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Ex1.xml" ContentType="application/vnd.ms-office.chartex+xml"/>
  <Override PartName="/ppt/charts/style10.xml" ContentType="application/vnd.ms-office.chartstyle+xml"/>
  <Override PartName="/ppt/charts/colors10.xml" ContentType="application/vnd.ms-office.chartcolorstyle+xml"/>
  <Override PartName="/ppt/charts/chart10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1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2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3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4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5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  <p:sldMasterId id="2147483684" r:id="rId5"/>
    <p:sldMasterId id="2147483672" r:id="rId6"/>
    <p:sldMasterId id="2147483660" r:id="rId7"/>
  </p:sldMasterIdLst>
  <p:notesMasterIdLst>
    <p:notesMasterId r:id="rId45"/>
  </p:notesMasterIdLst>
  <p:handoutMasterIdLst>
    <p:handoutMasterId r:id="rId46"/>
  </p:handoutMasterIdLst>
  <p:sldIdLst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3" r:id="rId20"/>
    <p:sldId id="314" r:id="rId21"/>
    <p:sldId id="315" r:id="rId22"/>
    <p:sldId id="316" r:id="rId23"/>
    <p:sldId id="317" r:id="rId24"/>
    <p:sldId id="318" r:id="rId25"/>
    <p:sldId id="319" r:id="rId26"/>
    <p:sldId id="320" r:id="rId27"/>
    <p:sldId id="321" r:id="rId28"/>
    <p:sldId id="323" r:id="rId29"/>
    <p:sldId id="324" r:id="rId30"/>
    <p:sldId id="325" r:id="rId31"/>
    <p:sldId id="326" r:id="rId32"/>
    <p:sldId id="327" r:id="rId33"/>
    <p:sldId id="329" r:id="rId34"/>
    <p:sldId id="330" r:id="rId35"/>
    <p:sldId id="331" r:id="rId36"/>
    <p:sldId id="332" r:id="rId37"/>
    <p:sldId id="333" r:id="rId38"/>
    <p:sldId id="334" r:id="rId39"/>
    <p:sldId id="335" r:id="rId40"/>
    <p:sldId id="336" r:id="rId41"/>
    <p:sldId id="337" r:id="rId42"/>
    <p:sldId id="338" r:id="rId43"/>
    <p:sldId id="297" r:id="rId44"/>
  </p:sldIdLst>
  <p:sldSz cx="18288000" cy="10287000"/>
  <p:notesSz cx="6858000" cy="9144000"/>
  <p:embeddedFontLst>
    <p:embeddedFont>
      <p:font typeface="Crimson Pro" pitchFamily="2" charset="0"/>
      <p:regular r:id="rId47"/>
      <p:bold r:id="rId48"/>
      <p:italic r:id="rId49"/>
      <p:boldItalic r:id="rId50"/>
    </p:embeddedFont>
    <p:embeddedFont>
      <p:font typeface="Crimson Pro Bold" panose="020B0604020202020204" charset="0"/>
      <p:regular r:id="rId51"/>
      <p:bold r:id="rId52"/>
      <p:italic r:id="rId53"/>
      <p:boldItalic r:id="rId54"/>
    </p:embeddedFont>
    <p:embeddedFont>
      <p:font typeface="Georgia" panose="02040502050405020303" pitchFamily="18" charset="0"/>
      <p:regular r:id="rId55"/>
      <p:bold r:id="rId56"/>
      <p:italic r:id="rId57"/>
      <p:boldItalic r:id="rId58"/>
    </p:embeddedFont>
    <p:embeddedFont>
      <p:font typeface="Georgia Pro" panose="02040502050405090303" pitchFamily="18" charset="0"/>
      <p:bold r:id="rId59"/>
      <p:italic r:id="rId60"/>
      <p:boldItalic r:id="rId61"/>
    </p:embeddedFont>
    <p:embeddedFont>
      <p:font typeface="Inter" panose="020B0502030000000004" pitchFamily="34" charset="0"/>
      <p:regular r:id="rId62"/>
      <p:bold r:id="rId63"/>
      <p:italic r:id="rId64"/>
      <p:boldItalic r:id="rId65"/>
    </p:embeddedFont>
    <p:embeddedFont>
      <p:font typeface="Inter Medium" panose="020B0602030000000004" pitchFamily="34" charset="0"/>
      <p:regular r:id="rId66"/>
      <p:bold r:id="rId67"/>
      <p:italic r:id="rId6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F27A088-6C5A-9B84-252D-0B2D4349C3A1}" name="Fiha Febiala" initials="FF" userId="79d7ac1f9bb980ad" providerId="Windows Live"/>
  <p188:author id="{DC7409E6-702C-8DCA-0873-FBEDBB3523D2}" name="David Yap" initials="DY" userId="bf216efd21aae896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71B"/>
    <a:srgbClr val="001933"/>
    <a:srgbClr val="DCEAFE"/>
    <a:srgbClr val="34D399"/>
    <a:srgbClr val="A88BFC"/>
    <a:srgbClr val="A8F3D0"/>
    <a:srgbClr val="C2E8D4"/>
    <a:srgbClr val="FB923C"/>
    <a:srgbClr val="FFD7AB"/>
    <a:srgbClr val="FC923C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BA8CE1-DBEC-4152-A8DE-089F4BFC660D}" v="603" dt="2026-01-14T03:50:06.7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/>
    <p:restoredTop sz="94668"/>
  </p:normalViewPr>
  <p:slideViewPr>
    <p:cSldViewPr snapToGrid="0">
      <p:cViewPr varScale="1">
        <p:scale>
          <a:sx n="59" d="100"/>
          <a:sy n="59" d="100"/>
        </p:scale>
        <p:origin x="39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1" d="100"/>
          <a:sy n="71" d="100"/>
        </p:scale>
        <p:origin x="2739" y="6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font" Target="fonts/font1.fntdata"/><Relationship Id="rId63" Type="http://schemas.openxmlformats.org/officeDocument/2006/relationships/font" Target="fonts/font17.fntdata"/><Relationship Id="rId68" Type="http://schemas.openxmlformats.org/officeDocument/2006/relationships/font" Target="fonts/font22.fntdata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notesMaster" Target="notesMasters/notesMaster1.xml"/><Relationship Id="rId53" Type="http://schemas.openxmlformats.org/officeDocument/2006/relationships/font" Target="fonts/font7.fntdata"/><Relationship Id="rId58" Type="http://schemas.openxmlformats.org/officeDocument/2006/relationships/font" Target="fonts/font12.fntdata"/><Relationship Id="rId66" Type="http://schemas.openxmlformats.org/officeDocument/2006/relationships/font" Target="fonts/font20.fntdata"/><Relationship Id="rId7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61" Type="http://schemas.openxmlformats.org/officeDocument/2006/relationships/font" Target="fonts/font15.fntdata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font" Target="fonts/font2.fntdata"/><Relationship Id="rId56" Type="http://schemas.openxmlformats.org/officeDocument/2006/relationships/font" Target="fonts/font10.fntdata"/><Relationship Id="rId64" Type="http://schemas.openxmlformats.org/officeDocument/2006/relationships/font" Target="fonts/font18.fntdata"/><Relationship Id="rId69" Type="http://schemas.openxmlformats.org/officeDocument/2006/relationships/presProps" Target="presProps.xml"/><Relationship Id="rId8" Type="http://schemas.openxmlformats.org/officeDocument/2006/relationships/slide" Target="slides/slide1.xml"/><Relationship Id="rId51" Type="http://schemas.openxmlformats.org/officeDocument/2006/relationships/font" Target="fonts/font5.fntdata"/><Relationship Id="rId72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handoutMaster" Target="handoutMasters/handoutMaster1.xml"/><Relationship Id="rId59" Type="http://schemas.openxmlformats.org/officeDocument/2006/relationships/font" Target="fonts/font13.fntdata"/><Relationship Id="rId67" Type="http://schemas.openxmlformats.org/officeDocument/2006/relationships/font" Target="fonts/font21.fntdata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font" Target="fonts/font8.fntdata"/><Relationship Id="rId62" Type="http://schemas.openxmlformats.org/officeDocument/2006/relationships/font" Target="fonts/font16.fntdata"/><Relationship Id="rId70" Type="http://schemas.openxmlformats.org/officeDocument/2006/relationships/viewProps" Target="viewProps.xml"/><Relationship Id="rId75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font" Target="fonts/font3.fntdata"/><Relationship Id="rId57" Type="http://schemas.openxmlformats.org/officeDocument/2006/relationships/font" Target="fonts/font11.fntdata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font" Target="fonts/font6.fntdata"/><Relationship Id="rId60" Type="http://schemas.openxmlformats.org/officeDocument/2006/relationships/font" Target="fonts/font14.fntdata"/><Relationship Id="rId65" Type="http://schemas.openxmlformats.org/officeDocument/2006/relationships/font" Target="fonts/font19.fntdata"/><Relationship Id="rId73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font" Target="fonts/font4.fntdata"/><Relationship Id="rId55" Type="http://schemas.openxmlformats.org/officeDocument/2006/relationships/font" Target="fonts/font9.fntdata"/><Relationship Id="rId7" Type="http://schemas.openxmlformats.org/officeDocument/2006/relationships/slideMaster" Target="slideMasters/slideMaster4.xml"/><Relationship Id="rId7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yafa Sakinah Mohd Mustaffa" userId="f3893b50-f2a9-40e7-b578-9f8eb472e7cb" providerId="ADAL" clId="{1DA72BE0-550F-44EA-9C78-0488335FC005}"/>
    <pc:docChg chg="modSld">
      <pc:chgData name="Syafa Sakinah Mohd Mustaffa" userId="f3893b50-f2a9-40e7-b578-9f8eb472e7cb" providerId="ADAL" clId="{1DA72BE0-550F-44EA-9C78-0488335FC005}" dt="2025-12-26T00:56:03.799" v="3" actId="1076"/>
      <pc:docMkLst>
        <pc:docMk/>
      </pc:docMkLst>
    </pc:docChg>
  </pc:docChgLst>
  <pc:docChgLst>
    <pc:chgData name="Nurrdinan Serena Amer Shariffudin" userId="44a61036-de04-4123-bc8e-5348622ce426" providerId="ADAL" clId="{9DF25283-8AD7-43EA-874B-B112CBB0952B}"/>
    <pc:docChg chg="undo custSel addSld delSld modSld sldOrd addMainMaster delMainMaster modMainMaster">
      <pc:chgData name="Nurrdinan Serena Amer Shariffudin" userId="44a61036-de04-4123-bc8e-5348622ce426" providerId="ADAL" clId="{9DF25283-8AD7-43EA-874B-B112CBB0952B}" dt="2026-01-14T03:49:58.765" v="2917" actId="14100"/>
      <pc:docMkLst>
        <pc:docMk/>
      </pc:docMkLst>
      <pc:sldChg chg="modSp mod ord">
        <pc:chgData name="Nurrdinan Serena Amer Shariffudin" userId="44a61036-de04-4123-bc8e-5348622ce426" providerId="ADAL" clId="{9DF25283-8AD7-43EA-874B-B112CBB0952B}" dt="2025-12-31T08:11:18.602" v="2912"/>
        <pc:sldMkLst>
          <pc:docMk/>
          <pc:sldMk cId="3817212940" sldId="297"/>
        </pc:sldMkLst>
        <pc:spChg chg="mod modVis">
          <ac:chgData name="Nurrdinan Serena Amer Shariffudin" userId="44a61036-de04-4123-bc8e-5348622ce426" providerId="ADAL" clId="{9DF25283-8AD7-43EA-874B-B112CBB0952B}" dt="2025-12-31T04:42:24.499" v="807" actId="14430"/>
          <ac:spMkLst>
            <pc:docMk/>
            <pc:sldMk cId="3817212940" sldId="297"/>
            <ac:spMk id="2" creationId="{00000000-0000-0000-0000-000000000000}"/>
          </ac:spMkLst>
        </pc:spChg>
        <pc:spChg chg="mod modVis">
          <ac:chgData name="Nurrdinan Serena Amer Shariffudin" userId="44a61036-de04-4123-bc8e-5348622ce426" providerId="ADAL" clId="{9DF25283-8AD7-43EA-874B-B112CBB0952B}" dt="2025-12-31T04:39:04.770" v="764" actId="14429"/>
          <ac:spMkLst>
            <pc:docMk/>
            <pc:sldMk cId="3817212940" sldId="297"/>
            <ac:spMk id="3" creationId="{00000000-0000-0000-0000-000000000000}"/>
          </ac:spMkLst>
        </pc:spChg>
        <pc:spChg chg="mod modVis">
          <ac:chgData name="Nurrdinan Serena Amer Shariffudin" userId="44a61036-de04-4123-bc8e-5348622ce426" providerId="ADAL" clId="{9DF25283-8AD7-43EA-874B-B112CBB0952B}" dt="2025-12-31T04:42:25.487" v="809" actId="14430"/>
          <ac:spMkLst>
            <pc:docMk/>
            <pc:sldMk cId="3817212940" sldId="297"/>
            <ac:spMk id="6" creationId="{468B9BD5-F571-9CB9-5D29-A5A5F24D3448}"/>
          </ac:spMkLst>
        </pc:spChg>
        <pc:picChg chg="mod modVis">
          <ac:chgData name="Nurrdinan Serena Amer Shariffudin" userId="44a61036-de04-4123-bc8e-5348622ce426" providerId="ADAL" clId="{9DF25283-8AD7-43EA-874B-B112CBB0952B}" dt="2025-12-31T04:42:25.942" v="810" actId="14429"/>
          <ac:picMkLst>
            <pc:docMk/>
            <pc:sldMk cId="3817212940" sldId="297"/>
            <ac:picMk id="4" creationId="{1E7C711E-879B-0C31-4641-A7F83E7C59CF}"/>
          </ac:picMkLst>
        </pc:picChg>
      </pc:sldChg>
      <pc:sldChg chg="addSp delSp modSp new mod modClrScheme chgLayout">
        <pc:chgData name="Nurrdinan Serena Amer Shariffudin" userId="44a61036-de04-4123-bc8e-5348622ce426" providerId="ADAL" clId="{9DF25283-8AD7-43EA-874B-B112CBB0952B}" dt="2025-12-31T06:14:02.318" v="1481" actId="478"/>
        <pc:sldMkLst>
          <pc:docMk/>
          <pc:sldMk cId="743150409" sldId="299"/>
        </pc:sldMkLst>
        <pc:spChg chg="mod ord modVis">
          <ac:chgData name="Nurrdinan Serena Amer Shariffudin" userId="44a61036-de04-4123-bc8e-5348622ce426" providerId="ADAL" clId="{9DF25283-8AD7-43EA-874B-B112CBB0952B}" dt="2025-12-31T06:04:56.543" v="1343" actId="26606"/>
          <ac:spMkLst>
            <pc:docMk/>
            <pc:sldMk cId="743150409" sldId="299"/>
            <ac:spMk id="4" creationId="{9B7180D5-EC90-5CE1-E832-9BCE61124DB4}"/>
          </ac:spMkLst>
        </pc:spChg>
        <pc:spChg chg="add mod">
          <ac:chgData name="Nurrdinan Serena Amer Shariffudin" userId="44a61036-de04-4123-bc8e-5348622ce426" providerId="ADAL" clId="{9DF25283-8AD7-43EA-874B-B112CBB0952B}" dt="2025-12-31T06:04:56.543" v="1343" actId="26606"/>
          <ac:spMkLst>
            <pc:docMk/>
            <pc:sldMk cId="743150409" sldId="299"/>
            <ac:spMk id="9" creationId="{78636C3C-7164-FDA9-2146-9D5A7F6E10EC}"/>
          </ac:spMkLst>
        </pc:spChg>
        <pc:spChg chg="add mod">
          <ac:chgData name="Nurrdinan Serena Amer Shariffudin" userId="44a61036-de04-4123-bc8e-5348622ce426" providerId="ADAL" clId="{9DF25283-8AD7-43EA-874B-B112CBB0952B}" dt="2025-12-31T06:04:56.543" v="1343" actId="26606"/>
          <ac:spMkLst>
            <pc:docMk/>
            <pc:sldMk cId="743150409" sldId="299"/>
            <ac:spMk id="11" creationId="{297A8DF4-F933-D30C-B36C-1091CB6F4111}"/>
          </ac:spMkLst>
        </pc:spChg>
      </pc:sldChg>
      <pc:sldChg chg="addSp delSp modSp new mod modClrScheme chgLayout">
        <pc:chgData name="Nurrdinan Serena Amer Shariffudin" userId="44a61036-de04-4123-bc8e-5348622ce426" providerId="ADAL" clId="{9DF25283-8AD7-43EA-874B-B112CBB0952B}" dt="2026-01-14T03:48:21.006" v="2915" actId="478"/>
        <pc:sldMkLst>
          <pc:docMk/>
          <pc:sldMk cId="3940137356" sldId="300"/>
        </pc:sldMkLst>
        <pc:spChg chg="add del mod">
          <ac:chgData name="Nurrdinan Serena Amer Shariffudin" userId="44a61036-de04-4123-bc8e-5348622ce426" providerId="ADAL" clId="{9DF25283-8AD7-43EA-874B-B112CBB0952B}" dt="2026-01-14T03:48:21.006" v="2915" actId="478"/>
          <ac:spMkLst>
            <pc:docMk/>
            <pc:sldMk cId="3940137356" sldId="300"/>
            <ac:spMk id="3" creationId="{924FC367-71AE-E37A-FCB8-8D7143FDF7C0}"/>
          </ac:spMkLst>
        </pc:spChg>
        <pc:spChg chg="add mod ord">
          <ac:chgData name="Nurrdinan Serena Amer Shariffudin" userId="44a61036-de04-4123-bc8e-5348622ce426" providerId="ADAL" clId="{9DF25283-8AD7-43EA-874B-B112CBB0952B}" dt="2025-12-31T07:14:55.755" v="2085" actId="404"/>
          <ac:spMkLst>
            <pc:docMk/>
            <pc:sldMk cId="3940137356" sldId="300"/>
            <ac:spMk id="5" creationId="{BAA8F00A-CCB5-153B-569C-E05EE0237D39}"/>
          </ac:spMkLst>
        </pc:spChg>
        <pc:spChg chg="add mod ord">
          <ac:chgData name="Nurrdinan Serena Amer Shariffudin" userId="44a61036-de04-4123-bc8e-5348622ce426" providerId="ADAL" clId="{9DF25283-8AD7-43EA-874B-B112CBB0952B}" dt="2025-12-31T07:14:59.930" v="2091" actId="404"/>
          <ac:spMkLst>
            <pc:docMk/>
            <pc:sldMk cId="3940137356" sldId="300"/>
            <ac:spMk id="6" creationId="{03A8B697-90D0-3A84-A957-75BC1A02CBF9}"/>
          </ac:spMkLst>
        </pc:spChg>
        <pc:picChg chg="add del mod">
          <ac:chgData name="Nurrdinan Serena Amer Shariffudin" userId="44a61036-de04-4123-bc8e-5348622ce426" providerId="ADAL" clId="{9DF25283-8AD7-43EA-874B-B112CBB0952B}" dt="2026-01-14T03:48:21.006" v="2915" actId="478"/>
          <ac:picMkLst>
            <pc:docMk/>
            <pc:sldMk cId="3940137356" sldId="300"/>
            <ac:picMk id="9" creationId="{DAD26FC9-8970-9EEB-79AB-09F243F5F24A}"/>
          </ac:picMkLst>
        </pc:picChg>
      </pc:sldChg>
      <pc:sldChg chg="addSp delSp modSp new mod modClrScheme chgLayout">
        <pc:chgData name="Nurrdinan Serena Amer Shariffudin" userId="44a61036-de04-4123-bc8e-5348622ce426" providerId="ADAL" clId="{9DF25283-8AD7-43EA-874B-B112CBB0952B}" dt="2026-01-14T03:49:58.765" v="2917" actId="14100"/>
        <pc:sldMkLst>
          <pc:docMk/>
          <pc:sldMk cId="2061122" sldId="301"/>
        </pc:sldMkLst>
        <pc:spChg chg="add mod modVis">
          <ac:chgData name="Nurrdinan Serena Amer Shariffudin" userId="44a61036-de04-4123-bc8e-5348622ce426" providerId="ADAL" clId="{9DF25283-8AD7-43EA-874B-B112CBB0952B}" dt="2025-12-31T06:09:18.820" v="1413" actId="14100"/>
          <ac:spMkLst>
            <pc:docMk/>
            <pc:sldMk cId="2061122" sldId="301"/>
            <ac:spMk id="5" creationId="{DE0DFEF8-74FC-FACA-2156-D3713B19FA9E}"/>
          </ac:spMkLst>
        </pc:spChg>
        <pc:spChg chg="add mod">
          <ac:chgData name="Nurrdinan Serena Amer Shariffudin" userId="44a61036-de04-4123-bc8e-5348622ce426" providerId="ADAL" clId="{9DF25283-8AD7-43EA-874B-B112CBB0952B}" dt="2026-01-14T03:49:58.765" v="2917" actId="14100"/>
          <ac:spMkLst>
            <pc:docMk/>
            <pc:sldMk cId="2061122" sldId="301"/>
            <ac:spMk id="6" creationId="{2C4DD181-AA1D-F7D7-E7CB-9E92DF4AAB08}"/>
          </ac:spMkLst>
        </pc:spChg>
        <pc:spChg chg="add mod">
          <ac:chgData name="Nurrdinan Serena Amer Shariffudin" userId="44a61036-de04-4123-bc8e-5348622ce426" providerId="ADAL" clId="{9DF25283-8AD7-43EA-874B-B112CBB0952B}" dt="2025-12-31T06:07:50.131" v="1397"/>
          <ac:spMkLst>
            <pc:docMk/>
            <pc:sldMk cId="2061122" sldId="301"/>
            <ac:spMk id="7" creationId="{8E5F0283-D347-49FA-7960-86DC9B8350AC}"/>
          </ac:spMkLst>
        </pc:spChg>
        <pc:spChg chg="add mod">
          <ac:chgData name="Nurrdinan Serena Amer Shariffudin" userId="44a61036-de04-4123-bc8e-5348622ce426" providerId="ADAL" clId="{9DF25283-8AD7-43EA-874B-B112CBB0952B}" dt="2025-12-31T06:07:57.411" v="1398"/>
          <ac:spMkLst>
            <pc:docMk/>
            <pc:sldMk cId="2061122" sldId="301"/>
            <ac:spMk id="8" creationId="{C7E1BF01-1C40-F7D0-9E27-7CC1F08FCA5D}"/>
          </ac:spMkLst>
        </pc:spChg>
        <pc:spChg chg="add mod">
          <ac:chgData name="Nurrdinan Serena Amer Shariffudin" userId="44a61036-de04-4123-bc8e-5348622ce426" providerId="ADAL" clId="{9DF25283-8AD7-43EA-874B-B112CBB0952B}" dt="2025-12-31T06:08:04.979" v="1399"/>
          <ac:spMkLst>
            <pc:docMk/>
            <pc:sldMk cId="2061122" sldId="301"/>
            <ac:spMk id="9" creationId="{C1CA77E2-A02C-5C22-879B-DD44C875AE9A}"/>
          </ac:spMkLst>
        </pc:spChg>
        <pc:picChg chg="add mod">
          <ac:chgData name="Nurrdinan Serena Amer Shariffudin" userId="44a61036-de04-4123-bc8e-5348622ce426" providerId="ADAL" clId="{9DF25283-8AD7-43EA-874B-B112CBB0952B}" dt="2025-12-31T06:30:53.523" v="1696"/>
          <ac:picMkLst>
            <pc:docMk/>
            <pc:sldMk cId="2061122" sldId="301"/>
            <ac:picMk id="12" creationId="{4BF9DE9B-B566-266C-B107-D2DA27C140C0}"/>
          </ac:picMkLst>
        </pc:picChg>
      </pc:sldChg>
      <pc:sldChg chg="addSp delSp modSp new mod modClrScheme chgLayout">
        <pc:chgData name="Nurrdinan Serena Amer Shariffudin" userId="44a61036-de04-4123-bc8e-5348622ce426" providerId="ADAL" clId="{9DF25283-8AD7-43EA-874B-B112CBB0952B}" dt="2025-12-31T06:24:17.558" v="1606" actId="1076"/>
        <pc:sldMkLst>
          <pc:docMk/>
          <pc:sldMk cId="1355268804" sldId="302"/>
        </pc:sldMkLst>
        <pc:spChg chg="mod ord">
          <ac:chgData name="Nurrdinan Serena Amer Shariffudin" userId="44a61036-de04-4123-bc8e-5348622ce426" providerId="ADAL" clId="{9DF25283-8AD7-43EA-874B-B112CBB0952B}" dt="2025-12-31T06:10:33.116" v="1421" actId="700"/>
          <ac:spMkLst>
            <pc:docMk/>
            <pc:sldMk cId="1355268804" sldId="302"/>
            <ac:spMk id="2" creationId="{7F1E5E7D-147C-B5C7-A4D0-EB76F031536A}"/>
          </ac:spMkLst>
        </pc:spChg>
        <pc:spChg chg="add mod ord">
          <ac:chgData name="Nurrdinan Serena Amer Shariffudin" userId="44a61036-de04-4123-bc8e-5348622ce426" providerId="ADAL" clId="{9DF25283-8AD7-43EA-874B-B112CBB0952B}" dt="2025-12-31T06:24:17.558" v="1606" actId="1076"/>
          <ac:spMkLst>
            <pc:docMk/>
            <pc:sldMk cId="1355268804" sldId="302"/>
            <ac:spMk id="3" creationId="{F67D1AE7-51EB-098E-97ED-406C8AB94FA6}"/>
          </ac:spMkLst>
        </pc:spChg>
        <pc:spChg chg="mod">
          <ac:chgData name="Nurrdinan Serena Amer Shariffudin" userId="44a61036-de04-4123-bc8e-5348622ce426" providerId="ADAL" clId="{9DF25283-8AD7-43EA-874B-B112CBB0952B}" dt="2025-12-31T06:11:12.871" v="1436"/>
          <ac:spMkLst>
            <pc:docMk/>
            <pc:sldMk cId="1355268804" sldId="302"/>
            <ac:spMk id="11" creationId="{D8DDA6F3-1EAE-F7E3-C62A-D7E759F09661}"/>
          </ac:spMkLst>
        </pc:spChg>
        <pc:spChg chg="mod">
          <ac:chgData name="Nurrdinan Serena Amer Shariffudin" userId="44a61036-de04-4123-bc8e-5348622ce426" providerId="ADAL" clId="{9DF25283-8AD7-43EA-874B-B112CBB0952B}" dt="2025-12-31T06:11:12.871" v="1436"/>
          <ac:spMkLst>
            <pc:docMk/>
            <pc:sldMk cId="1355268804" sldId="302"/>
            <ac:spMk id="17" creationId="{25C6F2E6-FBB3-2E67-6066-653CDC04EEBB}"/>
          </ac:spMkLst>
        </pc:spChg>
        <pc:spChg chg="mod">
          <ac:chgData name="Nurrdinan Serena Amer Shariffudin" userId="44a61036-de04-4123-bc8e-5348622ce426" providerId="ADAL" clId="{9DF25283-8AD7-43EA-874B-B112CBB0952B}" dt="2025-12-31T06:11:12.871" v="1436"/>
          <ac:spMkLst>
            <pc:docMk/>
            <pc:sldMk cId="1355268804" sldId="302"/>
            <ac:spMk id="20" creationId="{D118C29E-F068-D744-E763-82ED80473D95}"/>
          </ac:spMkLst>
        </pc:spChg>
        <pc:spChg chg="mod">
          <ac:chgData name="Nurrdinan Serena Amer Shariffudin" userId="44a61036-de04-4123-bc8e-5348622ce426" providerId="ADAL" clId="{9DF25283-8AD7-43EA-874B-B112CBB0952B}" dt="2025-12-31T06:11:12.871" v="1436"/>
          <ac:spMkLst>
            <pc:docMk/>
            <pc:sldMk cId="1355268804" sldId="302"/>
            <ac:spMk id="21" creationId="{6F38819F-1706-4352-5644-14C342C67445}"/>
          </ac:spMkLst>
        </pc:spChg>
        <pc:spChg chg="add mod">
          <ac:chgData name="Nurrdinan Serena Amer Shariffudin" userId="44a61036-de04-4123-bc8e-5348622ce426" providerId="ADAL" clId="{9DF25283-8AD7-43EA-874B-B112CBB0952B}" dt="2025-12-31T06:11:12.871" v="1436"/>
          <ac:spMkLst>
            <pc:docMk/>
            <pc:sldMk cId="1355268804" sldId="302"/>
            <ac:spMk id="23" creationId="{9E2077D4-C9D5-D7BE-1274-3F52B12A3C7B}"/>
          </ac:spMkLst>
        </pc:spChg>
        <pc:spChg chg="add mod">
          <ac:chgData name="Nurrdinan Serena Amer Shariffudin" userId="44a61036-de04-4123-bc8e-5348622ce426" providerId="ADAL" clId="{9DF25283-8AD7-43EA-874B-B112CBB0952B}" dt="2025-12-31T06:11:12.871" v="1436"/>
          <ac:spMkLst>
            <pc:docMk/>
            <pc:sldMk cId="1355268804" sldId="302"/>
            <ac:spMk id="25" creationId="{9CD48858-E1E5-0C53-4EE0-11470A2B2BE8}"/>
          </ac:spMkLst>
        </pc:spChg>
        <pc:spChg chg="add mod">
          <ac:chgData name="Nurrdinan Serena Amer Shariffudin" userId="44a61036-de04-4123-bc8e-5348622ce426" providerId="ADAL" clId="{9DF25283-8AD7-43EA-874B-B112CBB0952B}" dt="2025-12-31T06:11:12.871" v="1436"/>
          <ac:spMkLst>
            <pc:docMk/>
            <pc:sldMk cId="1355268804" sldId="302"/>
            <ac:spMk id="26" creationId="{30631C53-A2D7-23E1-30AF-395576291399}"/>
          </ac:spMkLst>
        </pc:spChg>
        <pc:spChg chg="add mod">
          <ac:chgData name="Nurrdinan Serena Amer Shariffudin" userId="44a61036-de04-4123-bc8e-5348622ce426" providerId="ADAL" clId="{9DF25283-8AD7-43EA-874B-B112CBB0952B}" dt="2025-12-31T06:11:12.871" v="1436"/>
          <ac:spMkLst>
            <pc:docMk/>
            <pc:sldMk cId="1355268804" sldId="302"/>
            <ac:spMk id="27" creationId="{A76D2AD6-5BE6-2802-B152-517B1F6FBE34}"/>
          </ac:spMkLst>
        </pc:spChg>
        <pc:spChg chg="add mod">
          <ac:chgData name="Nurrdinan Serena Amer Shariffudin" userId="44a61036-de04-4123-bc8e-5348622ce426" providerId="ADAL" clId="{9DF25283-8AD7-43EA-874B-B112CBB0952B}" dt="2025-12-31T06:11:12.871" v="1436"/>
          <ac:spMkLst>
            <pc:docMk/>
            <pc:sldMk cId="1355268804" sldId="302"/>
            <ac:spMk id="28" creationId="{9D66AD78-397D-A2C6-4DE0-2E927714E0AB}"/>
          </ac:spMkLst>
        </pc:spChg>
        <pc:spChg chg="add mod">
          <ac:chgData name="Nurrdinan Serena Amer Shariffudin" userId="44a61036-de04-4123-bc8e-5348622ce426" providerId="ADAL" clId="{9DF25283-8AD7-43EA-874B-B112CBB0952B}" dt="2025-12-31T06:11:12.871" v="1436"/>
          <ac:spMkLst>
            <pc:docMk/>
            <pc:sldMk cId="1355268804" sldId="302"/>
            <ac:spMk id="29" creationId="{D474B24A-C4EF-D0C5-B235-4E12D126F23B}"/>
          </ac:spMkLst>
        </pc:spChg>
        <pc:spChg chg="add mod">
          <ac:chgData name="Nurrdinan Serena Amer Shariffudin" userId="44a61036-de04-4123-bc8e-5348622ce426" providerId="ADAL" clId="{9DF25283-8AD7-43EA-874B-B112CBB0952B}" dt="2025-12-31T06:11:33.486" v="1438"/>
          <ac:spMkLst>
            <pc:docMk/>
            <pc:sldMk cId="1355268804" sldId="302"/>
            <ac:spMk id="30" creationId="{DC08488B-E611-1FCA-139E-BD49070CAB90}"/>
          </ac:spMkLst>
        </pc:spChg>
        <pc:spChg chg="add mod">
          <ac:chgData name="Nurrdinan Serena Amer Shariffudin" userId="44a61036-de04-4123-bc8e-5348622ce426" providerId="ADAL" clId="{9DF25283-8AD7-43EA-874B-B112CBB0952B}" dt="2025-12-31T06:11:33.486" v="1438"/>
          <ac:spMkLst>
            <pc:docMk/>
            <pc:sldMk cId="1355268804" sldId="302"/>
            <ac:spMk id="31" creationId="{3AADA7F3-A87D-E160-B6BF-ACFA191AD2B9}"/>
          </ac:spMkLst>
        </pc:spChg>
        <pc:spChg chg="add mod">
          <ac:chgData name="Nurrdinan Serena Amer Shariffudin" userId="44a61036-de04-4123-bc8e-5348622ce426" providerId="ADAL" clId="{9DF25283-8AD7-43EA-874B-B112CBB0952B}" dt="2025-12-31T06:11:33.486" v="1438"/>
          <ac:spMkLst>
            <pc:docMk/>
            <pc:sldMk cId="1355268804" sldId="302"/>
            <ac:spMk id="32" creationId="{FE0BAF06-B9AD-F153-4B23-A99E4A3328B1}"/>
          </ac:spMkLst>
        </pc:spChg>
        <pc:spChg chg="add mod">
          <ac:chgData name="Nurrdinan Serena Amer Shariffudin" userId="44a61036-de04-4123-bc8e-5348622ce426" providerId="ADAL" clId="{9DF25283-8AD7-43EA-874B-B112CBB0952B}" dt="2025-12-31T06:11:33.486" v="1438"/>
          <ac:spMkLst>
            <pc:docMk/>
            <pc:sldMk cId="1355268804" sldId="302"/>
            <ac:spMk id="33" creationId="{692FA5E0-7965-C9BB-8DC5-75FAA5FC91BC}"/>
          </ac:spMkLst>
        </pc:spChg>
      </pc:sldChg>
      <pc:sldChg chg="addSp delSp modSp new mod modClrScheme chgLayout">
        <pc:chgData name="Nurrdinan Serena Amer Shariffudin" userId="44a61036-de04-4123-bc8e-5348622ce426" providerId="ADAL" clId="{9DF25283-8AD7-43EA-874B-B112CBB0952B}" dt="2025-12-31T06:21:48.980" v="1598" actId="478"/>
        <pc:sldMkLst>
          <pc:docMk/>
          <pc:sldMk cId="4019031935" sldId="303"/>
        </pc:sldMkLst>
        <pc:spChg chg="mod ord modVis">
          <ac:chgData name="Nurrdinan Serena Amer Shariffudin" userId="44a61036-de04-4123-bc8e-5348622ce426" providerId="ADAL" clId="{9DF25283-8AD7-43EA-874B-B112CBB0952B}" dt="2025-12-31T06:13:29.953" v="1471" actId="14429"/>
          <ac:spMkLst>
            <pc:docMk/>
            <pc:sldMk cId="4019031935" sldId="303"/>
            <ac:spMk id="3" creationId="{1647572D-812A-2562-6BF2-915B4959668F}"/>
          </ac:spMkLst>
        </pc:spChg>
        <pc:spChg chg="add mod ord modVis">
          <ac:chgData name="Nurrdinan Serena Amer Shariffudin" userId="44a61036-de04-4123-bc8e-5348622ce426" providerId="ADAL" clId="{9DF25283-8AD7-43EA-874B-B112CBB0952B}" dt="2025-12-31T06:13:31.552" v="1473" actId="14429"/>
          <ac:spMkLst>
            <pc:docMk/>
            <pc:sldMk cId="4019031935" sldId="303"/>
            <ac:spMk id="8" creationId="{3E2A5B3B-912B-EB31-C0E7-16B360680555}"/>
          </ac:spMkLst>
        </pc:spChg>
        <pc:spChg chg="add mod modVis">
          <ac:chgData name="Nurrdinan Serena Amer Shariffudin" userId="44a61036-de04-4123-bc8e-5348622ce426" providerId="ADAL" clId="{9DF25283-8AD7-43EA-874B-B112CBB0952B}" dt="2025-12-31T06:13:32.357" v="1475" actId="14429"/>
          <ac:spMkLst>
            <pc:docMk/>
            <pc:sldMk cId="4019031935" sldId="303"/>
            <ac:spMk id="13" creationId="{20596682-3A56-E790-8044-A8535B7630FF}"/>
          </ac:spMkLst>
        </pc:spChg>
        <pc:spChg chg="add mod">
          <ac:chgData name="Nurrdinan Serena Amer Shariffudin" userId="44a61036-de04-4123-bc8e-5348622ce426" providerId="ADAL" clId="{9DF25283-8AD7-43EA-874B-B112CBB0952B}" dt="2025-12-31T06:12:56.260" v="1462"/>
          <ac:spMkLst>
            <pc:docMk/>
            <pc:sldMk cId="4019031935" sldId="303"/>
            <ac:spMk id="14" creationId="{B2FF1DF2-09A7-2CC9-9776-0FE7977E3142}"/>
          </ac:spMkLst>
        </pc:spChg>
        <pc:picChg chg="add mod">
          <ac:chgData name="Nurrdinan Serena Amer Shariffudin" userId="44a61036-de04-4123-bc8e-5348622ce426" providerId="ADAL" clId="{9DF25283-8AD7-43EA-874B-B112CBB0952B}" dt="2025-12-31T06:14:42.677" v="1489" actId="14826"/>
          <ac:picMkLst>
            <pc:docMk/>
            <pc:sldMk cId="4019031935" sldId="303"/>
            <ac:picMk id="12" creationId="{1A0276A9-9D3C-6880-D551-80F304770FA0}"/>
          </ac:picMkLst>
        </pc:picChg>
      </pc:sldChg>
      <pc:sldChg chg="addSp delSp modSp new mod modClrScheme chgLayout">
        <pc:chgData name="Nurrdinan Serena Amer Shariffudin" userId="44a61036-de04-4123-bc8e-5348622ce426" providerId="ADAL" clId="{9DF25283-8AD7-43EA-874B-B112CBB0952B}" dt="2025-12-31T06:17:45.226" v="1534" actId="404"/>
        <pc:sldMkLst>
          <pc:docMk/>
          <pc:sldMk cId="3958050305" sldId="304"/>
        </pc:sldMkLst>
        <pc:spChg chg="mod ord">
          <ac:chgData name="Nurrdinan Serena Amer Shariffudin" userId="44a61036-de04-4123-bc8e-5348622ce426" providerId="ADAL" clId="{9DF25283-8AD7-43EA-874B-B112CBB0952B}" dt="2025-12-31T06:15:06.360" v="1494" actId="700"/>
          <ac:spMkLst>
            <pc:docMk/>
            <pc:sldMk cId="3958050305" sldId="304"/>
            <ac:spMk id="3" creationId="{52D1701B-A24F-E444-3C1A-5F431852C6FF}"/>
          </ac:spMkLst>
        </pc:spChg>
        <pc:spChg chg="add mod ord">
          <ac:chgData name="Nurrdinan Serena Amer Shariffudin" userId="44a61036-de04-4123-bc8e-5348622ce426" providerId="ADAL" clId="{9DF25283-8AD7-43EA-874B-B112CBB0952B}" dt="2025-12-31T06:17:29.784" v="1532" actId="1076"/>
          <ac:spMkLst>
            <pc:docMk/>
            <pc:sldMk cId="3958050305" sldId="304"/>
            <ac:spMk id="6" creationId="{E3BCEDAD-9D12-47E6-9B0B-0B7545B78CF5}"/>
          </ac:spMkLst>
        </pc:spChg>
        <pc:spChg chg="add mod">
          <ac:chgData name="Nurrdinan Serena Amer Shariffudin" userId="44a61036-de04-4123-bc8e-5348622ce426" providerId="ADAL" clId="{9DF25283-8AD7-43EA-874B-B112CBB0952B}" dt="2025-12-31T06:15:25.420" v="1509" actId="1076"/>
          <ac:spMkLst>
            <pc:docMk/>
            <pc:sldMk cId="3958050305" sldId="304"/>
            <ac:spMk id="12" creationId="{982AEEFE-5CB7-17E9-C20A-8A1971611F77}"/>
          </ac:spMkLst>
        </pc:spChg>
        <pc:spChg chg="add mod">
          <ac:chgData name="Nurrdinan Serena Amer Shariffudin" userId="44a61036-de04-4123-bc8e-5348622ce426" providerId="ADAL" clId="{9DF25283-8AD7-43EA-874B-B112CBB0952B}" dt="2025-12-31T06:17:45.226" v="1534" actId="404"/>
          <ac:spMkLst>
            <pc:docMk/>
            <pc:sldMk cId="3958050305" sldId="304"/>
            <ac:spMk id="13" creationId="{CD6F7835-ED37-5C55-4E08-BC55D8C72B05}"/>
          </ac:spMkLst>
        </pc:spChg>
        <pc:picChg chg="add mod">
          <ac:chgData name="Nurrdinan Serena Amer Shariffudin" userId="44a61036-de04-4123-bc8e-5348622ce426" providerId="ADAL" clId="{9DF25283-8AD7-43EA-874B-B112CBB0952B}" dt="2025-12-31T06:16:44.870" v="1521" actId="1076"/>
          <ac:picMkLst>
            <pc:docMk/>
            <pc:sldMk cId="3958050305" sldId="304"/>
            <ac:picMk id="15" creationId="{7138ECD3-2DA1-843C-3045-EB155583A6C4}"/>
          </ac:picMkLst>
        </pc:picChg>
      </pc:sldChg>
      <pc:sldChg chg="addSp delSp modSp new mod modClrScheme chgLayout">
        <pc:chgData name="Nurrdinan Serena Amer Shariffudin" userId="44a61036-de04-4123-bc8e-5348622ce426" providerId="ADAL" clId="{9DF25283-8AD7-43EA-874B-B112CBB0952B}" dt="2025-12-31T06:36:29.136" v="1767" actId="1038"/>
        <pc:sldMkLst>
          <pc:docMk/>
          <pc:sldMk cId="2062403339" sldId="305"/>
        </pc:sldMkLst>
        <pc:spChg chg="mod ord">
          <ac:chgData name="Nurrdinan Serena Amer Shariffudin" userId="44a61036-de04-4123-bc8e-5348622ce426" providerId="ADAL" clId="{9DF25283-8AD7-43EA-874B-B112CBB0952B}" dt="2025-12-31T06:18:09.795" v="1537" actId="700"/>
          <ac:spMkLst>
            <pc:docMk/>
            <pc:sldMk cId="2062403339" sldId="305"/>
            <ac:spMk id="4" creationId="{99FD2B4C-E403-0776-A8FD-7445D45AED43}"/>
          </ac:spMkLst>
        </pc:spChg>
        <pc:spChg chg="add mod ord">
          <ac:chgData name="Nurrdinan Serena Amer Shariffudin" userId="44a61036-de04-4123-bc8e-5348622ce426" providerId="ADAL" clId="{9DF25283-8AD7-43EA-874B-B112CBB0952B}" dt="2025-12-31T06:18:43.859" v="1549" actId="1076"/>
          <ac:spMkLst>
            <pc:docMk/>
            <pc:sldMk cId="2062403339" sldId="305"/>
            <ac:spMk id="6" creationId="{8726F985-E66B-AA5A-3E7B-52603BF31FEC}"/>
          </ac:spMkLst>
        </pc:spChg>
        <pc:spChg chg="add mod">
          <ac:chgData name="Nurrdinan Serena Amer Shariffudin" userId="44a61036-de04-4123-bc8e-5348622ce426" providerId="ADAL" clId="{9DF25283-8AD7-43EA-874B-B112CBB0952B}" dt="2025-12-31T06:18:58.319" v="1552" actId="1076"/>
          <ac:spMkLst>
            <pc:docMk/>
            <pc:sldMk cId="2062403339" sldId="305"/>
            <ac:spMk id="12" creationId="{F85654D4-200A-8EF2-C43B-383CBF020A21}"/>
          </ac:spMkLst>
        </pc:spChg>
        <pc:picChg chg="add mod">
          <ac:chgData name="Nurrdinan Serena Amer Shariffudin" userId="44a61036-de04-4123-bc8e-5348622ce426" providerId="ADAL" clId="{9DF25283-8AD7-43EA-874B-B112CBB0952B}" dt="2025-12-31T06:18:58.319" v="1552" actId="1076"/>
          <ac:picMkLst>
            <pc:docMk/>
            <pc:sldMk cId="2062403339" sldId="305"/>
            <ac:picMk id="11" creationId="{5D7577E4-7D92-5099-DC1E-4A7728A60313}"/>
          </ac:picMkLst>
        </pc:picChg>
        <pc:picChg chg="add mod">
          <ac:chgData name="Nurrdinan Serena Amer Shariffudin" userId="44a61036-de04-4123-bc8e-5348622ce426" providerId="ADAL" clId="{9DF25283-8AD7-43EA-874B-B112CBB0952B}" dt="2025-12-31T06:19:31.865" v="1557" actId="27614"/>
          <ac:picMkLst>
            <pc:docMk/>
            <pc:sldMk cId="2062403339" sldId="305"/>
            <ac:picMk id="15" creationId="{CF47F174-04E9-D5AD-6561-78D23A9F4CDF}"/>
          </ac:picMkLst>
        </pc:picChg>
        <pc:picChg chg="add mod">
          <ac:chgData name="Nurrdinan Serena Amer Shariffudin" userId="44a61036-de04-4123-bc8e-5348622ce426" providerId="ADAL" clId="{9DF25283-8AD7-43EA-874B-B112CBB0952B}" dt="2025-12-31T06:19:40.896" v="1565" actId="14100"/>
          <ac:picMkLst>
            <pc:docMk/>
            <pc:sldMk cId="2062403339" sldId="305"/>
            <ac:picMk id="17" creationId="{5BCAA8E2-A984-9CB8-6CF1-5B25EF5C2B00}"/>
          </ac:picMkLst>
        </pc:picChg>
        <pc:picChg chg="add mod">
          <ac:chgData name="Nurrdinan Serena Amer Shariffudin" userId="44a61036-de04-4123-bc8e-5348622ce426" providerId="ADAL" clId="{9DF25283-8AD7-43EA-874B-B112CBB0952B}" dt="2025-12-31T06:36:29.136" v="1767" actId="1038"/>
          <ac:picMkLst>
            <pc:docMk/>
            <pc:sldMk cId="2062403339" sldId="305"/>
            <ac:picMk id="19" creationId="{8F9CE41F-71F8-BA13-C3CD-514FC60FACE6}"/>
          </ac:picMkLst>
        </pc:picChg>
      </pc:sldChg>
      <pc:sldChg chg="addSp delSp modSp new mod modClrScheme chgLayout">
        <pc:chgData name="Nurrdinan Serena Amer Shariffudin" userId="44a61036-de04-4123-bc8e-5348622ce426" providerId="ADAL" clId="{9DF25283-8AD7-43EA-874B-B112CBB0952B}" dt="2025-12-31T07:51:31.855" v="2628" actId="27636"/>
        <pc:sldMkLst>
          <pc:docMk/>
          <pc:sldMk cId="1345219218" sldId="306"/>
        </pc:sldMkLst>
        <pc:spChg chg="mod ord">
          <ac:chgData name="Nurrdinan Serena Amer Shariffudin" userId="44a61036-de04-4123-bc8e-5348622ce426" providerId="ADAL" clId="{9DF25283-8AD7-43EA-874B-B112CBB0952B}" dt="2025-12-31T06:43:28.742" v="1770" actId="207"/>
          <ac:spMkLst>
            <pc:docMk/>
            <pc:sldMk cId="1345219218" sldId="306"/>
            <ac:spMk id="5" creationId="{F20DF448-C20A-3F5D-BB2E-7C2C88FBF0CA}"/>
          </ac:spMkLst>
        </pc:spChg>
        <pc:spChg chg="add mod ord">
          <ac:chgData name="Nurrdinan Serena Amer Shariffudin" userId="44a61036-de04-4123-bc8e-5348622ce426" providerId="ADAL" clId="{9DF25283-8AD7-43EA-874B-B112CBB0952B}" dt="2025-12-31T07:51:31.855" v="2628" actId="27636"/>
          <ac:spMkLst>
            <pc:docMk/>
            <pc:sldMk cId="1345219218" sldId="306"/>
            <ac:spMk id="9" creationId="{176650A5-DF66-6C20-1BE3-A5FCA6D3A8B8}"/>
          </ac:spMkLst>
        </pc:spChg>
        <pc:picChg chg="add mod ord">
          <ac:chgData name="Nurrdinan Serena Amer Shariffudin" userId="44a61036-de04-4123-bc8e-5348622ce426" providerId="ADAL" clId="{9DF25283-8AD7-43EA-874B-B112CBB0952B}" dt="2025-12-31T06:20:13.959" v="1572" actId="962"/>
          <ac:picMkLst>
            <pc:docMk/>
            <pc:sldMk cId="1345219218" sldId="306"/>
            <ac:picMk id="11" creationId="{B6E1330F-55BA-0D9B-51A1-7220AD645FE0}"/>
          </ac:picMkLst>
        </pc:picChg>
      </pc:sldChg>
      <pc:sldChg chg="addSp delSp modSp new mod modClrScheme chgLayout">
        <pc:chgData name="Nurrdinan Serena Amer Shariffudin" userId="44a61036-de04-4123-bc8e-5348622ce426" providerId="ADAL" clId="{9DF25283-8AD7-43EA-874B-B112CBB0952B}" dt="2025-12-31T06:33:19.041" v="1732" actId="13244"/>
        <pc:sldMkLst>
          <pc:docMk/>
          <pc:sldMk cId="1869988613" sldId="307"/>
        </pc:sldMkLst>
        <pc:spChg chg="mod ord modVis">
          <ac:chgData name="Nurrdinan Serena Amer Shariffudin" userId="44a61036-de04-4123-bc8e-5348622ce426" providerId="ADAL" clId="{9DF25283-8AD7-43EA-874B-B112CBB0952B}" dt="2025-12-31T06:33:15.941" v="1728" actId="14429"/>
          <ac:spMkLst>
            <pc:docMk/>
            <pc:sldMk cId="1869988613" sldId="307"/>
            <ac:spMk id="3" creationId="{925198F1-5A0E-05E7-AFD4-6CED3161E45A}"/>
          </ac:spMkLst>
        </pc:spChg>
        <pc:spChg chg="add mod ord">
          <ac:chgData name="Nurrdinan Serena Amer Shariffudin" userId="44a61036-de04-4123-bc8e-5348622ce426" providerId="ADAL" clId="{9DF25283-8AD7-43EA-874B-B112CBB0952B}" dt="2025-12-31T06:32:52.867" v="1723" actId="403"/>
          <ac:spMkLst>
            <pc:docMk/>
            <pc:sldMk cId="1869988613" sldId="307"/>
            <ac:spMk id="22" creationId="{7BF3F526-A918-9A30-4670-42B8550AC261}"/>
          </ac:spMkLst>
        </pc:spChg>
        <pc:spChg chg="add mod">
          <ac:chgData name="Nurrdinan Serena Amer Shariffudin" userId="44a61036-de04-4123-bc8e-5348622ce426" providerId="ADAL" clId="{9DF25283-8AD7-43EA-874B-B112CBB0952B}" dt="2025-12-31T06:31:56.331" v="1711"/>
          <ac:spMkLst>
            <pc:docMk/>
            <pc:sldMk cId="1869988613" sldId="307"/>
            <ac:spMk id="47" creationId="{E7075AD7-09FD-2683-FA4F-B1E324B25A15}"/>
          </ac:spMkLst>
        </pc:spChg>
        <pc:spChg chg="add mod">
          <ac:chgData name="Nurrdinan Serena Amer Shariffudin" userId="44a61036-de04-4123-bc8e-5348622ce426" providerId="ADAL" clId="{9DF25283-8AD7-43EA-874B-B112CBB0952B}" dt="2025-12-31T06:31:56.331" v="1711"/>
          <ac:spMkLst>
            <pc:docMk/>
            <pc:sldMk cId="1869988613" sldId="307"/>
            <ac:spMk id="48" creationId="{483BD348-E658-2477-C72E-57AD55E3A7B7}"/>
          </ac:spMkLst>
        </pc:spChg>
        <pc:spChg chg="add mod">
          <ac:chgData name="Nurrdinan Serena Amer Shariffudin" userId="44a61036-de04-4123-bc8e-5348622ce426" providerId="ADAL" clId="{9DF25283-8AD7-43EA-874B-B112CBB0952B}" dt="2025-12-31T06:31:56.331" v="1711"/>
          <ac:spMkLst>
            <pc:docMk/>
            <pc:sldMk cId="1869988613" sldId="307"/>
            <ac:spMk id="49" creationId="{F5A3E372-98DB-44A7-590D-190F4C2F3E31}"/>
          </ac:spMkLst>
        </pc:spChg>
        <pc:spChg chg="add mod">
          <ac:chgData name="Nurrdinan Serena Amer Shariffudin" userId="44a61036-de04-4123-bc8e-5348622ce426" providerId="ADAL" clId="{9DF25283-8AD7-43EA-874B-B112CBB0952B}" dt="2025-12-31T06:31:56.331" v="1711"/>
          <ac:spMkLst>
            <pc:docMk/>
            <pc:sldMk cId="1869988613" sldId="307"/>
            <ac:spMk id="51" creationId="{B4FAD13C-9F1C-EFEB-AC67-2BBE1482586B}"/>
          </ac:spMkLst>
        </pc:spChg>
        <pc:spChg chg="add mod">
          <ac:chgData name="Nurrdinan Serena Amer Shariffudin" userId="44a61036-de04-4123-bc8e-5348622ce426" providerId="ADAL" clId="{9DF25283-8AD7-43EA-874B-B112CBB0952B}" dt="2025-12-31T06:31:56.331" v="1711"/>
          <ac:spMkLst>
            <pc:docMk/>
            <pc:sldMk cId="1869988613" sldId="307"/>
            <ac:spMk id="52" creationId="{DE387AF7-F920-476B-B6DB-383A1776000A}"/>
          </ac:spMkLst>
        </pc:spChg>
        <pc:spChg chg="add mod">
          <ac:chgData name="Nurrdinan Serena Amer Shariffudin" userId="44a61036-de04-4123-bc8e-5348622ce426" providerId="ADAL" clId="{9DF25283-8AD7-43EA-874B-B112CBB0952B}" dt="2025-12-31T06:31:56.331" v="1711"/>
          <ac:spMkLst>
            <pc:docMk/>
            <pc:sldMk cId="1869988613" sldId="307"/>
            <ac:spMk id="54" creationId="{1B393223-C9E0-6C43-3C1C-20DB4C8B5F59}"/>
          </ac:spMkLst>
        </pc:spChg>
        <pc:spChg chg="add mod">
          <ac:chgData name="Nurrdinan Serena Amer Shariffudin" userId="44a61036-de04-4123-bc8e-5348622ce426" providerId="ADAL" clId="{9DF25283-8AD7-43EA-874B-B112CBB0952B}" dt="2025-12-31T06:31:56.331" v="1711"/>
          <ac:spMkLst>
            <pc:docMk/>
            <pc:sldMk cId="1869988613" sldId="307"/>
            <ac:spMk id="56" creationId="{990F34E0-6C18-3741-8706-C3A8EF1EE020}"/>
          </ac:spMkLst>
        </pc:spChg>
        <pc:spChg chg="add mod">
          <ac:chgData name="Nurrdinan Serena Amer Shariffudin" userId="44a61036-de04-4123-bc8e-5348622ce426" providerId="ADAL" clId="{9DF25283-8AD7-43EA-874B-B112CBB0952B}" dt="2025-12-31T06:31:56.331" v="1711"/>
          <ac:spMkLst>
            <pc:docMk/>
            <pc:sldMk cId="1869988613" sldId="307"/>
            <ac:spMk id="57" creationId="{AC0286D7-BB6B-F8FF-1147-66CFF736EA2A}"/>
          </ac:spMkLst>
        </pc:spChg>
        <pc:spChg chg="add mod">
          <ac:chgData name="Nurrdinan Serena Amer Shariffudin" userId="44a61036-de04-4123-bc8e-5348622ce426" providerId="ADAL" clId="{9DF25283-8AD7-43EA-874B-B112CBB0952B}" dt="2025-12-31T06:31:56.331" v="1711"/>
          <ac:spMkLst>
            <pc:docMk/>
            <pc:sldMk cId="1869988613" sldId="307"/>
            <ac:spMk id="59" creationId="{842C5AEC-0FE8-42B6-E41D-8D4C9DB80C4A}"/>
          </ac:spMkLst>
        </pc:spChg>
        <pc:spChg chg="add mod">
          <ac:chgData name="Nurrdinan Serena Amer Shariffudin" userId="44a61036-de04-4123-bc8e-5348622ce426" providerId="ADAL" clId="{9DF25283-8AD7-43EA-874B-B112CBB0952B}" dt="2025-12-31T06:31:56.331" v="1711"/>
          <ac:spMkLst>
            <pc:docMk/>
            <pc:sldMk cId="1869988613" sldId="307"/>
            <ac:spMk id="61" creationId="{493852C3-195B-2D6B-5594-65586947B2A1}"/>
          </ac:spMkLst>
        </pc:spChg>
        <pc:picChg chg="add mod ord modVis">
          <ac:chgData name="Nurrdinan Serena Amer Shariffudin" userId="44a61036-de04-4123-bc8e-5348622ce426" providerId="ADAL" clId="{9DF25283-8AD7-43EA-874B-B112CBB0952B}" dt="2025-12-31T06:33:19.041" v="1732" actId="13244"/>
          <ac:picMkLst>
            <pc:docMk/>
            <pc:sldMk cId="1869988613" sldId="307"/>
            <ac:picMk id="29" creationId="{5DE55C16-7B90-6D84-A650-A09E1B32BC96}"/>
          </ac:picMkLst>
        </pc:picChg>
        <pc:picChg chg="add mod ord modVis modCrop">
          <ac:chgData name="Nurrdinan Serena Amer Shariffudin" userId="44a61036-de04-4123-bc8e-5348622ce426" providerId="ADAL" clId="{9DF25283-8AD7-43EA-874B-B112CBB0952B}" dt="2025-12-31T06:33:14.885" v="1726" actId="14429"/>
          <ac:picMkLst>
            <pc:docMk/>
            <pc:sldMk cId="1869988613" sldId="307"/>
            <ac:picMk id="65" creationId="{9F7C9ECA-B5CE-9366-AC87-70359E6E12FD}"/>
          </ac:picMkLst>
        </pc:picChg>
      </pc:sldChg>
      <pc:sldChg chg="addSp delSp modSp new mod ord modClrScheme chgLayout">
        <pc:chgData name="Nurrdinan Serena Amer Shariffudin" userId="44a61036-de04-4123-bc8e-5348622ce426" providerId="ADAL" clId="{9DF25283-8AD7-43EA-874B-B112CBB0952B}" dt="2025-12-31T06:43:38.166" v="1771" actId="207"/>
        <pc:sldMkLst>
          <pc:docMk/>
          <pc:sldMk cId="2116373309" sldId="308"/>
        </pc:sldMkLst>
        <pc:spChg chg="mod ord">
          <ac:chgData name="Nurrdinan Serena Amer Shariffudin" userId="44a61036-de04-4123-bc8e-5348622ce426" providerId="ADAL" clId="{9DF25283-8AD7-43EA-874B-B112CBB0952B}" dt="2025-12-31T06:43:38.166" v="1771" actId="207"/>
          <ac:spMkLst>
            <pc:docMk/>
            <pc:sldMk cId="2116373309" sldId="308"/>
            <ac:spMk id="2" creationId="{05807980-BBE4-3B5A-E585-A54A5333EA8D}"/>
          </ac:spMkLst>
        </pc:spChg>
        <pc:spChg chg="add mod ord">
          <ac:chgData name="Nurrdinan Serena Amer Shariffudin" userId="44a61036-de04-4123-bc8e-5348622ce426" providerId="ADAL" clId="{9DF25283-8AD7-43EA-874B-B112CBB0952B}" dt="2025-12-31T06:34:35.651" v="1757" actId="20577"/>
          <ac:spMkLst>
            <pc:docMk/>
            <pc:sldMk cId="2116373309" sldId="308"/>
            <ac:spMk id="3" creationId="{A8B12B2B-FCBF-0F5B-6BD4-4DDFE2771DDF}"/>
          </ac:spMkLst>
        </pc:spChg>
        <pc:spChg chg="add mod ord">
          <ac:chgData name="Nurrdinan Serena Amer Shariffudin" userId="44a61036-de04-4123-bc8e-5348622ce426" providerId="ADAL" clId="{9DF25283-8AD7-43EA-874B-B112CBB0952B}" dt="2025-12-31T06:34:47.756" v="1765" actId="20577"/>
          <ac:spMkLst>
            <pc:docMk/>
            <pc:sldMk cId="2116373309" sldId="308"/>
            <ac:spMk id="5" creationId="{04DCA3E0-0447-EA4D-A333-EAA06406FB3D}"/>
          </ac:spMkLst>
        </pc:spChg>
        <pc:picChg chg="add mod">
          <ac:chgData name="Nurrdinan Serena Amer Shariffudin" userId="44a61036-de04-4123-bc8e-5348622ce426" providerId="ADAL" clId="{9DF25283-8AD7-43EA-874B-B112CBB0952B}" dt="2025-12-31T06:34:27.922" v="1741" actId="962"/>
          <ac:picMkLst>
            <pc:docMk/>
            <pc:sldMk cId="2116373309" sldId="308"/>
            <ac:picMk id="7" creationId="{9879F701-DCD8-69C2-60B7-D8910BF0536C}"/>
          </ac:picMkLst>
        </pc:picChg>
      </pc:sldChg>
      <pc:sldChg chg="addSp delSp modSp new mod modClrScheme chgLayout">
        <pc:chgData name="Nurrdinan Serena Amer Shariffudin" userId="44a61036-de04-4123-bc8e-5348622ce426" providerId="ADAL" clId="{9DF25283-8AD7-43EA-874B-B112CBB0952B}" dt="2025-12-31T06:46:41.134" v="1843" actId="1076"/>
        <pc:sldMkLst>
          <pc:docMk/>
          <pc:sldMk cId="1968959633" sldId="309"/>
        </pc:sldMkLst>
        <pc:spChg chg="mod ord">
          <ac:chgData name="Nurrdinan Serena Amer Shariffudin" userId="44a61036-de04-4123-bc8e-5348622ce426" providerId="ADAL" clId="{9DF25283-8AD7-43EA-874B-B112CBB0952B}" dt="2025-12-31T06:43:56.316" v="1774" actId="700"/>
          <ac:spMkLst>
            <pc:docMk/>
            <pc:sldMk cId="1968959633" sldId="309"/>
            <ac:spMk id="3" creationId="{7F17BC73-2432-149A-A9F3-34B892693950}"/>
          </ac:spMkLst>
        </pc:spChg>
        <pc:spChg chg="add mod ord">
          <ac:chgData name="Nurrdinan Serena Amer Shariffudin" userId="44a61036-de04-4123-bc8e-5348622ce426" providerId="ADAL" clId="{9DF25283-8AD7-43EA-874B-B112CBB0952B}" dt="2025-12-31T06:46:13.214" v="1834" actId="403"/>
          <ac:spMkLst>
            <pc:docMk/>
            <pc:sldMk cId="1968959633" sldId="309"/>
            <ac:spMk id="6" creationId="{8C82CE8B-9CBE-D0CA-E7D6-9AD282F8E0B5}"/>
          </ac:spMkLst>
        </pc:spChg>
        <pc:spChg chg="add mod">
          <ac:chgData name="Nurrdinan Serena Amer Shariffudin" userId="44a61036-de04-4123-bc8e-5348622ce426" providerId="ADAL" clId="{9DF25283-8AD7-43EA-874B-B112CBB0952B}" dt="2025-12-31T06:45:31.639" v="1814" actId="403"/>
          <ac:spMkLst>
            <pc:docMk/>
            <pc:sldMk cId="1968959633" sldId="309"/>
            <ac:spMk id="15" creationId="{A9940494-BD7D-DB59-C599-A757C1384B5B}"/>
          </ac:spMkLst>
        </pc:spChg>
        <pc:spChg chg="add mod">
          <ac:chgData name="Nurrdinan Serena Amer Shariffudin" userId="44a61036-de04-4123-bc8e-5348622ce426" providerId="ADAL" clId="{9DF25283-8AD7-43EA-874B-B112CBB0952B}" dt="2025-12-31T06:45:50.790" v="1820" actId="1076"/>
          <ac:spMkLst>
            <pc:docMk/>
            <pc:sldMk cId="1968959633" sldId="309"/>
            <ac:spMk id="18" creationId="{63C21A63-3652-4446-6380-E456FB837380}"/>
          </ac:spMkLst>
        </pc:spChg>
        <pc:spChg chg="add mod">
          <ac:chgData name="Nurrdinan Serena Amer Shariffudin" userId="44a61036-de04-4123-bc8e-5348622ce426" providerId="ADAL" clId="{9DF25283-8AD7-43EA-874B-B112CBB0952B}" dt="2025-12-31T06:46:41.134" v="1843" actId="1076"/>
          <ac:spMkLst>
            <pc:docMk/>
            <pc:sldMk cId="1968959633" sldId="309"/>
            <ac:spMk id="19" creationId="{784859D4-216E-2E43-4149-4650C8EFCDD9}"/>
          </ac:spMkLst>
        </pc:spChg>
        <pc:spChg chg="add mod">
          <ac:chgData name="Nurrdinan Serena Amer Shariffudin" userId="44a61036-de04-4123-bc8e-5348622ce426" providerId="ADAL" clId="{9DF25283-8AD7-43EA-874B-B112CBB0952B}" dt="2025-12-31T06:46:41.134" v="1843" actId="1076"/>
          <ac:spMkLst>
            <pc:docMk/>
            <pc:sldMk cId="1968959633" sldId="309"/>
            <ac:spMk id="20" creationId="{5F5BCEA6-693F-45E9-5F8C-5225947318AA}"/>
          </ac:spMkLst>
        </pc:spChg>
        <pc:spChg chg="add mod">
          <ac:chgData name="Nurrdinan Serena Amer Shariffudin" userId="44a61036-de04-4123-bc8e-5348622ce426" providerId="ADAL" clId="{9DF25283-8AD7-43EA-874B-B112CBB0952B}" dt="2025-12-31T06:46:18.398" v="1835" actId="1076"/>
          <ac:spMkLst>
            <pc:docMk/>
            <pc:sldMk cId="1968959633" sldId="309"/>
            <ac:spMk id="21" creationId="{A81FFA35-E521-4958-0A0E-15B6330A5AB4}"/>
          </ac:spMkLst>
        </pc:spChg>
        <pc:spChg chg="add mod">
          <ac:chgData name="Nurrdinan Serena Amer Shariffudin" userId="44a61036-de04-4123-bc8e-5348622ce426" providerId="ADAL" clId="{9DF25283-8AD7-43EA-874B-B112CBB0952B}" dt="2025-12-31T06:46:26.635" v="1840" actId="20577"/>
          <ac:spMkLst>
            <pc:docMk/>
            <pc:sldMk cId="1968959633" sldId="309"/>
            <ac:spMk id="22" creationId="{C898B441-B50D-974D-6F76-B60839EEB017}"/>
          </ac:spMkLst>
        </pc:spChg>
        <pc:spChg chg="add mod">
          <ac:chgData name="Nurrdinan Serena Amer Shariffudin" userId="44a61036-de04-4123-bc8e-5348622ce426" providerId="ADAL" clId="{9DF25283-8AD7-43EA-874B-B112CBB0952B}" dt="2025-12-31T06:46:41.134" v="1843" actId="1076"/>
          <ac:spMkLst>
            <pc:docMk/>
            <pc:sldMk cId="1968959633" sldId="309"/>
            <ac:spMk id="23" creationId="{1F9CEE21-CBA7-676E-37A8-028900F7CFF7}"/>
          </ac:spMkLst>
        </pc:spChg>
        <pc:spChg chg="add mod">
          <ac:chgData name="Nurrdinan Serena Amer Shariffudin" userId="44a61036-de04-4123-bc8e-5348622ce426" providerId="ADAL" clId="{9DF25283-8AD7-43EA-874B-B112CBB0952B}" dt="2025-12-31T06:46:41.134" v="1843" actId="1076"/>
          <ac:spMkLst>
            <pc:docMk/>
            <pc:sldMk cId="1968959633" sldId="309"/>
            <ac:spMk id="24" creationId="{BE517BBB-2F2C-376A-0F6F-5E805DC966D5}"/>
          </ac:spMkLst>
        </pc:spChg>
        <pc:picChg chg="add mod">
          <ac:chgData name="Nurrdinan Serena Amer Shariffudin" userId="44a61036-de04-4123-bc8e-5348622ce426" providerId="ADAL" clId="{9DF25283-8AD7-43EA-874B-B112CBB0952B}" dt="2025-12-31T06:44:21.507" v="1780" actId="27614"/>
          <ac:picMkLst>
            <pc:docMk/>
            <pc:sldMk cId="1968959633" sldId="309"/>
            <ac:picMk id="13" creationId="{AC6CC02F-6647-DD34-4795-D9E8FFC48628}"/>
          </ac:picMkLst>
        </pc:picChg>
      </pc:sldChg>
      <pc:sldChg chg="addSp delSp modSp new mod modClrScheme chgLayout">
        <pc:chgData name="Nurrdinan Serena Amer Shariffudin" userId="44a61036-de04-4123-bc8e-5348622ce426" providerId="ADAL" clId="{9DF25283-8AD7-43EA-874B-B112CBB0952B}" dt="2025-12-31T06:50:36.663" v="1880" actId="1076"/>
        <pc:sldMkLst>
          <pc:docMk/>
          <pc:sldMk cId="425223076" sldId="310"/>
        </pc:sldMkLst>
        <pc:spChg chg="mod ord">
          <ac:chgData name="Nurrdinan Serena Amer Shariffudin" userId="44a61036-de04-4123-bc8e-5348622ce426" providerId="ADAL" clId="{9DF25283-8AD7-43EA-874B-B112CBB0952B}" dt="2025-12-31T06:48:29.151" v="1856" actId="700"/>
          <ac:spMkLst>
            <pc:docMk/>
            <pc:sldMk cId="425223076" sldId="310"/>
            <ac:spMk id="3" creationId="{4B92C0C3-81C3-E9AC-7903-BAEDCC4771A1}"/>
          </ac:spMkLst>
        </pc:spChg>
        <pc:spChg chg="add mod ord">
          <ac:chgData name="Nurrdinan Serena Amer Shariffudin" userId="44a61036-de04-4123-bc8e-5348622ce426" providerId="ADAL" clId="{9DF25283-8AD7-43EA-874B-B112CBB0952B}" dt="2025-12-31T06:50:36.663" v="1880" actId="1076"/>
          <ac:spMkLst>
            <pc:docMk/>
            <pc:sldMk cId="425223076" sldId="310"/>
            <ac:spMk id="9" creationId="{AED95A26-01EB-945E-E34D-3799366AFC87}"/>
          </ac:spMkLst>
        </pc:spChg>
        <pc:spChg chg="add mod ord">
          <ac:chgData name="Nurrdinan Serena Amer Shariffudin" userId="44a61036-de04-4123-bc8e-5348622ce426" providerId="ADAL" clId="{9DF25283-8AD7-43EA-874B-B112CBB0952B}" dt="2025-12-31T06:50:34.737" v="1879" actId="14100"/>
          <ac:spMkLst>
            <pc:docMk/>
            <pc:sldMk cId="425223076" sldId="310"/>
            <ac:spMk id="10" creationId="{3ECA105D-84E7-DEED-2E7E-E8FF3B443C12}"/>
          </ac:spMkLst>
        </pc:spChg>
        <pc:spChg chg="add mod">
          <ac:chgData name="Nurrdinan Serena Amer Shariffudin" userId="44a61036-de04-4123-bc8e-5348622ce426" providerId="ADAL" clId="{9DF25283-8AD7-43EA-874B-B112CBB0952B}" dt="2025-12-31T06:50:30.752" v="1878" actId="1076"/>
          <ac:spMkLst>
            <pc:docMk/>
            <pc:sldMk cId="425223076" sldId="310"/>
            <ac:spMk id="12" creationId="{51670003-61BB-F858-CC8D-BCE9992D216C}"/>
          </ac:spMkLst>
        </pc:spChg>
        <pc:spChg chg="add mod">
          <ac:chgData name="Nurrdinan Serena Amer Shariffudin" userId="44a61036-de04-4123-bc8e-5348622ce426" providerId="ADAL" clId="{9DF25283-8AD7-43EA-874B-B112CBB0952B}" dt="2025-12-31T06:50:30.752" v="1878" actId="1076"/>
          <ac:spMkLst>
            <pc:docMk/>
            <pc:sldMk cId="425223076" sldId="310"/>
            <ac:spMk id="13" creationId="{752F7205-E334-CE7F-A937-7DFAD534D0BB}"/>
          </ac:spMkLst>
        </pc:spChg>
        <pc:spChg chg="add mod">
          <ac:chgData name="Nurrdinan Serena Amer Shariffudin" userId="44a61036-de04-4123-bc8e-5348622ce426" providerId="ADAL" clId="{9DF25283-8AD7-43EA-874B-B112CBB0952B}" dt="2025-12-31T06:50:30.752" v="1878" actId="1076"/>
          <ac:spMkLst>
            <pc:docMk/>
            <pc:sldMk cId="425223076" sldId="310"/>
            <ac:spMk id="14" creationId="{5F2F4E5F-6ECC-D70C-341B-AC41F9D0DF38}"/>
          </ac:spMkLst>
        </pc:spChg>
        <pc:spChg chg="add mod">
          <ac:chgData name="Nurrdinan Serena Amer Shariffudin" userId="44a61036-de04-4123-bc8e-5348622ce426" providerId="ADAL" clId="{9DF25283-8AD7-43EA-874B-B112CBB0952B}" dt="2025-12-31T06:50:30.752" v="1878" actId="1076"/>
          <ac:spMkLst>
            <pc:docMk/>
            <pc:sldMk cId="425223076" sldId="310"/>
            <ac:spMk id="15" creationId="{855B8203-EF9C-EEA0-44DE-3E3427D76972}"/>
          </ac:spMkLst>
        </pc:spChg>
        <pc:spChg chg="add mod">
          <ac:chgData name="Nurrdinan Serena Amer Shariffudin" userId="44a61036-de04-4123-bc8e-5348622ce426" providerId="ADAL" clId="{9DF25283-8AD7-43EA-874B-B112CBB0952B}" dt="2025-12-31T06:50:30.752" v="1878" actId="1076"/>
          <ac:spMkLst>
            <pc:docMk/>
            <pc:sldMk cId="425223076" sldId="310"/>
            <ac:spMk id="16" creationId="{F4401552-6787-7937-C56D-7DFDDFAA19ED}"/>
          </ac:spMkLst>
        </pc:spChg>
        <pc:spChg chg="add mod">
          <ac:chgData name="Nurrdinan Serena Amer Shariffudin" userId="44a61036-de04-4123-bc8e-5348622ce426" providerId="ADAL" clId="{9DF25283-8AD7-43EA-874B-B112CBB0952B}" dt="2025-12-31T06:50:30.752" v="1878" actId="1076"/>
          <ac:spMkLst>
            <pc:docMk/>
            <pc:sldMk cId="425223076" sldId="310"/>
            <ac:spMk id="17" creationId="{8B613D2F-0650-6A14-12B1-F43DB2B8D4CA}"/>
          </ac:spMkLst>
        </pc:spChg>
        <pc:spChg chg="mod">
          <ac:chgData name="Nurrdinan Serena Amer Shariffudin" userId="44a61036-de04-4123-bc8e-5348622ce426" providerId="ADAL" clId="{9DF25283-8AD7-43EA-874B-B112CBB0952B}" dt="2025-12-31T06:50:09.015" v="1872"/>
          <ac:spMkLst>
            <pc:docMk/>
            <pc:sldMk cId="425223076" sldId="310"/>
            <ac:spMk id="19" creationId="{E33315CE-CAE3-E9F5-38EE-5AE502D6446C}"/>
          </ac:spMkLst>
        </pc:spChg>
        <pc:spChg chg="mod">
          <ac:chgData name="Nurrdinan Serena Amer Shariffudin" userId="44a61036-de04-4123-bc8e-5348622ce426" providerId="ADAL" clId="{9DF25283-8AD7-43EA-874B-B112CBB0952B}" dt="2025-12-31T06:50:09.015" v="1872"/>
          <ac:spMkLst>
            <pc:docMk/>
            <pc:sldMk cId="425223076" sldId="310"/>
            <ac:spMk id="21" creationId="{5FFABAB6-D2D5-2A9A-2E50-8B47515E587C}"/>
          </ac:spMkLst>
        </pc:spChg>
        <pc:spChg chg="mod">
          <ac:chgData name="Nurrdinan Serena Amer Shariffudin" userId="44a61036-de04-4123-bc8e-5348622ce426" providerId="ADAL" clId="{9DF25283-8AD7-43EA-874B-B112CBB0952B}" dt="2025-12-31T06:50:09.015" v="1872"/>
          <ac:spMkLst>
            <pc:docMk/>
            <pc:sldMk cId="425223076" sldId="310"/>
            <ac:spMk id="23" creationId="{E0F0E316-AF88-BAFB-7DD1-B97D0F1D6023}"/>
          </ac:spMkLst>
        </pc:spChg>
        <pc:grpChg chg="add mod ord">
          <ac:chgData name="Nurrdinan Serena Amer Shariffudin" userId="44a61036-de04-4123-bc8e-5348622ce426" providerId="ADAL" clId="{9DF25283-8AD7-43EA-874B-B112CBB0952B}" dt="2025-12-31T06:50:30.752" v="1878" actId="1076"/>
          <ac:grpSpMkLst>
            <pc:docMk/>
            <pc:sldMk cId="425223076" sldId="310"/>
            <ac:grpSpMk id="18" creationId="{8331F3BB-C6FF-A336-9A35-27BB0A2FD40E}"/>
          </ac:grpSpMkLst>
        </pc:grpChg>
        <pc:grpChg chg="add mod ord">
          <ac:chgData name="Nurrdinan Serena Amer Shariffudin" userId="44a61036-de04-4123-bc8e-5348622ce426" providerId="ADAL" clId="{9DF25283-8AD7-43EA-874B-B112CBB0952B}" dt="2025-12-31T06:50:30.752" v="1878" actId="1076"/>
          <ac:grpSpMkLst>
            <pc:docMk/>
            <pc:sldMk cId="425223076" sldId="310"/>
            <ac:grpSpMk id="20" creationId="{3EF657E0-FC84-15F0-4BE3-36D83806E773}"/>
          </ac:grpSpMkLst>
        </pc:grpChg>
        <pc:grpChg chg="add mod ord">
          <ac:chgData name="Nurrdinan Serena Amer Shariffudin" userId="44a61036-de04-4123-bc8e-5348622ce426" providerId="ADAL" clId="{9DF25283-8AD7-43EA-874B-B112CBB0952B}" dt="2025-12-31T06:50:30.752" v="1878" actId="1076"/>
          <ac:grpSpMkLst>
            <pc:docMk/>
            <pc:sldMk cId="425223076" sldId="310"/>
            <ac:grpSpMk id="22" creationId="{FCC43242-E4DD-F34F-3CE0-CAE6D8AA77D5}"/>
          </ac:grpSpMkLst>
        </pc:grpChg>
      </pc:sldChg>
      <pc:sldChg chg="addSp delSp modSp new mod modClrScheme chgLayout">
        <pc:chgData name="Nurrdinan Serena Amer Shariffudin" userId="44a61036-de04-4123-bc8e-5348622ce426" providerId="ADAL" clId="{9DF25283-8AD7-43EA-874B-B112CBB0952B}" dt="2025-12-31T07:19:37.343" v="2118"/>
        <pc:sldMkLst>
          <pc:docMk/>
          <pc:sldMk cId="973136772" sldId="313"/>
        </pc:sldMkLst>
        <pc:spChg chg="mod ord">
          <ac:chgData name="Nurrdinan Serena Amer Shariffudin" userId="44a61036-de04-4123-bc8e-5348622ce426" providerId="ADAL" clId="{9DF25283-8AD7-43EA-874B-B112CBB0952B}" dt="2025-12-31T06:51:09.739" v="1888" actId="700"/>
          <ac:spMkLst>
            <pc:docMk/>
            <pc:sldMk cId="973136772" sldId="313"/>
            <ac:spMk id="2" creationId="{30DADC45-6407-B6C9-8D3C-91E22C0A2A86}"/>
          </ac:spMkLst>
        </pc:spChg>
        <pc:spChg chg="add mod ord">
          <ac:chgData name="Nurrdinan Serena Amer Shariffudin" userId="44a61036-de04-4123-bc8e-5348622ce426" providerId="ADAL" clId="{9DF25283-8AD7-43EA-874B-B112CBB0952B}" dt="2025-12-31T06:51:19.167" v="1896" actId="403"/>
          <ac:spMkLst>
            <pc:docMk/>
            <pc:sldMk cId="973136772" sldId="313"/>
            <ac:spMk id="6" creationId="{6C723EA2-54A2-376E-5D5B-83EE5F581895}"/>
          </ac:spMkLst>
        </pc:spChg>
        <pc:spChg chg="add mod ord">
          <ac:chgData name="Nurrdinan Serena Amer Shariffudin" userId="44a61036-de04-4123-bc8e-5348622ce426" providerId="ADAL" clId="{9DF25283-8AD7-43EA-874B-B112CBB0952B}" dt="2025-12-31T07:19:04.496" v="2111" actId="403"/>
          <ac:spMkLst>
            <pc:docMk/>
            <pc:sldMk cId="973136772" sldId="313"/>
            <ac:spMk id="7" creationId="{E338351E-BBC8-C8F0-8C82-67589A0CBC9A}"/>
          </ac:spMkLst>
        </pc:spChg>
        <pc:spChg chg="mod">
          <ac:chgData name="Nurrdinan Serena Amer Shariffudin" userId="44a61036-de04-4123-bc8e-5348622ce426" providerId="ADAL" clId="{9DF25283-8AD7-43EA-874B-B112CBB0952B}" dt="2025-12-31T07:19:27.241" v="2116"/>
          <ac:spMkLst>
            <pc:docMk/>
            <pc:sldMk cId="973136772" sldId="313"/>
            <ac:spMk id="10" creationId="{ED62614E-2B6F-BDA2-CD98-C1006FC33961}"/>
          </ac:spMkLst>
        </pc:spChg>
        <pc:spChg chg="mod">
          <ac:chgData name="Nurrdinan Serena Amer Shariffudin" userId="44a61036-de04-4123-bc8e-5348622ce426" providerId="ADAL" clId="{9DF25283-8AD7-43EA-874B-B112CBB0952B}" dt="2025-12-31T07:19:27.241" v="2116"/>
          <ac:spMkLst>
            <pc:docMk/>
            <pc:sldMk cId="973136772" sldId="313"/>
            <ac:spMk id="12" creationId="{2465BC89-F22F-8737-FC0C-5461CABE2EAD}"/>
          </ac:spMkLst>
        </pc:spChg>
        <pc:spChg chg="mod">
          <ac:chgData name="Nurrdinan Serena Amer Shariffudin" userId="44a61036-de04-4123-bc8e-5348622ce426" providerId="ADAL" clId="{9DF25283-8AD7-43EA-874B-B112CBB0952B}" dt="2025-12-31T07:19:27.241" v="2116"/>
          <ac:spMkLst>
            <pc:docMk/>
            <pc:sldMk cId="973136772" sldId="313"/>
            <ac:spMk id="14" creationId="{E235D983-7F5F-A070-5A74-859DD9726A0C}"/>
          </ac:spMkLst>
        </pc:spChg>
        <pc:spChg chg="add mod">
          <ac:chgData name="Nurrdinan Serena Amer Shariffudin" userId="44a61036-de04-4123-bc8e-5348622ce426" providerId="ADAL" clId="{9DF25283-8AD7-43EA-874B-B112CBB0952B}" dt="2025-12-31T07:19:27.241" v="2116"/>
          <ac:spMkLst>
            <pc:docMk/>
            <pc:sldMk cId="973136772" sldId="313"/>
            <ac:spMk id="15" creationId="{05BCA0C1-EA78-71D7-A7ED-92694209EA8E}"/>
          </ac:spMkLst>
        </pc:spChg>
        <pc:spChg chg="add mod">
          <ac:chgData name="Nurrdinan Serena Amer Shariffudin" userId="44a61036-de04-4123-bc8e-5348622ce426" providerId="ADAL" clId="{9DF25283-8AD7-43EA-874B-B112CBB0952B}" dt="2025-12-31T07:19:27.241" v="2116"/>
          <ac:spMkLst>
            <pc:docMk/>
            <pc:sldMk cId="973136772" sldId="313"/>
            <ac:spMk id="16" creationId="{39404321-7532-DB08-4525-2F12EDAEC157}"/>
          </ac:spMkLst>
        </pc:spChg>
        <pc:spChg chg="add mod">
          <ac:chgData name="Nurrdinan Serena Amer Shariffudin" userId="44a61036-de04-4123-bc8e-5348622ce426" providerId="ADAL" clId="{9DF25283-8AD7-43EA-874B-B112CBB0952B}" dt="2025-12-31T07:19:27.241" v="2116"/>
          <ac:spMkLst>
            <pc:docMk/>
            <pc:sldMk cId="973136772" sldId="313"/>
            <ac:spMk id="17" creationId="{686C8AAA-3BCA-CEFA-D0E0-2AD4C59E5A90}"/>
          </ac:spMkLst>
        </pc:spChg>
        <pc:spChg chg="add mod">
          <ac:chgData name="Nurrdinan Serena Amer Shariffudin" userId="44a61036-de04-4123-bc8e-5348622ce426" providerId="ADAL" clId="{9DF25283-8AD7-43EA-874B-B112CBB0952B}" dt="2025-12-31T07:19:37.343" v="2118"/>
          <ac:spMkLst>
            <pc:docMk/>
            <pc:sldMk cId="973136772" sldId="313"/>
            <ac:spMk id="18" creationId="{6B5B5126-A96A-8D53-7A9E-83727E12A46C}"/>
          </ac:spMkLst>
        </pc:spChg>
        <pc:spChg chg="add mod">
          <ac:chgData name="Nurrdinan Serena Amer Shariffudin" userId="44a61036-de04-4123-bc8e-5348622ce426" providerId="ADAL" clId="{9DF25283-8AD7-43EA-874B-B112CBB0952B}" dt="2025-12-31T07:19:37.343" v="2118"/>
          <ac:spMkLst>
            <pc:docMk/>
            <pc:sldMk cId="973136772" sldId="313"/>
            <ac:spMk id="19" creationId="{4058E7A2-9553-1223-9F8E-CF309D5F0C37}"/>
          </ac:spMkLst>
        </pc:spChg>
        <pc:spChg chg="add mod">
          <ac:chgData name="Nurrdinan Serena Amer Shariffudin" userId="44a61036-de04-4123-bc8e-5348622ce426" providerId="ADAL" clId="{9DF25283-8AD7-43EA-874B-B112CBB0952B}" dt="2025-12-31T07:19:37.343" v="2118"/>
          <ac:spMkLst>
            <pc:docMk/>
            <pc:sldMk cId="973136772" sldId="313"/>
            <ac:spMk id="20" creationId="{BE7150BB-15A5-C7FE-281D-2E04B399E9B3}"/>
          </ac:spMkLst>
        </pc:spChg>
        <pc:grpChg chg="add mod">
          <ac:chgData name="Nurrdinan Serena Amer Shariffudin" userId="44a61036-de04-4123-bc8e-5348622ce426" providerId="ADAL" clId="{9DF25283-8AD7-43EA-874B-B112CBB0952B}" dt="2025-12-31T07:19:27.241" v="2116"/>
          <ac:grpSpMkLst>
            <pc:docMk/>
            <pc:sldMk cId="973136772" sldId="313"/>
            <ac:grpSpMk id="9" creationId="{F1291EE8-D155-93F5-CE00-7D851649E600}"/>
          </ac:grpSpMkLst>
        </pc:grpChg>
        <pc:grpChg chg="add mod">
          <ac:chgData name="Nurrdinan Serena Amer Shariffudin" userId="44a61036-de04-4123-bc8e-5348622ce426" providerId="ADAL" clId="{9DF25283-8AD7-43EA-874B-B112CBB0952B}" dt="2025-12-31T07:19:27.241" v="2116"/>
          <ac:grpSpMkLst>
            <pc:docMk/>
            <pc:sldMk cId="973136772" sldId="313"/>
            <ac:grpSpMk id="11" creationId="{14B7BF97-C957-3C87-8D31-3DA2347E96C4}"/>
          </ac:grpSpMkLst>
        </pc:grpChg>
        <pc:grpChg chg="add mod">
          <ac:chgData name="Nurrdinan Serena Amer Shariffudin" userId="44a61036-de04-4123-bc8e-5348622ce426" providerId="ADAL" clId="{9DF25283-8AD7-43EA-874B-B112CBB0952B}" dt="2025-12-31T07:19:27.241" v="2116"/>
          <ac:grpSpMkLst>
            <pc:docMk/>
            <pc:sldMk cId="973136772" sldId="313"/>
            <ac:grpSpMk id="13" creationId="{0DB37819-79E2-5635-679A-8D2D5956BF8F}"/>
          </ac:grpSpMkLst>
        </pc:grpChg>
      </pc:sldChg>
      <pc:sldChg chg="addSp delSp modSp new mod modClrScheme chgLayout">
        <pc:chgData name="Nurrdinan Serena Amer Shariffudin" userId="44a61036-de04-4123-bc8e-5348622ce426" providerId="ADAL" clId="{9DF25283-8AD7-43EA-874B-B112CBB0952B}" dt="2025-12-31T07:24:02.877" v="2162" actId="1076"/>
        <pc:sldMkLst>
          <pc:docMk/>
          <pc:sldMk cId="1278378286" sldId="314"/>
        </pc:sldMkLst>
        <pc:spChg chg="mod ord">
          <ac:chgData name="Nurrdinan Serena Amer Shariffudin" userId="44a61036-de04-4123-bc8e-5348622ce426" providerId="ADAL" clId="{9DF25283-8AD7-43EA-874B-B112CBB0952B}" dt="2025-12-31T07:22:12.436" v="2129" actId="700"/>
          <ac:spMkLst>
            <pc:docMk/>
            <pc:sldMk cId="1278378286" sldId="314"/>
            <ac:spMk id="2" creationId="{8CBB2BD8-414D-31C1-6D9B-8D6E2C5B6469}"/>
          </ac:spMkLst>
        </pc:spChg>
        <pc:spChg chg="add mod ord">
          <ac:chgData name="Nurrdinan Serena Amer Shariffudin" userId="44a61036-de04-4123-bc8e-5348622ce426" providerId="ADAL" clId="{9DF25283-8AD7-43EA-874B-B112CBB0952B}" dt="2025-12-31T07:22:41.576" v="2141" actId="20577"/>
          <ac:spMkLst>
            <pc:docMk/>
            <pc:sldMk cId="1278378286" sldId="314"/>
            <ac:spMk id="6" creationId="{6AC4F89B-6BBF-2BAE-C00C-BBA85E14CE88}"/>
          </ac:spMkLst>
        </pc:spChg>
        <pc:spChg chg="add mod ord">
          <ac:chgData name="Nurrdinan Serena Amer Shariffudin" userId="44a61036-de04-4123-bc8e-5348622ce426" providerId="ADAL" clId="{9DF25283-8AD7-43EA-874B-B112CBB0952B}" dt="2025-12-31T07:24:02.877" v="2162" actId="1076"/>
          <ac:spMkLst>
            <pc:docMk/>
            <pc:sldMk cId="1278378286" sldId="314"/>
            <ac:spMk id="7" creationId="{D90ED684-798F-F925-30E7-7B88744AB516}"/>
          </ac:spMkLst>
        </pc:spChg>
        <pc:graphicFrameChg chg="add mod">
          <ac:chgData name="Nurrdinan Serena Amer Shariffudin" userId="44a61036-de04-4123-bc8e-5348622ce426" providerId="ADAL" clId="{9DF25283-8AD7-43EA-874B-B112CBB0952B}" dt="2025-12-31T07:23:14.891" v="2156" actId="1076"/>
          <ac:graphicFrameMkLst>
            <pc:docMk/>
            <pc:sldMk cId="1278378286" sldId="314"/>
            <ac:graphicFrameMk id="9" creationId="{248A7B74-9530-EBD5-8507-F275167BA141}"/>
          </ac:graphicFrameMkLst>
        </pc:graphicFrameChg>
      </pc:sldChg>
      <pc:sldChg chg="addSp delSp modSp new mod modClrScheme chgLayout">
        <pc:chgData name="Nurrdinan Serena Amer Shariffudin" userId="44a61036-de04-4123-bc8e-5348622ce426" providerId="ADAL" clId="{9DF25283-8AD7-43EA-874B-B112CBB0952B}" dt="2025-12-31T07:26:37.229" v="2196" actId="404"/>
        <pc:sldMkLst>
          <pc:docMk/>
          <pc:sldMk cId="3471416496" sldId="315"/>
        </pc:sldMkLst>
        <pc:spChg chg="mod ord">
          <ac:chgData name="Nurrdinan Serena Amer Shariffudin" userId="44a61036-de04-4123-bc8e-5348622ce426" providerId="ADAL" clId="{9DF25283-8AD7-43EA-874B-B112CBB0952B}" dt="2025-12-31T07:25:15.516" v="2166" actId="700"/>
          <ac:spMkLst>
            <pc:docMk/>
            <pc:sldMk cId="3471416496" sldId="315"/>
            <ac:spMk id="2" creationId="{5EA74DB0-38BD-23DF-F584-DAE2D599F087}"/>
          </ac:spMkLst>
        </pc:spChg>
        <pc:spChg chg="add mod ord">
          <ac:chgData name="Nurrdinan Serena Amer Shariffudin" userId="44a61036-de04-4123-bc8e-5348622ce426" providerId="ADAL" clId="{9DF25283-8AD7-43EA-874B-B112CBB0952B}" dt="2025-12-31T07:25:43.817" v="2183" actId="120"/>
          <ac:spMkLst>
            <pc:docMk/>
            <pc:sldMk cId="3471416496" sldId="315"/>
            <ac:spMk id="8" creationId="{EE066E2E-7A0A-B4F1-D2E0-031406EF60EF}"/>
          </ac:spMkLst>
        </pc:spChg>
        <pc:spChg chg="mod">
          <ac:chgData name="Nurrdinan Serena Amer Shariffudin" userId="44a61036-de04-4123-bc8e-5348622ce426" providerId="ADAL" clId="{9DF25283-8AD7-43EA-874B-B112CBB0952B}" dt="2025-12-31T07:26:21.671" v="2190"/>
          <ac:spMkLst>
            <pc:docMk/>
            <pc:sldMk cId="3471416496" sldId="315"/>
            <ac:spMk id="37" creationId="{7D8EA707-4408-B84C-B5D8-883EB1BB4750}"/>
          </ac:spMkLst>
        </pc:spChg>
        <pc:spChg chg="mod">
          <ac:chgData name="Nurrdinan Serena Amer Shariffudin" userId="44a61036-de04-4123-bc8e-5348622ce426" providerId="ADAL" clId="{9DF25283-8AD7-43EA-874B-B112CBB0952B}" dt="2025-12-31T07:26:21.671" v="2190"/>
          <ac:spMkLst>
            <pc:docMk/>
            <pc:sldMk cId="3471416496" sldId="315"/>
            <ac:spMk id="39" creationId="{50536A40-7058-89A6-52C0-B3BFC863CE33}"/>
          </ac:spMkLst>
        </pc:spChg>
        <pc:spChg chg="add mod">
          <ac:chgData name="Nurrdinan Serena Amer Shariffudin" userId="44a61036-de04-4123-bc8e-5348622ce426" providerId="ADAL" clId="{9DF25283-8AD7-43EA-874B-B112CBB0952B}" dt="2025-12-31T07:26:21.671" v="2190"/>
          <ac:spMkLst>
            <pc:docMk/>
            <pc:sldMk cId="3471416496" sldId="315"/>
            <ac:spMk id="40" creationId="{2B61F09F-D78B-72D9-7D6D-20DE2D2BDC52}"/>
          </ac:spMkLst>
        </pc:spChg>
        <pc:spChg chg="add mod">
          <ac:chgData name="Nurrdinan Serena Amer Shariffudin" userId="44a61036-de04-4123-bc8e-5348622ce426" providerId="ADAL" clId="{9DF25283-8AD7-43EA-874B-B112CBB0952B}" dt="2025-12-31T07:26:21.671" v="2190"/>
          <ac:spMkLst>
            <pc:docMk/>
            <pc:sldMk cId="3471416496" sldId="315"/>
            <ac:spMk id="41" creationId="{DFD2CA5A-8599-2FBF-5ABB-EFDB549C1CAB}"/>
          </ac:spMkLst>
        </pc:spChg>
        <pc:spChg chg="add mod">
          <ac:chgData name="Nurrdinan Serena Amer Shariffudin" userId="44a61036-de04-4123-bc8e-5348622ce426" providerId="ADAL" clId="{9DF25283-8AD7-43EA-874B-B112CBB0952B}" dt="2025-12-31T07:26:21.671" v="2190"/>
          <ac:spMkLst>
            <pc:docMk/>
            <pc:sldMk cId="3471416496" sldId="315"/>
            <ac:spMk id="42" creationId="{10D23B98-5509-2BB1-4B1E-7A30AF6FD4DE}"/>
          </ac:spMkLst>
        </pc:spChg>
        <pc:spChg chg="add mod">
          <ac:chgData name="Nurrdinan Serena Amer Shariffudin" userId="44a61036-de04-4123-bc8e-5348622ce426" providerId="ADAL" clId="{9DF25283-8AD7-43EA-874B-B112CBB0952B}" dt="2025-12-31T07:26:21.671" v="2190"/>
          <ac:spMkLst>
            <pc:docMk/>
            <pc:sldMk cId="3471416496" sldId="315"/>
            <ac:spMk id="44" creationId="{7B27C966-9B33-F5FA-D493-7E4918B1E399}"/>
          </ac:spMkLst>
        </pc:spChg>
        <pc:spChg chg="add mod">
          <ac:chgData name="Nurrdinan Serena Amer Shariffudin" userId="44a61036-de04-4123-bc8e-5348622ce426" providerId="ADAL" clId="{9DF25283-8AD7-43EA-874B-B112CBB0952B}" dt="2025-12-31T07:26:21.671" v="2190"/>
          <ac:spMkLst>
            <pc:docMk/>
            <pc:sldMk cId="3471416496" sldId="315"/>
            <ac:spMk id="45" creationId="{093D12B5-F975-113F-480D-60A71CFE111D}"/>
          </ac:spMkLst>
        </pc:spChg>
        <pc:spChg chg="add mod">
          <ac:chgData name="Nurrdinan Serena Amer Shariffudin" userId="44a61036-de04-4123-bc8e-5348622ce426" providerId="ADAL" clId="{9DF25283-8AD7-43EA-874B-B112CBB0952B}" dt="2025-12-31T07:26:21.671" v="2190"/>
          <ac:spMkLst>
            <pc:docMk/>
            <pc:sldMk cId="3471416496" sldId="315"/>
            <ac:spMk id="46" creationId="{2D3D6ABD-3E29-B8DF-1465-E8D27B89E287}"/>
          </ac:spMkLst>
        </pc:spChg>
        <pc:spChg chg="mod">
          <ac:chgData name="Nurrdinan Serena Amer Shariffudin" userId="44a61036-de04-4123-bc8e-5348622ce426" providerId="ADAL" clId="{9DF25283-8AD7-43EA-874B-B112CBB0952B}" dt="2025-12-31T07:26:37.229" v="2196" actId="404"/>
          <ac:spMkLst>
            <pc:docMk/>
            <pc:sldMk cId="3471416496" sldId="315"/>
            <ac:spMk id="47" creationId="{366F5256-74C9-9D4F-7FE9-14613D97AF1C}"/>
          </ac:spMkLst>
        </pc:spChg>
        <pc:spChg chg="add mod">
          <ac:chgData name="Nurrdinan Serena Amer Shariffudin" userId="44a61036-de04-4123-bc8e-5348622ce426" providerId="ADAL" clId="{9DF25283-8AD7-43EA-874B-B112CBB0952B}" dt="2025-12-31T07:26:34.553" v="2194" actId="404"/>
          <ac:spMkLst>
            <pc:docMk/>
            <pc:sldMk cId="3471416496" sldId="315"/>
            <ac:spMk id="48" creationId="{4AEA9E51-7ABC-190A-3BE2-2D9A34DFA306}"/>
          </ac:spMkLst>
        </pc:spChg>
        <pc:spChg chg="add mod">
          <ac:chgData name="Nurrdinan Serena Amer Shariffudin" userId="44a61036-de04-4123-bc8e-5348622ce426" providerId="ADAL" clId="{9DF25283-8AD7-43EA-874B-B112CBB0952B}" dt="2025-12-31T07:26:37.229" v="2196" actId="404"/>
          <ac:spMkLst>
            <pc:docMk/>
            <pc:sldMk cId="3471416496" sldId="315"/>
            <ac:spMk id="49" creationId="{9C1F97C9-85D8-8980-E828-85C4C84F9092}"/>
          </ac:spMkLst>
        </pc:spChg>
        <pc:spChg chg="mod">
          <ac:chgData name="Nurrdinan Serena Amer Shariffudin" userId="44a61036-de04-4123-bc8e-5348622ce426" providerId="ADAL" clId="{9DF25283-8AD7-43EA-874B-B112CBB0952B}" dt="2025-12-31T07:26:34.553" v="2194" actId="404"/>
          <ac:spMkLst>
            <pc:docMk/>
            <pc:sldMk cId="3471416496" sldId="315"/>
            <ac:spMk id="50" creationId="{723F65E8-D85D-8D28-0154-97790FE781C8}"/>
          </ac:spMkLst>
        </pc:spChg>
      </pc:sldChg>
      <pc:sldChg chg="addSp delSp modSp new mod modClrScheme chgLayout">
        <pc:chgData name="Nurrdinan Serena Amer Shariffudin" userId="44a61036-de04-4123-bc8e-5348622ce426" providerId="ADAL" clId="{9DF25283-8AD7-43EA-874B-B112CBB0952B}" dt="2025-12-31T07:27:24.727" v="2201" actId="1076"/>
        <pc:sldMkLst>
          <pc:docMk/>
          <pc:sldMk cId="1540674770" sldId="316"/>
        </pc:sldMkLst>
        <pc:spChg chg="mod ord">
          <ac:chgData name="Nurrdinan Serena Amer Shariffudin" userId="44a61036-de04-4123-bc8e-5348622ce426" providerId="ADAL" clId="{9DF25283-8AD7-43EA-874B-B112CBB0952B}" dt="2025-12-31T07:27:11.487" v="2199" actId="700"/>
          <ac:spMkLst>
            <pc:docMk/>
            <pc:sldMk cId="1540674770" sldId="316"/>
            <ac:spMk id="3" creationId="{298529AE-28CA-A2C0-B662-AAD5A3840771}"/>
          </ac:spMkLst>
        </pc:spChg>
        <pc:spChg chg="mod">
          <ac:chgData name="Nurrdinan Serena Amer Shariffudin" userId="44a61036-de04-4123-bc8e-5348622ce426" providerId="ADAL" clId="{9DF25283-8AD7-43EA-874B-B112CBB0952B}" dt="2025-12-31T07:27:22.472" v="2200"/>
          <ac:spMkLst>
            <pc:docMk/>
            <pc:sldMk cId="1540674770" sldId="316"/>
            <ac:spMk id="9" creationId="{C50DFBAB-19A5-7C80-8FD1-F4B2B858E276}"/>
          </ac:spMkLst>
        </pc:spChg>
        <pc:spChg chg="mod">
          <ac:chgData name="Nurrdinan Serena Amer Shariffudin" userId="44a61036-de04-4123-bc8e-5348622ce426" providerId="ADAL" clId="{9DF25283-8AD7-43EA-874B-B112CBB0952B}" dt="2025-12-31T07:27:22.472" v="2200"/>
          <ac:spMkLst>
            <pc:docMk/>
            <pc:sldMk cId="1540674770" sldId="316"/>
            <ac:spMk id="10" creationId="{9BA0CB41-653E-4B68-9A2A-208873938A2D}"/>
          </ac:spMkLst>
        </pc:spChg>
        <pc:spChg chg="mod">
          <ac:chgData name="Nurrdinan Serena Amer Shariffudin" userId="44a61036-de04-4123-bc8e-5348622ce426" providerId="ADAL" clId="{9DF25283-8AD7-43EA-874B-B112CBB0952B}" dt="2025-12-31T07:27:22.472" v="2200"/>
          <ac:spMkLst>
            <pc:docMk/>
            <pc:sldMk cId="1540674770" sldId="316"/>
            <ac:spMk id="11" creationId="{3C936092-54D5-FA04-F33B-BEA68035E2CF}"/>
          </ac:spMkLst>
        </pc:spChg>
        <pc:spChg chg="mod">
          <ac:chgData name="Nurrdinan Serena Amer Shariffudin" userId="44a61036-de04-4123-bc8e-5348622ce426" providerId="ADAL" clId="{9DF25283-8AD7-43EA-874B-B112CBB0952B}" dt="2025-12-31T07:27:22.472" v="2200"/>
          <ac:spMkLst>
            <pc:docMk/>
            <pc:sldMk cId="1540674770" sldId="316"/>
            <ac:spMk id="13" creationId="{D0F659CF-C122-CC01-4D65-9C6C30B289E4}"/>
          </ac:spMkLst>
        </pc:spChg>
        <pc:spChg chg="mod">
          <ac:chgData name="Nurrdinan Serena Amer Shariffudin" userId="44a61036-de04-4123-bc8e-5348622ce426" providerId="ADAL" clId="{9DF25283-8AD7-43EA-874B-B112CBB0952B}" dt="2025-12-31T07:27:22.472" v="2200"/>
          <ac:spMkLst>
            <pc:docMk/>
            <pc:sldMk cId="1540674770" sldId="316"/>
            <ac:spMk id="14" creationId="{31EA3990-3C31-FC39-0E80-0ECA830BBD12}"/>
          </ac:spMkLst>
        </pc:spChg>
        <pc:spChg chg="mod">
          <ac:chgData name="Nurrdinan Serena Amer Shariffudin" userId="44a61036-de04-4123-bc8e-5348622ce426" providerId="ADAL" clId="{9DF25283-8AD7-43EA-874B-B112CBB0952B}" dt="2025-12-31T07:27:22.472" v="2200"/>
          <ac:spMkLst>
            <pc:docMk/>
            <pc:sldMk cId="1540674770" sldId="316"/>
            <ac:spMk id="15" creationId="{C084D279-3457-E29F-129D-74D6912A335A}"/>
          </ac:spMkLst>
        </pc:spChg>
        <pc:spChg chg="mod">
          <ac:chgData name="Nurrdinan Serena Amer Shariffudin" userId="44a61036-de04-4123-bc8e-5348622ce426" providerId="ADAL" clId="{9DF25283-8AD7-43EA-874B-B112CBB0952B}" dt="2025-12-31T07:27:22.472" v="2200"/>
          <ac:spMkLst>
            <pc:docMk/>
            <pc:sldMk cId="1540674770" sldId="316"/>
            <ac:spMk id="17" creationId="{FF8C876E-F6DE-6CC4-6B3F-3003E4B14FEF}"/>
          </ac:spMkLst>
        </pc:spChg>
        <pc:spChg chg="mod">
          <ac:chgData name="Nurrdinan Serena Amer Shariffudin" userId="44a61036-de04-4123-bc8e-5348622ce426" providerId="ADAL" clId="{9DF25283-8AD7-43EA-874B-B112CBB0952B}" dt="2025-12-31T07:27:22.472" v="2200"/>
          <ac:spMkLst>
            <pc:docMk/>
            <pc:sldMk cId="1540674770" sldId="316"/>
            <ac:spMk id="18" creationId="{47E13C5A-0423-52FA-38C9-C17D9682E218}"/>
          </ac:spMkLst>
        </pc:spChg>
        <pc:spChg chg="mod">
          <ac:chgData name="Nurrdinan Serena Amer Shariffudin" userId="44a61036-de04-4123-bc8e-5348622ce426" providerId="ADAL" clId="{9DF25283-8AD7-43EA-874B-B112CBB0952B}" dt="2025-12-31T07:27:22.472" v="2200"/>
          <ac:spMkLst>
            <pc:docMk/>
            <pc:sldMk cId="1540674770" sldId="316"/>
            <ac:spMk id="19" creationId="{D6149F0E-6854-74E1-B79B-F2A18BF7BFE9}"/>
          </ac:spMkLst>
        </pc:spChg>
        <pc:grpChg chg="add mod">
          <ac:chgData name="Nurrdinan Serena Amer Shariffudin" userId="44a61036-de04-4123-bc8e-5348622ce426" providerId="ADAL" clId="{9DF25283-8AD7-43EA-874B-B112CBB0952B}" dt="2025-12-31T07:27:24.727" v="2201" actId="1076"/>
          <ac:grpSpMkLst>
            <pc:docMk/>
            <pc:sldMk cId="1540674770" sldId="316"/>
            <ac:grpSpMk id="8" creationId="{D83290AE-9993-5F3F-248D-63EE3AF5837F}"/>
          </ac:grpSpMkLst>
        </pc:grpChg>
        <pc:grpChg chg="mod">
          <ac:chgData name="Nurrdinan Serena Amer Shariffudin" userId="44a61036-de04-4123-bc8e-5348622ce426" providerId="ADAL" clId="{9DF25283-8AD7-43EA-874B-B112CBB0952B}" dt="2025-12-31T07:27:24.727" v="2201" actId="1076"/>
          <ac:grpSpMkLst>
            <pc:docMk/>
            <pc:sldMk cId="1540674770" sldId="316"/>
            <ac:grpSpMk id="12" creationId="{7B9FA970-A043-1F7D-1300-5F94D1225EEA}"/>
          </ac:grpSpMkLst>
        </pc:grpChg>
        <pc:grpChg chg="mod">
          <ac:chgData name="Nurrdinan Serena Amer Shariffudin" userId="44a61036-de04-4123-bc8e-5348622ce426" providerId="ADAL" clId="{9DF25283-8AD7-43EA-874B-B112CBB0952B}" dt="2025-12-31T07:27:24.727" v="2201" actId="1076"/>
          <ac:grpSpMkLst>
            <pc:docMk/>
            <pc:sldMk cId="1540674770" sldId="316"/>
            <ac:grpSpMk id="16" creationId="{A3909E60-CE1D-AE8D-B15B-981C7BD6E0E6}"/>
          </ac:grpSpMkLst>
        </pc:grpChg>
      </pc:sldChg>
      <pc:sldChg chg="addSp modSp new mod modClrScheme chgLayout">
        <pc:chgData name="Nurrdinan Serena Amer Shariffudin" userId="44a61036-de04-4123-bc8e-5348622ce426" providerId="ADAL" clId="{9DF25283-8AD7-43EA-874B-B112CBB0952B}" dt="2025-12-31T07:31:09.476" v="2241" actId="207"/>
        <pc:sldMkLst>
          <pc:docMk/>
          <pc:sldMk cId="2232931954" sldId="317"/>
        </pc:sldMkLst>
        <pc:spChg chg="mod ord">
          <ac:chgData name="Nurrdinan Serena Amer Shariffudin" userId="44a61036-de04-4123-bc8e-5348622ce426" providerId="ADAL" clId="{9DF25283-8AD7-43EA-874B-B112CBB0952B}" dt="2025-12-31T07:30:28.358" v="2224" actId="700"/>
          <ac:spMkLst>
            <pc:docMk/>
            <pc:sldMk cId="2232931954" sldId="317"/>
            <ac:spMk id="2" creationId="{957FEC73-D5F0-49AF-87A9-CAD4DF569016}"/>
          </ac:spMkLst>
        </pc:spChg>
        <pc:spChg chg="add mod ord">
          <ac:chgData name="Nurrdinan Serena Amer Shariffudin" userId="44a61036-de04-4123-bc8e-5348622ce426" providerId="ADAL" clId="{9DF25283-8AD7-43EA-874B-B112CBB0952B}" dt="2025-12-31T07:30:55.945" v="2238" actId="1076"/>
          <ac:spMkLst>
            <pc:docMk/>
            <pc:sldMk cId="2232931954" sldId="317"/>
            <ac:spMk id="3" creationId="{019F6C23-8A78-FFB2-3D43-69FF2E9DE8A4}"/>
          </ac:spMkLst>
        </pc:spChg>
        <pc:spChg chg="mod">
          <ac:chgData name="Nurrdinan Serena Amer Shariffudin" userId="44a61036-de04-4123-bc8e-5348622ce426" providerId="ADAL" clId="{9DF25283-8AD7-43EA-874B-B112CBB0952B}" dt="2025-12-31T07:31:04.143" v="2239"/>
          <ac:spMkLst>
            <pc:docMk/>
            <pc:sldMk cId="2232931954" sldId="317"/>
            <ac:spMk id="5" creationId="{B0F02C54-4743-9F26-92FE-060C52AD0BCB}"/>
          </ac:spMkLst>
        </pc:spChg>
        <pc:spChg chg="mod">
          <ac:chgData name="Nurrdinan Serena Amer Shariffudin" userId="44a61036-de04-4123-bc8e-5348622ce426" providerId="ADAL" clId="{9DF25283-8AD7-43EA-874B-B112CBB0952B}" dt="2025-12-31T07:31:04.143" v="2239"/>
          <ac:spMkLst>
            <pc:docMk/>
            <pc:sldMk cId="2232931954" sldId="317"/>
            <ac:spMk id="6" creationId="{0E8FEEC3-34D9-B7C1-7D66-736A6129F41D}"/>
          </ac:spMkLst>
        </pc:spChg>
        <pc:spChg chg="mod">
          <ac:chgData name="Nurrdinan Serena Amer Shariffudin" userId="44a61036-de04-4123-bc8e-5348622ce426" providerId="ADAL" clId="{9DF25283-8AD7-43EA-874B-B112CBB0952B}" dt="2025-12-31T07:31:04.143" v="2239"/>
          <ac:spMkLst>
            <pc:docMk/>
            <pc:sldMk cId="2232931954" sldId="317"/>
            <ac:spMk id="8" creationId="{52B7C868-F810-8F9B-AD8F-688BB9A4A356}"/>
          </ac:spMkLst>
        </pc:spChg>
        <pc:spChg chg="mod">
          <ac:chgData name="Nurrdinan Serena Amer Shariffudin" userId="44a61036-de04-4123-bc8e-5348622ce426" providerId="ADAL" clId="{9DF25283-8AD7-43EA-874B-B112CBB0952B}" dt="2025-12-31T07:31:04.143" v="2239"/>
          <ac:spMkLst>
            <pc:docMk/>
            <pc:sldMk cId="2232931954" sldId="317"/>
            <ac:spMk id="9" creationId="{50DD7EDC-909B-C782-D9FE-DE5EB8418060}"/>
          </ac:spMkLst>
        </pc:spChg>
        <pc:spChg chg="mod">
          <ac:chgData name="Nurrdinan Serena Amer Shariffudin" userId="44a61036-de04-4123-bc8e-5348622ce426" providerId="ADAL" clId="{9DF25283-8AD7-43EA-874B-B112CBB0952B}" dt="2025-12-31T07:31:04.143" v="2239"/>
          <ac:spMkLst>
            <pc:docMk/>
            <pc:sldMk cId="2232931954" sldId="317"/>
            <ac:spMk id="12" creationId="{61933886-302B-ACDC-ABC0-BD314F742B04}"/>
          </ac:spMkLst>
        </pc:spChg>
        <pc:spChg chg="add mod">
          <ac:chgData name="Nurrdinan Serena Amer Shariffudin" userId="44a61036-de04-4123-bc8e-5348622ce426" providerId="ADAL" clId="{9DF25283-8AD7-43EA-874B-B112CBB0952B}" dt="2025-12-31T07:31:05.993" v="2240" actId="1076"/>
          <ac:spMkLst>
            <pc:docMk/>
            <pc:sldMk cId="2232931954" sldId="317"/>
            <ac:spMk id="13" creationId="{38599901-A1EA-1E67-5E64-2FCC88D5D460}"/>
          </ac:spMkLst>
        </pc:spChg>
        <pc:spChg chg="add mod">
          <ac:chgData name="Nurrdinan Serena Amer Shariffudin" userId="44a61036-de04-4123-bc8e-5348622ce426" providerId="ADAL" clId="{9DF25283-8AD7-43EA-874B-B112CBB0952B}" dt="2025-12-31T07:31:09.476" v="2241" actId="207"/>
          <ac:spMkLst>
            <pc:docMk/>
            <pc:sldMk cId="2232931954" sldId="317"/>
            <ac:spMk id="14" creationId="{75821F55-649F-692F-FF8C-F19B1A29215F}"/>
          </ac:spMkLst>
        </pc:spChg>
        <pc:spChg chg="add mod">
          <ac:chgData name="Nurrdinan Serena Amer Shariffudin" userId="44a61036-de04-4123-bc8e-5348622ce426" providerId="ADAL" clId="{9DF25283-8AD7-43EA-874B-B112CBB0952B}" dt="2025-12-31T07:31:05.993" v="2240" actId="1076"/>
          <ac:spMkLst>
            <pc:docMk/>
            <pc:sldMk cId="2232931954" sldId="317"/>
            <ac:spMk id="15" creationId="{6E2A76AF-EC34-2633-065A-49E50B226150}"/>
          </ac:spMkLst>
        </pc:spChg>
        <pc:spChg chg="add mod">
          <ac:chgData name="Nurrdinan Serena Amer Shariffudin" userId="44a61036-de04-4123-bc8e-5348622ce426" providerId="ADAL" clId="{9DF25283-8AD7-43EA-874B-B112CBB0952B}" dt="2025-12-31T07:31:09.476" v="2241" actId="207"/>
          <ac:spMkLst>
            <pc:docMk/>
            <pc:sldMk cId="2232931954" sldId="317"/>
            <ac:spMk id="16" creationId="{71683A3D-CFB6-4135-2875-3525E946EE68}"/>
          </ac:spMkLst>
        </pc:spChg>
        <pc:spChg chg="add mod">
          <ac:chgData name="Nurrdinan Serena Amer Shariffudin" userId="44a61036-de04-4123-bc8e-5348622ce426" providerId="ADAL" clId="{9DF25283-8AD7-43EA-874B-B112CBB0952B}" dt="2025-12-31T07:31:05.993" v="2240" actId="1076"/>
          <ac:spMkLst>
            <pc:docMk/>
            <pc:sldMk cId="2232931954" sldId="317"/>
            <ac:spMk id="17" creationId="{E702596E-6071-2DA9-54D3-B362521E9FE4}"/>
          </ac:spMkLst>
        </pc:spChg>
        <pc:spChg chg="mod">
          <ac:chgData name="Nurrdinan Serena Amer Shariffudin" userId="44a61036-de04-4123-bc8e-5348622ce426" providerId="ADAL" clId="{9DF25283-8AD7-43EA-874B-B112CBB0952B}" dt="2025-12-31T07:31:09.476" v="2241" actId="207"/>
          <ac:spMkLst>
            <pc:docMk/>
            <pc:sldMk cId="2232931954" sldId="317"/>
            <ac:spMk id="18" creationId="{BDDAD9D6-14D8-B513-6CC0-7F0FE6E776BD}"/>
          </ac:spMkLst>
        </pc:spChg>
        <pc:grpChg chg="mod">
          <ac:chgData name="Nurrdinan Serena Amer Shariffudin" userId="44a61036-de04-4123-bc8e-5348622ce426" providerId="ADAL" clId="{9DF25283-8AD7-43EA-874B-B112CBB0952B}" dt="2025-12-31T07:31:05.993" v="2240" actId="1076"/>
          <ac:grpSpMkLst>
            <pc:docMk/>
            <pc:sldMk cId="2232931954" sldId="317"/>
            <ac:grpSpMk id="4" creationId="{3DC4A521-A726-AAA6-8B7D-69D452E25753}"/>
          </ac:grpSpMkLst>
        </pc:grpChg>
        <pc:grpChg chg="mod">
          <ac:chgData name="Nurrdinan Serena Amer Shariffudin" userId="44a61036-de04-4123-bc8e-5348622ce426" providerId="ADAL" clId="{9DF25283-8AD7-43EA-874B-B112CBB0952B}" dt="2025-12-31T07:31:05.993" v="2240" actId="1076"/>
          <ac:grpSpMkLst>
            <pc:docMk/>
            <pc:sldMk cId="2232931954" sldId="317"/>
            <ac:grpSpMk id="7" creationId="{315B1C71-4552-1F42-06ED-E3DF0176AF8A}"/>
          </ac:grpSpMkLst>
        </pc:grpChg>
        <pc:grpChg chg="mod">
          <ac:chgData name="Nurrdinan Serena Amer Shariffudin" userId="44a61036-de04-4123-bc8e-5348622ce426" providerId="ADAL" clId="{9DF25283-8AD7-43EA-874B-B112CBB0952B}" dt="2025-12-31T07:31:05.993" v="2240" actId="1076"/>
          <ac:grpSpMkLst>
            <pc:docMk/>
            <pc:sldMk cId="2232931954" sldId="317"/>
            <ac:grpSpMk id="10" creationId="{E13445C1-8A53-CC5F-0907-59843DEF7647}"/>
          </ac:grpSpMkLst>
        </pc:grpChg>
      </pc:sldChg>
      <pc:sldChg chg="addSp delSp modSp new mod modClrScheme chgLayout">
        <pc:chgData name="Nurrdinan Serena Amer Shariffudin" userId="44a61036-de04-4123-bc8e-5348622ce426" providerId="ADAL" clId="{9DF25283-8AD7-43EA-874B-B112CBB0952B}" dt="2025-12-31T07:32:00.249" v="2261" actId="14100"/>
        <pc:sldMkLst>
          <pc:docMk/>
          <pc:sldMk cId="246106900" sldId="318"/>
        </pc:sldMkLst>
        <pc:spChg chg="mod ord">
          <ac:chgData name="Nurrdinan Serena Amer Shariffudin" userId="44a61036-de04-4123-bc8e-5348622ce426" providerId="ADAL" clId="{9DF25283-8AD7-43EA-874B-B112CBB0952B}" dt="2025-12-31T07:31:28.744" v="2245" actId="700"/>
          <ac:spMkLst>
            <pc:docMk/>
            <pc:sldMk cId="246106900" sldId="318"/>
            <ac:spMk id="2" creationId="{E354CCC9-E233-81DA-F96B-A0A89FCC3CD2}"/>
          </ac:spMkLst>
        </pc:spChg>
        <pc:spChg chg="add mod ord">
          <ac:chgData name="Nurrdinan Serena Amer Shariffudin" userId="44a61036-de04-4123-bc8e-5348622ce426" providerId="ADAL" clId="{9DF25283-8AD7-43EA-874B-B112CBB0952B}" dt="2025-12-31T07:31:33.597" v="2253" actId="20577"/>
          <ac:spMkLst>
            <pc:docMk/>
            <pc:sldMk cId="246106900" sldId="318"/>
            <ac:spMk id="4" creationId="{83487BEB-76DE-DEAD-7289-61624E472D19}"/>
          </ac:spMkLst>
        </pc:spChg>
        <pc:spChg chg="add mod ord">
          <ac:chgData name="Nurrdinan Serena Amer Shariffudin" userId="44a61036-de04-4123-bc8e-5348622ce426" providerId="ADAL" clId="{9DF25283-8AD7-43EA-874B-B112CBB0952B}" dt="2025-12-31T07:31:44.359" v="2256" actId="14100"/>
          <ac:spMkLst>
            <pc:docMk/>
            <pc:sldMk cId="246106900" sldId="318"/>
            <ac:spMk id="5" creationId="{E04D9E1B-D0FB-4E37-FC8B-B05B3A50CCCB}"/>
          </ac:spMkLst>
        </pc:spChg>
        <pc:graphicFrameChg chg="add mod">
          <ac:chgData name="Nurrdinan Serena Amer Shariffudin" userId="44a61036-de04-4123-bc8e-5348622ce426" providerId="ADAL" clId="{9DF25283-8AD7-43EA-874B-B112CBB0952B}" dt="2025-12-31T07:32:00.249" v="2261" actId="14100"/>
          <ac:graphicFrameMkLst>
            <pc:docMk/>
            <pc:sldMk cId="246106900" sldId="318"/>
            <ac:graphicFrameMk id="7" creationId="{46CCB183-0893-A13D-E20A-38791254F4D3}"/>
          </ac:graphicFrameMkLst>
        </pc:graphicFrameChg>
      </pc:sldChg>
      <pc:sldChg chg="addSp delSp modSp new mod modClrScheme chgLayout">
        <pc:chgData name="Nurrdinan Serena Amer Shariffudin" userId="44a61036-de04-4123-bc8e-5348622ce426" providerId="ADAL" clId="{9DF25283-8AD7-43EA-874B-B112CBB0952B}" dt="2025-12-31T07:33:38.692" v="2293" actId="1076"/>
        <pc:sldMkLst>
          <pc:docMk/>
          <pc:sldMk cId="1556492082" sldId="319"/>
        </pc:sldMkLst>
        <pc:spChg chg="mod ord">
          <ac:chgData name="Nurrdinan Serena Amer Shariffudin" userId="44a61036-de04-4123-bc8e-5348622ce426" providerId="ADAL" clId="{9DF25283-8AD7-43EA-874B-B112CBB0952B}" dt="2025-12-31T07:32:16.442" v="2264" actId="700"/>
          <ac:spMkLst>
            <pc:docMk/>
            <pc:sldMk cId="1556492082" sldId="319"/>
            <ac:spMk id="2" creationId="{CE4C1F1E-0D35-387D-622D-E0B1D26B5BEA}"/>
          </ac:spMkLst>
        </pc:spChg>
        <pc:spChg chg="add mod ord">
          <ac:chgData name="Nurrdinan Serena Amer Shariffudin" userId="44a61036-de04-4123-bc8e-5348622ce426" providerId="ADAL" clId="{9DF25283-8AD7-43EA-874B-B112CBB0952B}" dt="2025-12-31T07:32:52.874" v="2279" actId="20577"/>
          <ac:spMkLst>
            <pc:docMk/>
            <pc:sldMk cId="1556492082" sldId="319"/>
            <ac:spMk id="6" creationId="{FAABFAC4-B7ED-9C41-3A22-549119664391}"/>
          </ac:spMkLst>
        </pc:spChg>
        <pc:spChg chg="add mod">
          <ac:chgData name="Nurrdinan Serena Amer Shariffudin" userId="44a61036-de04-4123-bc8e-5348622ce426" providerId="ADAL" clId="{9DF25283-8AD7-43EA-874B-B112CBB0952B}" dt="2025-12-31T07:33:06.331" v="2284" actId="1076"/>
          <ac:spMkLst>
            <pc:docMk/>
            <pc:sldMk cId="1556492082" sldId="319"/>
            <ac:spMk id="9" creationId="{3855AE84-B7AB-7283-EB40-2A957B21DD37}"/>
          </ac:spMkLst>
        </pc:spChg>
        <pc:spChg chg="add mod">
          <ac:chgData name="Nurrdinan Serena Amer Shariffudin" userId="44a61036-de04-4123-bc8e-5348622ce426" providerId="ADAL" clId="{9DF25283-8AD7-43EA-874B-B112CBB0952B}" dt="2025-12-31T07:33:31.560" v="2289" actId="1076"/>
          <ac:spMkLst>
            <pc:docMk/>
            <pc:sldMk cId="1556492082" sldId="319"/>
            <ac:spMk id="10" creationId="{62EA0D00-1D61-B755-77B7-90E73664FAC5}"/>
          </ac:spMkLst>
        </pc:spChg>
        <pc:spChg chg="add mod">
          <ac:chgData name="Nurrdinan Serena Amer Shariffudin" userId="44a61036-de04-4123-bc8e-5348622ce426" providerId="ADAL" clId="{9DF25283-8AD7-43EA-874B-B112CBB0952B}" dt="2025-12-31T07:33:31.560" v="2289" actId="1076"/>
          <ac:spMkLst>
            <pc:docMk/>
            <pc:sldMk cId="1556492082" sldId="319"/>
            <ac:spMk id="11" creationId="{DDF9FB3E-8A95-C175-6BB3-4AB76869A2AA}"/>
          </ac:spMkLst>
        </pc:spChg>
        <pc:spChg chg="add mod">
          <ac:chgData name="Nurrdinan Serena Amer Shariffudin" userId="44a61036-de04-4123-bc8e-5348622ce426" providerId="ADAL" clId="{9DF25283-8AD7-43EA-874B-B112CBB0952B}" dt="2025-12-31T07:33:31.560" v="2289" actId="1076"/>
          <ac:spMkLst>
            <pc:docMk/>
            <pc:sldMk cId="1556492082" sldId="319"/>
            <ac:spMk id="12" creationId="{1B6402CD-11F3-3F56-A6F4-25D604BEE154}"/>
          </ac:spMkLst>
        </pc:spChg>
        <pc:spChg chg="add mod">
          <ac:chgData name="Nurrdinan Serena Amer Shariffudin" userId="44a61036-de04-4123-bc8e-5348622ce426" providerId="ADAL" clId="{9DF25283-8AD7-43EA-874B-B112CBB0952B}" dt="2025-12-31T07:33:35.847" v="2291" actId="1076"/>
          <ac:spMkLst>
            <pc:docMk/>
            <pc:sldMk cId="1556492082" sldId="319"/>
            <ac:spMk id="13" creationId="{884B76C6-B52D-A02C-554E-8D1978E4EC20}"/>
          </ac:spMkLst>
        </pc:spChg>
        <pc:spChg chg="add mod">
          <ac:chgData name="Nurrdinan Serena Amer Shariffudin" userId="44a61036-de04-4123-bc8e-5348622ce426" providerId="ADAL" clId="{9DF25283-8AD7-43EA-874B-B112CBB0952B}" dt="2025-12-31T07:33:35.847" v="2291" actId="1076"/>
          <ac:spMkLst>
            <pc:docMk/>
            <pc:sldMk cId="1556492082" sldId="319"/>
            <ac:spMk id="14" creationId="{9CF631E9-D475-3533-D0EB-D3E674EF7600}"/>
          </ac:spMkLst>
        </pc:spChg>
        <pc:spChg chg="add mod">
          <ac:chgData name="Nurrdinan Serena Amer Shariffudin" userId="44a61036-de04-4123-bc8e-5348622ce426" providerId="ADAL" clId="{9DF25283-8AD7-43EA-874B-B112CBB0952B}" dt="2025-12-31T07:33:35.847" v="2291" actId="1076"/>
          <ac:spMkLst>
            <pc:docMk/>
            <pc:sldMk cId="1556492082" sldId="319"/>
            <ac:spMk id="15" creationId="{CED08F38-7793-F47C-D66A-0C4F9F7A2683}"/>
          </ac:spMkLst>
        </pc:spChg>
        <pc:spChg chg="add mod">
          <ac:chgData name="Nurrdinan Serena Amer Shariffudin" userId="44a61036-de04-4123-bc8e-5348622ce426" providerId="ADAL" clId="{9DF25283-8AD7-43EA-874B-B112CBB0952B}" dt="2025-12-31T07:33:38.692" v="2293" actId="1076"/>
          <ac:spMkLst>
            <pc:docMk/>
            <pc:sldMk cId="1556492082" sldId="319"/>
            <ac:spMk id="16" creationId="{2D33376C-2637-2209-FE86-4452A837A329}"/>
          </ac:spMkLst>
        </pc:spChg>
        <pc:spChg chg="add mod">
          <ac:chgData name="Nurrdinan Serena Amer Shariffudin" userId="44a61036-de04-4123-bc8e-5348622ce426" providerId="ADAL" clId="{9DF25283-8AD7-43EA-874B-B112CBB0952B}" dt="2025-12-31T07:33:38.692" v="2293" actId="1076"/>
          <ac:spMkLst>
            <pc:docMk/>
            <pc:sldMk cId="1556492082" sldId="319"/>
            <ac:spMk id="17" creationId="{F81B4A8F-51D0-B0CC-788C-C88770CB4F24}"/>
          </ac:spMkLst>
        </pc:spChg>
        <pc:spChg chg="add mod">
          <ac:chgData name="Nurrdinan Serena Amer Shariffudin" userId="44a61036-de04-4123-bc8e-5348622ce426" providerId="ADAL" clId="{9DF25283-8AD7-43EA-874B-B112CBB0952B}" dt="2025-12-31T07:33:38.692" v="2293" actId="1076"/>
          <ac:spMkLst>
            <pc:docMk/>
            <pc:sldMk cId="1556492082" sldId="319"/>
            <ac:spMk id="18" creationId="{2B39E1A3-CD76-91DD-F45F-9729FF3ECDCF}"/>
          </ac:spMkLst>
        </pc:spChg>
      </pc:sldChg>
      <pc:sldChg chg="addSp delSp modSp new mod modClrScheme chgLayout">
        <pc:chgData name="Nurrdinan Serena Amer Shariffudin" userId="44a61036-de04-4123-bc8e-5348622ce426" providerId="ADAL" clId="{9DF25283-8AD7-43EA-874B-B112CBB0952B}" dt="2025-12-31T07:34:49.710" v="2312" actId="404"/>
        <pc:sldMkLst>
          <pc:docMk/>
          <pc:sldMk cId="3402964646" sldId="320"/>
        </pc:sldMkLst>
        <pc:spChg chg="mod ord">
          <ac:chgData name="Nurrdinan Serena Amer Shariffudin" userId="44a61036-de04-4123-bc8e-5348622ce426" providerId="ADAL" clId="{9DF25283-8AD7-43EA-874B-B112CBB0952B}" dt="2025-12-31T07:34:05.404" v="2296" actId="700"/>
          <ac:spMkLst>
            <pc:docMk/>
            <pc:sldMk cId="3402964646" sldId="320"/>
            <ac:spMk id="3" creationId="{2BFF1950-2BB6-5EF9-E702-729459A21FE5}"/>
          </ac:spMkLst>
        </pc:spChg>
        <pc:spChg chg="add mod">
          <ac:chgData name="Nurrdinan Serena Amer Shariffudin" userId="44a61036-de04-4123-bc8e-5348622ce426" providerId="ADAL" clId="{9DF25283-8AD7-43EA-874B-B112CBB0952B}" dt="2025-12-31T07:34:38.176" v="2306" actId="1076"/>
          <ac:spMkLst>
            <pc:docMk/>
            <pc:sldMk cId="3402964646" sldId="320"/>
            <ac:spMk id="6" creationId="{391C13EC-AF9D-E65C-5EBA-4F7CF6489CBA}"/>
          </ac:spMkLst>
        </pc:spChg>
        <pc:spChg chg="add mod">
          <ac:chgData name="Nurrdinan Serena Amer Shariffudin" userId="44a61036-de04-4123-bc8e-5348622ce426" providerId="ADAL" clId="{9DF25283-8AD7-43EA-874B-B112CBB0952B}" dt="2025-12-31T07:34:49.710" v="2312" actId="404"/>
          <ac:spMkLst>
            <pc:docMk/>
            <pc:sldMk cId="3402964646" sldId="320"/>
            <ac:spMk id="7" creationId="{18AB5A49-5127-29AB-39DA-CC6E5B5F63B6}"/>
          </ac:spMkLst>
        </pc:spChg>
        <pc:spChg chg="add mod">
          <ac:chgData name="Nurrdinan Serena Amer Shariffudin" userId="44a61036-de04-4123-bc8e-5348622ce426" providerId="ADAL" clId="{9DF25283-8AD7-43EA-874B-B112CBB0952B}" dt="2025-12-31T07:34:49.710" v="2312" actId="404"/>
          <ac:spMkLst>
            <pc:docMk/>
            <pc:sldMk cId="3402964646" sldId="320"/>
            <ac:spMk id="8" creationId="{5ADA487B-F251-8AE3-C315-169AE157837D}"/>
          </ac:spMkLst>
        </pc:spChg>
        <pc:spChg chg="add mod">
          <ac:chgData name="Nurrdinan Serena Amer Shariffudin" userId="44a61036-de04-4123-bc8e-5348622ce426" providerId="ADAL" clId="{9DF25283-8AD7-43EA-874B-B112CBB0952B}" dt="2025-12-31T07:34:49.710" v="2312" actId="404"/>
          <ac:spMkLst>
            <pc:docMk/>
            <pc:sldMk cId="3402964646" sldId="320"/>
            <ac:spMk id="9" creationId="{9E7AED7C-A985-BB0D-B3AB-09CBA9499A4A}"/>
          </ac:spMkLst>
        </pc:spChg>
        <pc:spChg chg="add mod">
          <ac:chgData name="Nurrdinan Serena Amer Shariffudin" userId="44a61036-de04-4123-bc8e-5348622ce426" providerId="ADAL" clId="{9DF25283-8AD7-43EA-874B-B112CBB0952B}" dt="2025-12-31T07:34:47.253" v="2311" actId="1076"/>
          <ac:spMkLst>
            <pc:docMk/>
            <pc:sldMk cId="3402964646" sldId="320"/>
            <ac:spMk id="10" creationId="{EE4CAB1D-2F54-008C-BF0F-D6FC7EA45B58}"/>
          </ac:spMkLst>
        </pc:spChg>
        <pc:spChg chg="add mod">
          <ac:chgData name="Nurrdinan Serena Amer Shariffudin" userId="44a61036-de04-4123-bc8e-5348622ce426" providerId="ADAL" clId="{9DF25283-8AD7-43EA-874B-B112CBB0952B}" dt="2025-12-31T07:34:47.253" v="2311" actId="1076"/>
          <ac:spMkLst>
            <pc:docMk/>
            <pc:sldMk cId="3402964646" sldId="320"/>
            <ac:spMk id="11" creationId="{56681624-668D-719C-CAFC-404416380EA8}"/>
          </ac:spMkLst>
        </pc:spChg>
        <pc:spChg chg="add mod">
          <ac:chgData name="Nurrdinan Serena Amer Shariffudin" userId="44a61036-de04-4123-bc8e-5348622ce426" providerId="ADAL" clId="{9DF25283-8AD7-43EA-874B-B112CBB0952B}" dt="2025-12-31T07:34:47.253" v="2311" actId="1076"/>
          <ac:spMkLst>
            <pc:docMk/>
            <pc:sldMk cId="3402964646" sldId="320"/>
            <ac:spMk id="12" creationId="{03A8386D-8F76-2590-A366-58BB9303596B}"/>
          </ac:spMkLst>
        </pc:spChg>
      </pc:sldChg>
      <pc:sldChg chg="addSp delSp modSp new mod modClrScheme chgLayout">
        <pc:chgData name="Nurrdinan Serena Amer Shariffudin" userId="44a61036-de04-4123-bc8e-5348622ce426" providerId="ADAL" clId="{9DF25283-8AD7-43EA-874B-B112CBB0952B}" dt="2025-12-31T07:35:45.076" v="2328" actId="1076"/>
        <pc:sldMkLst>
          <pc:docMk/>
          <pc:sldMk cId="1234305296" sldId="321"/>
        </pc:sldMkLst>
        <pc:spChg chg="mod ord">
          <ac:chgData name="Nurrdinan Serena Amer Shariffudin" userId="44a61036-de04-4123-bc8e-5348622ce426" providerId="ADAL" clId="{9DF25283-8AD7-43EA-874B-B112CBB0952B}" dt="2025-12-31T07:35:11.958" v="2315" actId="700"/>
          <ac:spMkLst>
            <pc:docMk/>
            <pc:sldMk cId="1234305296" sldId="321"/>
            <ac:spMk id="2" creationId="{C0DE4228-E860-F1EC-237B-F5234893B74F}"/>
          </ac:spMkLst>
        </pc:spChg>
        <pc:spChg chg="add mod ord">
          <ac:chgData name="Nurrdinan Serena Amer Shariffudin" userId="44a61036-de04-4123-bc8e-5348622ce426" providerId="ADAL" clId="{9DF25283-8AD7-43EA-874B-B112CBB0952B}" dt="2025-12-31T07:35:32.516" v="2324" actId="1076"/>
          <ac:spMkLst>
            <pc:docMk/>
            <pc:sldMk cId="1234305296" sldId="321"/>
            <ac:spMk id="3" creationId="{3A09FDAB-6D35-9FDE-CCC7-8DCA6A712B25}"/>
          </ac:spMkLst>
        </pc:spChg>
        <pc:spChg chg="add mod">
          <ac:chgData name="Nurrdinan Serena Amer Shariffudin" userId="44a61036-de04-4123-bc8e-5348622ce426" providerId="ADAL" clId="{9DF25283-8AD7-43EA-874B-B112CBB0952B}" dt="2025-12-31T07:35:26.761" v="2322"/>
          <ac:spMkLst>
            <pc:docMk/>
            <pc:sldMk cId="1234305296" sldId="321"/>
            <ac:spMk id="6" creationId="{784A5DA3-0117-5779-15FD-8B9F75BE9699}"/>
          </ac:spMkLst>
        </pc:spChg>
        <pc:spChg chg="add mod">
          <ac:chgData name="Nurrdinan Serena Amer Shariffudin" userId="44a61036-de04-4123-bc8e-5348622ce426" providerId="ADAL" clId="{9DF25283-8AD7-43EA-874B-B112CBB0952B}" dt="2025-12-31T07:35:26.761" v="2322"/>
          <ac:spMkLst>
            <pc:docMk/>
            <pc:sldMk cId="1234305296" sldId="321"/>
            <ac:spMk id="7" creationId="{67D53884-6954-7D05-5AA0-49AA78E8FA5F}"/>
          </ac:spMkLst>
        </pc:spChg>
        <pc:spChg chg="add mod">
          <ac:chgData name="Nurrdinan Serena Amer Shariffudin" userId="44a61036-de04-4123-bc8e-5348622ce426" providerId="ADAL" clId="{9DF25283-8AD7-43EA-874B-B112CBB0952B}" dt="2025-12-31T07:35:26.761" v="2322"/>
          <ac:spMkLst>
            <pc:docMk/>
            <pc:sldMk cId="1234305296" sldId="321"/>
            <ac:spMk id="8" creationId="{C6787023-8BA0-FC5C-8FB7-F63E87FEF851}"/>
          </ac:spMkLst>
        </pc:spChg>
        <pc:spChg chg="add mod">
          <ac:chgData name="Nurrdinan Serena Amer Shariffudin" userId="44a61036-de04-4123-bc8e-5348622ce426" providerId="ADAL" clId="{9DF25283-8AD7-43EA-874B-B112CBB0952B}" dt="2025-12-31T07:35:26.761" v="2322"/>
          <ac:spMkLst>
            <pc:docMk/>
            <pc:sldMk cId="1234305296" sldId="321"/>
            <ac:spMk id="9" creationId="{41B7BBEF-B2F9-E930-A333-587F027A111D}"/>
          </ac:spMkLst>
        </pc:spChg>
        <pc:graphicFrameChg chg="add mod">
          <ac:chgData name="Nurrdinan Serena Amer Shariffudin" userId="44a61036-de04-4123-bc8e-5348622ce426" providerId="ADAL" clId="{9DF25283-8AD7-43EA-874B-B112CBB0952B}" dt="2025-12-31T07:35:26.761" v="2322"/>
          <ac:graphicFrameMkLst>
            <pc:docMk/>
            <pc:sldMk cId="1234305296" sldId="321"/>
            <ac:graphicFrameMk id="10" creationId="{BC7038B9-1E60-A7E2-4D4A-2A3D009A169E}"/>
          </ac:graphicFrameMkLst>
        </pc:graphicFrameChg>
        <pc:graphicFrameChg chg="add mod">
          <ac:chgData name="Nurrdinan Serena Amer Shariffudin" userId="44a61036-de04-4123-bc8e-5348622ce426" providerId="ADAL" clId="{9DF25283-8AD7-43EA-874B-B112CBB0952B}" dt="2025-12-31T07:35:26.761" v="2322"/>
          <ac:graphicFrameMkLst>
            <pc:docMk/>
            <pc:sldMk cId="1234305296" sldId="321"/>
            <ac:graphicFrameMk id="11" creationId="{EC6E0C6D-8067-6562-CD93-45154D066109}"/>
          </ac:graphicFrameMkLst>
        </pc:graphicFrameChg>
        <pc:graphicFrameChg chg="add mod">
          <ac:chgData name="Nurrdinan Serena Amer Shariffudin" userId="44a61036-de04-4123-bc8e-5348622ce426" providerId="ADAL" clId="{9DF25283-8AD7-43EA-874B-B112CBB0952B}" dt="2025-12-31T07:35:45.076" v="2328" actId="1076"/>
          <ac:graphicFrameMkLst>
            <pc:docMk/>
            <pc:sldMk cId="1234305296" sldId="321"/>
            <ac:graphicFrameMk id="12" creationId="{BA9B5E27-BDAC-63A3-DB79-661C9B7794F4}"/>
          </ac:graphicFrameMkLst>
        </pc:graphicFrameChg>
      </pc:sldChg>
      <pc:sldChg chg="addSp delSp modSp new mod">
        <pc:chgData name="Nurrdinan Serena Amer Shariffudin" userId="44a61036-de04-4123-bc8e-5348622ce426" providerId="ADAL" clId="{9DF25283-8AD7-43EA-874B-B112CBB0952B}" dt="2025-12-31T07:38:05.075" v="2375" actId="14100"/>
        <pc:sldMkLst>
          <pc:docMk/>
          <pc:sldMk cId="131232255" sldId="323"/>
        </pc:sldMkLst>
        <pc:spChg chg="mod">
          <ac:chgData name="Nurrdinan Serena Amer Shariffudin" userId="44a61036-de04-4123-bc8e-5348622ce426" providerId="ADAL" clId="{9DF25283-8AD7-43EA-874B-B112CBB0952B}" dt="2025-12-31T07:36:18.495" v="2339" actId="27636"/>
          <ac:spMkLst>
            <pc:docMk/>
            <pc:sldMk cId="131232255" sldId="323"/>
            <ac:spMk id="3" creationId="{D3C88E74-0D32-7A77-BCAE-FFF242149EBA}"/>
          </ac:spMkLst>
        </pc:spChg>
        <pc:spChg chg="add mod">
          <ac:chgData name="Nurrdinan Serena Amer Shariffudin" userId="44a61036-de04-4123-bc8e-5348622ce426" providerId="ADAL" clId="{9DF25283-8AD7-43EA-874B-B112CBB0952B}" dt="2025-12-31T07:36:31.603" v="2343" actId="404"/>
          <ac:spMkLst>
            <pc:docMk/>
            <pc:sldMk cId="131232255" sldId="323"/>
            <ac:spMk id="6" creationId="{16A6B9B1-647F-DF92-4B2E-90BEADD53201}"/>
          </ac:spMkLst>
        </pc:spChg>
        <pc:spChg chg="add mod">
          <ac:chgData name="Nurrdinan Serena Amer Shariffudin" userId="44a61036-de04-4123-bc8e-5348622ce426" providerId="ADAL" clId="{9DF25283-8AD7-43EA-874B-B112CBB0952B}" dt="2025-12-31T07:38:05.075" v="2375" actId="14100"/>
          <ac:spMkLst>
            <pc:docMk/>
            <pc:sldMk cId="131232255" sldId="323"/>
            <ac:spMk id="11" creationId="{A2C7EEF0-BA06-7934-52DF-65EC8ABA01D3}"/>
          </ac:spMkLst>
        </pc:spChg>
        <pc:spChg chg="add mod">
          <ac:chgData name="Nurrdinan Serena Amer Shariffudin" userId="44a61036-de04-4123-bc8e-5348622ce426" providerId="ADAL" clId="{9DF25283-8AD7-43EA-874B-B112CBB0952B}" dt="2025-12-31T07:38:05.075" v="2375" actId="14100"/>
          <ac:spMkLst>
            <pc:docMk/>
            <pc:sldMk cId="131232255" sldId="323"/>
            <ac:spMk id="12" creationId="{AA46728A-E7CA-B23F-72E0-83F7F2E2C8B6}"/>
          </ac:spMkLst>
        </pc:spChg>
        <pc:graphicFrameChg chg="add mod">
          <ac:chgData name="Nurrdinan Serena Amer Shariffudin" userId="44a61036-de04-4123-bc8e-5348622ce426" providerId="ADAL" clId="{9DF25283-8AD7-43EA-874B-B112CBB0952B}" dt="2025-12-31T07:38:05.075" v="2375" actId="14100"/>
          <ac:graphicFrameMkLst>
            <pc:docMk/>
            <pc:sldMk cId="131232255" sldId="323"/>
            <ac:graphicFrameMk id="7" creationId="{3A167265-B12B-E51A-BAEB-B8F1A2F14AB5}"/>
          </ac:graphicFrameMkLst>
        </pc:graphicFrameChg>
      </pc:sldChg>
      <pc:sldChg chg="addSp delSp modSp new mod chgLayout">
        <pc:chgData name="Nurrdinan Serena Amer Shariffudin" userId="44a61036-de04-4123-bc8e-5348622ce426" providerId="ADAL" clId="{9DF25283-8AD7-43EA-874B-B112CBB0952B}" dt="2025-12-31T07:40:02.304" v="2413" actId="1076"/>
        <pc:sldMkLst>
          <pc:docMk/>
          <pc:sldMk cId="3887682326" sldId="324"/>
        </pc:sldMkLst>
        <pc:spChg chg="mod ord">
          <ac:chgData name="Nurrdinan Serena Amer Shariffudin" userId="44a61036-de04-4123-bc8e-5348622ce426" providerId="ADAL" clId="{9DF25283-8AD7-43EA-874B-B112CBB0952B}" dt="2025-12-31T07:38:17.797" v="2378" actId="700"/>
          <ac:spMkLst>
            <pc:docMk/>
            <pc:sldMk cId="3887682326" sldId="324"/>
            <ac:spMk id="2" creationId="{BDCE1B4B-D85A-44EB-842F-CFE57434D670}"/>
          </ac:spMkLst>
        </pc:spChg>
        <pc:spChg chg="add mod ord">
          <ac:chgData name="Nurrdinan Serena Amer Shariffudin" userId="44a61036-de04-4123-bc8e-5348622ce426" providerId="ADAL" clId="{9DF25283-8AD7-43EA-874B-B112CBB0952B}" dt="2025-12-31T07:38:38.282" v="2383" actId="20577"/>
          <ac:spMkLst>
            <pc:docMk/>
            <pc:sldMk cId="3887682326" sldId="324"/>
            <ac:spMk id="6" creationId="{C3551F66-C6B8-F81B-96FB-3470A823BC9B}"/>
          </ac:spMkLst>
        </pc:spChg>
        <pc:spChg chg="add del mod ord">
          <ac:chgData name="Nurrdinan Serena Amer Shariffudin" userId="44a61036-de04-4123-bc8e-5348622ce426" providerId="ADAL" clId="{9DF25283-8AD7-43EA-874B-B112CBB0952B}" dt="2025-12-31T07:40:02.304" v="2413" actId="1076"/>
          <ac:spMkLst>
            <pc:docMk/>
            <pc:sldMk cId="3887682326" sldId="324"/>
            <ac:spMk id="7" creationId="{5CFCF3F6-53D2-ED66-8BA5-EA60EB0294D2}"/>
          </ac:spMkLst>
        </pc:spChg>
        <pc:spChg chg="add mod">
          <ac:chgData name="Nurrdinan Serena Amer Shariffudin" userId="44a61036-de04-4123-bc8e-5348622ce426" providerId="ADAL" clId="{9DF25283-8AD7-43EA-874B-B112CBB0952B}" dt="2025-12-31T07:39:06.579" v="2394" actId="1076"/>
          <ac:spMkLst>
            <pc:docMk/>
            <pc:sldMk cId="3887682326" sldId="324"/>
            <ac:spMk id="10" creationId="{B01F6468-88BA-E3FA-082F-925BCDAFBEC5}"/>
          </ac:spMkLst>
        </pc:spChg>
        <pc:spChg chg="add mod">
          <ac:chgData name="Nurrdinan Serena Amer Shariffudin" userId="44a61036-de04-4123-bc8e-5348622ce426" providerId="ADAL" clId="{9DF25283-8AD7-43EA-874B-B112CBB0952B}" dt="2025-12-31T07:39:04.081" v="2393" actId="1076"/>
          <ac:spMkLst>
            <pc:docMk/>
            <pc:sldMk cId="3887682326" sldId="324"/>
            <ac:spMk id="11" creationId="{C8F9C86C-84BD-BAB4-338C-8F5A379FBF79}"/>
          </ac:spMkLst>
        </pc:spChg>
        <pc:spChg chg="add mod">
          <ac:chgData name="Nurrdinan Serena Amer Shariffudin" userId="44a61036-de04-4123-bc8e-5348622ce426" providerId="ADAL" clId="{9DF25283-8AD7-43EA-874B-B112CBB0952B}" dt="2025-12-31T07:39:23.938" v="2400" actId="1076"/>
          <ac:spMkLst>
            <pc:docMk/>
            <pc:sldMk cId="3887682326" sldId="324"/>
            <ac:spMk id="13" creationId="{EC233D5C-6898-7B5B-84BE-845253E51A09}"/>
          </ac:spMkLst>
        </pc:spChg>
        <pc:spChg chg="add mod">
          <ac:chgData name="Nurrdinan Serena Amer Shariffudin" userId="44a61036-de04-4123-bc8e-5348622ce426" providerId="ADAL" clId="{9DF25283-8AD7-43EA-874B-B112CBB0952B}" dt="2025-12-31T07:40:02.304" v="2413" actId="1076"/>
          <ac:spMkLst>
            <pc:docMk/>
            <pc:sldMk cId="3887682326" sldId="324"/>
            <ac:spMk id="14" creationId="{4EEA5FCA-4E40-56E5-F723-FFADDD66BBD8}"/>
          </ac:spMkLst>
        </pc:spChg>
        <pc:spChg chg="add mod">
          <ac:chgData name="Nurrdinan Serena Amer Shariffudin" userId="44a61036-de04-4123-bc8e-5348622ce426" providerId="ADAL" clId="{9DF25283-8AD7-43EA-874B-B112CBB0952B}" dt="2025-12-31T07:39:57.365" v="2410"/>
          <ac:spMkLst>
            <pc:docMk/>
            <pc:sldMk cId="3887682326" sldId="324"/>
            <ac:spMk id="15" creationId="{04689649-3A90-E05C-B6DA-86B7D92D6B3B}"/>
          </ac:spMkLst>
        </pc:spChg>
        <pc:graphicFrameChg chg="add mod">
          <ac:chgData name="Nurrdinan Serena Amer Shariffudin" userId="44a61036-de04-4123-bc8e-5348622ce426" providerId="ADAL" clId="{9DF25283-8AD7-43EA-874B-B112CBB0952B}" dt="2025-12-31T07:39:01.848" v="2392" actId="14100"/>
          <ac:graphicFrameMkLst>
            <pc:docMk/>
            <pc:sldMk cId="3887682326" sldId="324"/>
            <ac:graphicFrameMk id="9" creationId="{049BF05F-4A95-F9C5-5E90-5AA86AB6FD72}"/>
          </ac:graphicFrameMkLst>
        </pc:graphicFrameChg>
      </pc:sldChg>
      <pc:sldChg chg="addSp delSp modSp new mod">
        <pc:chgData name="Nurrdinan Serena Amer Shariffudin" userId="44a61036-de04-4123-bc8e-5348622ce426" providerId="ADAL" clId="{9DF25283-8AD7-43EA-874B-B112CBB0952B}" dt="2025-12-31T07:41:37.278" v="2444" actId="1076"/>
        <pc:sldMkLst>
          <pc:docMk/>
          <pc:sldMk cId="1225436547" sldId="325"/>
        </pc:sldMkLst>
        <pc:spChg chg="mod">
          <ac:chgData name="Nurrdinan Serena Amer Shariffudin" userId="44a61036-de04-4123-bc8e-5348622ce426" providerId="ADAL" clId="{9DF25283-8AD7-43EA-874B-B112CBB0952B}" dt="2025-12-31T07:40:51.346" v="2432" actId="14100"/>
          <ac:spMkLst>
            <pc:docMk/>
            <pc:sldMk cId="1225436547" sldId="325"/>
            <ac:spMk id="3" creationId="{6407A0D5-7222-9955-8466-F529423441D3}"/>
          </ac:spMkLst>
        </pc:spChg>
        <pc:spChg chg="add mod">
          <ac:chgData name="Nurrdinan Serena Amer Shariffudin" userId="44a61036-de04-4123-bc8e-5348622ce426" providerId="ADAL" clId="{9DF25283-8AD7-43EA-874B-B112CBB0952B}" dt="2025-12-31T07:41:10.324" v="2438" actId="6559"/>
          <ac:spMkLst>
            <pc:docMk/>
            <pc:sldMk cId="1225436547" sldId="325"/>
            <ac:spMk id="7" creationId="{8E4ECD24-3888-CE78-E254-1238E5A919B1}"/>
          </ac:spMkLst>
        </pc:spChg>
        <pc:spChg chg="add mod">
          <ac:chgData name="Nurrdinan Serena Amer Shariffudin" userId="44a61036-de04-4123-bc8e-5348622ce426" providerId="ADAL" clId="{9DF25283-8AD7-43EA-874B-B112CBB0952B}" dt="2025-12-31T07:41:37.278" v="2444" actId="1076"/>
          <ac:spMkLst>
            <pc:docMk/>
            <pc:sldMk cId="1225436547" sldId="325"/>
            <ac:spMk id="9" creationId="{6027F8D4-C2A4-CB6D-E62D-83DA371AC99A}"/>
          </ac:spMkLst>
        </pc:spChg>
        <pc:graphicFrameChg chg="add mod">
          <ac:chgData name="Nurrdinan Serena Amer Shariffudin" userId="44a61036-de04-4123-bc8e-5348622ce426" providerId="ADAL" clId="{9DF25283-8AD7-43EA-874B-B112CBB0952B}" dt="2025-12-31T07:40:38.149" v="2427" actId="1076"/>
          <ac:graphicFrameMkLst>
            <pc:docMk/>
            <pc:sldMk cId="1225436547" sldId="325"/>
            <ac:graphicFrameMk id="6" creationId="{A97D99CD-9448-0E63-0343-9AF1BA210D9C}"/>
          </ac:graphicFrameMkLst>
        </pc:graphicFrameChg>
        <pc:graphicFrameChg chg="add mod">
          <ac:chgData name="Nurrdinan Serena Amer Shariffudin" userId="44a61036-de04-4123-bc8e-5348622ce426" providerId="ADAL" clId="{9DF25283-8AD7-43EA-874B-B112CBB0952B}" dt="2025-12-31T07:41:28.467" v="2442" actId="1076"/>
          <ac:graphicFrameMkLst>
            <pc:docMk/>
            <pc:sldMk cId="1225436547" sldId="325"/>
            <ac:graphicFrameMk id="8" creationId="{4EADB69D-6F36-5DD6-3FC1-E114EC330EAC}"/>
          </ac:graphicFrameMkLst>
        </pc:graphicFrameChg>
      </pc:sldChg>
      <pc:sldChg chg="addSp delSp modSp new mod modClrScheme chgLayout">
        <pc:chgData name="Nurrdinan Serena Amer Shariffudin" userId="44a61036-de04-4123-bc8e-5348622ce426" providerId="ADAL" clId="{9DF25283-8AD7-43EA-874B-B112CBB0952B}" dt="2025-12-31T07:43:21.331" v="2477" actId="14100"/>
        <pc:sldMkLst>
          <pc:docMk/>
          <pc:sldMk cId="2356700418" sldId="326"/>
        </pc:sldMkLst>
        <pc:spChg chg="mod ord">
          <ac:chgData name="Nurrdinan Serena Amer Shariffudin" userId="44a61036-de04-4123-bc8e-5348622ce426" providerId="ADAL" clId="{9DF25283-8AD7-43EA-874B-B112CBB0952B}" dt="2025-12-31T07:41:49.176" v="2447" actId="700"/>
          <ac:spMkLst>
            <pc:docMk/>
            <pc:sldMk cId="2356700418" sldId="326"/>
            <ac:spMk id="2" creationId="{5E41A030-15B5-86C5-10D8-C29C7456664C}"/>
          </ac:spMkLst>
        </pc:spChg>
        <pc:spChg chg="add mod ord">
          <ac:chgData name="Nurrdinan Serena Amer Shariffudin" userId="44a61036-de04-4123-bc8e-5348622ce426" providerId="ADAL" clId="{9DF25283-8AD7-43EA-874B-B112CBB0952B}" dt="2025-12-31T07:43:17.774" v="2476" actId="14100"/>
          <ac:spMkLst>
            <pc:docMk/>
            <pc:sldMk cId="2356700418" sldId="326"/>
            <ac:spMk id="6" creationId="{CA5FF84C-D032-4FAF-F0DC-CF7B1692F1D8}"/>
          </ac:spMkLst>
        </pc:spChg>
        <pc:spChg chg="add mod">
          <ac:chgData name="Nurrdinan Serena Amer Shariffudin" userId="44a61036-de04-4123-bc8e-5348622ce426" providerId="ADAL" clId="{9DF25283-8AD7-43EA-874B-B112CBB0952B}" dt="2025-12-31T07:43:15.601" v="2475" actId="1076"/>
          <ac:spMkLst>
            <pc:docMk/>
            <pc:sldMk cId="2356700418" sldId="326"/>
            <ac:spMk id="10" creationId="{BE5BD47B-FEF2-2FAA-6922-377AF491EEC5}"/>
          </ac:spMkLst>
        </pc:spChg>
        <pc:spChg chg="add mod">
          <ac:chgData name="Nurrdinan Serena Amer Shariffudin" userId="44a61036-de04-4123-bc8e-5348622ce426" providerId="ADAL" clId="{9DF25283-8AD7-43EA-874B-B112CBB0952B}" dt="2025-12-31T07:43:15.601" v="2475" actId="1076"/>
          <ac:spMkLst>
            <pc:docMk/>
            <pc:sldMk cId="2356700418" sldId="326"/>
            <ac:spMk id="11" creationId="{9F81E97A-119F-E862-61F3-3DC873D0A1BA}"/>
          </ac:spMkLst>
        </pc:spChg>
        <pc:spChg chg="add mod">
          <ac:chgData name="Nurrdinan Serena Amer Shariffudin" userId="44a61036-de04-4123-bc8e-5348622ce426" providerId="ADAL" clId="{9DF25283-8AD7-43EA-874B-B112CBB0952B}" dt="2025-12-31T07:43:15.601" v="2475" actId="1076"/>
          <ac:spMkLst>
            <pc:docMk/>
            <pc:sldMk cId="2356700418" sldId="326"/>
            <ac:spMk id="12" creationId="{2E4B54F4-B875-00F8-E42C-AB57F6A45E56}"/>
          </ac:spMkLst>
        </pc:spChg>
        <pc:graphicFrameChg chg="add mod modGraphic">
          <ac:chgData name="Nurrdinan Serena Amer Shariffudin" userId="44a61036-de04-4123-bc8e-5348622ce426" providerId="ADAL" clId="{9DF25283-8AD7-43EA-874B-B112CBB0952B}" dt="2025-12-31T07:43:21.331" v="2477" actId="14100"/>
          <ac:graphicFrameMkLst>
            <pc:docMk/>
            <pc:sldMk cId="2356700418" sldId="326"/>
            <ac:graphicFrameMk id="9" creationId="{538200E0-B30F-8CE1-59B7-FB7C0F501524}"/>
          </ac:graphicFrameMkLst>
        </pc:graphicFrameChg>
      </pc:sldChg>
      <pc:sldChg chg="addSp delSp modSp new mod modClrScheme chgLayout">
        <pc:chgData name="Nurrdinan Serena Amer Shariffudin" userId="44a61036-de04-4123-bc8e-5348622ce426" providerId="ADAL" clId="{9DF25283-8AD7-43EA-874B-B112CBB0952B}" dt="2025-12-31T07:45:42.190" v="2521" actId="20577"/>
        <pc:sldMkLst>
          <pc:docMk/>
          <pc:sldMk cId="2115640763" sldId="327"/>
        </pc:sldMkLst>
        <pc:spChg chg="mod ord">
          <ac:chgData name="Nurrdinan Serena Amer Shariffudin" userId="44a61036-de04-4123-bc8e-5348622ce426" providerId="ADAL" clId="{9DF25283-8AD7-43EA-874B-B112CBB0952B}" dt="2025-12-31T07:43:44.520" v="2480" actId="700"/>
          <ac:spMkLst>
            <pc:docMk/>
            <pc:sldMk cId="2115640763" sldId="327"/>
            <ac:spMk id="2" creationId="{F45812B4-3F8F-E93E-5CC1-E2E44F77378A}"/>
          </ac:spMkLst>
        </pc:spChg>
        <pc:spChg chg="add mod ord">
          <ac:chgData name="Nurrdinan Serena Amer Shariffudin" userId="44a61036-de04-4123-bc8e-5348622ce426" providerId="ADAL" clId="{9DF25283-8AD7-43EA-874B-B112CBB0952B}" dt="2025-12-31T07:43:47.295" v="2486" actId="20577"/>
          <ac:spMkLst>
            <pc:docMk/>
            <pc:sldMk cId="2115640763" sldId="327"/>
            <ac:spMk id="6" creationId="{B0868C66-ECB3-34D3-4172-5C18ABD81469}"/>
          </ac:spMkLst>
        </pc:spChg>
        <pc:spChg chg="add mod ord">
          <ac:chgData name="Nurrdinan Serena Amer Shariffudin" userId="44a61036-de04-4123-bc8e-5348622ce426" providerId="ADAL" clId="{9DF25283-8AD7-43EA-874B-B112CBB0952B}" dt="2025-12-31T07:45:10.290" v="2507" actId="1076"/>
          <ac:spMkLst>
            <pc:docMk/>
            <pc:sldMk cId="2115640763" sldId="327"/>
            <ac:spMk id="7" creationId="{D6C4CC33-3A22-F32D-9AB0-40B0E3EEB962}"/>
          </ac:spMkLst>
        </pc:spChg>
        <pc:spChg chg="add mod ord">
          <ac:chgData name="Nurrdinan Serena Amer Shariffudin" userId="44a61036-de04-4123-bc8e-5348622ce426" providerId="ADAL" clId="{9DF25283-8AD7-43EA-874B-B112CBB0952B}" dt="2025-12-31T07:45:22.205" v="2510" actId="14100"/>
          <ac:spMkLst>
            <pc:docMk/>
            <pc:sldMk cId="2115640763" sldId="327"/>
            <ac:spMk id="8" creationId="{29C8B537-30B5-B24C-584D-92C7430E9455}"/>
          </ac:spMkLst>
        </pc:spChg>
        <pc:spChg chg="add mod ord">
          <ac:chgData name="Nurrdinan Serena Amer Shariffudin" userId="44a61036-de04-4123-bc8e-5348622ce426" providerId="ADAL" clId="{9DF25283-8AD7-43EA-874B-B112CBB0952B}" dt="2025-12-31T07:45:10.290" v="2507" actId="1076"/>
          <ac:spMkLst>
            <pc:docMk/>
            <pc:sldMk cId="2115640763" sldId="327"/>
            <ac:spMk id="9" creationId="{48EB0DF9-A821-C828-EED7-672AF59FBB6E}"/>
          </ac:spMkLst>
        </pc:spChg>
        <pc:spChg chg="add mod ord">
          <ac:chgData name="Nurrdinan Serena Amer Shariffudin" userId="44a61036-de04-4123-bc8e-5348622ce426" providerId="ADAL" clId="{9DF25283-8AD7-43EA-874B-B112CBB0952B}" dt="2025-12-31T07:45:20.285" v="2509" actId="14100"/>
          <ac:spMkLst>
            <pc:docMk/>
            <pc:sldMk cId="2115640763" sldId="327"/>
            <ac:spMk id="10" creationId="{571CA738-4792-DB2B-2861-FF0CBAE5AA53}"/>
          </ac:spMkLst>
        </pc:spChg>
        <pc:spChg chg="mod">
          <ac:chgData name="Nurrdinan Serena Amer Shariffudin" userId="44a61036-de04-4123-bc8e-5348622ce426" providerId="ADAL" clId="{9DF25283-8AD7-43EA-874B-B112CBB0952B}" dt="2025-12-31T07:45:10.290" v="2507" actId="1076"/>
          <ac:spMkLst>
            <pc:docMk/>
            <pc:sldMk cId="2115640763" sldId="327"/>
            <ac:spMk id="11" creationId="{F7CF9327-0F0B-4C69-AEB3-3F3D180BCB46}"/>
          </ac:spMkLst>
        </pc:spChg>
        <pc:spChg chg="add mod ord">
          <ac:chgData name="Nurrdinan Serena Amer Shariffudin" userId="44a61036-de04-4123-bc8e-5348622ce426" providerId="ADAL" clId="{9DF25283-8AD7-43EA-874B-B112CBB0952B}" dt="2025-12-31T07:45:16.563" v="2508" actId="14100"/>
          <ac:spMkLst>
            <pc:docMk/>
            <pc:sldMk cId="2115640763" sldId="327"/>
            <ac:spMk id="12" creationId="{F6160B7B-169A-C429-1CEF-08A19CBEF24D}"/>
          </ac:spMkLst>
        </pc:spChg>
        <pc:spChg chg="mod">
          <ac:chgData name="Nurrdinan Serena Amer Shariffudin" userId="44a61036-de04-4123-bc8e-5348622ce426" providerId="ADAL" clId="{9DF25283-8AD7-43EA-874B-B112CBB0952B}" dt="2025-12-31T07:45:28.776" v="2512"/>
          <ac:spMkLst>
            <pc:docMk/>
            <pc:sldMk cId="2115640763" sldId="327"/>
            <ac:spMk id="14" creationId="{7DB9EBE0-EEE9-27ED-1556-A3B39FC41988}"/>
          </ac:spMkLst>
        </pc:spChg>
        <pc:spChg chg="add mod">
          <ac:chgData name="Nurrdinan Serena Amer Shariffudin" userId="44a61036-de04-4123-bc8e-5348622ce426" providerId="ADAL" clId="{9DF25283-8AD7-43EA-874B-B112CBB0952B}" dt="2025-12-31T07:45:31.102" v="2513" actId="1076"/>
          <ac:spMkLst>
            <pc:docMk/>
            <pc:sldMk cId="2115640763" sldId="327"/>
            <ac:spMk id="15" creationId="{45947B81-690D-0657-A3EF-319D44D4E7C4}"/>
          </ac:spMkLst>
        </pc:spChg>
        <pc:spChg chg="mod">
          <ac:chgData name="Nurrdinan Serena Amer Shariffudin" userId="44a61036-de04-4123-bc8e-5348622ce426" providerId="ADAL" clId="{9DF25283-8AD7-43EA-874B-B112CBB0952B}" dt="2025-12-31T07:45:31.733" v="2514"/>
          <ac:spMkLst>
            <pc:docMk/>
            <pc:sldMk cId="2115640763" sldId="327"/>
            <ac:spMk id="17" creationId="{3E638850-BE17-8D4F-98D1-AF62298FD986}"/>
          </ac:spMkLst>
        </pc:spChg>
        <pc:spChg chg="add mod">
          <ac:chgData name="Nurrdinan Serena Amer Shariffudin" userId="44a61036-de04-4123-bc8e-5348622ce426" providerId="ADAL" clId="{9DF25283-8AD7-43EA-874B-B112CBB0952B}" dt="2025-12-31T07:45:39.366" v="2519" actId="20577"/>
          <ac:spMkLst>
            <pc:docMk/>
            <pc:sldMk cId="2115640763" sldId="327"/>
            <ac:spMk id="18" creationId="{BAE23C02-D6EC-8BA2-E091-B110C6BE385B}"/>
          </ac:spMkLst>
        </pc:spChg>
        <pc:spChg chg="mod">
          <ac:chgData name="Nurrdinan Serena Amer Shariffudin" userId="44a61036-de04-4123-bc8e-5348622ce426" providerId="ADAL" clId="{9DF25283-8AD7-43EA-874B-B112CBB0952B}" dt="2025-12-31T07:45:35.019" v="2516"/>
          <ac:spMkLst>
            <pc:docMk/>
            <pc:sldMk cId="2115640763" sldId="327"/>
            <ac:spMk id="20" creationId="{2EED712F-8397-5ED6-C20C-414CC6F35B8A}"/>
          </ac:spMkLst>
        </pc:spChg>
        <pc:spChg chg="add mod">
          <ac:chgData name="Nurrdinan Serena Amer Shariffudin" userId="44a61036-de04-4123-bc8e-5348622ce426" providerId="ADAL" clId="{9DF25283-8AD7-43EA-874B-B112CBB0952B}" dt="2025-12-31T07:45:42.190" v="2521" actId="20577"/>
          <ac:spMkLst>
            <pc:docMk/>
            <pc:sldMk cId="2115640763" sldId="327"/>
            <ac:spMk id="21" creationId="{A21C1D11-DCF2-E398-8557-183B05E21174}"/>
          </ac:spMkLst>
        </pc:spChg>
        <pc:grpChg chg="add mod">
          <ac:chgData name="Nurrdinan Serena Amer Shariffudin" userId="44a61036-de04-4123-bc8e-5348622ce426" providerId="ADAL" clId="{9DF25283-8AD7-43EA-874B-B112CBB0952B}" dt="2025-12-31T07:45:31.102" v="2513" actId="1076"/>
          <ac:grpSpMkLst>
            <pc:docMk/>
            <pc:sldMk cId="2115640763" sldId="327"/>
            <ac:grpSpMk id="13" creationId="{AFA547B8-E2C5-C40B-EF2A-9E0F341BEA6D}"/>
          </ac:grpSpMkLst>
        </pc:grpChg>
        <pc:grpChg chg="add mod">
          <ac:chgData name="Nurrdinan Serena Amer Shariffudin" userId="44a61036-de04-4123-bc8e-5348622ce426" providerId="ADAL" clId="{9DF25283-8AD7-43EA-874B-B112CBB0952B}" dt="2025-12-31T07:45:34.510" v="2515" actId="1076"/>
          <ac:grpSpMkLst>
            <pc:docMk/>
            <pc:sldMk cId="2115640763" sldId="327"/>
            <ac:grpSpMk id="16" creationId="{43D72062-0FDC-A2DC-C068-D617E894C613}"/>
          </ac:grpSpMkLst>
        </pc:grpChg>
        <pc:grpChg chg="add mod">
          <ac:chgData name="Nurrdinan Serena Amer Shariffudin" userId="44a61036-de04-4123-bc8e-5348622ce426" providerId="ADAL" clId="{9DF25283-8AD7-43EA-874B-B112CBB0952B}" dt="2025-12-31T07:45:37.629" v="2517" actId="1076"/>
          <ac:grpSpMkLst>
            <pc:docMk/>
            <pc:sldMk cId="2115640763" sldId="327"/>
            <ac:grpSpMk id="19" creationId="{88DC997F-D224-6C5B-3E6B-E941ECE68116}"/>
          </ac:grpSpMkLst>
        </pc:grpChg>
      </pc:sldChg>
      <pc:sldChg chg="addSp delSp modSp new mod modClrScheme chgLayout">
        <pc:chgData name="Nurrdinan Serena Amer Shariffudin" userId="44a61036-de04-4123-bc8e-5348622ce426" providerId="ADAL" clId="{9DF25283-8AD7-43EA-874B-B112CBB0952B}" dt="2025-12-31T07:49:34.515" v="2580" actId="14100"/>
        <pc:sldMkLst>
          <pc:docMk/>
          <pc:sldMk cId="2081485425" sldId="329"/>
        </pc:sldMkLst>
        <pc:spChg chg="mod ord">
          <ac:chgData name="Nurrdinan Serena Amer Shariffudin" userId="44a61036-de04-4123-bc8e-5348622ce426" providerId="ADAL" clId="{9DF25283-8AD7-43EA-874B-B112CBB0952B}" dt="2025-12-31T07:48:52.718" v="2567" actId="700"/>
          <ac:spMkLst>
            <pc:docMk/>
            <pc:sldMk cId="2081485425" sldId="329"/>
            <ac:spMk id="3" creationId="{56366BB2-B57A-24F5-E41E-B62A5A5E42EE}"/>
          </ac:spMkLst>
        </pc:spChg>
        <pc:spChg chg="add mod ord">
          <ac:chgData name="Nurrdinan Serena Amer Shariffudin" userId="44a61036-de04-4123-bc8e-5348622ce426" providerId="ADAL" clId="{9DF25283-8AD7-43EA-874B-B112CBB0952B}" dt="2025-12-31T07:48:52.718" v="2567" actId="700"/>
          <ac:spMkLst>
            <pc:docMk/>
            <pc:sldMk cId="2081485425" sldId="329"/>
            <ac:spMk id="10" creationId="{4683E700-3845-8FED-6A9F-8398A1AF3DA4}"/>
          </ac:spMkLst>
        </pc:spChg>
        <pc:spChg chg="add mod ord">
          <ac:chgData name="Nurrdinan Serena Amer Shariffudin" userId="44a61036-de04-4123-bc8e-5348622ce426" providerId="ADAL" clId="{9DF25283-8AD7-43EA-874B-B112CBB0952B}" dt="2025-12-31T07:48:58.533" v="2569" actId="20577"/>
          <ac:spMkLst>
            <pc:docMk/>
            <pc:sldMk cId="2081485425" sldId="329"/>
            <ac:spMk id="13" creationId="{D74EBA56-3980-1393-8DEE-3CFE1BCF8967}"/>
          </ac:spMkLst>
        </pc:spChg>
        <pc:spChg chg="add mod ord">
          <ac:chgData name="Nurrdinan Serena Amer Shariffudin" userId="44a61036-de04-4123-bc8e-5348622ce426" providerId="ADAL" clId="{9DF25283-8AD7-43EA-874B-B112CBB0952B}" dt="2025-12-31T07:49:07.334" v="2574" actId="403"/>
          <ac:spMkLst>
            <pc:docMk/>
            <pc:sldMk cId="2081485425" sldId="329"/>
            <ac:spMk id="14" creationId="{CE72DC47-E9E3-D10F-DC47-62216593C61A}"/>
          </ac:spMkLst>
        </pc:spChg>
        <pc:graphicFrameChg chg="add mod">
          <ac:chgData name="Nurrdinan Serena Amer Shariffudin" userId="44a61036-de04-4123-bc8e-5348622ce426" providerId="ADAL" clId="{9DF25283-8AD7-43EA-874B-B112CBB0952B}" dt="2025-12-31T07:49:34.515" v="2580" actId="14100"/>
          <ac:graphicFrameMkLst>
            <pc:docMk/>
            <pc:sldMk cId="2081485425" sldId="329"/>
            <ac:graphicFrameMk id="16" creationId="{55690173-81F5-AF7A-6338-9488324EFC2F}"/>
          </ac:graphicFrameMkLst>
        </pc:graphicFrameChg>
      </pc:sldChg>
      <pc:sldChg chg="addSp delSp modSp new mod modClrScheme chgLayout">
        <pc:chgData name="Nurrdinan Serena Amer Shariffudin" userId="44a61036-de04-4123-bc8e-5348622ce426" providerId="ADAL" clId="{9DF25283-8AD7-43EA-874B-B112CBB0952B}" dt="2025-12-31T07:55:17.291" v="2662" actId="404"/>
        <pc:sldMkLst>
          <pc:docMk/>
          <pc:sldMk cId="2024573687" sldId="330"/>
        </pc:sldMkLst>
        <pc:spChg chg="mod ord">
          <ac:chgData name="Nurrdinan Serena Amer Shariffudin" userId="44a61036-de04-4123-bc8e-5348622ce426" providerId="ADAL" clId="{9DF25283-8AD7-43EA-874B-B112CBB0952B}" dt="2025-12-31T07:49:47.055" v="2583" actId="700"/>
          <ac:spMkLst>
            <pc:docMk/>
            <pc:sldMk cId="2024573687" sldId="330"/>
            <ac:spMk id="2" creationId="{3EBE2512-CE7E-0F23-AED1-C5CAFB1EAF23}"/>
          </ac:spMkLst>
        </pc:spChg>
        <pc:spChg chg="add mod ord">
          <ac:chgData name="Nurrdinan Serena Amer Shariffudin" userId="44a61036-de04-4123-bc8e-5348622ce426" providerId="ADAL" clId="{9DF25283-8AD7-43EA-874B-B112CBB0952B}" dt="2025-12-31T07:50:10.673" v="2608" actId="1076"/>
          <ac:spMkLst>
            <pc:docMk/>
            <pc:sldMk cId="2024573687" sldId="330"/>
            <ac:spMk id="7" creationId="{FDA07D74-1D29-2942-1C5A-E4B8BBACAEDC}"/>
          </ac:spMkLst>
        </pc:spChg>
        <pc:spChg chg="add mod ord">
          <ac:chgData name="Nurrdinan Serena Amer Shariffudin" userId="44a61036-de04-4123-bc8e-5348622ce426" providerId="ADAL" clId="{9DF25283-8AD7-43EA-874B-B112CBB0952B}" dt="2025-12-31T07:50:47.712" v="2619" actId="14100"/>
          <ac:spMkLst>
            <pc:docMk/>
            <pc:sldMk cId="2024573687" sldId="330"/>
            <ac:spMk id="9" creationId="{FCF028CE-88B6-B69C-B299-069D19F82463}"/>
          </ac:spMkLst>
        </pc:spChg>
        <pc:spChg chg="add mod">
          <ac:chgData name="Nurrdinan Serena Amer Shariffudin" userId="44a61036-de04-4123-bc8e-5348622ce426" providerId="ADAL" clId="{9DF25283-8AD7-43EA-874B-B112CBB0952B}" dt="2025-12-31T07:55:17.291" v="2662" actId="404"/>
          <ac:spMkLst>
            <pc:docMk/>
            <pc:sldMk cId="2024573687" sldId="330"/>
            <ac:spMk id="11" creationId="{6F93BFE8-BB5B-F718-371F-665507D35630}"/>
          </ac:spMkLst>
        </pc:spChg>
        <pc:graphicFrameChg chg="add mod">
          <ac:chgData name="Nurrdinan Serena Amer Shariffudin" userId="44a61036-de04-4123-bc8e-5348622ce426" providerId="ADAL" clId="{9DF25283-8AD7-43EA-874B-B112CBB0952B}" dt="2025-12-31T07:50:19.284" v="2610"/>
          <ac:graphicFrameMkLst>
            <pc:docMk/>
            <pc:sldMk cId="2024573687" sldId="330"/>
            <ac:graphicFrameMk id="10" creationId="{9257238D-7917-39BF-4877-A51895CD228E}"/>
          </ac:graphicFrameMkLst>
        </pc:graphicFrameChg>
      </pc:sldChg>
      <pc:sldChg chg="addSp delSp modSp new mod modClrScheme chgLayout">
        <pc:chgData name="Nurrdinan Serena Amer Shariffudin" userId="44a61036-de04-4123-bc8e-5348622ce426" providerId="ADAL" clId="{9DF25283-8AD7-43EA-874B-B112CBB0952B}" dt="2025-12-31T07:56:48.466" v="2685" actId="1076"/>
        <pc:sldMkLst>
          <pc:docMk/>
          <pc:sldMk cId="3206076757" sldId="331"/>
        </pc:sldMkLst>
        <pc:spChg chg="mod ord">
          <ac:chgData name="Nurrdinan Serena Amer Shariffudin" userId="44a61036-de04-4123-bc8e-5348622ce426" providerId="ADAL" clId="{9DF25283-8AD7-43EA-874B-B112CBB0952B}" dt="2025-12-31T07:55:48.359" v="2665" actId="700"/>
          <ac:spMkLst>
            <pc:docMk/>
            <pc:sldMk cId="3206076757" sldId="331"/>
            <ac:spMk id="2" creationId="{494E2075-B93E-810F-4418-86CC28A1BE4B}"/>
          </ac:spMkLst>
        </pc:spChg>
        <pc:spChg chg="add mod ord">
          <ac:chgData name="Nurrdinan Serena Amer Shariffudin" userId="44a61036-de04-4123-bc8e-5348622ce426" providerId="ADAL" clId="{9DF25283-8AD7-43EA-874B-B112CBB0952B}" dt="2025-12-31T07:56:16.940" v="2674" actId="1076"/>
          <ac:spMkLst>
            <pc:docMk/>
            <pc:sldMk cId="3206076757" sldId="331"/>
            <ac:spMk id="6" creationId="{D144E687-5957-8E59-39CB-8040F0C40A84}"/>
          </ac:spMkLst>
        </pc:spChg>
        <pc:spChg chg="add mod">
          <ac:chgData name="Nurrdinan Serena Amer Shariffudin" userId="44a61036-de04-4123-bc8e-5348622ce426" providerId="ADAL" clId="{9DF25283-8AD7-43EA-874B-B112CBB0952B}" dt="2025-12-31T07:56:11.824" v="2673" actId="404"/>
          <ac:spMkLst>
            <pc:docMk/>
            <pc:sldMk cId="3206076757" sldId="331"/>
            <ac:spMk id="7" creationId="{8E542D96-CDE7-9B57-C8C2-6CDB5F10CBCC}"/>
          </ac:spMkLst>
        </pc:spChg>
        <pc:spChg chg="add mod">
          <ac:chgData name="Nurrdinan Serena Amer Shariffudin" userId="44a61036-de04-4123-bc8e-5348622ce426" providerId="ADAL" clId="{9DF25283-8AD7-43EA-874B-B112CBB0952B}" dt="2025-12-31T07:56:25.814" v="2679" actId="20577"/>
          <ac:spMkLst>
            <pc:docMk/>
            <pc:sldMk cId="3206076757" sldId="331"/>
            <ac:spMk id="8" creationId="{F9E3507B-15BE-B319-E499-08EF8BB077A2}"/>
          </ac:spMkLst>
        </pc:spChg>
        <pc:spChg chg="add mod">
          <ac:chgData name="Nurrdinan Serena Amer Shariffudin" userId="44a61036-de04-4123-bc8e-5348622ce426" providerId="ADAL" clId="{9DF25283-8AD7-43EA-874B-B112CBB0952B}" dt="2025-12-31T07:56:39.857" v="2683" actId="2711"/>
          <ac:spMkLst>
            <pc:docMk/>
            <pc:sldMk cId="3206076757" sldId="331"/>
            <ac:spMk id="9" creationId="{1E8FE433-2DA4-12FB-B019-B62D4C2C25DE}"/>
          </ac:spMkLst>
        </pc:spChg>
        <pc:spChg chg="add mod">
          <ac:chgData name="Nurrdinan Serena Amer Shariffudin" userId="44a61036-de04-4123-bc8e-5348622ce426" providerId="ADAL" clId="{9DF25283-8AD7-43EA-874B-B112CBB0952B}" dt="2025-12-31T07:56:48.466" v="2685" actId="1076"/>
          <ac:spMkLst>
            <pc:docMk/>
            <pc:sldMk cId="3206076757" sldId="331"/>
            <ac:spMk id="10" creationId="{FC329DDD-ED45-D13A-A038-7625EBAA32F0}"/>
          </ac:spMkLst>
        </pc:spChg>
      </pc:sldChg>
      <pc:sldChg chg="addSp delSp modSp new mod modClrScheme chgLayout">
        <pc:chgData name="Nurrdinan Serena Amer Shariffudin" userId="44a61036-de04-4123-bc8e-5348622ce426" providerId="ADAL" clId="{9DF25283-8AD7-43EA-874B-B112CBB0952B}" dt="2025-12-31T07:58:42.873" v="2714" actId="207"/>
        <pc:sldMkLst>
          <pc:docMk/>
          <pc:sldMk cId="2593591017" sldId="332"/>
        </pc:sldMkLst>
        <pc:spChg chg="mod ord">
          <ac:chgData name="Nurrdinan Serena Amer Shariffudin" userId="44a61036-de04-4123-bc8e-5348622ce426" providerId="ADAL" clId="{9DF25283-8AD7-43EA-874B-B112CBB0952B}" dt="2025-12-31T07:57:23.308" v="2688" actId="700"/>
          <ac:spMkLst>
            <pc:docMk/>
            <pc:sldMk cId="2593591017" sldId="332"/>
            <ac:spMk id="2" creationId="{0C23283C-FC74-5256-E95D-8978718C7701}"/>
          </ac:spMkLst>
        </pc:spChg>
        <pc:spChg chg="add mod ord">
          <ac:chgData name="Nurrdinan Serena Amer Shariffudin" userId="44a61036-de04-4123-bc8e-5348622ce426" providerId="ADAL" clId="{9DF25283-8AD7-43EA-874B-B112CBB0952B}" dt="2025-12-31T07:57:43.430" v="2696" actId="20577"/>
          <ac:spMkLst>
            <pc:docMk/>
            <pc:sldMk cId="2593591017" sldId="332"/>
            <ac:spMk id="4" creationId="{63ECDD4F-C7C4-F6CC-CF4F-BC576D596B90}"/>
          </ac:spMkLst>
        </pc:spChg>
        <pc:spChg chg="add mod ord">
          <ac:chgData name="Nurrdinan Serena Amer Shariffudin" userId="44a61036-de04-4123-bc8e-5348622ce426" providerId="ADAL" clId="{9DF25283-8AD7-43EA-874B-B112CBB0952B}" dt="2025-12-31T07:57:49.867" v="2698"/>
          <ac:spMkLst>
            <pc:docMk/>
            <pc:sldMk cId="2593591017" sldId="332"/>
            <ac:spMk id="6" creationId="{65825412-EB61-0909-0E6F-843C557F07C5}"/>
          </ac:spMkLst>
        </pc:spChg>
        <pc:spChg chg="add mod">
          <ac:chgData name="Nurrdinan Serena Amer Shariffudin" userId="44a61036-de04-4123-bc8e-5348622ce426" providerId="ADAL" clId="{9DF25283-8AD7-43EA-874B-B112CBB0952B}" dt="2025-12-31T07:58:29.188" v="2711" actId="404"/>
          <ac:spMkLst>
            <pc:docMk/>
            <pc:sldMk cId="2593591017" sldId="332"/>
            <ac:spMk id="7" creationId="{F3344344-6DA7-0E38-FB72-7C5680CD496D}"/>
          </ac:spMkLst>
        </pc:spChg>
        <pc:spChg chg="add mod">
          <ac:chgData name="Nurrdinan Serena Amer Shariffudin" userId="44a61036-de04-4123-bc8e-5348622ce426" providerId="ADAL" clId="{9DF25283-8AD7-43EA-874B-B112CBB0952B}" dt="2025-12-31T07:58:34.199" v="2712" actId="255"/>
          <ac:spMkLst>
            <pc:docMk/>
            <pc:sldMk cId="2593591017" sldId="332"/>
            <ac:spMk id="8" creationId="{9ECB3AE0-FA69-74CF-9C10-74D134F9BA04}"/>
          </ac:spMkLst>
        </pc:spChg>
        <pc:spChg chg="add mod">
          <ac:chgData name="Nurrdinan Serena Amer Shariffudin" userId="44a61036-de04-4123-bc8e-5348622ce426" providerId="ADAL" clId="{9DF25283-8AD7-43EA-874B-B112CBB0952B}" dt="2025-12-31T07:58:29.188" v="2711" actId="404"/>
          <ac:spMkLst>
            <pc:docMk/>
            <pc:sldMk cId="2593591017" sldId="332"/>
            <ac:spMk id="9" creationId="{1A8FDAF5-3290-6BE5-A28F-CC21216885D2}"/>
          </ac:spMkLst>
        </pc:spChg>
        <pc:spChg chg="add mod">
          <ac:chgData name="Nurrdinan Serena Amer Shariffudin" userId="44a61036-de04-4123-bc8e-5348622ce426" providerId="ADAL" clId="{9DF25283-8AD7-43EA-874B-B112CBB0952B}" dt="2025-12-31T07:58:34.199" v="2712" actId="255"/>
          <ac:spMkLst>
            <pc:docMk/>
            <pc:sldMk cId="2593591017" sldId="332"/>
            <ac:spMk id="10" creationId="{4A2E50EA-D3BC-FA2D-DEBF-63E2C4FE9C99}"/>
          </ac:spMkLst>
        </pc:spChg>
        <pc:spChg chg="add mod">
          <ac:chgData name="Nurrdinan Serena Amer Shariffudin" userId="44a61036-de04-4123-bc8e-5348622ce426" providerId="ADAL" clId="{9DF25283-8AD7-43EA-874B-B112CBB0952B}" dt="2025-12-31T07:58:29.188" v="2711" actId="404"/>
          <ac:spMkLst>
            <pc:docMk/>
            <pc:sldMk cId="2593591017" sldId="332"/>
            <ac:spMk id="11" creationId="{923052E9-9DA9-5DFA-3BC5-BF6EA6B21C32}"/>
          </ac:spMkLst>
        </pc:spChg>
        <pc:spChg chg="add mod">
          <ac:chgData name="Nurrdinan Serena Amer Shariffudin" userId="44a61036-de04-4123-bc8e-5348622ce426" providerId="ADAL" clId="{9DF25283-8AD7-43EA-874B-B112CBB0952B}" dt="2025-12-31T07:58:34.199" v="2712" actId="255"/>
          <ac:spMkLst>
            <pc:docMk/>
            <pc:sldMk cId="2593591017" sldId="332"/>
            <ac:spMk id="12" creationId="{6D109318-F081-C85C-D211-A0D5B92933BA}"/>
          </ac:spMkLst>
        </pc:spChg>
        <pc:graphicFrameChg chg="add mod">
          <ac:chgData name="Nurrdinan Serena Amer Shariffudin" userId="44a61036-de04-4123-bc8e-5348622ce426" providerId="ADAL" clId="{9DF25283-8AD7-43EA-874B-B112CBB0952B}" dt="2025-12-31T07:58:38.983" v="2713" actId="207"/>
          <ac:graphicFrameMkLst>
            <pc:docMk/>
            <pc:sldMk cId="2593591017" sldId="332"/>
            <ac:graphicFrameMk id="13" creationId="{6B331ADE-FBC7-3D6E-22A8-4B7DAB67158B}"/>
          </ac:graphicFrameMkLst>
        </pc:graphicFrameChg>
        <pc:graphicFrameChg chg="add mod">
          <ac:chgData name="Nurrdinan Serena Amer Shariffudin" userId="44a61036-de04-4123-bc8e-5348622ce426" providerId="ADAL" clId="{9DF25283-8AD7-43EA-874B-B112CBB0952B}" dt="2025-12-31T07:57:57.139" v="2700" actId="1076"/>
          <ac:graphicFrameMkLst>
            <pc:docMk/>
            <pc:sldMk cId="2593591017" sldId="332"/>
            <ac:graphicFrameMk id="14" creationId="{4B65D2A0-6FFD-3901-A6C8-62F0484E0025}"/>
          </ac:graphicFrameMkLst>
        </pc:graphicFrameChg>
        <pc:graphicFrameChg chg="add mod">
          <ac:chgData name="Nurrdinan Serena Amer Shariffudin" userId="44a61036-de04-4123-bc8e-5348622ce426" providerId="ADAL" clId="{9DF25283-8AD7-43EA-874B-B112CBB0952B}" dt="2025-12-31T07:58:42.873" v="2714" actId="207"/>
          <ac:graphicFrameMkLst>
            <pc:docMk/>
            <pc:sldMk cId="2593591017" sldId="332"/>
            <ac:graphicFrameMk id="15" creationId="{CEDE4325-54D9-CD57-DF87-7D2EFF5D016A}"/>
          </ac:graphicFrameMkLst>
        </pc:graphicFrameChg>
      </pc:sldChg>
      <pc:sldChg chg="addSp delSp modSp new mod modClrScheme chgLayout">
        <pc:chgData name="Nurrdinan Serena Amer Shariffudin" userId="44a61036-de04-4123-bc8e-5348622ce426" providerId="ADAL" clId="{9DF25283-8AD7-43EA-874B-B112CBB0952B}" dt="2025-12-31T08:00:10.025" v="2730" actId="1076"/>
        <pc:sldMkLst>
          <pc:docMk/>
          <pc:sldMk cId="2358298903" sldId="333"/>
        </pc:sldMkLst>
        <pc:spChg chg="mod ord">
          <ac:chgData name="Nurrdinan Serena Amer Shariffudin" userId="44a61036-de04-4123-bc8e-5348622ce426" providerId="ADAL" clId="{9DF25283-8AD7-43EA-874B-B112CBB0952B}" dt="2025-12-31T07:59:04.166" v="2717" actId="700"/>
          <ac:spMkLst>
            <pc:docMk/>
            <pc:sldMk cId="2358298903" sldId="333"/>
            <ac:spMk id="2" creationId="{82F709A1-D0BA-442B-510A-4D2AC29D2056}"/>
          </ac:spMkLst>
        </pc:spChg>
        <pc:spChg chg="add mod ord">
          <ac:chgData name="Nurrdinan Serena Amer Shariffudin" userId="44a61036-de04-4123-bc8e-5348622ce426" providerId="ADAL" clId="{9DF25283-8AD7-43EA-874B-B112CBB0952B}" dt="2025-12-31T07:59:08.225" v="2722" actId="20577"/>
          <ac:spMkLst>
            <pc:docMk/>
            <pc:sldMk cId="2358298903" sldId="333"/>
            <ac:spMk id="6" creationId="{421AEBC9-E20F-64D2-5847-B3B1B3168BE9}"/>
          </ac:spMkLst>
        </pc:spChg>
        <pc:spChg chg="mod">
          <ac:chgData name="Nurrdinan Serena Amer Shariffudin" userId="44a61036-de04-4123-bc8e-5348622ce426" providerId="ADAL" clId="{9DF25283-8AD7-43EA-874B-B112CBB0952B}" dt="2025-12-31T07:59:28.267" v="2724"/>
          <ac:spMkLst>
            <pc:docMk/>
            <pc:sldMk cId="2358298903" sldId="333"/>
            <ac:spMk id="14" creationId="{4B120170-F40A-001A-BCA2-C21C4C37E489}"/>
          </ac:spMkLst>
        </pc:spChg>
        <pc:spChg chg="add mod">
          <ac:chgData name="Nurrdinan Serena Amer Shariffudin" userId="44a61036-de04-4123-bc8e-5348622ce426" providerId="ADAL" clId="{9DF25283-8AD7-43EA-874B-B112CBB0952B}" dt="2025-12-31T07:59:34.293" v="2725" actId="404"/>
          <ac:spMkLst>
            <pc:docMk/>
            <pc:sldMk cId="2358298903" sldId="333"/>
            <ac:spMk id="15" creationId="{A8F3E689-B10E-8B59-6A7A-C8FB68134902}"/>
          </ac:spMkLst>
        </pc:spChg>
        <pc:spChg chg="add mod">
          <ac:chgData name="Nurrdinan Serena Amer Shariffudin" userId="44a61036-de04-4123-bc8e-5348622ce426" providerId="ADAL" clId="{9DF25283-8AD7-43EA-874B-B112CBB0952B}" dt="2025-12-31T08:00:10.025" v="2730" actId="1076"/>
          <ac:spMkLst>
            <pc:docMk/>
            <pc:sldMk cId="2358298903" sldId="333"/>
            <ac:spMk id="18" creationId="{08424197-B318-103F-CD5B-A441862E19FA}"/>
          </ac:spMkLst>
        </pc:spChg>
        <pc:spChg chg="mod">
          <ac:chgData name="Nurrdinan Serena Amer Shariffudin" userId="44a61036-de04-4123-bc8e-5348622ce426" providerId="ADAL" clId="{9DF25283-8AD7-43EA-874B-B112CBB0952B}" dt="2025-12-31T07:59:28.267" v="2724"/>
          <ac:spMkLst>
            <pc:docMk/>
            <pc:sldMk cId="2358298903" sldId="333"/>
            <ac:spMk id="20" creationId="{B2E3F5E1-DB00-33F1-5147-5D58C0CFE198}"/>
          </ac:spMkLst>
        </pc:spChg>
        <pc:spChg chg="add mod">
          <ac:chgData name="Nurrdinan Serena Amer Shariffudin" userId="44a61036-de04-4123-bc8e-5348622ce426" providerId="ADAL" clId="{9DF25283-8AD7-43EA-874B-B112CBB0952B}" dt="2025-12-31T07:59:34.293" v="2725" actId="404"/>
          <ac:spMkLst>
            <pc:docMk/>
            <pc:sldMk cId="2358298903" sldId="333"/>
            <ac:spMk id="21" creationId="{E95ADDBF-1DE9-30ED-F683-562BC944554A}"/>
          </ac:spMkLst>
        </pc:spChg>
        <pc:spChg chg="mod">
          <ac:chgData name="Nurrdinan Serena Amer Shariffudin" userId="44a61036-de04-4123-bc8e-5348622ce426" providerId="ADAL" clId="{9DF25283-8AD7-43EA-874B-B112CBB0952B}" dt="2025-12-31T07:59:28.267" v="2724"/>
          <ac:spMkLst>
            <pc:docMk/>
            <pc:sldMk cId="2358298903" sldId="333"/>
            <ac:spMk id="23" creationId="{4ED459BE-CBE2-DDF8-B673-96C26455A98D}"/>
          </ac:spMkLst>
        </pc:spChg>
        <pc:spChg chg="add mod">
          <ac:chgData name="Nurrdinan Serena Amer Shariffudin" userId="44a61036-de04-4123-bc8e-5348622ce426" providerId="ADAL" clId="{9DF25283-8AD7-43EA-874B-B112CBB0952B}" dt="2025-12-31T08:00:10.025" v="2730" actId="1076"/>
          <ac:spMkLst>
            <pc:docMk/>
            <pc:sldMk cId="2358298903" sldId="333"/>
            <ac:spMk id="24" creationId="{EEBB81C7-8FC3-4AE6-5A86-73B56CEEC97E}"/>
          </ac:spMkLst>
        </pc:spChg>
        <pc:spChg chg="mod">
          <ac:chgData name="Nurrdinan Serena Amer Shariffudin" userId="44a61036-de04-4123-bc8e-5348622ce426" providerId="ADAL" clId="{9DF25283-8AD7-43EA-874B-B112CBB0952B}" dt="2025-12-31T07:59:39.256" v="2727" actId="404"/>
          <ac:spMkLst>
            <pc:docMk/>
            <pc:sldMk cId="2358298903" sldId="333"/>
            <ac:spMk id="25" creationId="{129CC27D-AD8D-37C6-2637-2311B57007F0}"/>
          </ac:spMkLst>
        </pc:spChg>
        <pc:spChg chg="add mod">
          <ac:chgData name="Nurrdinan Serena Amer Shariffudin" userId="44a61036-de04-4123-bc8e-5348622ce426" providerId="ADAL" clId="{9DF25283-8AD7-43EA-874B-B112CBB0952B}" dt="2025-12-31T08:00:10.025" v="2730" actId="1076"/>
          <ac:spMkLst>
            <pc:docMk/>
            <pc:sldMk cId="2358298903" sldId="333"/>
            <ac:spMk id="26" creationId="{D37CB00D-3625-DBC0-AE6A-A0FC384C932D}"/>
          </ac:spMkLst>
        </pc:spChg>
        <pc:spChg chg="add mod">
          <ac:chgData name="Nurrdinan Serena Amer Shariffudin" userId="44a61036-de04-4123-bc8e-5348622ce426" providerId="ADAL" clId="{9DF25283-8AD7-43EA-874B-B112CBB0952B}" dt="2025-12-31T07:59:39.256" v="2727" actId="404"/>
          <ac:spMkLst>
            <pc:docMk/>
            <pc:sldMk cId="2358298903" sldId="333"/>
            <ac:spMk id="27" creationId="{69736091-733C-1E8A-4DB2-0D859C7C897A}"/>
          </ac:spMkLst>
        </pc:spChg>
        <pc:spChg chg="add mod">
          <ac:chgData name="Nurrdinan Serena Amer Shariffudin" userId="44a61036-de04-4123-bc8e-5348622ce426" providerId="ADAL" clId="{9DF25283-8AD7-43EA-874B-B112CBB0952B}" dt="2025-12-31T08:00:10.025" v="2730" actId="1076"/>
          <ac:spMkLst>
            <pc:docMk/>
            <pc:sldMk cId="2358298903" sldId="333"/>
            <ac:spMk id="28" creationId="{BA68DFC0-9C10-EE98-D4A5-6045B85E093B}"/>
          </ac:spMkLst>
        </pc:spChg>
        <pc:grpChg chg="mod">
          <ac:chgData name="Nurrdinan Serena Amer Shariffudin" userId="44a61036-de04-4123-bc8e-5348622ce426" providerId="ADAL" clId="{9DF25283-8AD7-43EA-874B-B112CBB0952B}" dt="2025-12-31T07:59:54.582" v="2728" actId="14100"/>
          <ac:grpSpMkLst>
            <pc:docMk/>
            <pc:sldMk cId="2358298903" sldId="333"/>
            <ac:grpSpMk id="13" creationId="{5435A760-0FB5-7058-78E5-E19228803639}"/>
          </ac:grpSpMkLst>
        </pc:grpChg>
        <pc:grpChg chg="mod">
          <ac:chgData name="Nurrdinan Serena Amer Shariffudin" userId="44a61036-de04-4123-bc8e-5348622ce426" providerId="ADAL" clId="{9DF25283-8AD7-43EA-874B-B112CBB0952B}" dt="2025-12-31T08:00:01.454" v="2729" actId="1076"/>
          <ac:grpSpMkLst>
            <pc:docMk/>
            <pc:sldMk cId="2358298903" sldId="333"/>
            <ac:grpSpMk id="16" creationId="{8DF11103-9EA3-134F-4718-855C1344C1BC}"/>
          </ac:grpSpMkLst>
        </pc:grpChg>
        <pc:grpChg chg="mod">
          <ac:chgData name="Nurrdinan Serena Amer Shariffudin" userId="44a61036-de04-4123-bc8e-5348622ce426" providerId="ADAL" clId="{9DF25283-8AD7-43EA-874B-B112CBB0952B}" dt="2025-12-31T07:59:54.582" v="2728" actId="14100"/>
          <ac:grpSpMkLst>
            <pc:docMk/>
            <pc:sldMk cId="2358298903" sldId="333"/>
            <ac:grpSpMk id="19" creationId="{2BD6E627-3F6B-EF68-818A-0667A3B20463}"/>
          </ac:grpSpMkLst>
        </pc:grpChg>
        <pc:grpChg chg="mod">
          <ac:chgData name="Nurrdinan Serena Amer Shariffudin" userId="44a61036-de04-4123-bc8e-5348622ce426" providerId="ADAL" clId="{9DF25283-8AD7-43EA-874B-B112CBB0952B}" dt="2025-12-31T08:00:01.454" v="2729" actId="1076"/>
          <ac:grpSpMkLst>
            <pc:docMk/>
            <pc:sldMk cId="2358298903" sldId="333"/>
            <ac:grpSpMk id="22" creationId="{2527F077-AAFD-8688-4D42-87812356A4EA}"/>
          </ac:grpSpMkLst>
        </pc:grpChg>
      </pc:sldChg>
      <pc:sldChg chg="addSp delSp modSp new mod modClrScheme chgLayout">
        <pc:chgData name="Nurrdinan Serena Amer Shariffudin" userId="44a61036-de04-4123-bc8e-5348622ce426" providerId="ADAL" clId="{9DF25283-8AD7-43EA-874B-B112CBB0952B}" dt="2025-12-31T08:01:07.934" v="2748" actId="14100"/>
        <pc:sldMkLst>
          <pc:docMk/>
          <pc:sldMk cId="2566902264" sldId="334"/>
        </pc:sldMkLst>
        <pc:spChg chg="mod ord">
          <ac:chgData name="Nurrdinan Serena Amer Shariffudin" userId="44a61036-de04-4123-bc8e-5348622ce426" providerId="ADAL" clId="{9DF25283-8AD7-43EA-874B-B112CBB0952B}" dt="2025-12-31T08:00:46.295" v="2733" actId="700"/>
          <ac:spMkLst>
            <pc:docMk/>
            <pc:sldMk cId="2566902264" sldId="334"/>
            <ac:spMk id="3" creationId="{75F8B66A-1B71-F74B-EDC6-B089DD5DDA9E}"/>
          </ac:spMkLst>
        </pc:spChg>
        <pc:spChg chg="mod">
          <ac:chgData name="Nurrdinan Serena Amer Shariffudin" userId="44a61036-de04-4123-bc8e-5348622ce426" providerId="ADAL" clId="{9DF25283-8AD7-43EA-874B-B112CBB0952B}" dt="2025-12-31T08:00:49.877" v="2740" actId="20577"/>
          <ac:spMkLst>
            <pc:docMk/>
            <pc:sldMk cId="2566902264" sldId="334"/>
            <ac:spMk id="10" creationId="{9A8CE3BC-C848-8B05-54EF-1B58E9C9DE1F}"/>
          </ac:spMkLst>
        </pc:spChg>
        <pc:spChg chg="add mod ord">
          <ac:chgData name="Nurrdinan Serena Amer Shariffudin" userId="44a61036-de04-4123-bc8e-5348622ce426" providerId="ADAL" clId="{9DF25283-8AD7-43EA-874B-B112CBB0952B}" dt="2025-12-31T08:01:02.058" v="2745" actId="1076"/>
          <ac:spMkLst>
            <pc:docMk/>
            <pc:sldMk cId="2566902264" sldId="334"/>
            <ac:spMk id="12" creationId="{A9624CD1-DB58-D04E-DCB6-007BC28C1998}"/>
          </ac:spMkLst>
        </pc:spChg>
        <pc:graphicFrameChg chg="add mod">
          <ac:chgData name="Nurrdinan Serena Amer Shariffudin" userId="44a61036-de04-4123-bc8e-5348622ce426" providerId="ADAL" clId="{9DF25283-8AD7-43EA-874B-B112CBB0952B}" dt="2025-12-31T08:01:07.934" v="2748" actId="14100"/>
          <ac:graphicFrameMkLst>
            <pc:docMk/>
            <pc:sldMk cId="2566902264" sldId="334"/>
            <ac:graphicFrameMk id="14" creationId="{8D186410-E144-F67B-EFBE-0A4642B9DB52}"/>
          </ac:graphicFrameMkLst>
        </pc:graphicFrameChg>
      </pc:sldChg>
      <pc:sldChg chg="addSp delSp modSp new mod modClrScheme chgLayout">
        <pc:chgData name="Nurrdinan Serena Amer Shariffudin" userId="44a61036-de04-4123-bc8e-5348622ce426" providerId="ADAL" clId="{9DF25283-8AD7-43EA-874B-B112CBB0952B}" dt="2025-12-31T08:02:49.748" v="2780" actId="1076"/>
        <pc:sldMkLst>
          <pc:docMk/>
          <pc:sldMk cId="1773728683" sldId="335"/>
        </pc:sldMkLst>
        <pc:spChg chg="mod ord">
          <ac:chgData name="Nurrdinan Serena Amer Shariffudin" userId="44a61036-de04-4123-bc8e-5348622ce426" providerId="ADAL" clId="{9DF25283-8AD7-43EA-874B-B112CBB0952B}" dt="2025-12-31T08:02:26.163" v="2768" actId="700"/>
          <ac:spMkLst>
            <pc:docMk/>
            <pc:sldMk cId="1773728683" sldId="335"/>
            <ac:spMk id="2" creationId="{08054214-4105-019E-9682-A4072216F0B7}"/>
          </ac:spMkLst>
        </pc:spChg>
        <pc:spChg chg="add mod ord">
          <ac:chgData name="Nurrdinan Serena Amer Shariffudin" userId="44a61036-de04-4123-bc8e-5348622ce426" providerId="ADAL" clId="{9DF25283-8AD7-43EA-874B-B112CBB0952B}" dt="2025-12-31T08:02:30.467" v="2774" actId="122"/>
          <ac:spMkLst>
            <pc:docMk/>
            <pc:sldMk cId="1773728683" sldId="335"/>
            <ac:spMk id="7" creationId="{4A1AD583-F9C1-1172-0EDE-65748CA567B7}"/>
          </ac:spMkLst>
        </pc:spChg>
        <pc:graphicFrameChg chg="add mod modGraphic">
          <ac:chgData name="Nurrdinan Serena Amer Shariffudin" userId="44a61036-de04-4123-bc8e-5348622ce426" providerId="ADAL" clId="{9DF25283-8AD7-43EA-874B-B112CBB0952B}" dt="2025-12-31T08:02:49.748" v="2780" actId="1076"/>
          <ac:graphicFrameMkLst>
            <pc:docMk/>
            <pc:sldMk cId="1773728683" sldId="335"/>
            <ac:graphicFrameMk id="9" creationId="{13F4756F-6199-E303-7B32-F1006982EABD}"/>
          </ac:graphicFrameMkLst>
        </pc:graphicFrameChg>
      </pc:sldChg>
      <pc:sldChg chg="addSp delSp modSp new mod modClrScheme chgLayout">
        <pc:chgData name="Nurrdinan Serena Amer Shariffudin" userId="44a61036-de04-4123-bc8e-5348622ce426" providerId="ADAL" clId="{9DF25283-8AD7-43EA-874B-B112CBB0952B}" dt="2025-12-31T08:04:04.428" v="2821" actId="700"/>
        <pc:sldMkLst>
          <pc:docMk/>
          <pc:sldMk cId="2413847415" sldId="336"/>
        </pc:sldMkLst>
        <pc:spChg chg="mod ord">
          <ac:chgData name="Nurrdinan Serena Amer Shariffudin" userId="44a61036-de04-4123-bc8e-5348622ce426" providerId="ADAL" clId="{9DF25283-8AD7-43EA-874B-B112CBB0952B}" dt="2025-12-31T08:04:04.428" v="2821" actId="700"/>
          <ac:spMkLst>
            <pc:docMk/>
            <pc:sldMk cId="2413847415" sldId="336"/>
            <ac:spMk id="4" creationId="{3AE9A532-5AAD-6D9E-ADC7-20102A9B6D29}"/>
          </ac:spMkLst>
        </pc:spChg>
        <pc:spChg chg="add mod ord">
          <ac:chgData name="Nurrdinan Serena Amer Shariffudin" userId="44a61036-de04-4123-bc8e-5348622ce426" providerId="ADAL" clId="{9DF25283-8AD7-43EA-874B-B112CBB0952B}" dt="2025-12-31T08:04:04.428" v="2821" actId="700"/>
          <ac:spMkLst>
            <pc:docMk/>
            <pc:sldMk cId="2413847415" sldId="336"/>
            <ac:spMk id="7" creationId="{41C56756-A7C2-2653-CB9B-165285F0878A}"/>
          </ac:spMkLst>
        </pc:spChg>
        <pc:spChg chg="add mod ord">
          <ac:chgData name="Nurrdinan Serena Amer Shariffudin" userId="44a61036-de04-4123-bc8e-5348622ce426" providerId="ADAL" clId="{9DF25283-8AD7-43EA-874B-B112CBB0952B}" dt="2025-12-31T08:04:04.428" v="2821" actId="700"/>
          <ac:spMkLst>
            <pc:docMk/>
            <pc:sldMk cId="2413847415" sldId="336"/>
            <ac:spMk id="8" creationId="{A24510EC-BD4C-E3A4-22FE-53473519368E}"/>
          </ac:spMkLst>
        </pc:spChg>
      </pc:sldChg>
      <pc:sldChg chg="addSp delSp modSp new mod modClrScheme chgLayout">
        <pc:chgData name="Nurrdinan Serena Amer Shariffudin" userId="44a61036-de04-4123-bc8e-5348622ce426" providerId="ADAL" clId="{9DF25283-8AD7-43EA-874B-B112CBB0952B}" dt="2025-12-31T08:04:30.134" v="2860" actId="2711"/>
        <pc:sldMkLst>
          <pc:docMk/>
          <pc:sldMk cId="3497573191" sldId="337"/>
        </pc:sldMkLst>
        <pc:spChg chg="mod ord">
          <ac:chgData name="Nurrdinan Serena Amer Shariffudin" userId="44a61036-de04-4123-bc8e-5348622ce426" providerId="ADAL" clId="{9DF25283-8AD7-43EA-874B-B112CBB0952B}" dt="2025-12-31T08:04:10.036" v="2823" actId="700"/>
          <ac:spMkLst>
            <pc:docMk/>
            <pc:sldMk cId="3497573191" sldId="337"/>
            <ac:spMk id="4" creationId="{43874F71-8835-BE61-633B-E4F20304CDD7}"/>
          </ac:spMkLst>
        </pc:spChg>
        <pc:spChg chg="add mod ord">
          <ac:chgData name="Nurrdinan Serena Amer Shariffudin" userId="44a61036-de04-4123-bc8e-5348622ce426" providerId="ADAL" clId="{9DF25283-8AD7-43EA-874B-B112CBB0952B}" dt="2025-12-31T08:04:18.116" v="2844" actId="20577"/>
          <ac:spMkLst>
            <pc:docMk/>
            <pc:sldMk cId="3497573191" sldId="337"/>
            <ac:spMk id="5" creationId="{BCDA3392-3DF6-EE15-1683-7BC70249DFE5}"/>
          </ac:spMkLst>
        </pc:spChg>
        <pc:spChg chg="add mod ord">
          <ac:chgData name="Nurrdinan Serena Amer Shariffudin" userId="44a61036-de04-4123-bc8e-5348622ce426" providerId="ADAL" clId="{9DF25283-8AD7-43EA-874B-B112CBB0952B}" dt="2025-12-31T08:04:30.134" v="2860" actId="2711"/>
          <ac:spMkLst>
            <pc:docMk/>
            <pc:sldMk cId="3497573191" sldId="337"/>
            <ac:spMk id="6" creationId="{8866FB76-0CA3-6A5A-8F66-79BC08F7FD08}"/>
          </ac:spMkLst>
        </pc:spChg>
      </pc:sldChg>
      <pc:sldChg chg="addSp delSp modSp new mod chgLayout">
        <pc:chgData name="Nurrdinan Serena Amer Shariffudin" userId="44a61036-de04-4123-bc8e-5348622ce426" providerId="ADAL" clId="{9DF25283-8AD7-43EA-874B-B112CBB0952B}" dt="2025-12-31T08:10:37.674" v="2907"/>
        <pc:sldMkLst>
          <pc:docMk/>
          <pc:sldMk cId="914549985" sldId="338"/>
        </pc:sldMkLst>
        <pc:spChg chg="mod ord">
          <ac:chgData name="Nurrdinan Serena Amer Shariffudin" userId="44a61036-de04-4123-bc8e-5348622ce426" providerId="ADAL" clId="{9DF25283-8AD7-43EA-874B-B112CBB0952B}" dt="2025-12-31T08:10:23.243" v="2897" actId="700"/>
          <ac:spMkLst>
            <pc:docMk/>
            <pc:sldMk cId="914549985" sldId="338"/>
            <ac:spMk id="2" creationId="{432365E2-075D-036B-0FCE-B845004B2071}"/>
          </ac:spMkLst>
        </pc:spChg>
        <pc:spChg chg="add mod ord">
          <ac:chgData name="Nurrdinan Serena Amer Shariffudin" userId="44a61036-de04-4123-bc8e-5348622ce426" providerId="ADAL" clId="{9DF25283-8AD7-43EA-874B-B112CBB0952B}" dt="2025-12-31T08:10:31.015" v="2906" actId="20577"/>
          <ac:spMkLst>
            <pc:docMk/>
            <pc:sldMk cId="914549985" sldId="338"/>
            <ac:spMk id="4" creationId="{46D0276C-C1E1-A1C4-B4BE-9750F14E06BE}"/>
          </ac:spMkLst>
        </pc:spChg>
        <pc:spChg chg="add mod">
          <ac:chgData name="Nurrdinan Serena Amer Shariffudin" userId="44a61036-de04-4123-bc8e-5348622ce426" providerId="ADAL" clId="{9DF25283-8AD7-43EA-874B-B112CBB0952B}" dt="2025-12-31T08:10:37.674" v="2907"/>
          <ac:spMkLst>
            <pc:docMk/>
            <pc:sldMk cId="914549985" sldId="338"/>
            <ac:spMk id="5" creationId="{0E04014C-31E1-67B3-3928-314BD1E426AD}"/>
          </ac:spMkLst>
        </pc:spChg>
        <pc:spChg chg="add mod">
          <ac:chgData name="Nurrdinan Serena Amer Shariffudin" userId="44a61036-de04-4123-bc8e-5348622ce426" providerId="ADAL" clId="{9DF25283-8AD7-43EA-874B-B112CBB0952B}" dt="2025-12-31T08:10:37.674" v="2907"/>
          <ac:spMkLst>
            <pc:docMk/>
            <pc:sldMk cId="914549985" sldId="338"/>
            <ac:spMk id="8" creationId="{5B6F182A-621C-E5AA-2FE6-7AFFF0A84A3C}"/>
          </ac:spMkLst>
        </pc:spChg>
        <pc:spChg chg="add mod">
          <ac:chgData name="Nurrdinan Serena Amer Shariffudin" userId="44a61036-de04-4123-bc8e-5348622ce426" providerId="ADAL" clId="{9DF25283-8AD7-43EA-874B-B112CBB0952B}" dt="2025-12-31T08:10:37.674" v="2907"/>
          <ac:spMkLst>
            <pc:docMk/>
            <pc:sldMk cId="914549985" sldId="338"/>
            <ac:spMk id="12" creationId="{2F96E360-C535-3452-0A2F-3444D405B180}"/>
          </ac:spMkLst>
        </pc:spChg>
        <pc:spChg chg="add mod">
          <ac:chgData name="Nurrdinan Serena Amer Shariffudin" userId="44a61036-de04-4123-bc8e-5348622ce426" providerId="ADAL" clId="{9DF25283-8AD7-43EA-874B-B112CBB0952B}" dt="2025-12-31T08:10:37.674" v="2907"/>
          <ac:spMkLst>
            <pc:docMk/>
            <pc:sldMk cId="914549985" sldId="338"/>
            <ac:spMk id="19" creationId="{7FDD8082-62DA-67F5-2BAF-006538FD3C81}"/>
          </ac:spMkLst>
        </pc:spChg>
        <pc:spChg chg="add mod">
          <ac:chgData name="Nurrdinan Serena Amer Shariffudin" userId="44a61036-de04-4123-bc8e-5348622ce426" providerId="ADAL" clId="{9DF25283-8AD7-43EA-874B-B112CBB0952B}" dt="2025-12-31T08:10:37.674" v="2907"/>
          <ac:spMkLst>
            <pc:docMk/>
            <pc:sldMk cId="914549985" sldId="338"/>
            <ac:spMk id="22" creationId="{671DF4B9-DE07-E944-520A-F15B2A2E17A7}"/>
          </ac:spMkLst>
        </pc:spChg>
        <pc:spChg chg="add mod">
          <ac:chgData name="Nurrdinan Serena Amer Shariffudin" userId="44a61036-de04-4123-bc8e-5348622ce426" providerId="ADAL" clId="{9DF25283-8AD7-43EA-874B-B112CBB0952B}" dt="2025-12-31T08:10:37.674" v="2907"/>
          <ac:spMkLst>
            <pc:docMk/>
            <pc:sldMk cId="914549985" sldId="338"/>
            <ac:spMk id="23" creationId="{C56174EE-110C-89DC-5765-596B4C1A49B6}"/>
          </ac:spMkLst>
        </pc:spChg>
        <pc:spChg chg="add mod">
          <ac:chgData name="Nurrdinan Serena Amer Shariffudin" userId="44a61036-de04-4123-bc8e-5348622ce426" providerId="ADAL" clId="{9DF25283-8AD7-43EA-874B-B112CBB0952B}" dt="2025-12-31T08:10:37.674" v="2907"/>
          <ac:spMkLst>
            <pc:docMk/>
            <pc:sldMk cId="914549985" sldId="338"/>
            <ac:spMk id="27" creationId="{AA61F6E9-8A89-D20B-5E6B-32F2AD585D2A}"/>
          </ac:spMkLst>
        </pc:spChg>
        <pc:spChg chg="add mod">
          <ac:chgData name="Nurrdinan Serena Amer Shariffudin" userId="44a61036-de04-4123-bc8e-5348622ce426" providerId="ADAL" clId="{9DF25283-8AD7-43EA-874B-B112CBB0952B}" dt="2025-12-31T08:10:37.674" v="2907"/>
          <ac:spMkLst>
            <pc:docMk/>
            <pc:sldMk cId="914549985" sldId="338"/>
            <ac:spMk id="41" creationId="{0E18650B-00E7-E800-6170-5B2BA41B4FC9}"/>
          </ac:spMkLst>
        </pc:spChg>
        <pc:spChg chg="add mod">
          <ac:chgData name="Nurrdinan Serena Amer Shariffudin" userId="44a61036-de04-4123-bc8e-5348622ce426" providerId="ADAL" clId="{9DF25283-8AD7-43EA-874B-B112CBB0952B}" dt="2025-12-31T08:10:37.674" v="2907"/>
          <ac:spMkLst>
            <pc:docMk/>
            <pc:sldMk cId="914549985" sldId="338"/>
            <ac:spMk id="44" creationId="{598C3507-DF74-3E31-54C5-48A8C9F85FA9}"/>
          </ac:spMkLst>
        </pc:spChg>
        <pc:spChg chg="add mod">
          <ac:chgData name="Nurrdinan Serena Amer Shariffudin" userId="44a61036-de04-4123-bc8e-5348622ce426" providerId="ADAL" clId="{9DF25283-8AD7-43EA-874B-B112CBB0952B}" dt="2025-12-31T08:10:37.674" v="2907"/>
          <ac:spMkLst>
            <pc:docMk/>
            <pc:sldMk cId="914549985" sldId="338"/>
            <ac:spMk id="48" creationId="{655F0EC2-2AF6-7FF5-CF84-AB0DAF433DAC}"/>
          </ac:spMkLst>
        </pc:spChg>
      </pc:sldChg>
      <pc:sldMasterChg chg="addSp delSp modSp mod setBg addSldLayout modSldLayout sldLayoutOrd">
        <pc:chgData name="Nurrdinan Serena Amer Shariffudin" userId="44a61036-de04-4123-bc8e-5348622ce426" providerId="ADAL" clId="{9DF25283-8AD7-43EA-874B-B112CBB0952B}" dt="2025-12-31T08:11:07.640" v="2910" actId="207"/>
        <pc:sldMasterMkLst>
          <pc:docMk/>
          <pc:sldMasterMk cId="0" sldId="2147483648"/>
        </pc:sldMasterMkLst>
        <pc:spChg chg="mod">
          <ac:chgData name="Nurrdinan Serena Amer Shariffudin" userId="44a61036-de04-4123-bc8e-5348622ce426" providerId="ADAL" clId="{9DF25283-8AD7-43EA-874B-B112CBB0952B}" dt="2025-12-31T07:22:27.859" v="2131" actId="403"/>
          <ac:spMkLst>
            <pc:docMk/>
            <pc:sldMasterMk cId="0" sldId="2147483648"/>
            <ac:spMk id="2" creationId="{00000000-0000-0000-0000-000000000000}"/>
          </ac:spMkLst>
        </pc:spChg>
        <pc:spChg chg="mod">
          <ac:chgData name="Nurrdinan Serena Amer Shariffudin" userId="44a61036-de04-4123-bc8e-5348622ce426" providerId="ADAL" clId="{9DF25283-8AD7-43EA-874B-B112CBB0952B}" dt="2025-12-31T07:22:32.009" v="2133" actId="403"/>
          <ac:spMkLst>
            <pc:docMk/>
            <pc:sldMasterMk cId="0" sldId="2147483648"/>
            <ac:spMk id="3" creationId="{00000000-0000-0000-0000-000000000000}"/>
          </ac:spMkLst>
        </pc:spChg>
        <pc:spChg chg="mod">
          <ac:chgData name="Nurrdinan Serena Amer Shariffudin" userId="44a61036-de04-4123-bc8e-5348622ce426" providerId="ADAL" clId="{9DF25283-8AD7-43EA-874B-B112CBB0952B}" dt="2025-12-31T07:23:36.025" v="2159" actId="2711"/>
          <ac:spMkLst>
            <pc:docMk/>
            <pc:sldMasterMk cId="0" sldId="2147483648"/>
            <ac:spMk id="6" creationId="{4541C57E-3A6A-812B-9612-360B063AFA23}"/>
          </ac:spMkLst>
        </pc:spChg>
        <pc:sldLayoutChg chg="addSp delSp modSp mod setBg">
          <pc:chgData name="Nurrdinan Serena Amer Shariffudin" userId="44a61036-de04-4123-bc8e-5348622ce426" providerId="ADAL" clId="{9DF25283-8AD7-43EA-874B-B112CBB0952B}" dt="2025-12-31T07:51:31.808" v="2627" actId="255"/>
          <pc:sldLayoutMkLst>
            <pc:docMk/>
            <pc:sldMasterMk cId="0" sldId="2147483648"/>
            <pc:sldLayoutMk cId="0" sldId="2147483649"/>
          </pc:sldLayoutMkLst>
          <pc:spChg chg="add mod">
            <ac:chgData name="Nurrdinan Serena Amer Shariffudin" userId="44a61036-de04-4123-bc8e-5348622ce426" providerId="ADAL" clId="{9DF25283-8AD7-43EA-874B-B112CBB0952B}" dt="2025-12-31T07:05:18.366" v="1944"/>
            <ac:spMkLst>
              <pc:docMk/>
              <pc:sldMasterMk cId="0" sldId="2147483648"/>
              <pc:sldLayoutMk cId="0" sldId="2147483649"/>
              <ac:spMk id="2" creationId="{166B5F86-6A84-3923-F770-F5F6C119925A}"/>
            </ac:spMkLst>
          </pc:spChg>
          <pc:spChg chg="add mod">
            <ac:chgData name="Nurrdinan Serena Amer Shariffudin" userId="44a61036-de04-4123-bc8e-5348622ce426" providerId="ADAL" clId="{9DF25283-8AD7-43EA-874B-B112CBB0952B}" dt="2025-12-31T04:16:01.717" v="582"/>
            <ac:spMkLst>
              <pc:docMk/>
              <pc:sldMasterMk cId="0" sldId="2147483648"/>
              <pc:sldLayoutMk cId="0" sldId="2147483649"/>
              <ac:spMk id="12" creationId="{9EAD77EA-7BA9-7E24-B7F8-FC5FCD5633B1}"/>
            </ac:spMkLst>
          </pc:spChg>
          <pc:spChg chg="add mod ord">
            <ac:chgData name="Nurrdinan Serena Amer Shariffudin" userId="44a61036-de04-4123-bc8e-5348622ce426" providerId="ADAL" clId="{9DF25283-8AD7-43EA-874B-B112CBB0952B}" dt="2025-12-31T04:59:05.008" v="964" actId="13244"/>
            <ac:spMkLst>
              <pc:docMk/>
              <pc:sldMasterMk cId="0" sldId="2147483648"/>
              <pc:sldLayoutMk cId="0" sldId="2147483649"/>
              <ac:spMk id="13" creationId="{2F7F9CFA-9F20-B95A-FE9D-E8F302205B64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51:31.808" v="2627" actId="255"/>
            <ac:spMkLst>
              <pc:docMk/>
              <pc:sldMasterMk cId="0" sldId="2147483648"/>
              <pc:sldLayoutMk cId="0" sldId="2147483649"/>
              <ac:spMk id="15" creationId="{4003F18E-8AEA-6B0B-9754-0F941DEF7179}"/>
            </ac:spMkLst>
          </pc:spChg>
        </pc:sldLayoutChg>
        <pc:sldLayoutChg chg="addSp delSp modSp mod setBg">
          <pc:chgData name="Nurrdinan Serena Amer Shariffudin" userId="44a61036-de04-4123-bc8e-5348622ce426" providerId="ADAL" clId="{9DF25283-8AD7-43EA-874B-B112CBB0952B}" dt="2025-12-31T07:05:32.794" v="1948"/>
          <pc:sldLayoutMkLst>
            <pc:docMk/>
            <pc:sldMasterMk cId="0" sldId="2147483648"/>
            <pc:sldLayoutMk cId="0" sldId="2147483650"/>
          </pc:sldLayoutMkLst>
          <pc:spChg chg="add del mod">
            <ac:chgData name="Nurrdinan Serena Amer Shariffudin" userId="44a61036-de04-4123-bc8e-5348622ce426" providerId="ADAL" clId="{9DF25283-8AD7-43EA-874B-B112CBB0952B}" dt="2025-12-31T03:46:33.411" v="334" actId="478"/>
            <ac:spMkLst>
              <pc:docMk/>
              <pc:sldMasterMk cId="0" sldId="2147483648"/>
              <pc:sldLayoutMk cId="0" sldId="2147483650"/>
              <ac:spMk id="3" creationId="{00000000-0000-0000-0000-000000000000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05:32.794" v="1948"/>
            <ac:spMkLst>
              <pc:docMk/>
              <pc:sldMasterMk cId="0" sldId="2147483648"/>
              <pc:sldLayoutMk cId="0" sldId="2147483650"/>
              <ac:spMk id="5" creationId="{0FF6F6FA-B83B-3DEB-E223-6E48DB5B9084}"/>
            </ac:spMkLst>
          </pc:spChg>
          <pc:spChg chg="add mod">
            <ac:chgData name="Nurrdinan Serena Amer Shariffudin" userId="44a61036-de04-4123-bc8e-5348622ce426" providerId="ADAL" clId="{9DF25283-8AD7-43EA-874B-B112CBB0952B}" dt="2025-12-31T04:16:13.952" v="586"/>
            <ac:spMkLst>
              <pc:docMk/>
              <pc:sldMasterMk cId="0" sldId="2147483648"/>
              <pc:sldLayoutMk cId="0" sldId="2147483650"/>
              <ac:spMk id="8" creationId="{DE9FCB14-8529-7959-0C12-A3B89BD62548}"/>
            </ac:spMkLst>
          </pc:spChg>
        </pc:sldLayoutChg>
        <pc:sldLayoutChg chg="addSp delSp modSp mod ord setBg">
          <pc:chgData name="Nurrdinan Serena Amer Shariffudin" userId="44a61036-de04-4123-bc8e-5348622ce426" providerId="ADAL" clId="{9DF25283-8AD7-43EA-874B-B112CBB0952B}" dt="2025-12-31T07:51:07.412" v="2623" actId="207"/>
          <pc:sldLayoutMkLst>
            <pc:docMk/>
            <pc:sldMasterMk cId="0" sldId="2147483648"/>
            <pc:sldLayoutMk cId="0" sldId="2147483651"/>
          </pc:sldLayoutMkLst>
          <pc:spChg chg="add mod">
            <ac:chgData name="Nurrdinan Serena Amer Shariffudin" userId="44a61036-de04-4123-bc8e-5348622ce426" providerId="ADAL" clId="{9DF25283-8AD7-43EA-874B-B112CBB0952B}" dt="2025-12-31T07:51:07.412" v="2623" actId="207"/>
            <ac:spMkLst>
              <pc:docMk/>
              <pc:sldMasterMk cId="0" sldId="2147483648"/>
              <pc:sldLayoutMk cId="0" sldId="2147483651"/>
              <ac:spMk id="20" creationId="{66F47774-F725-EF14-902A-BC90DB85C4C6}"/>
            </ac:spMkLst>
          </pc:spChg>
          <pc:spChg chg="add mod">
            <ac:chgData name="Nurrdinan Serena Amer Shariffudin" userId="44a61036-de04-4123-bc8e-5348622ce426" providerId="ADAL" clId="{9DF25283-8AD7-43EA-874B-B112CBB0952B}" dt="2025-12-31T04:47:45.744" v="865" actId="1076"/>
            <ac:spMkLst>
              <pc:docMk/>
              <pc:sldMasterMk cId="0" sldId="2147483648"/>
              <pc:sldLayoutMk cId="0" sldId="2147483651"/>
              <ac:spMk id="21" creationId="{E975EEE0-B4B5-37A3-6704-F96C812D3D0B}"/>
            </ac:spMkLst>
          </pc:spChg>
          <pc:spChg chg="add mod">
            <ac:chgData name="Nurrdinan Serena Amer Shariffudin" userId="44a61036-de04-4123-bc8e-5348622ce426" providerId="ADAL" clId="{9DF25283-8AD7-43EA-874B-B112CBB0952B}" dt="2025-12-31T04:34:08.795" v="724"/>
            <ac:spMkLst>
              <pc:docMk/>
              <pc:sldMasterMk cId="0" sldId="2147483648"/>
              <pc:sldLayoutMk cId="0" sldId="2147483651"/>
              <ac:spMk id="22" creationId="{1039F48E-A637-A547-4F11-0397F3917842}"/>
            </ac:spMkLst>
          </pc:spChg>
        </pc:sldLayoutChg>
        <pc:sldLayoutChg chg="addSp delSp modSp mod ord setBg">
          <pc:chgData name="Nurrdinan Serena Amer Shariffudin" userId="44a61036-de04-4123-bc8e-5348622ce426" providerId="ADAL" clId="{9DF25283-8AD7-43EA-874B-B112CBB0952B}" dt="2025-12-31T08:11:07.640" v="2910" actId="207"/>
          <pc:sldLayoutMkLst>
            <pc:docMk/>
            <pc:sldMasterMk cId="0" sldId="2147483648"/>
            <pc:sldLayoutMk cId="0" sldId="2147483655"/>
          </pc:sldLayoutMkLst>
          <pc:spChg chg="add mod">
            <ac:chgData name="Nurrdinan Serena Amer Shariffudin" userId="44a61036-de04-4123-bc8e-5348622ce426" providerId="ADAL" clId="{9DF25283-8AD7-43EA-874B-B112CBB0952B}" dt="2025-12-31T07:05:43.953" v="1954"/>
            <ac:spMkLst>
              <pc:docMk/>
              <pc:sldMasterMk cId="0" sldId="2147483648"/>
              <pc:sldLayoutMk cId="0" sldId="2147483655"/>
              <ac:spMk id="3" creationId="{41B1DC2D-AC8C-46BC-A785-3158922ADF7C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30:01.673" v="2223"/>
            <ac:spMkLst>
              <pc:docMk/>
              <pc:sldMasterMk cId="0" sldId="2147483648"/>
              <pc:sldLayoutMk cId="0" sldId="2147483655"/>
              <ac:spMk id="4" creationId="{E862A0DA-764D-7E1F-F178-7D5D789027E4}"/>
            </ac:spMkLst>
          </pc:spChg>
          <pc:spChg chg="add mod">
            <ac:chgData name="Nurrdinan Serena Amer Shariffudin" userId="44a61036-de04-4123-bc8e-5348622ce426" providerId="ADAL" clId="{9DF25283-8AD7-43EA-874B-B112CBB0952B}" dt="2025-12-31T08:11:07.640" v="2910" actId="207"/>
            <ac:spMkLst>
              <pc:docMk/>
              <pc:sldMasterMk cId="0" sldId="2147483648"/>
              <pc:sldLayoutMk cId="0" sldId="2147483655"/>
              <ac:spMk id="6" creationId="{70198B9B-DB99-B3E0-BD46-7817DE0C2948}"/>
            </ac:spMkLst>
          </pc:spChg>
        </pc:sldLayoutChg>
        <pc:sldLayoutChg chg="addSp delSp modSp mod ord setBg">
          <pc:chgData name="Nurrdinan Serena Amer Shariffudin" userId="44a61036-de04-4123-bc8e-5348622ce426" providerId="ADAL" clId="{9DF25283-8AD7-43EA-874B-B112CBB0952B}" dt="2025-12-31T07:51:16.041" v="2624" actId="255"/>
          <pc:sldLayoutMkLst>
            <pc:docMk/>
            <pc:sldMasterMk cId="0" sldId="2147483648"/>
            <pc:sldLayoutMk cId="0" sldId="2147483657"/>
          </pc:sldLayoutMkLst>
          <pc:spChg chg="add mod">
            <ac:chgData name="Nurrdinan Serena Amer Shariffudin" userId="44a61036-de04-4123-bc8e-5348622ce426" providerId="ADAL" clId="{9DF25283-8AD7-43EA-874B-B112CBB0952B}" dt="2025-12-31T07:05:06.741" v="1942"/>
            <ac:spMkLst>
              <pc:docMk/>
              <pc:sldMasterMk cId="0" sldId="2147483648"/>
              <pc:sldLayoutMk cId="0" sldId="2147483657"/>
              <ac:spMk id="2" creationId="{B9F29DF5-79C2-8B16-0A2E-783CB7AD8949}"/>
            </ac:spMkLst>
          </pc:spChg>
          <pc:spChg chg="mod">
            <ac:chgData name="Nurrdinan Serena Amer Shariffudin" userId="44a61036-de04-4123-bc8e-5348622ce426" providerId="ADAL" clId="{9DF25283-8AD7-43EA-874B-B112CBB0952B}" dt="2025-12-31T04:57:19.968" v="953" actId="1076"/>
            <ac:spMkLst>
              <pc:docMk/>
              <pc:sldMasterMk cId="0" sldId="2147483648"/>
              <pc:sldLayoutMk cId="0" sldId="2147483657"/>
              <ac:spMk id="3" creationId="{00000000-0000-0000-0000-000000000000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04:05.336" v="1931" actId="403"/>
            <ac:spMkLst>
              <pc:docMk/>
              <pc:sldMasterMk cId="0" sldId="2147483648"/>
              <pc:sldLayoutMk cId="0" sldId="2147483657"/>
              <ac:spMk id="9" creationId="{6F4A17BB-E0D8-5A33-DDF6-4E67453B565A}"/>
            </ac:spMkLst>
          </pc:spChg>
          <pc:spChg chg="add mod">
            <ac:chgData name="Nurrdinan Serena Amer Shariffudin" userId="44a61036-de04-4123-bc8e-5348622ce426" providerId="ADAL" clId="{9DF25283-8AD7-43EA-874B-B112CBB0952B}" dt="2025-12-31T04:50:04.896" v="880" actId="1076"/>
            <ac:spMkLst>
              <pc:docMk/>
              <pc:sldMasterMk cId="0" sldId="2147483648"/>
              <pc:sldLayoutMk cId="0" sldId="2147483657"/>
              <ac:spMk id="10" creationId="{F78EB8D4-C607-00DC-E17D-2F47C98108FD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51:16.041" v="2624" actId="255"/>
            <ac:spMkLst>
              <pc:docMk/>
              <pc:sldMasterMk cId="0" sldId="2147483648"/>
              <pc:sldLayoutMk cId="0" sldId="2147483657"/>
              <ac:spMk id="11" creationId="{ECC54D52-63AB-AE06-6E5E-5B62ADB03ED5}"/>
            </ac:spMkLst>
          </pc:spChg>
          <pc:spChg chg="add mod">
            <ac:chgData name="Nurrdinan Serena Amer Shariffudin" userId="44a61036-de04-4123-bc8e-5348622ce426" providerId="ADAL" clId="{9DF25283-8AD7-43EA-874B-B112CBB0952B}" dt="2025-12-31T04:57:37.699" v="957" actId="1076"/>
            <ac:spMkLst>
              <pc:docMk/>
              <pc:sldMasterMk cId="0" sldId="2147483648"/>
              <pc:sldLayoutMk cId="0" sldId="2147483657"/>
              <ac:spMk id="12" creationId="{40CEA535-9023-C144-5295-74E553600562}"/>
            </ac:spMkLst>
          </pc:spChg>
        </pc:sldLayoutChg>
        <pc:sldLayoutChg chg="addSp delSp modSp mod">
          <pc:chgData name="Nurrdinan Serena Amer Shariffudin" userId="44a61036-de04-4123-bc8e-5348622ce426" providerId="ADAL" clId="{9DF25283-8AD7-43EA-874B-B112CBB0952B}" dt="2025-12-31T07:51:21.255" v="2625" actId="255"/>
          <pc:sldLayoutMkLst>
            <pc:docMk/>
            <pc:sldMasterMk cId="0" sldId="2147483648"/>
            <pc:sldLayoutMk cId="3976806202" sldId="2147483697"/>
          </pc:sldLayoutMkLst>
          <pc:spChg chg="mod">
            <ac:chgData name="Nurrdinan Serena Amer Shariffudin" userId="44a61036-de04-4123-bc8e-5348622ce426" providerId="ADAL" clId="{9DF25283-8AD7-43EA-874B-B112CBB0952B}" dt="2025-12-31T06:17:07.800" v="1527" actId="1076"/>
            <ac:spMkLst>
              <pc:docMk/>
              <pc:sldMasterMk cId="0" sldId="2147483648"/>
              <pc:sldLayoutMk cId="3976806202" sldId="2147483697"/>
              <ac:spMk id="2" creationId="{EF407991-BDC1-2F67-872C-9DB97207BDAE}"/>
            </ac:spMkLst>
          </pc:spChg>
          <pc:spChg chg="mod">
            <ac:chgData name="Nurrdinan Serena Amer Shariffudin" userId="44a61036-de04-4123-bc8e-5348622ce426" providerId="ADAL" clId="{9DF25283-8AD7-43EA-874B-B112CBB0952B}" dt="2025-12-31T06:23:11.185" v="1602" actId="207"/>
            <ac:spMkLst>
              <pc:docMk/>
              <pc:sldMasterMk cId="0" sldId="2147483648"/>
              <pc:sldLayoutMk cId="3976806202" sldId="2147483697"/>
              <ac:spMk id="3" creationId="{86AB321E-43E8-4F19-E8AD-19D91558DF28}"/>
            </ac:spMkLst>
          </pc:spChg>
          <pc:spChg chg="add mod ord">
            <ac:chgData name="Nurrdinan Serena Amer Shariffudin" userId="44a61036-de04-4123-bc8e-5348622ce426" providerId="ADAL" clId="{9DF25283-8AD7-43EA-874B-B112CBB0952B}" dt="2025-12-31T04:51:46.370" v="898" actId="13244"/>
            <ac:spMkLst>
              <pc:docMk/>
              <pc:sldMasterMk cId="0" sldId="2147483648"/>
              <pc:sldLayoutMk cId="3976806202" sldId="2147483697"/>
              <ac:spMk id="4" creationId="{0C314BA9-C80A-66AE-E350-C43AD5F121E8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51:21.255" v="2625" actId="255"/>
            <ac:spMkLst>
              <pc:docMk/>
              <pc:sldMasterMk cId="0" sldId="2147483648"/>
              <pc:sldLayoutMk cId="3976806202" sldId="2147483697"/>
              <ac:spMk id="5" creationId="{BB827572-7325-00DD-873D-BACDAF646A95}"/>
            </ac:spMkLst>
          </pc:spChg>
          <pc:picChg chg="add mod">
            <ac:chgData name="Nurrdinan Serena Amer Shariffudin" userId="44a61036-de04-4123-bc8e-5348622ce426" providerId="ADAL" clId="{9DF25283-8AD7-43EA-874B-B112CBB0952B}" dt="2025-12-31T06:17:16.545" v="1529" actId="1076"/>
            <ac:picMkLst>
              <pc:docMk/>
              <pc:sldMasterMk cId="0" sldId="2147483648"/>
              <pc:sldLayoutMk cId="3976806202" sldId="2147483697"/>
              <ac:picMk id="8" creationId="{5DB4C0A7-91D4-E73B-F1BE-CF6DECB91629}"/>
            </ac:picMkLst>
          </pc:picChg>
        </pc:sldLayoutChg>
        <pc:sldLayoutChg chg="addSp delSp modSp mod">
          <pc:chgData name="Nurrdinan Serena Amer Shariffudin" userId="44a61036-de04-4123-bc8e-5348622ce426" providerId="ADAL" clId="{9DF25283-8AD7-43EA-874B-B112CBB0952B}" dt="2025-12-31T07:51:26.087" v="2626" actId="255"/>
          <pc:sldLayoutMkLst>
            <pc:docMk/>
            <pc:sldMasterMk cId="0" sldId="2147483648"/>
            <pc:sldLayoutMk cId="3045881651" sldId="2147483698"/>
          </pc:sldLayoutMkLst>
          <pc:spChg chg="mod ord">
            <ac:chgData name="Nurrdinan Serena Amer Shariffudin" userId="44a61036-de04-4123-bc8e-5348622ce426" providerId="ADAL" clId="{9DF25283-8AD7-43EA-874B-B112CBB0952B}" dt="2025-12-31T06:36:45.443" v="1768" actId="207"/>
            <ac:spMkLst>
              <pc:docMk/>
              <pc:sldMasterMk cId="0" sldId="2147483648"/>
              <pc:sldLayoutMk cId="3045881651" sldId="2147483698"/>
              <ac:spMk id="3" creationId="{48DCD06E-0313-81C4-7284-2360E37509DC}"/>
            </ac:spMkLst>
          </pc:spChg>
          <pc:spChg chg="add mod">
            <ac:chgData name="Nurrdinan Serena Amer Shariffudin" userId="44a61036-de04-4123-bc8e-5348622ce426" providerId="ADAL" clId="{9DF25283-8AD7-43EA-874B-B112CBB0952B}" dt="2025-12-31T04:54:01.883" v="932" actId="14100"/>
            <ac:spMkLst>
              <pc:docMk/>
              <pc:sldMasterMk cId="0" sldId="2147483648"/>
              <pc:sldLayoutMk cId="3045881651" sldId="2147483698"/>
              <ac:spMk id="6" creationId="{5ADDD4F9-E778-8207-30C8-F9FFC407E813}"/>
            </ac:spMkLst>
          </pc:spChg>
          <pc:spChg chg="add mod">
            <ac:chgData name="Nurrdinan Serena Amer Shariffudin" userId="44a61036-de04-4123-bc8e-5348622ce426" providerId="ADAL" clId="{9DF25283-8AD7-43EA-874B-B112CBB0952B}" dt="2025-12-31T04:54:04.467" v="933" actId="1076"/>
            <ac:spMkLst>
              <pc:docMk/>
              <pc:sldMasterMk cId="0" sldId="2147483648"/>
              <pc:sldLayoutMk cId="3045881651" sldId="2147483698"/>
              <ac:spMk id="7" creationId="{150FAACF-0753-D8AC-E2CA-5DCAFA5B0B9D}"/>
            </ac:spMkLst>
          </pc:spChg>
          <pc:spChg chg="add mod">
            <ac:chgData name="Nurrdinan Serena Amer Shariffudin" userId="44a61036-de04-4123-bc8e-5348622ce426" providerId="ADAL" clId="{9DF25283-8AD7-43EA-874B-B112CBB0952B}" dt="2025-12-31T04:54:06.154" v="934" actId="1076"/>
            <ac:spMkLst>
              <pc:docMk/>
              <pc:sldMasterMk cId="0" sldId="2147483648"/>
              <pc:sldLayoutMk cId="3045881651" sldId="2147483698"/>
              <ac:spMk id="8" creationId="{D97B718A-242D-12D8-4416-46F1CA08C518}"/>
            </ac:spMkLst>
          </pc:spChg>
          <pc:spChg chg="add mod">
            <ac:chgData name="Nurrdinan Serena Amer Shariffudin" userId="44a61036-de04-4123-bc8e-5348622ce426" providerId="ADAL" clId="{9DF25283-8AD7-43EA-874B-B112CBB0952B}" dt="2025-12-31T04:54:56.201" v="945" actId="1076"/>
            <ac:spMkLst>
              <pc:docMk/>
              <pc:sldMasterMk cId="0" sldId="2147483648"/>
              <pc:sldLayoutMk cId="3045881651" sldId="2147483698"/>
              <ac:spMk id="10" creationId="{013554E7-543A-7186-710F-1451174BF868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51:26.087" v="2626" actId="255"/>
            <ac:spMkLst>
              <pc:docMk/>
              <pc:sldMasterMk cId="0" sldId="2147483648"/>
              <pc:sldLayoutMk cId="3045881651" sldId="2147483698"/>
              <ac:spMk id="11" creationId="{E41E5EAC-F8DF-6078-F5B3-0F0C2A03AC6B}"/>
            </ac:spMkLst>
          </pc:spChg>
          <pc:picChg chg="add mod">
            <ac:chgData name="Nurrdinan Serena Amer Shariffudin" userId="44a61036-de04-4123-bc8e-5348622ce426" providerId="ADAL" clId="{9DF25283-8AD7-43EA-874B-B112CBB0952B}" dt="2025-12-31T04:55:13.147" v="949" actId="14826"/>
            <ac:picMkLst>
              <pc:docMk/>
              <pc:sldMasterMk cId="0" sldId="2147483648"/>
              <pc:sldLayoutMk cId="3045881651" sldId="2147483698"/>
              <ac:picMk id="12" creationId="{06842F6E-4DE1-B003-2161-EB7632BB3BF9}"/>
            </ac:picMkLst>
          </pc:picChg>
        </pc:sldLayoutChg>
        <pc:sldLayoutChg chg="addSp delSp modSp mod">
          <pc:chgData name="Nurrdinan Serena Amer Shariffudin" userId="44a61036-de04-4123-bc8e-5348622ce426" providerId="ADAL" clId="{9DF25283-8AD7-43EA-874B-B112CBB0952B}" dt="2025-12-31T07:51:39.392" v="2629" actId="255"/>
          <pc:sldLayoutMkLst>
            <pc:docMk/>
            <pc:sldMasterMk cId="0" sldId="2147483648"/>
            <pc:sldLayoutMk cId="3579985063" sldId="2147483699"/>
          </pc:sldLayoutMkLst>
          <pc:spChg chg="add mod ord">
            <ac:chgData name="Nurrdinan Serena Amer Shariffudin" userId="44a61036-de04-4123-bc8e-5348622ce426" providerId="ADAL" clId="{9DF25283-8AD7-43EA-874B-B112CBB0952B}" dt="2025-12-31T06:32:45.545" v="1721" actId="14100"/>
            <ac:spMkLst>
              <pc:docMk/>
              <pc:sldMasterMk cId="0" sldId="2147483648"/>
              <pc:sldLayoutMk cId="3579985063" sldId="2147483699"/>
              <ac:spMk id="4" creationId="{9B10CC42-4542-A32F-1F78-81EA36D0502C}"/>
            </ac:spMkLst>
          </pc:spChg>
          <pc:spChg chg="add mod">
            <ac:chgData name="Nurrdinan Serena Amer Shariffudin" userId="44a61036-de04-4123-bc8e-5348622ce426" providerId="ADAL" clId="{9DF25283-8AD7-43EA-874B-B112CBB0952B}" dt="2025-12-31T06:32:47.955" v="1722" actId="14100"/>
            <ac:spMkLst>
              <pc:docMk/>
              <pc:sldMasterMk cId="0" sldId="2147483648"/>
              <pc:sldLayoutMk cId="3579985063" sldId="2147483699"/>
              <ac:spMk id="6" creationId="{6CEED77B-A18C-413B-3F81-F54D12F8C41F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51:39.392" v="2629" actId="255"/>
            <ac:spMkLst>
              <pc:docMk/>
              <pc:sldMasterMk cId="0" sldId="2147483648"/>
              <pc:sldLayoutMk cId="3579985063" sldId="2147483699"/>
              <ac:spMk id="7" creationId="{5875006D-18BA-7E58-ED4A-12D04A3F983D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51:39.392" v="2629" actId="255"/>
            <ac:spMkLst>
              <pc:docMk/>
              <pc:sldMasterMk cId="0" sldId="2147483648"/>
              <pc:sldLayoutMk cId="3579985063" sldId="2147483699"/>
              <ac:spMk id="8" creationId="{490E5F55-B75E-9E6A-65D4-D9D940E1DEDC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51:39.392" v="2629" actId="255"/>
            <ac:spMkLst>
              <pc:docMk/>
              <pc:sldMasterMk cId="0" sldId="2147483648"/>
              <pc:sldLayoutMk cId="3579985063" sldId="2147483699"/>
              <ac:spMk id="12" creationId="{DE6FEDCE-57D9-6D5A-211B-0BF9D6CC96D7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51:39.392" v="2629" actId="255"/>
            <ac:spMkLst>
              <pc:docMk/>
              <pc:sldMasterMk cId="0" sldId="2147483648"/>
              <pc:sldLayoutMk cId="3579985063" sldId="2147483699"/>
              <ac:spMk id="13" creationId="{B06F045D-F2C2-25A2-8AA9-352059540B7D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51:39.392" v="2629" actId="255"/>
            <ac:spMkLst>
              <pc:docMk/>
              <pc:sldMasterMk cId="0" sldId="2147483648"/>
              <pc:sldLayoutMk cId="3579985063" sldId="2147483699"/>
              <ac:spMk id="14" creationId="{C1A86628-799F-CFA7-1B81-BA639A9DE217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51:39.392" v="2629" actId="255"/>
            <ac:spMkLst>
              <pc:docMk/>
              <pc:sldMasterMk cId="0" sldId="2147483648"/>
              <pc:sldLayoutMk cId="3579985063" sldId="2147483699"/>
              <ac:spMk id="15" creationId="{F6B052DF-DD52-8821-FF50-DBB498AF8FED}"/>
            </ac:spMkLst>
          </pc:spChg>
          <pc:picChg chg="add mod">
            <ac:chgData name="Nurrdinan Serena Amer Shariffudin" userId="44a61036-de04-4123-bc8e-5348622ce426" providerId="ADAL" clId="{9DF25283-8AD7-43EA-874B-B112CBB0952B}" dt="2025-12-31T04:59:57.085" v="972"/>
            <ac:picMkLst>
              <pc:docMk/>
              <pc:sldMasterMk cId="0" sldId="2147483648"/>
              <pc:sldLayoutMk cId="3579985063" sldId="2147483699"/>
              <ac:picMk id="5" creationId="{484E8409-C342-1B94-635B-A3712F5BB40F}"/>
            </ac:picMkLst>
          </pc:picChg>
        </pc:sldLayoutChg>
        <pc:sldLayoutChg chg="addSp delSp modSp mod">
          <pc:chgData name="Nurrdinan Serena Amer Shariffudin" userId="44a61036-de04-4123-bc8e-5348622ce426" providerId="ADAL" clId="{9DF25283-8AD7-43EA-874B-B112CBB0952B}" dt="2025-12-31T07:51:45.274" v="2630" actId="255"/>
          <pc:sldLayoutMkLst>
            <pc:docMk/>
            <pc:sldMasterMk cId="0" sldId="2147483648"/>
            <pc:sldLayoutMk cId="1630819915" sldId="2147483700"/>
          </pc:sldLayoutMkLst>
          <pc:spChg chg="add mod ord">
            <ac:chgData name="Nurrdinan Serena Amer Shariffudin" userId="44a61036-de04-4123-bc8e-5348622ce426" providerId="ADAL" clId="{9DF25283-8AD7-43EA-874B-B112CBB0952B}" dt="2025-12-31T05:03:05.633" v="1005" actId="14100"/>
            <ac:spMkLst>
              <pc:docMk/>
              <pc:sldMasterMk cId="0" sldId="2147483648"/>
              <pc:sldLayoutMk cId="1630819915" sldId="2147483700"/>
              <ac:spMk id="4" creationId="{41FFEAF3-B02A-9EE3-D7F4-8BE8FA883434}"/>
            </ac:spMkLst>
          </pc:spChg>
          <pc:spChg chg="add mod">
            <ac:chgData name="Nurrdinan Serena Amer Shariffudin" userId="44a61036-de04-4123-bc8e-5348622ce426" providerId="ADAL" clId="{9DF25283-8AD7-43EA-874B-B112CBB0952B}" dt="2025-12-31T05:03:16.007" v="1007" actId="1076"/>
            <ac:spMkLst>
              <pc:docMk/>
              <pc:sldMasterMk cId="0" sldId="2147483648"/>
              <pc:sldLayoutMk cId="1630819915" sldId="2147483700"/>
              <ac:spMk id="6" creationId="{138A4E38-F724-6384-F298-3AF84A678605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51:45.274" v="2630" actId="255"/>
            <ac:spMkLst>
              <pc:docMk/>
              <pc:sldMasterMk cId="0" sldId="2147483648"/>
              <pc:sldLayoutMk cId="1630819915" sldId="2147483700"/>
              <ac:spMk id="7" creationId="{5BB3E1BD-6DB4-B5A8-153F-89F336C11F6A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51:45.274" v="2630" actId="255"/>
            <ac:spMkLst>
              <pc:docMk/>
              <pc:sldMasterMk cId="0" sldId="2147483648"/>
              <pc:sldLayoutMk cId="1630819915" sldId="2147483700"/>
              <ac:spMk id="8" creationId="{76802BE9-A8CA-3A9B-F2F7-2D6ED8BF1E43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51:45.274" v="2630" actId="255"/>
            <ac:spMkLst>
              <pc:docMk/>
              <pc:sldMasterMk cId="0" sldId="2147483648"/>
              <pc:sldLayoutMk cId="1630819915" sldId="2147483700"/>
              <ac:spMk id="9" creationId="{140EACF7-DF7D-F5D9-7DA6-D05422CA20C5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51:45.274" v="2630" actId="255"/>
            <ac:spMkLst>
              <pc:docMk/>
              <pc:sldMasterMk cId="0" sldId="2147483648"/>
              <pc:sldLayoutMk cId="1630819915" sldId="2147483700"/>
              <ac:spMk id="10" creationId="{DDA9A176-4785-9582-6A04-5DF90A23AF7F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05:26.478" v="1946"/>
            <ac:spMkLst>
              <pc:docMk/>
              <pc:sldMasterMk cId="0" sldId="2147483648"/>
              <pc:sldLayoutMk cId="1630819915" sldId="2147483700"/>
              <ac:spMk id="14" creationId="{5097E470-CADB-34E0-49CB-9722664AF372}"/>
            </ac:spMkLst>
          </pc:spChg>
        </pc:sldLayoutChg>
        <pc:sldLayoutChg chg="addSp delSp modSp mod">
          <pc:chgData name="Nurrdinan Serena Amer Shariffudin" userId="44a61036-de04-4123-bc8e-5348622ce426" providerId="ADAL" clId="{9DF25283-8AD7-43EA-874B-B112CBB0952B}" dt="2025-12-31T07:51:51.747" v="2631" actId="255"/>
          <pc:sldLayoutMkLst>
            <pc:docMk/>
            <pc:sldMasterMk cId="0" sldId="2147483648"/>
            <pc:sldLayoutMk cId="2008407764" sldId="2147483701"/>
          </pc:sldLayoutMkLst>
          <pc:spChg chg="add mod">
            <ac:chgData name="Nurrdinan Serena Amer Shariffudin" userId="44a61036-de04-4123-bc8e-5348622ce426" providerId="ADAL" clId="{9DF25283-8AD7-43EA-874B-B112CBB0952B}" dt="2025-12-31T07:23:58.053" v="2161" actId="1076"/>
            <ac:spMkLst>
              <pc:docMk/>
              <pc:sldMasterMk cId="0" sldId="2147483648"/>
              <pc:sldLayoutMk cId="2008407764" sldId="2147483701"/>
              <ac:spMk id="4" creationId="{A9DAF11C-9CA2-005F-42F6-E80C60091F25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51:51.747" v="2631" actId="255"/>
            <ac:spMkLst>
              <pc:docMk/>
              <pc:sldMasterMk cId="0" sldId="2147483648"/>
              <pc:sldLayoutMk cId="2008407764" sldId="2147483701"/>
              <ac:spMk id="5" creationId="{83D47245-12DF-8814-8F5C-31C6AAB582E1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51:51.747" v="2631" actId="255"/>
            <ac:spMkLst>
              <pc:docMk/>
              <pc:sldMasterMk cId="0" sldId="2147483648"/>
              <pc:sldLayoutMk cId="2008407764" sldId="2147483701"/>
              <ac:spMk id="6" creationId="{2ADC8B6C-CDF8-B1B7-6E32-731583DC9FB5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49:14.356" v="2575" actId="403"/>
            <ac:spMkLst>
              <pc:docMk/>
              <pc:sldMasterMk cId="0" sldId="2147483648"/>
              <pc:sldLayoutMk cId="2008407764" sldId="2147483701"/>
              <ac:spMk id="20" creationId="{6FCC9AA5-E259-AC49-16BA-A7DD9ED3EFCA}"/>
            </ac:spMkLst>
          </pc:spChg>
          <pc:picChg chg="add mod">
            <ac:chgData name="Nurrdinan Serena Amer Shariffudin" userId="44a61036-de04-4123-bc8e-5348622ce426" providerId="ADAL" clId="{9DF25283-8AD7-43EA-874B-B112CBB0952B}" dt="2025-12-31T05:06:00.627" v="1023"/>
            <ac:picMkLst>
              <pc:docMk/>
              <pc:sldMasterMk cId="0" sldId="2147483648"/>
              <pc:sldLayoutMk cId="2008407764" sldId="2147483701"/>
              <ac:picMk id="8" creationId="{D1DB9B71-0941-3E05-CB9E-08C687E2A639}"/>
            </ac:picMkLst>
          </pc:picChg>
        </pc:sldLayoutChg>
        <pc:sldLayoutChg chg="addSp delSp modSp mod">
          <pc:chgData name="Nurrdinan Serena Amer Shariffudin" userId="44a61036-de04-4123-bc8e-5348622ce426" providerId="ADAL" clId="{9DF25283-8AD7-43EA-874B-B112CBB0952B}" dt="2025-12-31T07:51:56.509" v="2632" actId="255"/>
          <pc:sldLayoutMkLst>
            <pc:docMk/>
            <pc:sldMasterMk cId="0" sldId="2147483648"/>
            <pc:sldLayoutMk cId="4233726100" sldId="2147483702"/>
          </pc:sldLayoutMkLst>
          <pc:spChg chg="add del mod">
            <ac:chgData name="Nurrdinan Serena Amer Shariffudin" userId="44a61036-de04-4123-bc8e-5348622ce426" providerId="ADAL" clId="{9DF25283-8AD7-43EA-874B-B112CBB0952B}" dt="2025-12-31T07:41:58.413" v="2449" actId="478"/>
            <ac:spMkLst>
              <pc:docMk/>
              <pc:sldMasterMk cId="0" sldId="2147483648"/>
              <pc:sldLayoutMk cId="4233726100" sldId="2147483702"/>
              <ac:spMk id="2" creationId="{3376F9BE-B0E9-BDFF-35F7-E869B192CC60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51:56.509" v="2632" actId="255"/>
            <ac:spMkLst>
              <pc:docMk/>
              <pc:sldMasterMk cId="0" sldId="2147483648"/>
              <pc:sldLayoutMk cId="4233726100" sldId="2147483702"/>
              <ac:spMk id="4" creationId="{15C78C7C-AC16-9F43-47F6-1B168755C01E}"/>
            </ac:spMkLst>
          </pc:spChg>
          <pc:spChg chg="add mod">
            <ac:chgData name="Nurrdinan Serena Amer Shariffudin" userId="44a61036-de04-4123-bc8e-5348622ce426" providerId="ADAL" clId="{9DF25283-8AD7-43EA-874B-B112CBB0952B}" dt="2025-12-31T05:06:49.069" v="1034" actId="1076"/>
            <ac:spMkLst>
              <pc:docMk/>
              <pc:sldMasterMk cId="0" sldId="2147483648"/>
              <pc:sldLayoutMk cId="4233726100" sldId="2147483702"/>
              <ac:spMk id="6" creationId="{70537F9E-7928-6208-AC12-814FA5AFFDC8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51:56.509" v="2632" actId="255"/>
            <ac:spMkLst>
              <pc:docMk/>
              <pc:sldMasterMk cId="0" sldId="2147483648"/>
              <pc:sldLayoutMk cId="4233726100" sldId="2147483702"/>
              <ac:spMk id="8" creationId="{BD4BEAC3-AB9B-7E78-51A0-F2C54B9BF306}"/>
            </ac:spMkLst>
          </pc:spChg>
        </pc:sldLayoutChg>
        <pc:sldLayoutChg chg="modSp mod">
          <pc:chgData name="Nurrdinan Serena Amer Shariffudin" userId="44a61036-de04-4123-bc8e-5348622ce426" providerId="ADAL" clId="{9DF25283-8AD7-43EA-874B-B112CBB0952B}" dt="2025-12-31T07:12:28.135" v="2064" actId="404"/>
          <pc:sldLayoutMkLst>
            <pc:docMk/>
            <pc:sldMasterMk cId="0" sldId="2147483648"/>
            <pc:sldLayoutMk cId="2539759937" sldId="2147483711"/>
          </pc:sldLayoutMkLst>
          <pc:spChg chg="mod">
            <ac:chgData name="Nurrdinan Serena Amer Shariffudin" userId="44a61036-de04-4123-bc8e-5348622ce426" providerId="ADAL" clId="{9DF25283-8AD7-43EA-874B-B112CBB0952B}" dt="2025-12-31T07:12:28.135" v="2064" actId="404"/>
            <ac:spMkLst>
              <pc:docMk/>
              <pc:sldMasterMk cId="0" sldId="2147483648"/>
              <pc:sldLayoutMk cId="2539759937" sldId="2147483711"/>
              <ac:spMk id="3" creationId="{A1F001CD-6B65-B59E-9BA1-0EC90B352B95}"/>
            </ac:spMkLst>
          </pc:spChg>
        </pc:sldLayoutChg>
      </pc:sldMasterChg>
      <pc:sldMasterChg chg="addSp delSp modSp mod setBg modSldLayout sldLayoutOrd">
        <pc:chgData name="Nurrdinan Serena Amer Shariffudin" userId="44a61036-de04-4123-bc8e-5348622ce426" providerId="ADAL" clId="{9DF25283-8AD7-43EA-874B-B112CBB0952B}" dt="2025-12-31T08:09:22.748" v="2894" actId="404"/>
        <pc:sldMasterMkLst>
          <pc:docMk/>
          <pc:sldMasterMk cId="2658474519" sldId="2147483660"/>
        </pc:sldMasterMkLst>
        <pc:spChg chg="mod">
          <ac:chgData name="Nurrdinan Serena Amer Shariffudin" userId="44a61036-de04-4123-bc8e-5348622ce426" providerId="ADAL" clId="{9DF25283-8AD7-43EA-874B-B112CBB0952B}" dt="2025-12-31T07:25:31.069" v="2171" actId="404"/>
          <ac:spMkLst>
            <pc:docMk/>
            <pc:sldMasterMk cId="2658474519" sldId="2147483660"/>
            <ac:spMk id="2" creationId="{65971BCB-3E71-7ACC-FAE1-0AAE6C786CE7}"/>
          </ac:spMkLst>
        </pc:spChg>
        <pc:spChg chg="mod">
          <ac:chgData name="Nurrdinan Serena Amer Shariffudin" userId="44a61036-de04-4123-bc8e-5348622ce426" providerId="ADAL" clId="{9DF25283-8AD7-43EA-874B-B112CBB0952B}" dt="2025-12-31T07:54:49.594" v="2659" actId="255"/>
          <ac:spMkLst>
            <pc:docMk/>
            <pc:sldMasterMk cId="2658474519" sldId="2147483660"/>
            <ac:spMk id="3" creationId="{E747130B-6A37-778B-0236-E5D87C6BB9AB}"/>
          </ac:spMkLst>
        </pc:spChg>
        <pc:spChg chg="mod">
          <ac:chgData name="Nurrdinan Serena Amer Shariffudin" userId="44a61036-de04-4123-bc8e-5348622ce426" providerId="ADAL" clId="{9DF25283-8AD7-43EA-874B-B112CBB0952B}" dt="2025-12-31T08:09:07.910" v="2893" actId="2711"/>
          <ac:spMkLst>
            <pc:docMk/>
            <pc:sldMasterMk cId="2658474519" sldId="2147483660"/>
            <ac:spMk id="6" creationId="{01689054-228B-F1EE-6C4A-77394C3DF105}"/>
          </ac:spMkLst>
        </pc:spChg>
        <pc:spChg chg="mod ord">
          <ac:chgData name="Nurrdinan Serena Amer Shariffudin" userId="44a61036-de04-4123-bc8e-5348622ce426" providerId="ADAL" clId="{9DF25283-8AD7-43EA-874B-B112CBB0952B}" dt="2025-12-31T03:36:08.756" v="255" actId="34135"/>
          <ac:spMkLst>
            <pc:docMk/>
            <pc:sldMasterMk cId="2658474519" sldId="2147483660"/>
            <ac:spMk id="7" creationId="{3D5A3309-B8DC-FC08-D862-752B4B8824BD}"/>
          </ac:spMkLst>
        </pc:spChg>
        <pc:sldLayoutChg chg="addSp delSp modSp mod setBg">
          <pc:chgData name="Nurrdinan Serena Amer Shariffudin" userId="44a61036-de04-4123-bc8e-5348622ce426" providerId="ADAL" clId="{9DF25283-8AD7-43EA-874B-B112CBB0952B}" dt="2025-12-31T08:08:09.650" v="2889" actId="478"/>
          <pc:sldLayoutMkLst>
            <pc:docMk/>
            <pc:sldMasterMk cId="2658474519" sldId="2147483660"/>
            <pc:sldLayoutMk cId="3805206763" sldId="2147483661"/>
          </pc:sldLayoutMkLst>
          <pc:spChg chg="mod">
            <ac:chgData name="Nurrdinan Serena Amer Shariffudin" userId="44a61036-de04-4123-bc8e-5348622ce426" providerId="ADAL" clId="{9DF25283-8AD7-43EA-874B-B112CBB0952B}" dt="2025-12-31T05:44:53.740" v="1142" actId="14100"/>
            <ac:spMkLst>
              <pc:docMk/>
              <pc:sldMasterMk cId="2658474519" sldId="2147483660"/>
              <pc:sldLayoutMk cId="3805206763" sldId="2147483661"/>
              <ac:spMk id="2" creationId="{F36C0AFF-0802-4854-DB3C-478AB6ED4E26}"/>
            </ac:spMkLst>
          </pc:spChg>
          <pc:spChg chg="mod">
            <ac:chgData name="Nurrdinan Serena Amer Shariffudin" userId="44a61036-de04-4123-bc8e-5348622ce426" providerId="ADAL" clId="{9DF25283-8AD7-43EA-874B-B112CBB0952B}" dt="2025-12-31T08:05:31.752" v="2872" actId="2711"/>
            <ac:spMkLst>
              <pc:docMk/>
              <pc:sldMasterMk cId="2658474519" sldId="2147483660"/>
              <pc:sldLayoutMk cId="3805206763" sldId="2147483661"/>
              <ac:spMk id="3" creationId="{A0EBCC67-E74B-29D4-5293-51C8F6E3E05E}"/>
            </ac:spMkLst>
          </pc:spChg>
          <pc:picChg chg="add mod">
            <ac:chgData name="Nurrdinan Serena Amer Shariffudin" userId="44a61036-de04-4123-bc8e-5348622ce426" providerId="ADAL" clId="{9DF25283-8AD7-43EA-874B-B112CBB0952B}" dt="2025-12-31T05:44:50.538" v="1141"/>
            <ac:picMkLst>
              <pc:docMk/>
              <pc:sldMasterMk cId="2658474519" sldId="2147483660"/>
              <pc:sldLayoutMk cId="3805206763" sldId="2147483661"/>
              <ac:picMk id="4" creationId="{308A0461-882A-2B95-1902-6DC9B4AF20D0}"/>
            </ac:picMkLst>
          </pc:picChg>
        </pc:sldLayoutChg>
        <pc:sldLayoutChg chg="addSp delSp modSp mod setBg">
          <pc:chgData name="Nurrdinan Serena Amer Shariffudin" userId="44a61036-de04-4123-bc8e-5348622ce426" providerId="ADAL" clId="{9DF25283-8AD7-43EA-874B-B112CBB0952B}" dt="2025-12-31T07:08:38.064" v="2008"/>
          <pc:sldLayoutMkLst>
            <pc:docMk/>
            <pc:sldMasterMk cId="2658474519" sldId="2147483660"/>
            <pc:sldLayoutMk cId="2766559319" sldId="2147483662"/>
          </pc:sldLayoutMkLst>
          <pc:spChg chg="add mod">
            <ac:chgData name="Nurrdinan Serena Amer Shariffudin" userId="44a61036-de04-4123-bc8e-5348622ce426" providerId="ADAL" clId="{9DF25283-8AD7-43EA-874B-B112CBB0952B}" dt="2025-12-31T07:08:38.064" v="2008"/>
            <ac:spMkLst>
              <pc:docMk/>
              <pc:sldMasterMk cId="2658474519" sldId="2147483660"/>
              <pc:sldLayoutMk cId="2766559319" sldId="2147483662"/>
              <ac:spMk id="6" creationId="{DF74BC49-E762-0B0F-4F4A-486209DA7F1A}"/>
            </ac:spMkLst>
          </pc:spChg>
          <pc:spChg chg="add mod">
            <ac:chgData name="Nurrdinan Serena Amer Shariffudin" userId="44a61036-de04-4123-bc8e-5348622ce426" providerId="ADAL" clId="{9DF25283-8AD7-43EA-874B-B112CBB0952B}" dt="2025-12-31T03:30:38.389" v="220"/>
            <ac:spMkLst>
              <pc:docMk/>
              <pc:sldMasterMk cId="2658474519" sldId="2147483660"/>
              <pc:sldLayoutMk cId="2766559319" sldId="2147483662"/>
              <ac:spMk id="11" creationId="{A87F532B-EE70-99D3-0FFE-136B7B43FD02}"/>
            </ac:spMkLst>
          </pc:spChg>
        </pc:sldLayoutChg>
        <pc:sldLayoutChg chg="addSp delSp modSp mod setBg">
          <pc:chgData name="Nurrdinan Serena Amer Shariffudin" userId="44a61036-de04-4123-bc8e-5348622ce426" providerId="ADAL" clId="{9DF25283-8AD7-43EA-874B-B112CBB0952B}" dt="2025-12-31T07:08:58.657" v="2016"/>
          <pc:sldLayoutMkLst>
            <pc:docMk/>
            <pc:sldMasterMk cId="2658474519" sldId="2147483660"/>
            <pc:sldLayoutMk cId="3214468039" sldId="2147483664"/>
          </pc:sldLayoutMkLst>
          <pc:spChg chg="add mod">
            <ac:chgData name="Nurrdinan Serena Amer Shariffudin" userId="44a61036-de04-4123-bc8e-5348622ce426" providerId="ADAL" clId="{9DF25283-8AD7-43EA-874B-B112CBB0952B}" dt="2025-12-31T07:08:58.657" v="2016"/>
            <ac:spMkLst>
              <pc:docMk/>
              <pc:sldMasterMk cId="2658474519" sldId="2147483660"/>
              <pc:sldLayoutMk cId="3214468039" sldId="2147483664"/>
              <ac:spMk id="6" creationId="{8D5FBDC9-AD86-A562-1561-2A5B309AA2A5}"/>
            </ac:spMkLst>
          </pc:spChg>
          <pc:spChg chg="add mod">
            <ac:chgData name="Nurrdinan Serena Amer Shariffudin" userId="44a61036-de04-4123-bc8e-5348622ce426" providerId="ADAL" clId="{9DF25283-8AD7-43EA-874B-B112CBB0952B}" dt="2025-12-31T03:30:41.765" v="222"/>
            <ac:spMkLst>
              <pc:docMk/>
              <pc:sldMasterMk cId="2658474519" sldId="2147483660"/>
              <pc:sldLayoutMk cId="3214468039" sldId="2147483664"/>
              <ac:spMk id="11" creationId="{0366C7B6-86FF-48B3-ED74-C109D45E30FF}"/>
            </ac:spMkLst>
          </pc:spChg>
        </pc:sldLayoutChg>
        <pc:sldLayoutChg chg="addSp delSp modSp mod setBg">
          <pc:chgData name="Nurrdinan Serena Amer Shariffudin" userId="44a61036-de04-4123-bc8e-5348622ce426" providerId="ADAL" clId="{9DF25283-8AD7-43EA-874B-B112CBB0952B}" dt="2025-12-31T07:09:01.820" v="2018"/>
          <pc:sldLayoutMkLst>
            <pc:docMk/>
            <pc:sldMasterMk cId="2658474519" sldId="2147483660"/>
            <pc:sldLayoutMk cId="484743928" sldId="2147483665"/>
          </pc:sldLayoutMkLst>
          <pc:spChg chg="add mod">
            <ac:chgData name="Nurrdinan Serena Amer Shariffudin" userId="44a61036-de04-4123-bc8e-5348622ce426" providerId="ADAL" clId="{9DF25283-8AD7-43EA-874B-B112CBB0952B}" dt="2025-12-31T07:09:01.820" v="2018"/>
            <ac:spMkLst>
              <pc:docMk/>
              <pc:sldMasterMk cId="2658474519" sldId="2147483660"/>
              <pc:sldLayoutMk cId="484743928" sldId="2147483665"/>
              <ac:spMk id="8" creationId="{78873896-A5AF-0F85-11E3-3D15BBBF0C0B}"/>
            </ac:spMkLst>
          </pc:spChg>
          <pc:spChg chg="add mod">
            <ac:chgData name="Nurrdinan Serena Amer Shariffudin" userId="44a61036-de04-4123-bc8e-5348622ce426" providerId="ADAL" clId="{9DF25283-8AD7-43EA-874B-B112CBB0952B}" dt="2025-12-31T03:30:43.562" v="223"/>
            <ac:spMkLst>
              <pc:docMk/>
              <pc:sldMasterMk cId="2658474519" sldId="2147483660"/>
              <pc:sldLayoutMk cId="484743928" sldId="2147483665"/>
              <ac:spMk id="13" creationId="{B4C31790-8632-692B-9E51-C39A4B3FDA81}"/>
            </ac:spMkLst>
          </pc:spChg>
        </pc:sldLayoutChg>
        <pc:sldLayoutChg chg="addSp delSp modSp mod ord setBg">
          <pc:chgData name="Nurrdinan Serena Amer Shariffudin" userId="44a61036-de04-4123-bc8e-5348622ce426" providerId="ADAL" clId="{9DF25283-8AD7-43EA-874B-B112CBB0952B}" dt="2025-12-31T07:29:32.804" v="2222"/>
          <pc:sldLayoutMkLst>
            <pc:docMk/>
            <pc:sldMasterMk cId="2658474519" sldId="2147483660"/>
            <pc:sldLayoutMk cId="3343861680" sldId="2147483667"/>
          </pc:sldLayoutMkLst>
          <pc:spChg chg="add mod">
            <ac:chgData name="Nurrdinan Serena Amer Shariffudin" userId="44a61036-de04-4123-bc8e-5348622ce426" providerId="ADAL" clId="{9DF25283-8AD7-43EA-874B-B112CBB0952B}" dt="2025-12-31T07:08:48.709" v="2012"/>
            <ac:spMkLst>
              <pc:docMk/>
              <pc:sldMasterMk cId="2658474519" sldId="2147483660"/>
              <pc:sldLayoutMk cId="3343861680" sldId="2147483667"/>
              <ac:spMk id="3" creationId="{FEBD200C-4673-6CBC-DF83-0972A89C76C0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29:32.804" v="2222"/>
            <ac:spMkLst>
              <pc:docMk/>
              <pc:sldMasterMk cId="2658474519" sldId="2147483660"/>
              <pc:sldLayoutMk cId="3343861680" sldId="2147483667"/>
              <ac:spMk id="4" creationId="{F6DC1E8C-52A7-0567-2112-5122AFE6CA2C}"/>
            </ac:spMkLst>
          </pc:spChg>
          <pc:spChg chg="add mod">
            <ac:chgData name="Nurrdinan Serena Amer Shariffudin" userId="44a61036-de04-4123-bc8e-5348622ce426" providerId="ADAL" clId="{9DF25283-8AD7-43EA-874B-B112CBB0952B}" dt="2025-12-31T03:30:47.508" v="225"/>
            <ac:spMkLst>
              <pc:docMk/>
              <pc:sldMasterMk cId="2658474519" sldId="2147483660"/>
              <pc:sldLayoutMk cId="3343861680" sldId="2147483667"/>
              <ac:spMk id="8" creationId="{B1B45AC3-A5BF-AC3C-0433-8AB0F6324FF1}"/>
            </ac:spMkLst>
          </pc:spChg>
        </pc:sldLayoutChg>
        <pc:sldLayoutChg chg="addSp modSp mod">
          <pc:chgData name="Nurrdinan Serena Amer Shariffudin" userId="44a61036-de04-4123-bc8e-5348622ce426" providerId="ADAL" clId="{9DF25283-8AD7-43EA-874B-B112CBB0952B}" dt="2025-12-31T08:07:47.347" v="2888" actId="404"/>
          <pc:sldLayoutMkLst>
            <pc:docMk/>
            <pc:sldMasterMk cId="2658474519" sldId="2147483660"/>
            <pc:sldLayoutMk cId="3804396973" sldId="2147483703"/>
          </pc:sldLayoutMkLst>
          <pc:spChg chg="mod">
            <ac:chgData name="Nurrdinan Serena Amer Shariffudin" userId="44a61036-de04-4123-bc8e-5348622ce426" providerId="ADAL" clId="{9DF25283-8AD7-43EA-874B-B112CBB0952B}" dt="2025-12-31T05:44:47.668" v="1140" actId="14100"/>
            <ac:spMkLst>
              <pc:docMk/>
              <pc:sldMasterMk cId="2658474519" sldId="2147483660"/>
              <pc:sldLayoutMk cId="3804396973" sldId="2147483703"/>
              <ac:spMk id="2" creationId="{A9432CAE-2B69-2AE2-4280-4918AEA93A27}"/>
            </ac:spMkLst>
          </pc:spChg>
          <pc:spChg chg="mod">
            <ac:chgData name="Nurrdinan Serena Amer Shariffudin" userId="44a61036-de04-4123-bc8e-5348622ce426" providerId="ADAL" clId="{9DF25283-8AD7-43EA-874B-B112CBB0952B}" dt="2025-12-31T08:07:47.347" v="2888" actId="404"/>
            <ac:spMkLst>
              <pc:docMk/>
              <pc:sldMasterMk cId="2658474519" sldId="2147483660"/>
              <pc:sldLayoutMk cId="3804396973" sldId="2147483703"/>
              <ac:spMk id="3" creationId="{97C4A9AE-B3AB-2AD8-E5B7-665DC759B1F4}"/>
            </ac:spMkLst>
          </pc:spChg>
          <pc:spChg chg="add mod">
            <ac:chgData name="Nurrdinan Serena Amer Shariffudin" userId="44a61036-de04-4123-bc8e-5348622ce426" providerId="ADAL" clId="{9DF25283-8AD7-43EA-874B-B112CBB0952B}" dt="2025-12-31T05:45:35.413" v="1149" actId="14100"/>
            <ac:spMkLst>
              <pc:docMk/>
              <pc:sldMasterMk cId="2658474519" sldId="2147483660"/>
              <pc:sldLayoutMk cId="3804396973" sldId="2147483703"/>
              <ac:spMk id="5" creationId="{A477C7F8-9D82-F18F-180C-BA951BE2479B}"/>
            </ac:spMkLst>
          </pc:spChg>
          <pc:spChg chg="add mod">
            <ac:chgData name="Nurrdinan Serena Amer Shariffudin" userId="44a61036-de04-4123-bc8e-5348622ce426" providerId="ADAL" clId="{9DF25283-8AD7-43EA-874B-B112CBB0952B}" dt="2025-12-31T05:45:39.729" v="1151" actId="1076"/>
            <ac:spMkLst>
              <pc:docMk/>
              <pc:sldMasterMk cId="2658474519" sldId="2147483660"/>
              <pc:sldLayoutMk cId="3804396973" sldId="2147483703"/>
              <ac:spMk id="6" creationId="{BF564330-29D1-DA51-9DE2-609E37DE34AA}"/>
            </ac:spMkLst>
          </pc:spChg>
          <pc:spChg chg="add mod">
            <ac:chgData name="Nurrdinan Serena Amer Shariffudin" userId="44a61036-de04-4123-bc8e-5348622ce426" providerId="ADAL" clId="{9DF25283-8AD7-43EA-874B-B112CBB0952B}" dt="2025-12-31T05:45:45.718" v="1153" actId="1076"/>
            <ac:spMkLst>
              <pc:docMk/>
              <pc:sldMasterMk cId="2658474519" sldId="2147483660"/>
              <pc:sldLayoutMk cId="3804396973" sldId="2147483703"/>
              <ac:spMk id="7" creationId="{4244C73D-6845-9673-F594-2FFBABEB94F3}"/>
            </ac:spMkLst>
          </pc:spChg>
          <pc:spChg chg="add mod">
            <ac:chgData name="Nurrdinan Serena Amer Shariffudin" userId="44a61036-de04-4123-bc8e-5348622ce426" providerId="ADAL" clId="{9DF25283-8AD7-43EA-874B-B112CBB0952B}" dt="2025-12-31T05:45:45.718" v="1153" actId="1076"/>
            <ac:spMkLst>
              <pc:docMk/>
              <pc:sldMasterMk cId="2658474519" sldId="2147483660"/>
              <pc:sldLayoutMk cId="3804396973" sldId="2147483703"/>
              <ac:spMk id="8" creationId="{6617D8B2-9E31-36E5-0FDA-719D0169888D}"/>
            </ac:spMkLst>
          </pc:spChg>
          <pc:picChg chg="add mod">
            <ac:chgData name="Nurrdinan Serena Amer Shariffudin" userId="44a61036-de04-4123-bc8e-5348622ce426" providerId="ADAL" clId="{9DF25283-8AD7-43EA-874B-B112CBB0952B}" dt="2025-12-31T05:43:54.712" v="1137"/>
            <ac:picMkLst>
              <pc:docMk/>
              <pc:sldMasterMk cId="2658474519" sldId="2147483660"/>
              <pc:sldLayoutMk cId="3804396973" sldId="2147483703"/>
              <ac:picMk id="4" creationId="{6833E84A-CA75-F1DF-8062-0BA9BB793C4C}"/>
            </ac:picMkLst>
          </pc:picChg>
        </pc:sldLayoutChg>
        <pc:sldLayoutChg chg="addSp delSp modSp mod">
          <pc:chgData name="Nurrdinan Serena Amer Shariffudin" userId="44a61036-de04-4123-bc8e-5348622ce426" providerId="ADAL" clId="{9DF25283-8AD7-43EA-874B-B112CBB0952B}" dt="2025-12-31T05:48:40.051" v="1176" actId="14100"/>
          <pc:sldLayoutMkLst>
            <pc:docMk/>
            <pc:sldMasterMk cId="2658474519" sldId="2147483660"/>
            <pc:sldLayoutMk cId="1965403069" sldId="2147483704"/>
          </pc:sldLayoutMkLst>
          <pc:spChg chg="add mod ord">
            <ac:chgData name="Nurrdinan Serena Amer Shariffudin" userId="44a61036-de04-4123-bc8e-5348622ce426" providerId="ADAL" clId="{9DF25283-8AD7-43EA-874B-B112CBB0952B}" dt="2025-12-31T05:48:06.903" v="1168" actId="13244"/>
            <ac:spMkLst>
              <pc:docMk/>
              <pc:sldMasterMk cId="2658474519" sldId="2147483660"/>
              <pc:sldLayoutMk cId="1965403069" sldId="2147483704"/>
              <ac:spMk id="6" creationId="{CDCDCD7F-6E47-5D6B-9CDE-89113C662FAE}"/>
            </ac:spMkLst>
          </pc:spChg>
          <pc:spChg chg="add mod">
            <ac:chgData name="Nurrdinan Serena Amer Shariffudin" userId="44a61036-de04-4123-bc8e-5348622ce426" providerId="ADAL" clId="{9DF25283-8AD7-43EA-874B-B112CBB0952B}" dt="2025-12-31T05:48:25.380" v="1172" actId="1076"/>
            <ac:spMkLst>
              <pc:docMk/>
              <pc:sldMasterMk cId="2658474519" sldId="2147483660"/>
              <pc:sldLayoutMk cId="1965403069" sldId="2147483704"/>
              <ac:spMk id="7" creationId="{03418EA2-33B1-DB5D-B904-6A29E8859E30}"/>
            </ac:spMkLst>
          </pc:spChg>
          <pc:spChg chg="add mod">
            <ac:chgData name="Nurrdinan Serena Amer Shariffudin" userId="44a61036-de04-4123-bc8e-5348622ce426" providerId="ADAL" clId="{9DF25283-8AD7-43EA-874B-B112CBB0952B}" dt="2025-12-31T05:48:40.051" v="1176" actId="14100"/>
            <ac:spMkLst>
              <pc:docMk/>
              <pc:sldMasterMk cId="2658474519" sldId="2147483660"/>
              <pc:sldLayoutMk cId="1965403069" sldId="2147483704"/>
              <ac:spMk id="8" creationId="{C254F442-B191-6822-4C78-7CBE06017137}"/>
            </ac:spMkLst>
          </pc:spChg>
          <pc:picChg chg="add mod">
            <ac:chgData name="Nurrdinan Serena Amer Shariffudin" userId="44a61036-de04-4123-bc8e-5348622ce426" providerId="ADAL" clId="{9DF25283-8AD7-43EA-874B-B112CBB0952B}" dt="2025-12-31T05:47:31.731" v="1163" actId="1076"/>
            <ac:picMkLst>
              <pc:docMk/>
              <pc:sldMasterMk cId="2658474519" sldId="2147483660"/>
              <pc:sldLayoutMk cId="1965403069" sldId="2147483704"/>
              <ac:picMk id="4" creationId="{1BBBD7A9-B1BE-3200-6C03-B2C568CAB7C4}"/>
            </ac:picMkLst>
          </pc:picChg>
        </pc:sldLayoutChg>
        <pc:sldLayoutChg chg="addSp delSp modSp mod">
          <pc:chgData name="Nurrdinan Serena Amer Shariffudin" userId="44a61036-de04-4123-bc8e-5348622ce426" providerId="ADAL" clId="{9DF25283-8AD7-43EA-874B-B112CBB0952B}" dt="2025-12-31T07:19:56.859" v="2121" actId="34135"/>
          <pc:sldLayoutMkLst>
            <pc:docMk/>
            <pc:sldMasterMk cId="2658474519" sldId="2147483660"/>
            <pc:sldLayoutMk cId="1428740744" sldId="2147483705"/>
          </pc:sldLayoutMkLst>
          <pc:spChg chg="mod">
            <ac:chgData name="Nurrdinan Serena Amer Shariffudin" userId="44a61036-de04-4123-bc8e-5348622ce426" providerId="ADAL" clId="{9DF25283-8AD7-43EA-874B-B112CBB0952B}" dt="2025-12-31T05:50:30.105" v="1193" actId="207"/>
            <ac:spMkLst>
              <pc:docMk/>
              <pc:sldMasterMk cId="2658474519" sldId="2147483660"/>
              <pc:sldLayoutMk cId="1428740744" sldId="2147483705"/>
              <ac:spMk id="3" creationId="{33ECECB5-1B34-D6AB-CED6-56D761450BCF}"/>
            </ac:spMkLst>
          </pc:spChg>
          <pc:spChg chg="add mod">
            <ac:chgData name="Nurrdinan Serena Amer Shariffudin" userId="44a61036-de04-4123-bc8e-5348622ce426" providerId="ADAL" clId="{9DF25283-8AD7-43EA-874B-B112CBB0952B}" dt="2025-12-31T05:49:40.352" v="1183" actId="1076"/>
            <ac:spMkLst>
              <pc:docMk/>
              <pc:sldMasterMk cId="2658474519" sldId="2147483660"/>
              <pc:sldLayoutMk cId="1428740744" sldId="2147483705"/>
              <ac:spMk id="5" creationId="{BF68ECB7-3B16-443F-E54B-2F9732D38235}"/>
            </ac:spMkLst>
          </pc:spChg>
          <pc:spChg chg="add mod">
            <ac:chgData name="Nurrdinan Serena Amer Shariffudin" userId="44a61036-de04-4123-bc8e-5348622ce426" providerId="ADAL" clId="{9DF25283-8AD7-43EA-874B-B112CBB0952B}" dt="2025-12-31T05:50:53.735" v="1199" actId="14100"/>
            <ac:spMkLst>
              <pc:docMk/>
              <pc:sldMasterMk cId="2658474519" sldId="2147483660"/>
              <pc:sldLayoutMk cId="1428740744" sldId="2147483705"/>
              <ac:spMk id="6" creationId="{7AB65FFD-74C8-18EA-CD42-8F3EC0B3331A}"/>
            </ac:spMkLst>
          </pc:spChg>
          <pc:spChg chg="add mod ord">
            <ac:chgData name="Nurrdinan Serena Amer Shariffudin" userId="44a61036-de04-4123-bc8e-5348622ce426" providerId="ADAL" clId="{9DF25283-8AD7-43EA-874B-B112CBB0952B}" dt="2025-12-31T07:19:56.859" v="2121" actId="34135"/>
            <ac:spMkLst>
              <pc:docMk/>
              <pc:sldMasterMk cId="2658474519" sldId="2147483660"/>
              <pc:sldLayoutMk cId="1428740744" sldId="2147483705"/>
              <ac:spMk id="7" creationId="{E3D4E2E0-6134-B2FB-BD99-07FA06D66E1D}"/>
            </ac:spMkLst>
          </pc:spChg>
          <pc:spChg chg="add mod">
            <ac:chgData name="Nurrdinan Serena Amer Shariffudin" userId="44a61036-de04-4123-bc8e-5348622ce426" providerId="ADAL" clId="{9DF25283-8AD7-43EA-874B-B112CBB0952B}" dt="2025-12-31T05:50:57.177" v="1200" actId="207"/>
            <ac:spMkLst>
              <pc:docMk/>
              <pc:sldMasterMk cId="2658474519" sldId="2147483660"/>
              <pc:sldLayoutMk cId="1428740744" sldId="2147483705"/>
              <ac:spMk id="8" creationId="{A3B75A36-8885-E046-D7ED-4CAF84E4817C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08:35.150" v="2006"/>
            <ac:spMkLst>
              <pc:docMk/>
              <pc:sldMasterMk cId="2658474519" sldId="2147483660"/>
              <pc:sldLayoutMk cId="1428740744" sldId="2147483705"/>
              <ac:spMk id="9" creationId="{7A7F5B19-FDA7-759E-6D01-B946769E634D}"/>
            </ac:spMkLst>
          </pc:spChg>
        </pc:sldLayoutChg>
        <pc:sldLayoutChg chg="addSp delSp modSp mod">
          <pc:chgData name="Nurrdinan Serena Amer Shariffudin" userId="44a61036-de04-4123-bc8e-5348622ce426" providerId="ADAL" clId="{9DF25283-8AD7-43EA-874B-B112CBB0952B}" dt="2025-12-31T07:08:43.195" v="2010"/>
          <pc:sldLayoutMkLst>
            <pc:docMk/>
            <pc:sldMasterMk cId="2658474519" sldId="2147483660"/>
            <pc:sldLayoutMk cId="3449744260" sldId="2147483706"/>
          </pc:sldLayoutMkLst>
          <pc:spChg chg="mod">
            <ac:chgData name="Nurrdinan Serena Amer Shariffudin" userId="44a61036-de04-4123-bc8e-5348622ce426" providerId="ADAL" clId="{9DF25283-8AD7-43EA-874B-B112CBB0952B}" dt="2025-12-31T05:52:34.157" v="1229" actId="14100"/>
            <ac:spMkLst>
              <pc:docMk/>
              <pc:sldMasterMk cId="2658474519" sldId="2147483660"/>
              <pc:sldLayoutMk cId="3449744260" sldId="2147483706"/>
              <ac:spMk id="2" creationId="{70F74512-07E0-1AFB-89D5-585513F3355A}"/>
            </ac:spMkLst>
          </pc:spChg>
          <pc:spChg chg="add mod">
            <ac:chgData name="Nurrdinan Serena Amer Shariffudin" userId="44a61036-de04-4123-bc8e-5348622ce426" providerId="ADAL" clId="{9DF25283-8AD7-43EA-874B-B112CBB0952B}" dt="2025-12-31T05:52:47.093" v="1232" actId="14100"/>
            <ac:spMkLst>
              <pc:docMk/>
              <pc:sldMasterMk cId="2658474519" sldId="2147483660"/>
              <pc:sldLayoutMk cId="3449744260" sldId="2147483706"/>
              <ac:spMk id="4" creationId="{3221084A-0AE1-AC8D-E4AB-90EB98CBFA3C}"/>
            </ac:spMkLst>
          </pc:spChg>
          <pc:spChg chg="add mod">
            <ac:chgData name="Nurrdinan Serena Amer Shariffudin" userId="44a61036-de04-4123-bc8e-5348622ce426" providerId="ADAL" clId="{9DF25283-8AD7-43EA-874B-B112CBB0952B}" dt="2025-12-31T05:53:06.524" v="1236" actId="14100"/>
            <ac:spMkLst>
              <pc:docMk/>
              <pc:sldMasterMk cId="2658474519" sldId="2147483660"/>
              <pc:sldLayoutMk cId="3449744260" sldId="2147483706"/>
              <ac:spMk id="6" creationId="{560BB8EF-139B-7E74-F2E8-60880B303071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08:43.195" v="2010"/>
            <ac:spMkLst>
              <pc:docMk/>
              <pc:sldMasterMk cId="2658474519" sldId="2147483660"/>
              <pc:sldLayoutMk cId="3449744260" sldId="2147483706"/>
              <ac:spMk id="8" creationId="{189F3E35-2962-80D3-A77E-50DA2D26C12E}"/>
            </ac:spMkLst>
          </pc:spChg>
        </pc:sldLayoutChg>
        <pc:sldLayoutChg chg="addSp delSp modSp mod">
          <pc:chgData name="Nurrdinan Serena Amer Shariffudin" userId="44a61036-de04-4123-bc8e-5348622ce426" providerId="ADAL" clId="{9DF25283-8AD7-43EA-874B-B112CBB0952B}" dt="2025-12-31T05:54:43.342" v="1251" actId="14100"/>
          <pc:sldLayoutMkLst>
            <pc:docMk/>
            <pc:sldMasterMk cId="2658474519" sldId="2147483660"/>
            <pc:sldLayoutMk cId="1180761351" sldId="2147483707"/>
          </pc:sldLayoutMkLst>
          <pc:spChg chg="mod">
            <ac:chgData name="Nurrdinan Serena Amer Shariffudin" userId="44a61036-de04-4123-bc8e-5348622ce426" providerId="ADAL" clId="{9DF25283-8AD7-43EA-874B-B112CBB0952B}" dt="2025-12-31T05:54:37.175" v="1250" actId="1076"/>
            <ac:spMkLst>
              <pc:docMk/>
              <pc:sldMasterMk cId="2658474519" sldId="2147483660"/>
              <pc:sldLayoutMk cId="1180761351" sldId="2147483707"/>
              <ac:spMk id="2" creationId="{93A6E39C-0349-3F6E-C021-92458A4DC082}"/>
            </ac:spMkLst>
          </pc:spChg>
          <pc:spChg chg="add mod">
            <ac:chgData name="Nurrdinan Serena Amer Shariffudin" userId="44a61036-de04-4123-bc8e-5348622ce426" providerId="ADAL" clId="{9DF25283-8AD7-43EA-874B-B112CBB0952B}" dt="2025-12-31T05:54:37.175" v="1250" actId="1076"/>
            <ac:spMkLst>
              <pc:docMk/>
              <pc:sldMasterMk cId="2658474519" sldId="2147483660"/>
              <pc:sldLayoutMk cId="1180761351" sldId="2147483707"/>
              <ac:spMk id="5" creationId="{41691BC5-0C85-1885-2DC7-9C29A733CE8C}"/>
            </ac:spMkLst>
          </pc:spChg>
          <pc:spChg chg="add mod">
            <ac:chgData name="Nurrdinan Serena Amer Shariffudin" userId="44a61036-de04-4123-bc8e-5348622ce426" providerId="ADAL" clId="{9DF25283-8AD7-43EA-874B-B112CBB0952B}" dt="2025-12-31T05:54:43.342" v="1251" actId="14100"/>
            <ac:spMkLst>
              <pc:docMk/>
              <pc:sldMasterMk cId="2658474519" sldId="2147483660"/>
              <pc:sldLayoutMk cId="1180761351" sldId="2147483707"/>
              <ac:spMk id="6" creationId="{71618639-EF92-7BEF-59DA-1C114FC42978}"/>
            </ac:spMkLst>
          </pc:spChg>
          <pc:spChg chg="add mod">
            <ac:chgData name="Nurrdinan Serena Amer Shariffudin" userId="44a61036-de04-4123-bc8e-5348622ce426" providerId="ADAL" clId="{9DF25283-8AD7-43EA-874B-B112CBB0952B}" dt="2025-12-31T05:54:37.175" v="1250" actId="1076"/>
            <ac:spMkLst>
              <pc:docMk/>
              <pc:sldMasterMk cId="2658474519" sldId="2147483660"/>
              <pc:sldLayoutMk cId="1180761351" sldId="2147483707"/>
              <ac:spMk id="7" creationId="{55A7A355-D197-39F0-F8D9-4C47F0C2B7E1}"/>
            </ac:spMkLst>
          </pc:spChg>
          <pc:spChg chg="add mod">
            <ac:chgData name="Nurrdinan Serena Amer Shariffudin" userId="44a61036-de04-4123-bc8e-5348622ce426" providerId="ADAL" clId="{9DF25283-8AD7-43EA-874B-B112CBB0952B}" dt="2025-12-31T05:54:43.342" v="1251" actId="14100"/>
            <ac:spMkLst>
              <pc:docMk/>
              <pc:sldMasterMk cId="2658474519" sldId="2147483660"/>
              <pc:sldLayoutMk cId="1180761351" sldId="2147483707"/>
              <ac:spMk id="8" creationId="{4AADB648-A58D-1A48-911D-F57475C756F8}"/>
            </ac:spMkLst>
          </pc:spChg>
          <pc:picChg chg="add mod">
            <ac:chgData name="Nurrdinan Serena Amer Shariffudin" userId="44a61036-de04-4123-bc8e-5348622ce426" providerId="ADAL" clId="{9DF25283-8AD7-43EA-874B-B112CBB0952B}" dt="2025-12-31T05:54:26.575" v="1248"/>
            <ac:picMkLst>
              <pc:docMk/>
              <pc:sldMasterMk cId="2658474519" sldId="2147483660"/>
              <pc:sldLayoutMk cId="1180761351" sldId="2147483707"/>
              <ac:picMk id="9" creationId="{A67C529D-345D-F42D-0675-FB7FDA23CB5C}"/>
            </ac:picMkLst>
          </pc:picChg>
        </pc:sldLayoutChg>
        <pc:sldLayoutChg chg="addSp delSp modSp mod">
          <pc:chgData name="Nurrdinan Serena Amer Shariffudin" userId="44a61036-de04-4123-bc8e-5348622ce426" providerId="ADAL" clId="{9DF25283-8AD7-43EA-874B-B112CBB0952B}" dt="2025-12-31T07:44:24.981" v="2491" actId="255"/>
          <pc:sldLayoutMkLst>
            <pc:docMk/>
            <pc:sldMasterMk cId="2658474519" sldId="2147483660"/>
            <pc:sldLayoutMk cId="2199659496" sldId="2147483708"/>
          </pc:sldLayoutMkLst>
          <pc:spChg chg="mod">
            <ac:chgData name="Nurrdinan Serena Amer Shariffudin" userId="44a61036-de04-4123-bc8e-5348622ce426" providerId="ADAL" clId="{9DF25283-8AD7-43EA-874B-B112CBB0952B}" dt="2025-12-31T05:57:21.502" v="1279" actId="1076"/>
            <ac:spMkLst>
              <pc:docMk/>
              <pc:sldMasterMk cId="2658474519" sldId="2147483660"/>
              <pc:sldLayoutMk cId="2199659496" sldId="2147483708"/>
              <ac:spMk id="2" creationId="{AAD26CF3-ABF2-9D9D-A7E5-A3D9D9A10097}"/>
            </ac:spMkLst>
          </pc:spChg>
          <pc:spChg chg="add mod">
            <ac:chgData name="Nurrdinan Serena Amer Shariffudin" userId="44a61036-de04-4123-bc8e-5348622ce426" providerId="ADAL" clId="{9DF25283-8AD7-43EA-874B-B112CBB0952B}" dt="2025-12-31T05:57:48.506" v="1284" actId="14100"/>
            <ac:spMkLst>
              <pc:docMk/>
              <pc:sldMasterMk cId="2658474519" sldId="2147483660"/>
              <pc:sldLayoutMk cId="2199659496" sldId="2147483708"/>
              <ac:spMk id="5" creationId="{D1802AE8-C1A4-0E7D-3DA7-C952A6C38426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44:24.981" v="2491" actId="255"/>
            <ac:spMkLst>
              <pc:docMk/>
              <pc:sldMasterMk cId="2658474519" sldId="2147483660"/>
              <pc:sldLayoutMk cId="2199659496" sldId="2147483708"/>
              <ac:spMk id="6" creationId="{5B72E7C1-8AB5-1320-ED56-1A384E7E09E0}"/>
            </ac:spMkLst>
          </pc:spChg>
          <pc:spChg chg="add mod">
            <ac:chgData name="Nurrdinan Serena Amer Shariffudin" userId="44a61036-de04-4123-bc8e-5348622ce426" providerId="ADAL" clId="{9DF25283-8AD7-43EA-874B-B112CBB0952B}" dt="2025-12-31T05:57:48.506" v="1284" actId="14100"/>
            <ac:spMkLst>
              <pc:docMk/>
              <pc:sldMasterMk cId="2658474519" sldId="2147483660"/>
              <pc:sldLayoutMk cId="2199659496" sldId="2147483708"/>
              <ac:spMk id="9" creationId="{2BB7654A-3029-9CEF-D05F-07B3005B5B9A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44:24.981" v="2491" actId="255"/>
            <ac:spMkLst>
              <pc:docMk/>
              <pc:sldMasterMk cId="2658474519" sldId="2147483660"/>
              <pc:sldLayoutMk cId="2199659496" sldId="2147483708"/>
              <ac:spMk id="10" creationId="{2B02CBD8-EB09-A891-D0ED-DD334268553F}"/>
            </ac:spMkLst>
          </pc:spChg>
          <pc:spChg chg="add mod">
            <ac:chgData name="Nurrdinan Serena Amer Shariffudin" userId="44a61036-de04-4123-bc8e-5348622ce426" providerId="ADAL" clId="{9DF25283-8AD7-43EA-874B-B112CBB0952B}" dt="2025-12-31T05:57:48.506" v="1284" actId="14100"/>
            <ac:spMkLst>
              <pc:docMk/>
              <pc:sldMasterMk cId="2658474519" sldId="2147483660"/>
              <pc:sldLayoutMk cId="2199659496" sldId="2147483708"/>
              <ac:spMk id="13" creationId="{48669DCC-8E60-4044-1D61-AA3AA69F00E0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44:24.981" v="2491" actId="255"/>
            <ac:spMkLst>
              <pc:docMk/>
              <pc:sldMasterMk cId="2658474519" sldId="2147483660"/>
              <pc:sldLayoutMk cId="2199659496" sldId="2147483708"/>
              <ac:spMk id="14" creationId="{7D049E08-3AD8-E5EB-907E-0A8B47AA9229}"/>
            </ac:spMkLst>
          </pc:spChg>
          <pc:picChg chg="add mod">
            <ac:chgData name="Nurrdinan Serena Amer Shariffudin" userId="44a61036-de04-4123-bc8e-5348622ce426" providerId="ADAL" clId="{9DF25283-8AD7-43EA-874B-B112CBB0952B}" dt="2025-12-31T05:55:54.203" v="1259" actId="1076"/>
            <ac:picMkLst>
              <pc:docMk/>
              <pc:sldMasterMk cId="2658474519" sldId="2147483660"/>
              <pc:sldLayoutMk cId="2199659496" sldId="2147483708"/>
              <ac:picMk id="4" creationId="{0CBF63E2-3977-6784-36D4-44A34343739F}"/>
            </ac:picMkLst>
          </pc:picChg>
        </pc:sldLayoutChg>
        <pc:sldLayoutChg chg="addSp delSp modSp mod">
          <pc:chgData name="Nurrdinan Serena Amer Shariffudin" userId="44a61036-de04-4123-bc8e-5348622ce426" providerId="ADAL" clId="{9DF25283-8AD7-43EA-874B-B112CBB0952B}" dt="2025-12-31T08:05:36.476" v="2874" actId="2711"/>
          <pc:sldLayoutMkLst>
            <pc:docMk/>
            <pc:sldMasterMk cId="2658474519" sldId="2147483660"/>
            <pc:sldLayoutMk cId="1797191812" sldId="2147483715"/>
          </pc:sldLayoutMkLst>
          <pc:spChg chg="mod">
            <ac:chgData name="Nurrdinan Serena Amer Shariffudin" userId="44a61036-de04-4123-bc8e-5348622ce426" providerId="ADAL" clId="{9DF25283-8AD7-43EA-874B-B112CBB0952B}" dt="2025-12-31T08:05:36.476" v="2874" actId="2711"/>
            <ac:spMkLst>
              <pc:docMk/>
              <pc:sldMasterMk cId="2658474519" sldId="2147483660"/>
              <pc:sldLayoutMk cId="1797191812" sldId="2147483715"/>
              <ac:spMk id="3" creationId="{46FC3676-AC6F-984D-CCAD-E06871EFEF4B}"/>
            </ac:spMkLst>
          </pc:spChg>
          <pc:picChg chg="add mod">
            <ac:chgData name="Nurrdinan Serena Amer Shariffudin" userId="44a61036-de04-4123-bc8e-5348622ce426" providerId="ADAL" clId="{9DF25283-8AD7-43EA-874B-B112CBB0952B}" dt="2025-12-31T07:28:33.519" v="2214"/>
            <ac:picMkLst>
              <pc:docMk/>
              <pc:sldMasterMk cId="2658474519" sldId="2147483660"/>
              <pc:sldLayoutMk cId="1797191812" sldId="2147483715"/>
              <ac:picMk id="6" creationId="{DE9906A5-D968-F261-4979-598256026924}"/>
            </ac:picMkLst>
          </pc:picChg>
        </pc:sldLayoutChg>
        <pc:sldLayoutChg chg="addSp delSp modSp mod">
          <pc:chgData name="Nurrdinan Serena Amer Shariffudin" userId="44a61036-de04-4123-bc8e-5348622ce426" providerId="ADAL" clId="{9DF25283-8AD7-43EA-874B-B112CBB0952B}" dt="2025-12-31T08:09:22.748" v="2894" actId="404"/>
          <pc:sldLayoutMkLst>
            <pc:docMk/>
            <pc:sldMasterMk cId="2658474519" sldId="2147483660"/>
            <pc:sldLayoutMk cId="3846291655" sldId="2147483716"/>
          </pc:sldLayoutMkLst>
          <pc:spChg chg="mod">
            <ac:chgData name="Nurrdinan Serena Amer Shariffudin" userId="44a61036-de04-4123-bc8e-5348622ce426" providerId="ADAL" clId="{9DF25283-8AD7-43EA-874B-B112CBB0952B}" dt="2025-12-31T08:05:43.400" v="2876" actId="2711"/>
            <ac:spMkLst>
              <pc:docMk/>
              <pc:sldMasterMk cId="2658474519" sldId="2147483660"/>
              <pc:sldLayoutMk cId="3846291655" sldId="2147483716"/>
              <ac:spMk id="3" creationId="{46FC3676-AC6F-984D-CCAD-E06871EFEF4B}"/>
            </ac:spMkLst>
          </pc:spChg>
          <pc:spChg chg="add mod">
            <ac:chgData name="Nurrdinan Serena Amer Shariffudin" userId="44a61036-de04-4123-bc8e-5348622ce426" providerId="ADAL" clId="{9DF25283-8AD7-43EA-874B-B112CBB0952B}" dt="2025-12-31T08:09:22.748" v="2894" actId="404"/>
            <ac:spMkLst>
              <pc:docMk/>
              <pc:sldMasterMk cId="2658474519" sldId="2147483660"/>
              <pc:sldLayoutMk cId="3846291655" sldId="2147483716"/>
              <ac:spMk id="8" creationId="{774BC479-5489-0C52-FC9F-483DF725F485}"/>
            </ac:spMkLst>
          </pc:spChg>
          <pc:picChg chg="add mod">
            <ac:chgData name="Nurrdinan Serena Amer Shariffudin" userId="44a61036-de04-4123-bc8e-5348622ce426" providerId="ADAL" clId="{9DF25283-8AD7-43EA-874B-B112CBB0952B}" dt="2025-12-31T07:28:20.115" v="2207"/>
            <ac:picMkLst>
              <pc:docMk/>
              <pc:sldMasterMk cId="2658474519" sldId="2147483660"/>
              <pc:sldLayoutMk cId="3846291655" sldId="2147483716"/>
              <ac:picMk id="6" creationId="{9AC93FB7-243E-F0CB-EA55-B4584FE7E5E2}"/>
            </ac:picMkLst>
          </pc:picChg>
        </pc:sldLayoutChg>
        <pc:sldLayoutChg chg="addSp delSp modSp mod">
          <pc:chgData name="Nurrdinan Serena Amer Shariffudin" userId="44a61036-de04-4123-bc8e-5348622ce426" providerId="ADAL" clId="{9DF25283-8AD7-43EA-874B-B112CBB0952B}" dt="2025-12-31T07:29:21.743" v="2221"/>
          <pc:sldLayoutMkLst>
            <pc:docMk/>
            <pc:sldMasterMk cId="2658474519" sldId="2147483660"/>
            <pc:sldLayoutMk cId="452060430" sldId="2147483718"/>
          </pc:sldLayoutMkLst>
          <pc:picChg chg="add mod">
            <ac:chgData name="Nurrdinan Serena Amer Shariffudin" userId="44a61036-de04-4123-bc8e-5348622ce426" providerId="ADAL" clId="{9DF25283-8AD7-43EA-874B-B112CBB0952B}" dt="2025-12-31T07:29:21.743" v="2221"/>
            <ac:picMkLst>
              <pc:docMk/>
              <pc:sldMasterMk cId="2658474519" sldId="2147483660"/>
              <pc:sldLayoutMk cId="452060430" sldId="2147483718"/>
              <ac:picMk id="5" creationId="{CDE98204-0FCC-A619-EFDE-D8F50DA5F3B3}"/>
            </ac:picMkLst>
          </pc:picChg>
        </pc:sldLayoutChg>
        <pc:sldLayoutChg chg="addSp delSp modSp mod">
          <pc:chgData name="Nurrdinan Serena Amer Shariffudin" userId="44a61036-de04-4123-bc8e-5348622ce426" providerId="ADAL" clId="{9DF25283-8AD7-43EA-874B-B112CBB0952B}" dt="2025-12-31T07:29:10.106" v="2216"/>
          <pc:sldLayoutMkLst>
            <pc:docMk/>
            <pc:sldMasterMk cId="2658474519" sldId="2147483660"/>
            <pc:sldLayoutMk cId="2042074193" sldId="2147483719"/>
          </pc:sldLayoutMkLst>
          <pc:picChg chg="add mod">
            <ac:chgData name="Nurrdinan Serena Amer Shariffudin" userId="44a61036-de04-4123-bc8e-5348622ce426" providerId="ADAL" clId="{9DF25283-8AD7-43EA-874B-B112CBB0952B}" dt="2025-12-31T07:29:10.106" v="2216"/>
            <ac:picMkLst>
              <pc:docMk/>
              <pc:sldMasterMk cId="2658474519" sldId="2147483660"/>
              <pc:sldLayoutMk cId="2042074193" sldId="2147483719"/>
              <ac:picMk id="4" creationId="{8A3FB8C3-9990-29A1-5B46-5B8F20B02F7A}"/>
            </ac:picMkLst>
          </pc:picChg>
        </pc:sldLayoutChg>
      </pc:sldMasterChg>
      <pc:sldMasterChg chg="addSp delSp modSp mod setBg modSldLayout sldLayoutOrd">
        <pc:chgData name="Nurrdinan Serena Amer Shariffudin" userId="44a61036-de04-4123-bc8e-5348622ce426" providerId="ADAL" clId="{9DF25283-8AD7-43EA-874B-B112CBB0952B}" dt="2026-01-14T03:32:16.481" v="2913" actId="2711"/>
        <pc:sldMasterMkLst>
          <pc:docMk/>
          <pc:sldMasterMk cId="2971311128" sldId="2147483672"/>
        </pc:sldMasterMkLst>
        <pc:spChg chg="mod">
          <ac:chgData name="Nurrdinan Serena Amer Shariffudin" userId="44a61036-de04-4123-bc8e-5348622ce426" providerId="ADAL" clId="{9DF25283-8AD7-43EA-874B-B112CBB0952B}" dt="2025-12-31T07:11:50.454" v="2050" actId="403"/>
          <ac:spMkLst>
            <pc:docMk/>
            <pc:sldMasterMk cId="2971311128" sldId="2147483672"/>
            <ac:spMk id="2" creationId="{6A4F759A-A553-929E-6E28-85AC65B8543C}"/>
          </ac:spMkLst>
        </pc:spChg>
        <pc:spChg chg="mod">
          <ac:chgData name="Nurrdinan Serena Amer Shariffudin" userId="44a61036-de04-4123-bc8e-5348622ce426" providerId="ADAL" clId="{9DF25283-8AD7-43EA-874B-B112CBB0952B}" dt="2025-12-31T07:53:27.276" v="2645" actId="255"/>
          <ac:spMkLst>
            <pc:docMk/>
            <pc:sldMasterMk cId="2971311128" sldId="2147483672"/>
            <ac:spMk id="3" creationId="{E557DC49-FF83-AA83-B08D-D082EE9FD309}"/>
          </ac:spMkLst>
        </pc:spChg>
        <pc:spChg chg="mod ord">
          <ac:chgData name="Nurrdinan Serena Amer Shariffudin" userId="44a61036-de04-4123-bc8e-5348622ce426" providerId="ADAL" clId="{9DF25283-8AD7-43EA-874B-B112CBB0952B}" dt="2025-12-31T07:11:43.763" v="2047" actId="13244"/>
          <ac:spMkLst>
            <pc:docMk/>
            <pc:sldMasterMk cId="2971311128" sldId="2147483672"/>
            <ac:spMk id="7" creationId="{B383AF3E-9AD8-3017-5429-BC3AB5C84164}"/>
          </ac:spMkLst>
        </pc:spChg>
        <pc:spChg chg="mod">
          <ac:chgData name="Nurrdinan Serena Amer Shariffudin" userId="44a61036-de04-4123-bc8e-5348622ce426" providerId="ADAL" clId="{9DF25283-8AD7-43EA-874B-B112CBB0952B}" dt="2025-12-31T07:07:02.745" v="1982" actId="404"/>
          <ac:spMkLst>
            <pc:docMk/>
            <pc:sldMasterMk cId="2971311128" sldId="2147483672"/>
            <ac:spMk id="11" creationId="{5A8FD57C-68A7-8E75-2B54-CC3F16894331}"/>
          </ac:spMkLst>
        </pc:spChg>
        <pc:sldLayoutChg chg="addSp delSp modSp mod setBg">
          <pc:chgData name="Nurrdinan Serena Amer Shariffudin" userId="44a61036-de04-4123-bc8e-5348622ce426" providerId="ADAL" clId="{9DF25283-8AD7-43EA-874B-B112CBB0952B}" dt="2026-01-14T03:32:16.481" v="2913" actId="2711"/>
          <pc:sldLayoutMkLst>
            <pc:docMk/>
            <pc:sldMasterMk cId="2971311128" sldId="2147483672"/>
            <pc:sldLayoutMk cId="804403885" sldId="2147483673"/>
          </pc:sldLayoutMkLst>
          <pc:spChg chg="add del mod">
            <ac:chgData name="Nurrdinan Serena Amer Shariffudin" userId="44a61036-de04-4123-bc8e-5348622ce426" providerId="ADAL" clId="{9DF25283-8AD7-43EA-874B-B112CBB0952B}" dt="2026-01-14T03:32:16.481" v="2913" actId="2711"/>
            <ac:spMkLst>
              <pc:docMk/>
              <pc:sldMasterMk cId="2971311128" sldId="2147483672"/>
              <pc:sldLayoutMk cId="804403885" sldId="2147483673"/>
              <ac:spMk id="2" creationId="{06C9F51C-1D4F-5E34-9AED-5EFF315A540C}"/>
            </ac:spMkLst>
          </pc:spChg>
          <pc:spChg chg="mod">
            <ac:chgData name="Nurrdinan Serena Amer Shariffudin" userId="44a61036-de04-4123-bc8e-5348622ce426" providerId="ADAL" clId="{9DF25283-8AD7-43EA-874B-B112CBB0952B}" dt="2025-12-31T08:05:07.192" v="2866" actId="2711"/>
            <ac:spMkLst>
              <pc:docMk/>
              <pc:sldMasterMk cId="2971311128" sldId="2147483672"/>
              <pc:sldLayoutMk cId="804403885" sldId="2147483673"/>
              <ac:spMk id="3" creationId="{4351C7B7-54C7-A5D4-5FB9-EA6503A569D3}"/>
            </ac:spMkLst>
          </pc:spChg>
          <pc:picChg chg="add mod">
            <ac:chgData name="Nurrdinan Serena Amer Shariffudin" userId="44a61036-de04-4123-bc8e-5348622ce426" providerId="ADAL" clId="{9DF25283-8AD7-43EA-874B-B112CBB0952B}" dt="2025-12-31T03:59:52.912" v="435" actId="1076"/>
            <ac:picMkLst>
              <pc:docMk/>
              <pc:sldMasterMk cId="2971311128" sldId="2147483672"/>
              <pc:sldLayoutMk cId="804403885" sldId="2147483673"/>
              <ac:picMk id="10" creationId="{1F5D7C90-2A7B-A4DA-BEC4-70D13D830021}"/>
            </ac:picMkLst>
          </pc:picChg>
        </pc:sldLayoutChg>
        <pc:sldLayoutChg chg="addSp delSp modSp mod setBg">
          <pc:chgData name="Nurrdinan Serena Amer Shariffudin" userId="44a61036-de04-4123-bc8e-5348622ce426" providerId="ADAL" clId="{9DF25283-8AD7-43EA-874B-B112CBB0952B}" dt="2025-12-31T07:07:17.392" v="1985"/>
          <pc:sldLayoutMkLst>
            <pc:docMk/>
            <pc:sldMasterMk cId="2971311128" sldId="2147483672"/>
            <pc:sldLayoutMk cId="3534723287" sldId="2147483674"/>
          </pc:sldLayoutMkLst>
          <pc:spChg chg="add mod">
            <ac:chgData name="Nurrdinan Serena Amer Shariffudin" userId="44a61036-de04-4123-bc8e-5348622ce426" providerId="ADAL" clId="{9DF25283-8AD7-43EA-874B-B112CBB0952B}" dt="2025-12-31T07:07:17.392" v="1985"/>
            <ac:spMkLst>
              <pc:docMk/>
              <pc:sldMasterMk cId="2971311128" sldId="2147483672"/>
              <pc:sldLayoutMk cId="3534723287" sldId="2147483674"/>
              <ac:spMk id="4" creationId="{3B1EE39E-75AF-3560-DE26-B5104B7ACA28}"/>
            </ac:spMkLst>
          </pc:spChg>
          <pc:spChg chg="add mod">
            <ac:chgData name="Nurrdinan Serena Amer Shariffudin" userId="44a61036-de04-4123-bc8e-5348622ce426" providerId="ADAL" clId="{9DF25283-8AD7-43EA-874B-B112CBB0952B}" dt="2025-12-31T04:00:33.001" v="441" actId="121"/>
            <ac:spMkLst>
              <pc:docMk/>
              <pc:sldMasterMk cId="2971311128" sldId="2147483672"/>
              <pc:sldLayoutMk cId="3534723287" sldId="2147483674"/>
              <ac:spMk id="7" creationId="{931F7177-CAAA-C517-3994-0F59B2706A9D}"/>
            </ac:spMkLst>
          </pc:spChg>
        </pc:sldLayoutChg>
        <pc:sldLayoutChg chg="addSp delSp modSp mod ord setBg">
          <pc:chgData name="Nurrdinan Serena Amer Shariffudin" userId="44a61036-de04-4123-bc8e-5348622ce426" providerId="ADAL" clId="{9DF25283-8AD7-43EA-874B-B112CBB0952B}" dt="2025-12-31T08:05:20.451" v="2870" actId="2711"/>
          <pc:sldLayoutMkLst>
            <pc:docMk/>
            <pc:sldMasterMk cId="2971311128" sldId="2147483672"/>
            <pc:sldLayoutMk cId="3450056290" sldId="2147483675"/>
          </pc:sldLayoutMkLst>
          <pc:spChg chg="mod">
            <ac:chgData name="Nurrdinan Serena Amer Shariffudin" userId="44a61036-de04-4123-bc8e-5348622ce426" providerId="ADAL" clId="{9DF25283-8AD7-43EA-874B-B112CBB0952B}" dt="2025-12-31T08:05:20.451" v="2870" actId="2711"/>
            <ac:spMkLst>
              <pc:docMk/>
              <pc:sldMasterMk cId="2971311128" sldId="2147483672"/>
              <pc:sldLayoutMk cId="3450056290" sldId="2147483675"/>
              <ac:spMk id="3" creationId="{46FC3676-AC6F-984D-CCAD-E06871EFEF4B}"/>
            </ac:spMkLst>
          </pc:spChg>
          <pc:spChg chg="add mod">
            <ac:chgData name="Nurrdinan Serena Amer Shariffudin" userId="44a61036-de04-4123-bc8e-5348622ce426" providerId="ADAL" clId="{9DF25283-8AD7-43EA-874B-B112CBB0952B}" dt="2025-12-31T04:00:44.217" v="444"/>
            <ac:spMkLst>
              <pc:docMk/>
              <pc:sldMasterMk cId="2971311128" sldId="2147483672"/>
              <pc:sldLayoutMk cId="3450056290" sldId="2147483675"/>
              <ac:spMk id="9" creationId="{416DBB60-B303-4E4B-F1AC-F8D1B2C3ACD7}"/>
            </ac:spMkLst>
          </pc:spChg>
          <pc:picChg chg="add mod">
            <ac:chgData name="Nurrdinan Serena Amer Shariffudin" userId="44a61036-de04-4123-bc8e-5348622ce426" providerId="ADAL" clId="{9DF25283-8AD7-43EA-874B-B112CBB0952B}" dt="2025-12-31T07:13:06.002" v="2068"/>
            <ac:picMkLst>
              <pc:docMk/>
              <pc:sldMasterMk cId="2971311128" sldId="2147483672"/>
              <pc:sldLayoutMk cId="3450056290" sldId="2147483675"/>
              <ac:picMk id="5" creationId="{49D39E81-1566-B663-C9F9-2985C8D0748D}"/>
            </ac:picMkLst>
          </pc:picChg>
        </pc:sldLayoutChg>
        <pc:sldLayoutChg chg="addSp delSp modSp mod setBg">
          <pc:chgData name="Nurrdinan Serena Amer Shariffudin" userId="44a61036-de04-4123-bc8e-5348622ce426" providerId="ADAL" clId="{9DF25283-8AD7-43EA-874B-B112CBB0952B}" dt="2025-12-31T07:53:48.988" v="2648" actId="207"/>
          <pc:sldLayoutMkLst>
            <pc:docMk/>
            <pc:sldMasterMk cId="2971311128" sldId="2147483672"/>
            <pc:sldLayoutMk cId="2019312727" sldId="2147483676"/>
          </pc:sldLayoutMkLst>
          <pc:spChg chg="mod">
            <ac:chgData name="Nurrdinan Serena Amer Shariffudin" userId="44a61036-de04-4123-bc8e-5348622ce426" providerId="ADAL" clId="{9DF25283-8AD7-43EA-874B-B112CBB0952B}" dt="2025-12-31T07:53:48.988" v="2648" actId="207"/>
            <ac:spMkLst>
              <pc:docMk/>
              <pc:sldMasterMk cId="2971311128" sldId="2147483672"/>
              <pc:sldLayoutMk cId="2019312727" sldId="2147483676"/>
              <ac:spMk id="2" creationId="{69E27688-0CA1-CE41-2F2D-77FCA1F7E081}"/>
            </ac:spMkLst>
          </pc:spChg>
          <pc:spChg chg="mod">
            <ac:chgData name="Nurrdinan Serena Amer Shariffudin" userId="44a61036-de04-4123-bc8e-5348622ce426" providerId="ADAL" clId="{9DF25283-8AD7-43EA-874B-B112CBB0952B}" dt="2025-12-31T07:53:48.988" v="2648" actId="207"/>
            <ac:spMkLst>
              <pc:docMk/>
              <pc:sldMasterMk cId="2971311128" sldId="2147483672"/>
              <pc:sldLayoutMk cId="2019312727" sldId="2147483676"/>
              <ac:spMk id="3" creationId="{518BB9FF-22C9-B9C5-5ECE-E662E24301F2}"/>
            </ac:spMkLst>
          </pc:spChg>
          <pc:spChg chg="mod">
            <ac:chgData name="Nurrdinan Serena Amer Shariffudin" userId="44a61036-de04-4123-bc8e-5348622ce426" providerId="ADAL" clId="{9DF25283-8AD7-43EA-874B-B112CBB0952B}" dt="2025-12-31T07:53:43.846" v="2646" actId="207"/>
            <ac:spMkLst>
              <pc:docMk/>
              <pc:sldMasterMk cId="2971311128" sldId="2147483672"/>
              <pc:sldLayoutMk cId="2019312727" sldId="2147483676"/>
              <ac:spMk id="4" creationId="{756F66DA-5B27-D2B9-6821-EE47D639B7EA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07:31.454" v="1989"/>
            <ac:spMkLst>
              <pc:docMk/>
              <pc:sldMasterMk cId="2971311128" sldId="2147483672"/>
              <pc:sldLayoutMk cId="2019312727" sldId="2147483676"/>
              <ac:spMk id="5" creationId="{8F044093-8806-5BF4-13ED-09B704417AC7}"/>
            </ac:spMkLst>
          </pc:spChg>
          <pc:spChg chg="add mod">
            <ac:chgData name="Nurrdinan Serena Amer Shariffudin" userId="44a61036-de04-4123-bc8e-5348622ce426" providerId="ADAL" clId="{9DF25283-8AD7-43EA-874B-B112CBB0952B}" dt="2025-12-31T04:00:55.852" v="447"/>
            <ac:spMkLst>
              <pc:docMk/>
              <pc:sldMasterMk cId="2971311128" sldId="2147483672"/>
              <pc:sldLayoutMk cId="2019312727" sldId="2147483676"/>
              <ac:spMk id="10" creationId="{89C920F5-04A2-7985-C34F-8B11019BB335}"/>
            </ac:spMkLst>
          </pc:spChg>
        </pc:sldLayoutChg>
        <pc:sldLayoutChg chg="addSp delSp modSp mod setBg">
          <pc:chgData name="Nurrdinan Serena Amer Shariffudin" userId="44a61036-de04-4123-bc8e-5348622ce426" providerId="ADAL" clId="{9DF25283-8AD7-43EA-874B-B112CBB0952B}" dt="2025-12-31T07:53:58.079" v="2651" actId="207"/>
          <pc:sldLayoutMkLst>
            <pc:docMk/>
            <pc:sldMasterMk cId="2971311128" sldId="2147483672"/>
            <pc:sldLayoutMk cId="1905605303" sldId="2147483677"/>
          </pc:sldLayoutMkLst>
          <pc:spChg chg="mod">
            <ac:chgData name="Nurrdinan Serena Amer Shariffudin" userId="44a61036-de04-4123-bc8e-5348622ce426" providerId="ADAL" clId="{9DF25283-8AD7-43EA-874B-B112CBB0952B}" dt="2025-12-31T07:53:54.114" v="2649" actId="207"/>
            <ac:spMkLst>
              <pc:docMk/>
              <pc:sldMasterMk cId="2971311128" sldId="2147483672"/>
              <pc:sldLayoutMk cId="1905605303" sldId="2147483677"/>
              <ac:spMk id="2" creationId="{0B013643-7F40-198E-D4FE-91D4EE827869}"/>
            </ac:spMkLst>
          </pc:spChg>
          <pc:spChg chg="mod">
            <ac:chgData name="Nurrdinan Serena Amer Shariffudin" userId="44a61036-de04-4123-bc8e-5348622ce426" providerId="ADAL" clId="{9DF25283-8AD7-43EA-874B-B112CBB0952B}" dt="2025-12-31T07:53:54.114" v="2649" actId="207"/>
            <ac:spMkLst>
              <pc:docMk/>
              <pc:sldMasterMk cId="2971311128" sldId="2147483672"/>
              <pc:sldLayoutMk cId="1905605303" sldId="2147483677"/>
              <ac:spMk id="3" creationId="{4F1E0B0D-9CDF-A335-C6A1-BF022C1A443F}"/>
            </ac:spMkLst>
          </pc:spChg>
          <pc:spChg chg="mod">
            <ac:chgData name="Nurrdinan Serena Amer Shariffudin" userId="44a61036-de04-4123-bc8e-5348622ce426" providerId="ADAL" clId="{9DF25283-8AD7-43EA-874B-B112CBB0952B}" dt="2025-12-31T07:53:58.079" v="2651" actId="207"/>
            <ac:spMkLst>
              <pc:docMk/>
              <pc:sldMasterMk cId="2971311128" sldId="2147483672"/>
              <pc:sldLayoutMk cId="1905605303" sldId="2147483677"/>
              <ac:spMk id="5" creationId="{1B0ECE5F-8C1E-ADCF-C620-D16917E1710B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07:34.779" v="1991"/>
            <ac:spMkLst>
              <pc:docMk/>
              <pc:sldMasterMk cId="2971311128" sldId="2147483672"/>
              <pc:sldLayoutMk cId="1905605303" sldId="2147483677"/>
              <ac:spMk id="7" creationId="{5BA3299A-33F0-D4CF-937B-268516175E65}"/>
            </ac:spMkLst>
          </pc:spChg>
          <pc:spChg chg="add mod">
            <ac:chgData name="Nurrdinan Serena Amer Shariffudin" userId="44a61036-de04-4123-bc8e-5348622ce426" providerId="ADAL" clId="{9DF25283-8AD7-43EA-874B-B112CBB0952B}" dt="2025-12-31T04:01:00.089" v="450"/>
            <ac:spMkLst>
              <pc:docMk/>
              <pc:sldMasterMk cId="2971311128" sldId="2147483672"/>
              <pc:sldLayoutMk cId="1905605303" sldId="2147483677"/>
              <ac:spMk id="12" creationId="{4DF634E0-5D27-B08D-BDD0-6712AC9E6A76}"/>
            </ac:spMkLst>
          </pc:spChg>
        </pc:sldLayoutChg>
        <pc:sldLayoutChg chg="addSp delSp modSp mod ord setBg">
          <pc:chgData name="Nurrdinan Serena Amer Shariffudin" userId="44a61036-de04-4123-bc8e-5348622ce426" providerId="ADAL" clId="{9DF25283-8AD7-43EA-874B-B112CBB0952B}" dt="2025-12-31T07:16:59.830" v="2103" actId="20578"/>
          <pc:sldLayoutMkLst>
            <pc:docMk/>
            <pc:sldMasterMk cId="2971311128" sldId="2147483672"/>
            <pc:sldLayoutMk cId="2515766360" sldId="2147483679"/>
          </pc:sldLayoutMkLst>
          <pc:spChg chg="add mod">
            <ac:chgData name="Nurrdinan Serena Amer Shariffudin" userId="44a61036-de04-4123-bc8e-5348622ce426" providerId="ADAL" clId="{9DF25283-8AD7-43EA-874B-B112CBB0952B}" dt="2025-12-31T07:16:55.977" v="2102"/>
            <ac:spMkLst>
              <pc:docMk/>
              <pc:sldMasterMk cId="2971311128" sldId="2147483672"/>
              <pc:sldLayoutMk cId="2515766360" sldId="2147483679"/>
              <ac:spMk id="2" creationId="{34950F58-DE8E-7474-1FF3-4ABF3FEA164E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16:55.977" v="2102"/>
            <ac:spMkLst>
              <pc:docMk/>
              <pc:sldMasterMk cId="2971311128" sldId="2147483672"/>
              <pc:sldLayoutMk cId="2515766360" sldId="2147483679"/>
              <ac:spMk id="3" creationId="{14C9A9A9-D882-BC04-2AFB-DF75B1209BCF}"/>
            </ac:spMkLst>
          </pc:spChg>
          <pc:spChg chg="add mod">
            <ac:chgData name="Nurrdinan Serena Amer Shariffudin" userId="44a61036-de04-4123-bc8e-5348622ce426" providerId="ADAL" clId="{9DF25283-8AD7-43EA-874B-B112CBB0952B}" dt="2025-12-31T04:01:08.424" v="456"/>
            <ac:spMkLst>
              <pc:docMk/>
              <pc:sldMasterMk cId="2971311128" sldId="2147483672"/>
              <pc:sldLayoutMk cId="2515766360" sldId="2147483679"/>
              <ac:spMk id="8" creationId="{2E0D13EE-B6C3-D90D-F567-025AB317F24E}"/>
            </ac:spMkLst>
          </pc:spChg>
        </pc:sldLayoutChg>
        <pc:sldLayoutChg chg="addSp delSp modSp mod setBg">
          <pc:chgData name="Nurrdinan Serena Amer Shariffudin" userId="44a61036-de04-4123-bc8e-5348622ce426" providerId="ADAL" clId="{9DF25283-8AD7-43EA-874B-B112CBB0952B}" dt="2025-12-31T07:54:27.124" v="2655" actId="255"/>
          <pc:sldLayoutMkLst>
            <pc:docMk/>
            <pc:sldMasterMk cId="2971311128" sldId="2147483672"/>
            <pc:sldLayoutMk cId="327937262" sldId="2147483680"/>
          </pc:sldLayoutMkLst>
          <pc:spChg chg="mod">
            <ac:chgData name="Nurrdinan Serena Amer Shariffudin" userId="44a61036-de04-4123-bc8e-5348622ce426" providerId="ADAL" clId="{9DF25283-8AD7-43EA-874B-B112CBB0952B}" dt="2025-12-31T07:54:18.449" v="2653" actId="255"/>
            <ac:spMkLst>
              <pc:docMk/>
              <pc:sldMasterMk cId="2971311128" sldId="2147483672"/>
              <pc:sldLayoutMk cId="327937262" sldId="2147483680"/>
              <ac:spMk id="2" creationId="{3EAFBB50-F9E8-4240-3CDA-5E3E0A94B133}"/>
            </ac:spMkLst>
          </pc:spChg>
          <pc:spChg chg="mod">
            <ac:chgData name="Nurrdinan Serena Amer Shariffudin" userId="44a61036-de04-4123-bc8e-5348622ce426" providerId="ADAL" clId="{9DF25283-8AD7-43EA-874B-B112CBB0952B}" dt="2025-12-31T07:54:27.124" v="2655" actId="255"/>
            <ac:spMkLst>
              <pc:docMk/>
              <pc:sldMasterMk cId="2971311128" sldId="2147483672"/>
              <pc:sldLayoutMk cId="327937262" sldId="2147483680"/>
              <ac:spMk id="3" creationId="{0153C0EE-7AAF-EE20-6FE8-DFD4F11AE691}"/>
            </ac:spMkLst>
          </pc:spChg>
          <pc:spChg chg="mod">
            <ac:chgData name="Nurrdinan Serena Amer Shariffudin" userId="44a61036-de04-4123-bc8e-5348622ce426" providerId="ADAL" clId="{9DF25283-8AD7-43EA-874B-B112CBB0952B}" dt="2025-12-31T07:54:22.487" v="2654" actId="255"/>
            <ac:spMkLst>
              <pc:docMk/>
              <pc:sldMasterMk cId="2971311128" sldId="2147483672"/>
              <pc:sldLayoutMk cId="327937262" sldId="2147483680"/>
              <ac:spMk id="4" creationId="{65C8919A-5D5A-CBB9-2443-9DBE9830E347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07:41.258" v="1995"/>
            <ac:spMkLst>
              <pc:docMk/>
              <pc:sldMasterMk cId="2971311128" sldId="2147483672"/>
              <pc:sldLayoutMk cId="327937262" sldId="2147483680"/>
              <ac:spMk id="5" creationId="{04AED112-B2B7-8C78-8061-5C3641AC6A1E}"/>
            </ac:spMkLst>
          </pc:spChg>
          <pc:spChg chg="add mod">
            <ac:chgData name="Nurrdinan Serena Amer Shariffudin" userId="44a61036-de04-4123-bc8e-5348622ce426" providerId="ADAL" clId="{9DF25283-8AD7-43EA-874B-B112CBB0952B}" dt="2025-12-31T04:01:13.162" v="459"/>
            <ac:spMkLst>
              <pc:docMk/>
              <pc:sldMasterMk cId="2971311128" sldId="2147483672"/>
              <pc:sldLayoutMk cId="327937262" sldId="2147483680"/>
              <ac:spMk id="10" creationId="{E8490960-1909-D587-3FAC-14FD341417BD}"/>
            </ac:spMkLst>
          </pc:spChg>
        </pc:sldLayoutChg>
        <pc:sldLayoutChg chg="addSp delSp modSp mod setBg">
          <pc:chgData name="Nurrdinan Serena Amer Shariffudin" userId="44a61036-de04-4123-bc8e-5348622ce426" providerId="ADAL" clId="{9DF25283-8AD7-43EA-874B-B112CBB0952B}" dt="2025-12-31T07:54:40.468" v="2657" actId="255"/>
          <pc:sldLayoutMkLst>
            <pc:docMk/>
            <pc:sldMasterMk cId="2971311128" sldId="2147483672"/>
            <pc:sldLayoutMk cId="1360246593" sldId="2147483681"/>
          </pc:sldLayoutMkLst>
          <pc:spChg chg="mod">
            <ac:chgData name="Nurrdinan Serena Amer Shariffudin" userId="44a61036-de04-4123-bc8e-5348622ce426" providerId="ADAL" clId="{9DF25283-8AD7-43EA-874B-B112CBB0952B}" dt="2025-12-31T07:54:35.233" v="2656" actId="255"/>
            <ac:spMkLst>
              <pc:docMk/>
              <pc:sldMasterMk cId="2971311128" sldId="2147483672"/>
              <pc:sldLayoutMk cId="1360246593" sldId="2147483681"/>
              <ac:spMk id="2" creationId="{28D4B66E-2431-BD48-F72A-7D0D7A4E488B}"/>
            </ac:spMkLst>
          </pc:spChg>
          <pc:spChg chg="mod">
            <ac:chgData name="Nurrdinan Serena Amer Shariffudin" userId="44a61036-de04-4123-bc8e-5348622ce426" providerId="ADAL" clId="{9DF25283-8AD7-43EA-874B-B112CBB0952B}" dt="2025-12-31T07:54:40.468" v="2657" actId="255"/>
            <ac:spMkLst>
              <pc:docMk/>
              <pc:sldMasterMk cId="2971311128" sldId="2147483672"/>
              <pc:sldLayoutMk cId="1360246593" sldId="2147483681"/>
              <ac:spMk id="4" creationId="{C79B98A3-4E65-6F32-02F9-FD4E523998F5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07:45.134" v="1997"/>
            <ac:spMkLst>
              <pc:docMk/>
              <pc:sldMasterMk cId="2971311128" sldId="2147483672"/>
              <pc:sldLayoutMk cId="1360246593" sldId="2147483681"/>
              <ac:spMk id="5" creationId="{A2C27189-E071-8BA9-18AE-1D51FDD3473D}"/>
            </ac:spMkLst>
          </pc:spChg>
          <pc:spChg chg="add mod">
            <ac:chgData name="Nurrdinan Serena Amer Shariffudin" userId="44a61036-de04-4123-bc8e-5348622ce426" providerId="ADAL" clId="{9DF25283-8AD7-43EA-874B-B112CBB0952B}" dt="2025-12-31T03:58:47.035" v="429"/>
            <ac:spMkLst>
              <pc:docMk/>
              <pc:sldMasterMk cId="2971311128" sldId="2147483672"/>
              <pc:sldLayoutMk cId="1360246593" sldId="2147483681"/>
              <ac:spMk id="9" creationId="{379E37A7-6A7C-1BCE-7EBD-8241219A85A3}"/>
            </ac:spMkLst>
          </pc:spChg>
        </pc:sldLayoutChg>
        <pc:sldLayoutChg chg="addSp delSp modSp mod ord setBg">
          <pc:chgData name="Nurrdinan Serena Amer Shariffudin" userId="44a61036-de04-4123-bc8e-5348622ce426" providerId="ADAL" clId="{9DF25283-8AD7-43EA-874B-B112CBB0952B}" dt="2025-12-31T08:05:12.717" v="2868" actId="2711"/>
          <pc:sldLayoutMkLst>
            <pc:docMk/>
            <pc:sldMasterMk cId="2971311128" sldId="2147483672"/>
            <pc:sldLayoutMk cId="2687928714" sldId="2147483696"/>
          </pc:sldLayoutMkLst>
          <pc:spChg chg="mod">
            <ac:chgData name="Nurrdinan Serena Amer Shariffudin" userId="44a61036-de04-4123-bc8e-5348622ce426" providerId="ADAL" clId="{9DF25283-8AD7-43EA-874B-B112CBB0952B}" dt="2025-12-31T08:05:12.717" v="2868" actId="2711"/>
            <ac:spMkLst>
              <pc:docMk/>
              <pc:sldMasterMk cId="2971311128" sldId="2147483672"/>
              <pc:sldLayoutMk cId="2687928714" sldId="2147483696"/>
              <ac:spMk id="3" creationId="{46FC3676-AC6F-984D-CCAD-E06871EFEF4B}"/>
            </ac:spMkLst>
          </pc:spChg>
          <pc:spChg chg="add mod ord">
            <ac:chgData name="Nurrdinan Serena Amer Shariffudin" userId="44a61036-de04-4123-bc8e-5348622ce426" providerId="ADAL" clId="{9DF25283-8AD7-43EA-874B-B112CBB0952B}" dt="2025-12-31T04:45:24.813" v="840" actId="1038"/>
            <ac:spMkLst>
              <pc:docMk/>
              <pc:sldMasterMk cId="2971311128" sldId="2147483672"/>
              <pc:sldLayoutMk cId="2687928714" sldId="2147483696"/>
              <ac:spMk id="11" creationId="{F54B4215-ACDE-0628-F2D4-4872FE7745B0}"/>
            </ac:spMkLst>
          </pc:spChg>
          <pc:picChg chg="add mod">
            <ac:chgData name="Nurrdinan Serena Amer Shariffudin" userId="44a61036-de04-4123-bc8e-5348622ce426" providerId="ADAL" clId="{9DF25283-8AD7-43EA-874B-B112CBB0952B}" dt="2025-12-31T03:57:59.687" v="419" actId="1076"/>
            <ac:picMkLst>
              <pc:docMk/>
              <pc:sldMasterMk cId="2971311128" sldId="2147483672"/>
              <pc:sldLayoutMk cId="2687928714" sldId="2147483696"/>
              <ac:picMk id="5" creationId="{6CE43E6C-70CB-0475-A0C4-CC7CE1F1BEFA}"/>
            </ac:picMkLst>
          </pc:picChg>
        </pc:sldLayoutChg>
      </pc:sldMasterChg>
      <pc:sldMasterChg chg="addSp delSp modSp mod setBg addSldLayout modSldLayout sldLayoutOrd">
        <pc:chgData name="Nurrdinan Serena Amer Shariffudin" userId="44a61036-de04-4123-bc8e-5348622ce426" providerId="ADAL" clId="{9DF25283-8AD7-43EA-874B-B112CBB0952B}" dt="2025-12-31T08:04:56.075" v="2864" actId="2711"/>
        <pc:sldMasterMkLst>
          <pc:docMk/>
          <pc:sldMasterMk cId="2927969572" sldId="2147483684"/>
        </pc:sldMasterMkLst>
        <pc:spChg chg="mod">
          <ac:chgData name="Nurrdinan Serena Amer Shariffudin" userId="44a61036-de04-4123-bc8e-5348622ce426" providerId="ADAL" clId="{9DF25283-8AD7-43EA-874B-B112CBB0952B}" dt="2025-12-31T07:52:37.529" v="2638" actId="255"/>
          <ac:spMkLst>
            <pc:docMk/>
            <pc:sldMasterMk cId="2927969572" sldId="2147483684"/>
            <ac:spMk id="3" creationId="{86F2BF0D-887D-AF05-B8B5-33547D8FC5D9}"/>
          </ac:spMkLst>
        </pc:spChg>
        <pc:spChg chg="add mod">
          <ac:chgData name="Nurrdinan Serena Amer Shariffudin" userId="44a61036-de04-4123-bc8e-5348622ce426" providerId="ADAL" clId="{9DF25283-8AD7-43EA-874B-B112CBB0952B}" dt="2025-12-31T07:06:00.518" v="1963" actId="403"/>
          <ac:spMkLst>
            <pc:docMk/>
            <pc:sldMasterMk cId="2927969572" sldId="2147483684"/>
            <ac:spMk id="9" creationId="{CEF10E0A-A9BD-23B1-B636-F85E3F90B952}"/>
          </ac:spMkLst>
        </pc:spChg>
        <pc:sldLayoutChg chg="addSp delSp modSp mod setBg">
          <pc:chgData name="Nurrdinan Serena Amer Shariffudin" userId="44a61036-de04-4123-bc8e-5348622ce426" providerId="ADAL" clId="{9DF25283-8AD7-43EA-874B-B112CBB0952B}" dt="2025-12-31T08:04:56.075" v="2864" actId="2711"/>
          <pc:sldLayoutMkLst>
            <pc:docMk/>
            <pc:sldMasterMk cId="2927969572" sldId="2147483684"/>
            <pc:sldLayoutMk cId="3872837224" sldId="2147483685"/>
          </pc:sldLayoutMkLst>
          <pc:spChg chg="mod">
            <ac:chgData name="Nurrdinan Serena Amer Shariffudin" userId="44a61036-de04-4123-bc8e-5348622ce426" providerId="ADAL" clId="{9DF25283-8AD7-43EA-874B-B112CBB0952B}" dt="2025-12-31T07:12:53.749" v="2066" actId="14100"/>
            <ac:spMkLst>
              <pc:docMk/>
              <pc:sldMasterMk cId="2927969572" sldId="2147483684"/>
              <pc:sldLayoutMk cId="3872837224" sldId="2147483685"/>
              <ac:spMk id="2" creationId="{41EA5F81-BAE4-33F3-2ADF-02EADC5CA284}"/>
            </ac:spMkLst>
          </pc:spChg>
          <pc:spChg chg="mod">
            <ac:chgData name="Nurrdinan Serena Amer Shariffudin" userId="44a61036-de04-4123-bc8e-5348622ce426" providerId="ADAL" clId="{9DF25283-8AD7-43EA-874B-B112CBB0952B}" dt="2025-12-31T08:04:56.075" v="2864" actId="2711"/>
            <ac:spMkLst>
              <pc:docMk/>
              <pc:sldMasterMk cId="2927969572" sldId="2147483684"/>
              <pc:sldLayoutMk cId="3872837224" sldId="2147483685"/>
              <ac:spMk id="3" creationId="{A1F001CD-6B65-B59E-9BA1-0EC90B352B95}"/>
            </ac:spMkLst>
          </pc:spChg>
          <pc:spChg chg="add mod">
            <ac:chgData name="Nurrdinan Serena Amer Shariffudin" userId="44a61036-de04-4123-bc8e-5348622ce426" providerId="ADAL" clId="{9DF25283-8AD7-43EA-874B-B112CBB0952B}" dt="2025-12-31T03:49:15.754" v="371"/>
            <ac:spMkLst>
              <pc:docMk/>
              <pc:sldMasterMk cId="2927969572" sldId="2147483684"/>
              <pc:sldLayoutMk cId="3872837224" sldId="2147483685"/>
              <ac:spMk id="7" creationId="{95DDBE3B-257C-7A1A-FD5E-C1B8D5713BBC}"/>
            </ac:spMkLst>
          </pc:spChg>
          <pc:picChg chg="add mod">
            <ac:chgData name="Nurrdinan Serena Amer Shariffudin" userId="44a61036-de04-4123-bc8e-5348622ce426" providerId="ADAL" clId="{9DF25283-8AD7-43EA-874B-B112CBB0952B}" dt="2025-12-31T07:12:51.742" v="2065"/>
            <ac:picMkLst>
              <pc:docMk/>
              <pc:sldMasterMk cId="2927969572" sldId="2147483684"/>
              <pc:sldLayoutMk cId="3872837224" sldId="2147483685"/>
              <ac:picMk id="5" creationId="{16C59FF5-4A36-C120-C42B-27D8E9D42FB1}"/>
            </ac:picMkLst>
          </pc:picChg>
        </pc:sldLayoutChg>
        <pc:sldLayoutChg chg="addSp delSp modSp mod ord setBg">
          <pc:chgData name="Nurrdinan Serena Amer Shariffudin" userId="44a61036-de04-4123-bc8e-5348622ce426" providerId="ADAL" clId="{9DF25283-8AD7-43EA-874B-B112CBB0952B}" dt="2025-12-31T07:52:28.288" v="2636" actId="255"/>
          <pc:sldLayoutMkLst>
            <pc:docMk/>
            <pc:sldMasterMk cId="2927969572" sldId="2147483684"/>
            <pc:sldLayoutMk cId="3479304609" sldId="2147483686"/>
          </pc:sldLayoutMkLst>
          <pc:spChg chg="mod">
            <ac:chgData name="Nurrdinan Serena Amer Shariffudin" userId="44a61036-de04-4123-bc8e-5348622ce426" providerId="ADAL" clId="{9DF25283-8AD7-43EA-874B-B112CBB0952B}" dt="2025-12-31T07:52:28.288" v="2636" actId="255"/>
            <ac:spMkLst>
              <pc:docMk/>
              <pc:sldMasterMk cId="2927969572" sldId="2147483684"/>
              <pc:sldLayoutMk cId="3479304609" sldId="2147483686"/>
              <ac:spMk id="3" creationId="{1CBD4578-088F-74AA-372B-17512B3B7FAB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06:21.599" v="1969"/>
            <ac:spMkLst>
              <pc:docMk/>
              <pc:sldMasterMk cId="2927969572" sldId="2147483684"/>
              <pc:sldLayoutMk cId="3479304609" sldId="2147483686"/>
              <ac:spMk id="4" creationId="{003A65C9-1ACF-5814-640B-EB20D834B799}"/>
            </ac:spMkLst>
          </pc:spChg>
          <pc:spChg chg="add mod">
            <ac:chgData name="Nurrdinan Serena Amer Shariffudin" userId="44a61036-de04-4123-bc8e-5348622ce426" providerId="ADAL" clId="{9DF25283-8AD7-43EA-874B-B112CBB0952B}" dt="2025-12-31T03:49:18.649" v="372"/>
            <ac:spMkLst>
              <pc:docMk/>
              <pc:sldMasterMk cId="2927969572" sldId="2147483684"/>
              <pc:sldLayoutMk cId="3479304609" sldId="2147483686"/>
              <ac:spMk id="7" creationId="{ACE68BA3-BBF3-860F-E37C-7CFCF7BFF457}"/>
            </ac:spMkLst>
          </pc:spChg>
        </pc:sldLayoutChg>
        <pc:sldLayoutChg chg="addSp delSp modSp mod setBg">
          <pc:chgData name="Nurrdinan Serena Amer Shariffudin" userId="44a61036-de04-4123-bc8e-5348622ce426" providerId="ADAL" clId="{9DF25283-8AD7-43EA-874B-B112CBB0952B}" dt="2025-12-31T08:04:50.094" v="2862" actId="2711"/>
          <pc:sldLayoutMkLst>
            <pc:docMk/>
            <pc:sldMasterMk cId="2927969572" sldId="2147483684"/>
            <pc:sldLayoutMk cId="2650039715" sldId="2147483687"/>
          </pc:sldLayoutMkLst>
          <pc:spChg chg="mod">
            <ac:chgData name="Nurrdinan Serena Amer Shariffudin" userId="44a61036-de04-4123-bc8e-5348622ce426" providerId="ADAL" clId="{9DF25283-8AD7-43EA-874B-B112CBB0952B}" dt="2025-12-31T08:04:50.094" v="2862" actId="2711"/>
            <ac:spMkLst>
              <pc:docMk/>
              <pc:sldMasterMk cId="2927969572" sldId="2147483684"/>
              <pc:sldLayoutMk cId="2650039715" sldId="2147483687"/>
              <ac:spMk id="3" creationId="{E3A97C2D-6D5D-8541-E2A1-050997D3E847}"/>
            </ac:spMkLst>
          </pc:spChg>
          <pc:spChg chg="add mod">
            <ac:chgData name="Nurrdinan Serena Amer Shariffudin" userId="44a61036-de04-4123-bc8e-5348622ce426" providerId="ADAL" clId="{9DF25283-8AD7-43EA-874B-B112CBB0952B}" dt="2025-12-31T03:49:20.676" v="373"/>
            <ac:spMkLst>
              <pc:docMk/>
              <pc:sldMasterMk cId="2927969572" sldId="2147483684"/>
              <pc:sldLayoutMk cId="2650039715" sldId="2147483687"/>
              <ac:spMk id="7" creationId="{72C0C49B-0C78-CF47-BDA4-755941ED66B7}"/>
            </ac:spMkLst>
          </pc:spChg>
          <pc:picChg chg="add mod">
            <ac:chgData name="Nurrdinan Serena Amer Shariffudin" userId="44a61036-de04-4123-bc8e-5348622ce426" providerId="ADAL" clId="{9DF25283-8AD7-43EA-874B-B112CBB0952B}" dt="2025-12-31T07:13:12.617" v="2070"/>
            <ac:picMkLst>
              <pc:docMk/>
              <pc:sldMasterMk cId="2927969572" sldId="2147483684"/>
              <pc:sldLayoutMk cId="2650039715" sldId="2147483687"/>
              <ac:picMk id="5" creationId="{29D6EA3B-6B8F-0BE5-B5DD-BB3F74B96A57}"/>
            </ac:picMkLst>
          </pc:picChg>
        </pc:sldLayoutChg>
        <pc:sldLayoutChg chg="addSp delSp modSp mod setBg">
          <pc:chgData name="Nurrdinan Serena Amer Shariffudin" userId="44a61036-de04-4123-bc8e-5348622ce426" providerId="ADAL" clId="{9DF25283-8AD7-43EA-874B-B112CBB0952B}" dt="2025-12-31T07:52:31.828" v="2637" actId="255"/>
          <pc:sldLayoutMkLst>
            <pc:docMk/>
            <pc:sldMasterMk cId="2927969572" sldId="2147483684"/>
            <pc:sldLayoutMk cId="3192337656" sldId="2147483688"/>
          </pc:sldLayoutMkLst>
          <pc:spChg chg="mod">
            <ac:chgData name="Nurrdinan Serena Amer Shariffudin" userId="44a61036-de04-4123-bc8e-5348622ce426" providerId="ADAL" clId="{9DF25283-8AD7-43EA-874B-B112CBB0952B}" dt="2025-12-31T07:52:31.828" v="2637" actId="255"/>
            <ac:spMkLst>
              <pc:docMk/>
              <pc:sldMasterMk cId="2927969572" sldId="2147483684"/>
              <pc:sldLayoutMk cId="3192337656" sldId="2147483688"/>
              <ac:spMk id="3" creationId="{EC16F2A9-77A0-034C-F1E9-03AAF644F706}"/>
            </ac:spMkLst>
          </pc:spChg>
          <pc:spChg chg="mod">
            <ac:chgData name="Nurrdinan Serena Amer Shariffudin" userId="44a61036-de04-4123-bc8e-5348622ce426" providerId="ADAL" clId="{9DF25283-8AD7-43EA-874B-B112CBB0952B}" dt="2025-12-31T07:52:31.828" v="2637" actId="255"/>
            <ac:spMkLst>
              <pc:docMk/>
              <pc:sldMasterMk cId="2927969572" sldId="2147483684"/>
              <pc:sldLayoutMk cId="3192337656" sldId="2147483688"/>
              <ac:spMk id="4" creationId="{58C93A1B-F8D1-884C-274B-25CD547BE42A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06:29.230" v="1973"/>
            <ac:spMkLst>
              <pc:docMk/>
              <pc:sldMasterMk cId="2927969572" sldId="2147483684"/>
              <pc:sldLayoutMk cId="3192337656" sldId="2147483688"/>
              <ac:spMk id="5" creationId="{63248788-3A3C-AA7A-B3CD-A1207067778A}"/>
            </ac:spMkLst>
          </pc:spChg>
          <pc:spChg chg="add mod">
            <ac:chgData name="Nurrdinan Serena Amer Shariffudin" userId="44a61036-de04-4123-bc8e-5348622ce426" providerId="ADAL" clId="{9DF25283-8AD7-43EA-874B-B112CBB0952B}" dt="2025-12-31T03:49:22.706" v="374"/>
            <ac:spMkLst>
              <pc:docMk/>
              <pc:sldMasterMk cId="2927969572" sldId="2147483684"/>
              <pc:sldLayoutMk cId="3192337656" sldId="2147483688"/>
              <ac:spMk id="8" creationId="{DB435AD2-625A-94E3-B900-253FB10DD4D8}"/>
            </ac:spMkLst>
          </pc:spChg>
        </pc:sldLayoutChg>
        <pc:sldLayoutChg chg="addSp delSp modSp mod setBg">
          <pc:chgData name="Nurrdinan Serena Amer Shariffudin" userId="44a61036-de04-4123-bc8e-5348622ce426" providerId="ADAL" clId="{9DF25283-8AD7-43EA-874B-B112CBB0952B}" dt="2025-12-31T07:06:35.562" v="1975"/>
          <pc:sldLayoutMkLst>
            <pc:docMk/>
            <pc:sldMasterMk cId="2927969572" sldId="2147483684"/>
            <pc:sldLayoutMk cId="3935121274" sldId="2147483689"/>
          </pc:sldLayoutMkLst>
          <pc:spChg chg="add mod">
            <ac:chgData name="Nurrdinan Serena Amer Shariffudin" userId="44a61036-de04-4123-bc8e-5348622ce426" providerId="ADAL" clId="{9DF25283-8AD7-43EA-874B-B112CBB0952B}" dt="2025-12-31T07:06:35.562" v="1975"/>
            <ac:spMkLst>
              <pc:docMk/>
              <pc:sldMasterMk cId="2927969572" sldId="2147483684"/>
              <pc:sldLayoutMk cId="3935121274" sldId="2147483689"/>
              <ac:spMk id="8" creationId="{5D37B160-37D2-7CB4-B0FA-16482210A805}"/>
            </ac:spMkLst>
          </pc:spChg>
        </pc:sldLayoutChg>
        <pc:sldLayoutChg chg="addSp delSp modSp setBg">
          <pc:chgData name="Nurrdinan Serena Amer Shariffudin" userId="44a61036-de04-4123-bc8e-5348622ce426" providerId="ADAL" clId="{9DF25283-8AD7-43EA-874B-B112CBB0952B}" dt="2025-12-31T07:13:53.835" v="2078"/>
          <pc:sldLayoutMkLst>
            <pc:docMk/>
            <pc:sldMasterMk cId="2927969572" sldId="2147483684"/>
            <pc:sldLayoutMk cId="4204770863" sldId="2147483691"/>
          </pc:sldLayoutMkLst>
          <pc:spChg chg="add mod">
            <ac:chgData name="Nurrdinan Serena Amer Shariffudin" userId="44a61036-de04-4123-bc8e-5348622ce426" providerId="ADAL" clId="{9DF25283-8AD7-43EA-874B-B112CBB0952B}" dt="2025-12-31T07:06:38.709" v="1976"/>
            <ac:spMkLst>
              <pc:docMk/>
              <pc:sldMasterMk cId="2927969572" sldId="2147483684"/>
              <pc:sldLayoutMk cId="4204770863" sldId="2147483691"/>
              <ac:spMk id="2" creationId="{8617B2F7-9EBF-F41B-71B3-59A3EC1743B4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13:53.835" v="2078"/>
            <ac:spMkLst>
              <pc:docMk/>
              <pc:sldMasterMk cId="2927969572" sldId="2147483684"/>
              <pc:sldLayoutMk cId="4204770863" sldId="2147483691"/>
              <ac:spMk id="3" creationId="{ECCA0023-F014-A55E-18FB-56418F217E03}"/>
            </ac:spMkLst>
          </pc:spChg>
          <pc:spChg chg="add mod">
            <ac:chgData name="Nurrdinan Serena Amer Shariffudin" userId="44a61036-de04-4123-bc8e-5348622ce426" providerId="ADAL" clId="{9DF25283-8AD7-43EA-874B-B112CBB0952B}" dt="2025-12-31T03:49:34.206" v="377"/>
            <ac:spMkLst>
              <pc:docMk/>
              <pc:sldMasterMk cId="2927969572" sldId="2147483684"/>
              <pc:sldLayoutMk cId="4204770863" sldId="2147483691"/>
              <ac:spMk id="5" creationId="{AF2CDD5F-99E0-C4D6-974D-1B7A17A8A615}"/>
            </ac:spMkLst>
          </pc:spChg>
        </pc:sldLayoutChg>
        <pc:sldLayoutChg chg="addSp delSp modSp mod setBg">
          <pc:chgData name="Nurrdinan Serena Amer Shariffudin" userId="44a61036-de04-4123-bc8e-5348622ce426" providerId="ADAL" clId="{9DF25283-8AD7-43EA-874B-B112CBB0952B}" dt="2025-12-31T07:53:05.837" v="2642" actId="255"/>
          <pc:sldLayoutMkLst>
            <pc:docMk/>
            <pc:sldMasterMk cId="2927969572" sldId="2147483684"/>
            <pc:sldLayoutMk cId="1878185903" sldId="2147483692"/>
          </pc:sldLayoutMkLst>
          <pc:spChg chg="mod">
            <ac:chgData name="Nurrdinan Serena Amer Shariffudin" userId="44a61036-de04-4123-bc8e-5348622ce426" providerId="ADAL" clId="{9DF25283-8AD7-43EA-874B-B112CBB0952B}" dt="2025-12-31T07:53:00.740" v="2641" actId="255"/>
            <ac:spMkLst>
              <pc:docMk/>
              <pc:sldMasterMk cId="2927969572" sldId="2147483684"/>
              <pc:sldLayoutMk cId="1878185903" sldId="2147483692"/>
              <ac:spMk id="2" creationId="{6B3968F0-2AC1-E22C-690C-67E99FD93B9F}"/>
            </ac:spMkLst>
          </pc:spChg>
          <pc:spChg chg="mod">
            <ac:chgData name="Nurrdinan Serena Amer Shariffudin" userId="44a61036-de04-4123-bc8e-5348622ce426" providerId="ADAL" clId="{9DF25283-8AD7-43EA-874B-B112CBB0952B}" dt="2025-12-31T07:52:52.761" v="2639" actId="255"/>
            <ac:spMkLst>
              <pc:docMk/>
              <pc:sldMasterMk cId="2927969572" sldId="2147483684"/>
              <pc:sldLayoutMk cId="1878185903" sldId="2147483692"/>
              <ac:spMk id="3" creationId="{6400C276-B941-4524-E248-3CE3CDC7D9C7}"/>
            </ac:spMkLst>
          </pc:spChg>
          <pc:spChg chg="mod">
            <ac:chgData name="Nurrdinan Serena Amer Shariffudin" userId="44a61036-de04-4123-bc8e-5348622ce426" providerId="ADAL" clId="{9DF25283-8AD7-43EA-874B-B112CBB0952B}" dt="2025-12-31T07:53:05.837" v="2642" actId="255"/>
            <ac:spMkLst>
              <pc:docMk/>
              <pc:sldMasterMk cId="2927969572" sldId="2147483684"/>
              <pc:sldLayoutMk cId="1878185903" sldId="2147483692"/>
              <ac:spMk id="4" creationId="{3C70CAD7-3728-E664-61B0-A23F63CE3F20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06:42.178" v="1977"/>
            <ac:spMkLst>
              <pc:docMk/>
              <pc:sldMasterMk cId="2927969572" sldId="2147483684"/>
              <pc:sldLayoutMk cId="1878185903" sldId="2147483692"/>
              <ac:spMk id="5" creationId="{F776D0A0-6F98-BFB4-75A9-F0C92E563E58}"/>
            </ac:spMkLst>
          </pc:spChg>
          <pc:spChg chg="add mod">
            <ac:chgData name="Nurrdinan Serena Amer Shariffudin" userId="44a61036-de04-4123-bc8e-5348622ce426" providerId="ADAL" clId="{9DF25283-8AD7-43EA-874B-B112CBB0952B}" dt="2025-12-31T03:49:36.457" v="378"/>
            <ac:spMkLst>
              <pc:docMk/>
              <pc:sldMasterMk cId="2927969572" sldId="2147483684"/>
              <pc:sldLayoutMk cId="1878185903" sldId="2147483692"/>
              <ac:spMk id="8" creationId="{1571ACA2-F8AC-BB9E-B0AE-57B5E22C9373}"/>
            </ac:spMkLst>
          </pc:spChg>
        </pc:sldLayoutChg>
        <pc:sldLayoutChg chg="addSp delSp modSp mod setBg">
          <pc:chgData name="Nurrdinan Serena Amer Shariffudin" userId="44a61036-de04-4123-bc8e-5348622ce426" providerId="ADAL" clId="{9DF25283-8AD7-43EA-874B-B112CBB0952B}" dt="2025-12-31T07:53:17.912" v="2644" actId="255"/>
          <pc:sldLayoutMkLst>
            <pc:docMk/>
            <pc:sldMasterMk cId="2927969572" sldId="2147483684"/>
            <pc:sldLayoutMk cId="4167973694" sldId="2147483693"/>
          </pc:sldLayoutMkLst>
          <pc:spChg chg="mod">
            <ac:chgData name="Nurrdinan Serena Amer Shariffudin" userId="44a61036-de04-4123-bc8e-5348622ce426" providerId="ADAL" clId="{9DF25283-8AD7-43EA-874B-B112CBB0952B}" dt="2025-12-31T07:53:12.035" v="2643" actId="255"/>
            <ac:spMkLst>
              <pc:docMk/>
              <pc:sldMasterMk cId="2927969572" sldId="2147483684"/>
              <pc:sldLayoutMk cId="4167973694" sldId="2147483693"/>
              <ac:spMk id="2" creationId="{E071BFCE-D957-2F44-A13E-6CB823D3B619}"/>
            </ac:spMkLst>
          </pc:spChg>
          <pc:spChg chg="mod">
            <ac:chgData name="Nurrdinan Serena Amer Shariffudin" userId="44a61036-de04-4123-bc8e-5348622ce426" providerId="ADAL" clId="{9DF25283-8AD7-43EA-874B-B112CBB0952B}" dt="2025-12-31T07:53:17.912" v="2644" actId="255"/>
            <ac:spMkLst>
              <pc:docMk/>
              <pc:sldMasterMk cId="2927969572" sldId="2147483684"/>
              <pc:sldLayoutMk cId="4167973694" sldId="2147483693"/>
              <ac:spMk id="4" creationId="{A44F8AC3-9110-97A7-3995-EA79EE91535E}"/>
            </ac:spMkLst>
          </pc:spChg>
          <pc:spChg chg="add mod">
            <ac:chgData name="Nurrdinan Serena Amer Shariffudin" userId="44a61036-de04-4123-bc8e-5348622ce426" providerId="ADAL" clId="{9DF25283-8AD7-43EA-874B-B112CBB0952B}" dt="2025-12-31T07:06:46.691" v="1978"/>
            <ac:spMkLst>
              <pc:docMk/>
              <pc:sldMasterMk cId="2927969572" sldId="2147483684"/>
              <pc:sldLayoutMk cId="4167973694" sldId="2147483693"/>
              <ac:spMk id="5" creationId="{98DCE0D8-43B6-F59A-70D4-67B023E09F39}"/>
            </ac:spMkLst>
          </pc:spChg>
          <pc:spChg chg="add mod">
            <ac:chgData name="Nurrdinan Serena Amer Shariffudin" userId="44a61036-de04-4123-bc8e-5348622ce426" providerId="ADAL" clId="{9DF25283-8AD7-43EA-874B-B112CBB0952B}" dt="2025-12-31T03:49:38.692" v="379"/>
            <ac:spMkLst>
              <pc:docMk/>
              <pc:sldMasterMk cId="2927969572" sldId="2147483684"/>
              <pc:sldLayoutMk cId="4167973694" sldId="2147483693"/>
              <ac:spMk id="8" creationId="{6A6552DA-2F01-271E-20F0-E42059915580}"/>
            </ac:spMkLst>
          </pc:spChg>
        </pc:sldLayoutChg>
        <pc:sldLayoutChg chg="addSp delSp modSp mod">
          <pc:chgData name="Nurrdinan Serena Amer Shariffudin" userId="44a61036-de04-4123-bc8e-5348622ce426" providerId="ADAL" clId="{9DF25283-8AD7-43EA-874B-B112CBB0952B}" dt="2025-12-31T07:13:42.664" v="2077" actId="478"/>
          <pc:sldLayoutMkLst>
            <pc:docMk/>
            <pc:sldMasterMk cId="2927969572" sldId="2147483684"/>
            <pc:sldLayoutMk cId="2278736326" sldId="2147483694"/>
          </pc:sldLayoutMkLst>
          <pc:picChg chg="add mod">
            <ac:chgData name="Nurrdinan Serena Amer Shariffudin" userId="44a61036-de04-4123-bc8e-5348622ce426" providerId="ADAL" clId="{9DF25283-8AD7-43EA-874B-B112CBB0952B}" dt="2025-12-31T07:13:39.788" v="2076" actId="1076"/>
            <ac:picMkLst>
              <pc:docMk/>
              <pc:sldMasterMk cId="2927969572" sldId="2147483684"/>
              <pc:sldLayoutMk cId="2278736326" sldId="2147483694"/>
              <ac:picMk id="4" creationId="{2BF3C390-1BBC-67B8-21A2-0730DC7B93F8}"/>
            </ac:picMkLst>
          </pc:picChg>
        </pc:sldLayoutChg>
        <pc:sldLayoutChg chg="addSp delSp modSp add mod modTransition">
          <pc:chgData name="Nurrdinan Serena Amer Shariffudin" userId="44a61036-de04-4123-bc8e-5348622ce426" providerId="ADAL" clId="{9DF25283-8AD7-43EA-874B-B112CBB0952B}" dt="2025-12-31T07:14:15.667" v="2081"/>
          <pc:sldLayoutMkLst>
            <pc:docMk/>
            <pc:sldMasterMk cId="2927969572" sldId="2147483684"/>
            <pc:sldLayoutMk cId="755961310" sldId="2147483695"/>
          </pc:sldLayoutMkLst>
          <pc:picChg chg="add mod">
            <ac:chgData name="Nurrdinan Serena Amer Shariffudin" userId="44a61036-de04-4123-bc8e-5348622ce426" providerId="ADAL" clId="{9DF25283-8AD7-43EA-874B-B112CBB0952B}" dt="2025-12-31T07:14:15.667" v="2081"/>
            <ac:picMkLst>
              <pc:docMk/>
              <pc:sldMasterMk cId="2927969572" sldId="2147483684"/>
              <pc:sldLayoutMk cId="755961310" sldId="2147483695"/>
              <ac:picMk id="2" creationId="{52596173-AD01-8E41-7F72-32CF8933E371}"/>
            </ac:picMkLst>
          </pc:pic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0.xml"/><Relationship Id="rId2" Type="http://schemas.microsoft.com/office/2011/relationships/chartStyle" Target="style10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4D399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rgbClr val="001933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19-4C45-821E-6F87988D5E2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A88BFC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rgbClr val="001933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419-4C45-821E-6F87988D5E2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DCEAFE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rgbClr val="001933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419-4C45-821E-6F87988D5E2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544826256"/>
        <c:axId val="544827984"/>
      </c:barChart>
      <c:catAx>
        <c:axId val="544826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1933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44827984"/>
        <c:crosses val="autoZero"/>
        <c:auto val="1"/>
        <c:lblAlgn val="ctr"/>
        <c:lblOffset val="100"/>
        <c:noMultiLvlLbl val="0"/>
      </c:catAx>
      <c:valAx>
        <c:axId val="5448279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1933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44826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001933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rgbClr val="001933"/>
          </a:solidFill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Title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A78BFB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17B-483A-9B7A-52FEBB722843}"/>
              </c:ext>
            </c:extLst>
          </c:dPt>
          <c:dPt>
            <c:idx val="1"/>
            <c:bubble3D val="0"/>
            <c:spPr>
              <a:solidFill>
                <a:srgbClr val="DB267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17B-483A-9B7A-52FEBB722843}"/>
              </c:ext>
            </c:extLst>
          </c:dPt>
          <c:dPt>
            <c:idx val="2"/>
            <c:bubble3D val="0"/>
            <c:spPr>
              <a:solidFill>
                <a:srgbClr val="34D39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17B-483A-9B7A-52FEBB722843}"/>
              </c:ext>
            </c:extLst>
          </c:dPt>
          <c:dPt>
            <c:idx val="3"/>
            <c:bubble3D val="0"/>
            <c:spPr>
              <a:solidFill>
                <a:srgbClr val="FFBC5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17B-483A-9B7A-52FEBB722843}"/>
              </c:ext>
            </c:extLst>
          </c:dPt>
          <c:dLbls>
            <c:dLbl>
              <c:idx val="0"/>
              <c:layout>
                <c:manualLayout>
                  <c:x val="-0.17070729795139253"/>
                  <c:y val="-5.495947574957039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17B-483A-9B7A-52FEBB722843}"/>
                </c:ext>
              </c:extLst>
            </c:dLbl>
            <c:dLbl>
              <c:idx val="1"/>
              <c:layout>
                <c:manualLayout>
                  <c:x val="0.11991495381259161"/>
                  <c:y val="-6.180525276359998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17B-483A-9B7A-52FEBB722843}"/>
                </c:ext>
              </c:extLst>
            </c:dLbl>
            <c:dLbl>
              <c:idx val="2"/>
              <c:layout>
                <c:manualLayout>
                  <c:x val="8.7925145720421344E-2"/>
                  <c:y val="0.1035265074764677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17B-483A-9B7A-52FEBB722843}"/>
                </c:ext>
              </c:extLst>
            </c:dLbl>
            <c:dLbl>
              <c:idx val="3"/>
              <c:layout>
                <c:manualLayout>
                  <c:x val="3.9302970651395847E-2"/>
                  <c:y val="0.14435084254533329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17B-483A-9B7A-52FEBB7228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001933"/>
                    </a:solidFill>
                    <a:latin typeface="Inter" panose="02000503000000020004" pitchFamily="2" charset="0"/>
                    <a:ea typeface="Inter" panose="02000503000000020004" pitchFamily="2" charset="0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Data 1</c:v>
                </c:pt>
                <c:pt idx="1">
                  <c:v>Data 2</c:v>
                </c:pt>
                <c:pt idx="2">
                  <c:v>Data 3</c:v>
                </c:pt>
                <c:pt idx="3">
                  <c:v>Data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17B-483A-9B7A-52FEBB722843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rgbClr val="001933"/>
              </a:solidFill>
              <a:latin typeface="Inter" panose="02000503000000020004" pitchFamily="2" charset="0"/>
              <a:ea typeface="Inter" panose="02000503000000020004" pitchFamily="2" charset="0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600">
          <a:solidFill>
            <a:srgbClr val="001933"/>
          </a:solidFill>
          <a:latin typeface="Inter" panose="02000503000000020004" pitchFamily="2" charset="0"/>
          <a:ea typeface="Inter" panose="02000503000000020004" pitchFamily="2" charset="0"/>
        </a:defRPr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rgbClr val="001933"/>
              </a:solidFill>
              <a:latin typeface="Inter" panose="02000503000000020004" pitchFamily="2" charset="0"/>
              <a:ea typeface="Inter" panose="02000503000000020004" pitchFamily="2" charset="0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spPr>
            <a:ln w="66675" cap="rnd">
              <a:solidFill>
                <a:srgbClr val="34D399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Sheet1!$A$2:$A$4</c:f>
              <c:numCache>
                <c:formatCode>General</c:formatCode>
                <c:ptCount val="3"/>
                <c:pt idx="0">
                  <c:v>0.7</c:v>
                </c:pt>
                <c:pt idx="1">
                  <c:v>1.8</c:v>
                </c:pt>
                <c:pt idx="2">
                  <c:v>2.6</c:v>
                </c:pt>
              </c:numCache>
            </c:numRef>
          </c:xVal>
          <c:yVal>
            <c:numRef>
              <c:f>Sheet1!$B$2:$B$4</c:f>
              <c:numCache>
                <c:formatCode>General</c:formatCode>
                <c:ptCount val="3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AED8-4AF6-9D2B-8284C49DAC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56694976"/>
        <c:axId val="1156697472"/>
      </c:scatterChart>
      <c:valAx>
        <c:axId val="115669497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rgbClr val="001933"/>
                </a:solidFill>
                <a:latin typeface="Inter" panose="02000503000000020004" pitchFamily="2" charset="0"/>
                <a:ea typeface="Inter" panose="02000503000000020004" pitchFamily="2" charset="0"/>
                <a:cs typeface="+mn-cs"/>
              </a:defRPr>
            </a:pPr>
            <a:endParaRPr lang="en-US"/>
          </a:p>
        </c:txPr>
        <c:crossAx val="1156697472"/>
        <c:crosses val="autoZero"/>
        <c:crossBetween val="midCat"/>
      </c:valAx>
      <c:valAx>
        <c:axId val="11566974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rgbClr val="001933"/>
                </a:solidFill>
                <a:latin typeface="Inter" panose="02000503000000020004" pitchFamily="2" charset="0"/>
                <a:ea typeface="Inter" panose="02000503000000020004" pitchFamily="2" charset="0"/>
                <a:cs typeface="+mn-cs"/>
              </a:defRPr>
            </a:pPr>
            <a:endParaRPr lang="en-US"/>
          </a:p>
        </c:txPr>
        <c:crossAx val="115669497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>
          <a:solidFill>
            <a:srgbClr val="001933"/>
          </a:solidFill>
          <a:latin typeface="Inter" panose="02000503000000020004" pitchFamily="2" charset="0"/>
          <a:ea typeface="Inter" panose="02000503000000020004" pitchFamily="2" charset="0"/>
        </a:defRPr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EB9602"/>
            </a:solidFill>
            <a:ln>
              <a:noFill/>
            </a:ln>
          </c:spPr>
          <c:dPt>
            <c:idx val="0"/>
            <c:bubble3D val="0"/>
            <c:spPr>
              <a:solidFill>
                <a:srgbClr val="34D39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72A-4287-A3F1-43DE63AB4DCC}"/>
              </c:ext>
            </c:extLst>
          </c:dPt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Sheet1!$B$2</c:f>
              <c:numCache>
                <c:formatCode>General</c:formatCode>
                <c:ptCount val="1"/>
                <c:pt idx="0">
                  <c:v>8.1999999999999993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72A-4287-A3F1-43DE63AB4D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FB923C"/>
            </a:solidFill>
            <a:ln>
              <a:noFill/>
            </a:ln>
          </c:spPr>
          <c:dPt>
            <c:idx val="0"/>
            <c:bubble3D val="0"/>
            <c:spPr>
              <a:solidFill>
                <a:srgbClr val="34D39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4E3-4FC7-98C8-64D57BA3235F}"/>
              </c:ext>
            </c:extLst>
          </c:dPt>
          <c:dPt>
            <c:idx val="1"/>
            <c:bubble3D val="0"/>
            <c:spPr>
              <a:solidFill>
                <a:srgbClr val="DCEAF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4E3-4FC7-98C8-64D57BA3235F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4E3-4FC7-98C8-64D57BA323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FB923C"/>
            </a:solidFill>
            <a:ln>
              <a:noFill/>
            </a:ln>
          </c:spPr>
          <c:explosion val="3"/>
          <c:dPt>
            <c:idx val="0"/>
            <c:bubble3D val="0"/>
            <c:spPr>
              <a:solidFill>
                <a:srgbClr val="34D39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040-4C37-84C8-55932C433501}"/>
              </c:ext>
            </c:extLst>
          </c:dPt>
          <c:dPt>
            <c:idx val="1"/>
            <c:bubble3D val="0"/>
            <c:spPr>
              <a:solidFill>
                <a:srgbClr val="DCEAF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040-4C37-84C8-55932C433501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040-4C37-84C8-55932C4335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60" b="0" i="0" u="none" strike="noStrike" kern="1200" spc="0" baseline="0">
                <a:solidFill>
                  <a:schemeClr val="tx2"/>
                </a:solidFill>
                <a:latin typeface="+mn-lt"/>
                <a:ea typeface="Inter" panose="02000503000000020004" pitchFamily="2" charset="0"/>
                <a:cs typeface="+mn-cs"/>
              </a:defRPr>
            </a:pPr>
            <a:r>
              <a:rPr lang="en-MY" dirty="0">
                <a:latin typeface="Inter" panose="020B0502030000000004" pitchFamily="3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60" b="0" i="0" u="none" strike="noStrike" kern="1200" spc="0" baseline="0">
              <a:solidFill>
                <a:schemeClr val="tx2"/>
              </a:solidFill>
              <a:latin typeface="+mn-lt"/>
              <a:ea typeface="Inter" panose="02000503000000020004" pitchFamily="2" charset="0"/>
              <a:cs typeface="+mn-cs"/>
            </a:defRPr>
          </a:pPr>
          <a:endParaRPr lang="en-US"/>
        </a:p>
      </c:txPr>
    </c:title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DCEAFE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6C-4511-8BE1-C51A8BF0521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34D399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C6C-4511-8BE1-C51A8BF052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03277344"/>
        <c:axId val="1403279056"/>
      </c:areaChart>
      <c:dateAx>
        <c:axId val="1403277344"/>
        <c:scaling>
          <c:orientation val="minMax"/>
        </c:scaling>
        <c:delete val="0"/>
        <c:axPos val="b"/>
        <c:numFmt formatCode="m/d/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2"/>
                </a:solidFill>
                <a:latin typeface="+mn-lt"/>
                <a:ea typeface="Inter" panose="02000503000000020004" pitchFamily="2" charset="0"/>
                <a:cs typeface="+mn-cs"/>
              </a:defRPr>
            </a:pPr>
            <a:endParaRPr lang="en-US"/>
          </a:p>
        </c:txPr>
        <c:crossAx val="1403279056"/>
        <c:crosses val="autoZero"/>
        <c:auto val="1"/>
        <c:lblOffset val="100"/>
        <c:baseTimeUnit val="days"/>
      </c:dateAx>
      <c:valAx>
        <c:axId val="14032790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DCEAFE">
                  <a:alpha val="17132"/>
                </a:srgb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2"/>
                </a:solidFill>
                <a:latin typeface="+mn-lt"/>
                <a:ea typeface="Inter" panose="02000503000000020004" pitchFamily="2" charset="0"/>
                <a:cs typeface="+mn-cs"/>
              </a:defRPr>
            </a:pPr>
            <a:endParaRPr lang="en-US"/>
          </a:p>
        </c:txPr>
        <c:crossAx val="140327734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2"/>
          </a:solidFill>
          <a:latin typeface="+mn-lt"/>
          <a:ea typeface="Inter" panose="02000503000000020004" pitchFamily="2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4D39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rgbClr val="001933"/>
                    </a:solidFill>
                    <a:latin typeface="Inter" panose="02000503000000020004" pitchFamily="2" charset="0"/>
                    <a:ea typeface="Inter" panose="02000503000000020004" pitchFamily="2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12-4297-85CC-A561D5276DA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A8F3D0"/>
            </a:solidFill>
            <a:ln>
              <a:noFill/>
            </a:ln>
            <a:effectLst>
              <a:softEdge rad="0"/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rgbClr val="001933"/>
                    </a:solidFill>
                    <a:latin typeface="Inter" panose="02000503000000020004" pitchFamily="2" charset="0"/>
                    <a:ea typeface="Inter" panose="02000503000000020004" pitchFamily="2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912-4297-85CC-A561D5276DA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DCEAF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rgbClr val="001933"/>
                    </a:solidFill>
                    <a:latin typeface="Inter" panose="02000503000000020004" pitchFamily="2" charset="0"/>
                    <a:ea typeface="Inter" panose="02000503000000020004" pitchFamily="2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912-4297-85CC-A561D5276D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7"/>
        <c:overlap val="100"/>
        <c:axId val="813446048"/>
        <c:axId val="1852758543"/>
      </c:barChart>
      <c:catAx>
        <c:axId val="813446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rgbClr val="001933"/>
                </a:solidFill>
                <a:latin typeface="Inter" panose="02000503000000020004" pitchFamily="2" charset="0"/>
                <a:ea typeface="Inter" panose="02000503000000020004" pitchFamily="2" charset="0"/>
                <a:cs typeface="+mn-cs"/>
              </a:defRPr>
            </a:pPr>
            <a:endParaRPr lang="en-US"/>
          </a:p>
        </c:txPr>
        <c:crossAx val="1852758543"/>
        <c:crosses val="autoZero"/>
        <c:auto val="1"/>
        <c:lblAlgn val="ctr"/>
        <c:lblOffset val="100"/>
        <c:noMultiLvlLbl val="0"/>
      </c:catAx>
      <c:valAx>
        <c:axId val="185275854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134460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rgbClr val="001933"/>
              </a:solidFill>
              <a:latin typeface="Inter" panose="02000503000000020004" pitchFamily="2" charset="0"/>
              <a:ea typeface="Inter" panose="02000503000000020004" pitchFamily="2" charset="0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rgbClr val="001933"/>
          </a:solidFill>
          <a:latin typeface="Inter" panose="02000503000000020004" pitchFamily="2" charset="0"/>
          <a:ea typeface="Inter" panose="02000503000000020004" pitchFamily="2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A78BFB"/>
            </a:solidFill>
          </c:spPr>
          <c:dPt>
            <c:idx val="0"/>
            <c:bubble3D val="0"/>
            <c:spPr>
              <a:solidFill>
                <a:srgbClr val="DCEAF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D1F-4805-98EF-11F9E7774C80}"/>
              </c:ext>
            </c:extLst>
          </c:dPt>
          <c:dPt>
            <c:idx val="1"/>
            <c:bubble3D val="0"/>
            <c:spPr>
              <a:solidFill>
                <a:srgbClr val="34D39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D1F-4805-98EF-11F9E7774C80}"/>
              </c:ext>
            </c:extLst>
          </c:dPt>
          <c:cat>
            <c:strRef>
              <c:f>Sheet1!$A$2:$A$3</c:f>
              <c:strCache>
                <c:ptCount val="2"/>
                <c:pt idx="0">
                  <c:v>Series 1</c:v>
                </c:pt>
                <c:pt idx="1">
                  <c:v>Series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D1F-4805-98EF-11F9E7774C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A78BFB"/>
            </a:solidFill>
          </c:spPr>
          <c:dPt>
            <c:idx val="0"/>
            <c:bubble3D val="0"/>
            <c:spPr>
              <a:solidFill>
                <a:srgbClr val="34D39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242-49AD-931B-A866F4C5A663}"/>
              </c:ext>
            </c:extLst>
          </c:dPt>
          <c:dPt>
            <c:idx val="1"/>
            <c:bubble3D val="0"/>
            <c:spPr>
              <a:solidFill>
                <a:srgbClr val="DCEAF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242-49AD-931B-A866F4C5A663}"/>
              </c:ext>
            </c:extLst>
          </c:dPt>
          <c:cat>
            <c:strRef>
              <c:f>Sheet1!$A$2:$A$3</c:f>
              <c:strCache>
                <c:ptCount val="2"/>
                <c:pt idx="0">
                  <c:v>Series 1</c:v>
                </c:pt>
                <c:pt idx="1">
                  <c:v>Series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242-49AD-931B-A866F4C5A6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4D39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Inter" panose="02000503000000020004" pitchFamily="2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061-4B57-81E4-94F0ECE8D2A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DCEAF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Inter" panose="02000503000000020004" pitchFamily="2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061-4B57-81E4-94F0ECE8D2A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8"/>
        <c:axId val="813352464"/>
        <c:axId val="813139488"/>
      </c:barChart>
      <c:catAx>
        <c:axId val="8133524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Inter" panose="02000503000000020004" pitchFamily="2" charset="0"/>
                <a:cs typeface="+mn-cs"/>
              </a:defRPr>
            </a:pPr>
            <a:endParaRPr lang="en-US"/>
          </a:p>
        </c:txPr>
        <c:crossAx val="813139488"/>
        <c:crosses val="autoZero"/>
        <c:auto val="1"/>
        <c:lblAlgn val="ctr"/>
        <c:lblOffset val="100"/>
        <c:noMultiLvlLbl val="0"/>
      </c:catAx>
      <c:valAx>
        <c:axId val="813139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Inter" panose="02000503000000020004" pitchFamily="2" charset="0"/>
                <a:cs typeface="+mn-cs"/>
              </a:defRPr>
            </a:pPr>
            <a:endParaRPr lang="en-US"/>
          </a:p>
        </c:txPr>
        <c:crossAx val="8133524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Inter" panose="02000503000000020004" pitchFamily="2" charset="0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n-lt"/>
          <a:ea typeface="Inter" panose="02000503000000020004" pitchFamily="2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D7AB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CEAF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F48-4D87-80B4-5F1BA7C92E75}"/>
              </c:ext>
            </c:extLst>
          </c:dPt>
          <c:dPt>
            <c:idx val="1"/>
            <c:invertIfNegative val="0"/>
            <c:bubble3D val="0"/>
            <c:spPr>
              <a:solidFill>
                <a:srgbClr val="DCEAF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F48-4D87-80B4-5F1BA7C92E75}"/>
              </c:ext>
            </c:extLst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F48-4D87-80B4-5F1BA7C92E7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34D399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F48-4D87-80B4-5F1BA7C92E7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1"/>
        <c:overlap val="100"/>
        <c:axId val="921432256"/>
        <c:axId val="921507456"/>
      </c:barChart>
      <c:catAx>
        <c:axId val="9214322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21507456"/>
        <c:crosses val="autoZero"/>
        <c:auto val="1"/>
        <c:lblAlgn val="ctr"/>
        <c:lblOffset val="100"/>
        <c:noMultiLvlLbl val="0"/>
      </c:catAx>
      <c:valAx>
        <c:axId val="9215074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21432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A78BF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4F9-4868-AB74-CEF745823CDF}"/>
              </c:ext>
            </c:extLst>
          </c:dPt>
          <c:dPt>
            <c:idx val="1"/>
            <c:bubble3D val="0"/>
            <c:spPr>
              <a:solidFill>
                <a:srgbClr val="DB2677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4F9-4868-AB74-CEF745823CDF}"/>
              </c:ext>
            </c:extLst>
          </c:dPt>
          <c:dPt>
            <c:idx val="2"/>
            <c:bubble3D val="0"/>
            <c:spPr>
              <a:solidFill>
                <a:srgbClr val="FB923C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4F9-4868-AB74-CEF745823CDF}"/>
              </c:ext>
            </c:extLst>
          </c:dPt>
          <c:dPt>
            <c:idx val="3"/>
            <c:bubble3D val="0"/>
            <c:spPr>
              <a:solidFill>
                <a:srgbClr val="34D399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4F9-4868-AB74-CEF745823CDF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Inter" panose="02000503000000020004" pitchFamily="2" charset="0"/>
                      <a:ea typeface="Inter" panose="02000503000000020004" pitchFamily="2" charset="0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84F9-4868-AB74-CEF745823CDF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none" strike="noStrike" kern="1200" spc="0" baseline="0">
                      <a:solidFill>
                        <a:schemeClr val="accent2"/>
                      </a:solidFill>
                      <a:latin typeface="Inter" panose="02000503000000020004" pitchFamily="2" charset="0"/>
                      <a:ea typeface="Inter" panose="02000503000000020004" pitchFamily="2" charset="0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84F9-4868-AB74-CEF745823CDF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none" strike="noStrike" kern="1200" spc="0" baseline="0">
                      <a:solidFill>
                        <a:schemeClr val="accent3"/>
                      </a:solidFill>
                      <a:latin typeface="Inter" panose="02000503000000020004" pitchFamily="2" charset="0"/>
                      <a:ea typeface="Inter" panose="02000503000000020004" pitchFamily="2" charset="0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5-84F9-4868-AB74-CEF745823CDF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Inter" panose="02000503000000020004" pitchFamily="2" charset="0"/>
                      <a:ea typeface="Inter" panose="02000503000000020004" pitchFamily="2" charset="0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7-84F9-4868-AB74-CEF745823CDF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Data 1</c:v>
                </c:pt>
                <c:pt idx="1">
                  <c:v>Data 2</c:v>
                </c:pt>
                <c:pt idx="2">
                  <c:v>Data 3</c:v>
                </c:pt>
                <c:pt idx="3">
                  <c:v>Data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4F9-4868-AB74-CEF745823CDF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Inter" panose="02000503000000020004" pitchFamily="2" charset="0"/>
          <a:ea typeface="Inter" panose="02000503000000020004" pitchFamily="2" charset="0"/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DCEAFE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E8-4B4C-9156-5B5E6FBA274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34D399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DE8-4B4C-9156-5B5E6FBA274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A78BFB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DE8-4B4C-9156-5B5E6FBA27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2"/>
        <c:overlap val="-1"/>
        <c:axId val="608506752"/>
        <c:axId val="608508464"/>
      </c:barChart>
      <c:catAx>
        <c:axId val="608506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1933"/>
                </a:solidFill>
                <a:latin typeface="Inter" panose="02000503000000020004" pitchFamily="2" charset="0"/>
                <a:ea typeface="Inter" panose="02000503000000020004" pitchFamily="2" charset="0"/>
                <a:cs typeface="+mn-cs"/>
              </a:defRPr>
            </a:pPr>
            <a:endParaRPr lang="en-US"/>
          </a:p>
        </c:txPr>
        <c:crossAx val="608508464"/>
        <c:crosses val="autoZero"/>
        <c:auto val="1"/>
        <c:lblAlgn val="ctr"/>
        <c:lblOffset val="100"/>
        <c:noMultiLvlLbl val="0"/>
      </c:catAx>
      <c:valAx>
        <c:axId val="608508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FFFFFF">
                  <a:alpha val="20576"/>
                </a:srgb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1933"/>
                </a:solidFill>
                <a:latin typeface="Inter" panose="02000503000000020004" pitchFamily="2" charset="0"/>
                <a:ea typeface="Inter" panose="02000503000000020004" pitchFamily="2" charset="0"/>
                <a:cs typeface="+mn-cs"/>
              </a:defRPr>
            </a:pPr>
            <a:endParaRPr lang="en-US"/>
          </a:p>
        </c:txPr>
        <c:crossAx val="608506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rgbClr val="001933"/>
          </a:solidFill>
          <a:latin typeface="Inter" panose="02000503000000020004" pitchFamily="2" charset="0"/>
          <a:ea typeface="Inter" panose="02000503000000020004" pitchFamily="2" charset="0"/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rgbClr val="001933"/>
              </a:solidFill>
              <a:latin typeface="Inter" panose="02000503000000020004" pitchFamily="2" charset="0"/>
              <a:ea typeface="Inter" panose="02000503000000020004" pitchFamily="2" charset="0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DCEAFE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8ED-4071-B643-262918B791D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A78BFB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8ED-4071-B643-262918B791D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34D399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8ED-4071-B643-262918B791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832927727"/>
        <c:axId val="1317759503"/>
      </c:lineChart>
      <c:catAx>
        <c:axId val="18329277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1933"/>
                </a:solidFill>
                <a:latin typeface="Inter" panose="02000503000000020004" pitchFamily="2" charset="0"/>
                <a:ea typeface="Inter" panose="02000503000000020004" pitchFamily="2" charset="0"/>
                <a:cs typeface="+mn-cs"/>
              </a:defRPr>
            </a:pPr>
            <a:endParaRPr lang="en-US"/>
          </a:p>
        </c:txPr>
        <c:crossAx val="1317759503"/>
        <c:crosses val="autoZero"/>
        <c:auto val="1"/>
        <c:lblAlgn val="ctr"/>
        <c:lblOffset val="100"/>
        <c:noMultiLvlLbl val="0"/>
      </c:catAx>
      <c:valAx>
        <c:axId val="1317759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FFFFFF">
                  <a:alpha val="32976"/>
                </a:srgb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1933"/>
                </a:solidFill>
                <a:latin typeface="Inter" panose="02000503000000020004" pitchFamily="2" charset="0"/>
                <a:ea typeface="Inter" panose="02000503000000020004" pitchFamily="2" charset="0"/>
                <a:cs typeface="+mn-cs"/>
              </a:defRPr>
            </a:pPr>
            <a:endParaRPr lang="en-US"/>
          </a:p>
        </c:txPr>
        <c:crossAx val="183292772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001933"/>
              </a:solidFill>
              <a:latin typeface="Inter" panose="02000503000000020004" pitchFamily="2" charset="0"/>
              <a:ea typeface="Inter" panose="02000503000000020004" pitchFamily="2" charset="0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rgbClr val="001933"/>
          </a:solidFill>
          <a:latin typeface="Inter" panose="02000503000000020004" pitchFamily="2" charset="0"/>
          <a:ea typeface="Inter" panose="02000503000000020004" pitchFamily="2" charset="0"/>
        </a:defRPr>
      </a:pPr>
      <a:endParaRPr lang="en-US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Sheet1!$A$2:$A$13</cx:f>
        <cx:lvl ptCount="12">
          <cx:pt idx="0">United States</cx:pt>
          <cx:pt idx="1">Mexico</cx:pt>
          <cx:pt idx="2">Brazil</cx:pt>
          <cx:pt idx="3">Argentina</cx:pt>
          <cx:pt idx="4">Australia</cx:pt>
          <cx:pt idx="5">China</cx:pt>
          <cx:pt idx="6">Russia</cx:pt>
          <cx:pt idx="7">India</cx:pt>
          <cx:pt idx="8">Sweden</cx:pt>
          <cx:pt idx="9">France</cx:pt>
          <cx:pt idx="10">United Arab Emirates</cx:pt>
          <cx:pt idx="11">Namibia</cx:pt>
        </cx:lvl>
      </cx:strDim>
      <cx:numDim type="colorVal">
        <cx:f>Sheet1!$B$2:$B$13</cx:f>
        <cx:lvl ptCount="12" formatCode="General">
          <cx:pt idx="0">8</cx:pt>
          <cx:pt idx="1">10</cx:pt>
          <cx:pt idx="2">7</cx:pt>
          <cx:pt idx="3">9</cx:pt>
          <cx:pt idx="4">12</cx:pt>
          <cx:pt idx="5">11</cx:pt>
          <cx:pt idx="6">8</cx:pt>
          <cx:pt idx="7">9</cx:pt>
          <cx:pt idx="8">6</cx:pt>
          <cx:pt idx="9">7</cx:pt>
          <cx:pt idx="10">9</cx:pt>
          <cx:pt idx="11">11</cx:pt>
        </cx:lvl>
      </cx:numDim>
    </cx:data>
  </cx:chartData>
  <cx:chart>
    <cx:plotArea>
      <cx:plotAreaRegion>
        <cx:series layoutId="regionMap" uniqueId="{71FD34CD-E8D1-5740-878D-B7BBC9B721E4}">
          <cx:tx>
            <cx:txData>
              <cx:f>Sheet1!$B$1</cx:f>
              <cx:v>Series1</cx:v>
            </cx:txData>
          </cx:tx>
          <cx:dataId val="0"/>
          <cx:layoutPr>
            <cx:geography cultureLanguage="en-GB" cultureRegion="MY" attribution="Powered by Bing">
              <cx:geoCache provider="{E9337A44-BEBE-4D9F-B70C-5C5E7DAFC167}">
                <cx:binary>zHtpc9020vVfceXzSwcbsUzNPFUD8l4tlmVbsh3bX1iyLJMAQQIEwfXXv614ia3xJDM1qZpRUkpE
Xl4A3Y3uc06Df71d/3Lr7m7io7Vz/fiX2/VvPzUphb/8/PN429x1N+PjztxGP/qP6fGt7372Hz+a
27ufP8SbxfT1zwRh9vNtcxPT3frT//0Vvq2+8xf+9iYZ37+Y7uJ2dTdOLo2/c++Htx7d+qlP94/X
8E1/++lqGkdz89Ojuz6ZtL3cwt3ffvruIz89+vnhF/3DoI8czCtNH+BZzh5zySlSEqlff8RPj5zv
68+3lXgsWE6RUAT9+kO+DH1508HjfzydXydz8+FDvBvHR5//+9tz3039t8tm9MWndRf+fpZXr35d
1s/f2/X//vrgAiz0wZVvTP/QKn9066HlX/Um3X14dJ1u0t34xQr/uQOoepwjmgtGxScL0+8ckCn1
GGFJOVXsk4PYl7E/eeBfntaPHfHg8Qf+eHD3oVteXf/33VI0pv8T9wPlj/NcUYG/mFt95w6M6GOR
U8oUuOnTHvzkhj+cxo/N//mxB2b/fPWhuYvL/765n96t5tZ/Wft/Hv6EPlaU3ls8/87QGUYENobi
9/98Ge6Tqf94Cj+29ZfnHhj7y+WH1n765r9vbR1vduO+LP8/tzZY9TH99QdBIv8mz2c5ffwpwwv+
w0T/xzP5sdG/PPfA6F8uPzS6vvrvG/3vsb7f2X9mVskoe6wUZ0riH5bZDMqw4oLIHH82/4P08i/N
6cce+ObRB0745s5DP/z9f8EP05jijfsz0U5G8sdgZcQkxZ+q6YP0Dn5iCmEBGf7XbYC/7L1Pqefv
/8qU/okbfnv0oRt+u/MPbvgfwD1n/Yc/0wWEPKY5yRGRvyHKbxKRUI8B63ABkOhTHgI8+m2d/cPZ
/Nj6nx97YPnPVx9a/ex/oM5eL3cf7vova//PM3+uHnPBlCA5+RT48rv8j9njnCCZS5F/3Rffmv2P
p/Nju3957oHhv1x+aPnrw38//R/jTX979+dZnvHHnDCgV+R7akUes1xSwaX4bHFIRd+a/I/n8WOT
f3nugcm/XH5o8uP/QKb/TDP+Hm/ePzp0Jv65DIuwx5BKCBPqt9j+JuMA8gEHMIm/VATYGd/64d+d
3I+98uNveeCjH3/oocf+/j+wSaAcmvd/ZlnIgAgQIAJMffXD9wlKPKaEYoxy+UN8+i9M6MeO+frg
A198vf7Q/Jd//zNy1D/XKb6qNeVNujn8KvN8I1X8/t1flwjK04NHP8fzD6vIp1A/+/C3nxgoC1+1
o/tv+G4blHedv4WdaW4fXd2F6b2D//EfH6Xm7lEBetFXSvjlm+5uxvS3nyh+TFHOhaIEE6kQB9qx
3N3fweQxbDjIfTnkwFxyBVCr9zE1f/spf0yFhM3K81xwLLCEHTn66f5WhimkTYWo4hJ2LKAE8lVu
e+7dVvv+q4U+//2on7rn3vRpvB9UQZYNnz54P1OJCZeUwej3PwBLMBgh3N5cgah3//n/N8t+zrJV
Ndps61KVqt7aTo+T2YL/6NE4NXrcguu1p50b9KYWXJUoEvI28GxsNeZLXevOKZs06DxtVVaRN2dz
Uv2oO9W5WFbdvpsTxZF4zmoz3PBpqq+bNsvQgbYmE4elWqdd2+gao2OFMNUzDegsz1srCiP5MGqL
G8+L3SNJy5ov5oLVNg16VtNc62lbyS8Z6yPV0Tv3ahS1rw+eosAKXtUsFnRe9+y4ZXtszqZlTklP
TUf2ouY7v22aan0LRk/yiW95m+m19+5DFUWbjrP3zdMJWVPr1HLXaLWLeO6p3YOOG99dEeXit0O/
jWjWSxyqV4aa/jZn+T6dzrk0Vm/GK6zRmNzL0S9VpjNmJlksY9a/m9i+8XIdMTlBiaRdr1voj3FN
ImqVp+U6a9ew6ZSUGHQvluGXgaoYYNvYAWk8ohx+J9rXh1ThZSvUkG/bie925AqS1jDpYVHLm6Un
otWsteusJTDud5L5DpcziTCOcDP7uKF2f9aRre11aFl9tbpsZ6fJqPBRZDJDumvNvJ4NYc/606xC
Zj+qbaj7YkeTTJox5ldtU8zJ0YyZA4sQO12jtUdBI56hl8G2+TsjZhe0bZN8nc/NOJ8Qb+lrX43j
bcskTxqJFT3Zo7N3NNbz65mum4TIqPZRS8zJi8Yz9kFM84C1MTWa9KqYbXTMZ5zKKdDNHvbZR6vJ
NEmu8Ywxf9GkahijZj3LqrNukXloi9YsJj1tR4ewZl0tVNn5AcnDXEl05B0K9GTu8uzdkNbtElku
9uoEh77pT3kM9aZdlex5pLXi2sxoQ+mprDPjYefsda+ZmyqhLannqGexmOh01a+jfFGNYlgb8EQf
0cXQralvi3Xo8uoyJjJUhxkx+C3VsJnXfVSRHt2ct8sZJ6ZlSIdKbfm7jTBYp2IRm4NvIRif7Fap
+QI1ptrPqqg8OgYyZBPMeJjag3K9F8UwtMSfB5nNY2FnTmWR2kyMJa9ci55m/ZaTN7RnrL7eaW/y
ouITy4sxyn0pp6px6NXsHN+LuSdN9c4RZbrX08DJcomajYcnU5vZ/E3vjXJP+mVtd6LDNAT1fq9t
sFdO9HNzXIF8sivUkXUomiVUwwla12W5DGES85PQ9mQo13YSCgymsgwywSQXeljGbUHXbKAzhLW1
dte9reIzC06EYbCYrNFVovlbly17fZi6AY9lPxr+vmNdaEpE956/rZ1piLZ2ca+XjPClyFRcja6z
PBZ77DZ5sfFx0VakHBXd4nA6w/2Y7tjcdvLpItqt13VHGSva6NfsmcqQxLqCNJOOsWrodLM1bL+u
rBGpgLxrTbk6FcxTPHSsOvB56MYr1PN2KZyX7IVYvGyPjarmF3wlxIHfG0hKOaGLheXky4Wp+LJ8
rMmejqSaYTcbZ/tFGwou1SotftJVnpFrqE+2u86tMVemjWQt2n6vT5cNyT4Wca5n3OiU79UREZy/
aMdtvN2NnN6wtgm3Rlg0HZd8Xd63NaAPq9MSu6CTNc36diB0TLpex86e0paTsVSKxkVP3MBM6uRE
doiLceML1ZsY9NSvLdJu6lNVpM2AsbIJLcOxrnDqYA8O2zOIgZGdmInVjW4H1j1tiNpMmfFmF0Vf
E9GXanL+WZK5aluqw6C2jyQ0XXtiJynXwtTVKotZus4dR29kOJln5M7bYIdegz1Zddn2qX3Fievj
YeUEkq6qEH/uWi687t1KTTGojKKibox5k4aZvnViI3CP4/CWccvzw7L1odaeu3G4GlATLvKdJ1dg
3PEVHEh6Vuzb3qjSwXZ+jQc1bQc8NzHTEzHL27624jpLPI5lQy3enuJQt5cmdNVHP5pc6F7W+0tf
p3E5GTAE3imncxd1JZsa6RxP3cuqFv1UmnVao45Qc5TeBF5FwfAcFt3T2Z/QYVJJC3s/1daNzhSN
TWY7srwWEBy9glDKc0L6oqmCmw9tRZ07zJ3cXjSd294OIyTqQ9Pa3JUqeQrBxTJUn0taNVzHbgxD
UdM1H4ummcSrlTZTKMgmZqNpRlNTQOTSU5+NCsrzCvlMV3RaukNjtwS/M48uuoCS0MyqXhU9MSMv
EtkjP22XNQylCWjuy25fMlyweeShXKMTJ2uOpCiTDfIl8S34b1o2deUYSpV21tj3DipzXyy7hXTW
Vbt/PhJcVcVmMX01h51K3S5ufAYxgd7ZIR/HUgaz7XoEa7wHRJNnx0Wk9a3rl+49lkI0UJHJAiam
g7oPY5q9bEbWvNnbQX1wpF36ewjQ8qKjNUwiHzafCqE6BGWzkWeWR5hP69iQX6A4gAsnPLWzFoh3
ABvkskPcr92qR6JIDywQZ/m1hD2zlKjHza6zOsSmHNdh7C6E6+uuiB3O7tp65P4Y0mLZsU5ZONtr
uRDtGa55IRes3szK+mfT2uZdIdvRQHZXPj4jtWtlYaFcmwNZ7fS8EtWQTtZAvSnWBOBK26ru1YEY
16GirSE3xeSr4UAbP1HdZrgbymnukTmwQOHjldnlXPR+sq02QwCc0q5rUx3rtnEXi5IynI7tBABt
4WDok73eq/5yN9n2do60m0/yed4/0igoBMNo5HrIh6XqLsZV8vU+9vYLHmn4kK8m+6WtSP2y3urA
tUyLeh963zINOXK765CopnKHwHxbrZnqjsue0YtYTeOs08Yi03DRnM7ruN/QOMlcE5exVMSKZhCj
EtkeIC0KrycswD8bGcWlm6cwFWaFZFIsbskn3cRon9B1SOQwmKE6R/k80MMQ5/SiBzj7Yam7gPVu
xu56jG54p+bVfqjTqtoSzaKb9TpT825Y6sVpYPz9q6nptzsftvDcLqZKhdyRehmFas+HZZluAL5W
4D+8xFuoyvGFD3yNxeyxmAH/BPva5AZ/JHHbr5Uf9tMl6zzMeMjIuxll3dWU4T5q7B3b9NYAeWFj
8oDLxlq9H9xc/7IJl9+IqVbg/Wns34c9RldM7aYuEuWAr6qmatoC0KV820GkPF3FhFnhG+ustnRJ
XdEnt0e9IuImwMFBXixi63a91XYdSuWzpStQJ8J7PgxLLLY2CKpTnMLLOluX065Z11b39SqfR8bI
pBcSp0GzfVfXW+9yU4hx384wpPxaW9kuv0BOQxmUHhc3yMvC10W2UwGAiY6zP1jm8ngI99FC2lk2
euDGtQfRRW70KGO+HOMW0l0gY3zHMjv2BV98ZQ9LM3irGUnZL9XaLbfcc/TSQsYIBRyJyIw2APJf
bbaNSY+7nfxRJb6f7ntFASw4r+qC1mNWFVVa+XbI8zQL3YbGBF1VKPrTkO9MabJsdV0YHNv+0Gdt
UqfJRgqAebC00bsAPF1E23LI9Z4FW1Qbk50GfJy9rMYqLQXOWDiHR6rXg7GZ0wRwVlbKvt+8xq2s
6aFOw8aerq7qu9Oodp7rIXMLwEs+8184ZiPWNJ+D0XIGxF7MqQtEt7KH4j531t+t68zVoVoA75ZE
RgaQdVNQWTJO7U2CKOl0oCsUn5Bm9G7NFmCAcxNGDtmhG3MtK5FkERAMejDLSt+An8Nz3Jr8bZQZ
rYtpistllin3pkpkIlrsKslDYrJ53XT1II9iz5r9CXBL35XAwNhe9G213O3IVgymhJEtwjik+gjb
ZTqtvJryQ0Xcsum9z4PXpEZkhNqIgi/lyoBAhirf+qJzWPbaDY43R7Yu3VbO1QDEciTdCGGUHAmn
EnWxKXyeUNK87UWm2QS55jjmzg6amHoF1zR11pQux104Gbc1Yo1xkkdr2bbqnKcVWEe9qVZLlg1E
O7JP8TLL0zicODV2T8VqZ3K0tcS+GNas8rrLIZWVadrEqt28YnOcegZ4U8zYjYeWV32tg+OGXztq
HSlpVgMlFctu6lNPPZSpteIp6MXz2Z50e1sZvXqPQznTjvdnSTrZF3XfAkWw8wYFHe25Ayy+V2oq
c6gsVOd07fsTADPjy4y3vj2vOJJOUxdaSBktDrx0IUCWnes8v1R7R2XZ10t2tXYAbU/GOFmvNz61
6um0+W0tcC1hae2i1AcbszAXg7jnw9DjDtUxANtwRZPzcTtvKzyYU8fS/Gpw7ZSdBB7UrL0aCTkn
DVL1K6SGhA7BtMug+eYcANgmt1FvDpuxhP3SKL2PmxxKsUbWFqqGMqTHwSh/MjgIrWPks8nAuNIC
7KQO4pfRpsHl6LDLSqCEQ1XOeQXqQJzmGRdz4yZ50uHRVecNHRtgPZ1rw6kbhG3OiGhqcVpDYfaX
1eKiPd1lHbqnpKuMOYX6b2rY34k3B6XIls4CAvG1GKtNcJ2G+7tpXfvmKLEBN5M8G9NzgNlL0ISr
gXyoqAjhGDjqu8u6ZntfoKx2w+XaUKiU2HW7PbH50jWnYeYNPsAEW39sYx3pYc87IPppylM8tONY
hbIGgvjRomXHJ+K+vJfJZ4qeNzC1Xafd5/LZBFzdXWbCpL1c9yF0UDa3aM5UvrGprIdtNYds34g5
smXu+2ImEP0vxpkgU7aurfJjkFbgMlOo8icMVZWYStUDGNSGDFEeZzqNy9myerE828KG5kuX/NQ9
wZAj3AvlQzQvKzG4UCRTzcvbOa8hHrXB+y6u5h3I5oWiLmd6W9pxPc4bpPgtzNGeLxDVrlhIyPMj
VaaqXk5hNlgClp4slONp6LfjABQ3Ak0H5eQAATUovVpYf9FtzT5dtGnAqegGuvuDW1ktC+DwwZZD
x1NzSiwL+EBcClYrtzdDOTYGjwfOe2Xft8Fnb6TouuE8+HGXJWh+fi03MHF3lCDBpYtIxy1BRTVb
dpK2mm6HfZiWcMJpByxTst2CGhXmHhcEC1UD2jYIHZaFgjPITmxzGNMYTMGHlYcz03bTeAYFfoJI
y2PkVwNljb2aRI8HyO176E5ESwd8zBczrcWMTU9KvM81VG4KpjyhaqUXmVynrYQjcdwXgddm0zOh
8cpyZ2+Wvs4zHcbgpmKbIkDfOO5Zp/0EmkPJgxsvJe/Fc7TWXae32U3vZMLxZF/HWZ4Q2FH8sMY9
+rKHGfuD73OAhI2HWF96tl0bjCqpq92urNyIG8AzuwwvOfJqBQkAJ6RBfuy3gwVB0BxiK3pZGI+l
PzCzu+cgD6Ra527lZyC9+aXYvOV1sY22eyvX1Vc6W1S6NLvvtmMGRPeNiVK9VnO/Bb1ziNqimrx4
hw1r32942zM9WOmBZ2VbDiViNvM5ZthE3RKwM2RL0BChnHfAZddmcrVm0W2hJJ1S71yWcKt3zAGt
YABbUEosHwcdhR8/wObPYqlEHLbzeR7x9ks0wA/ONlWvr6epmw0YP0ZgjbVcAYq28zJ5UMPqdrJP
YTP1sQf7rmm5dGEykzsxPo4ApDwC5kyLqW9qXvKsM27VWeDA206qCa/xNEGULJegbtn6ZVetAC2e
R8w9vRwzrOasLqeOteHYqi6kI+JTDlptltdjuEat2p3OQVDih7yy7XI7yZ3gBOUs93Usm4gyAO6V
GYBG9tOK+pfYd/lwkHTlUznwlpmylqAXhaPfIqo2PbJp2JweGxJYdmS8AqmzmZvZHOdosgkqgHL8
1AlauXIePA/nwAXn/cBaIHCNphOo4iesx7mMJzaJHd/MblPzlatRJ09ZU+UMnM1rcdW3aFvvxplV
gFCjm4BVPlmMyP0JCAMIKEw31DlUHiDIDaSLNixyum1UMy9PUYjA7CIcSZyxFh4j1oBO19WE6mUh
pLV6GrpteF/ZuFXvEuHt9LKtugTipUEVsAQ9eQ7CmO79mOymRa9y9gYAdTO+zOtd2mInRDYfiMmW
JteQvFd+LYIC8K06b4LTLClDQMNks31WQ2j4KyhIVT7oLtoQSiiT6cB2N5xbWm+vYoNXezJL6pPV
chKXKN4LvFYQUC8ztp8C9R94OZBsygtwXHdW+Z0P51MGXYUyNeu862Vt3B3aquEueINfJ2xB6THL
gPoDHRjAQzPwJkByXW04qVNrm1Lhfs/OWGv6voxZEhcipIjPXVCr10uQ1VgsmJlcr7SX64mkBjNd
1wFwMgYeDlksC9v1mEnT6WUclnRO98lFDQdUGsCwQysBFQ097kqpVEuAluGRFEGBmgTyEBreKBya
D5l1uQItqc2uQ+OVh2ZA6MhhA4VpL1QLG/usX33zfCbwTUW1ZOkpyET1opdhyeC3T+YAguaaP++J
J7UG+V/WOta0WnXbLO6Dl/36etzVkpXGySD1nDXrBHllDDts7cp8xKCCwhJEk7XgoHwFEYCsIymh
e1GPOnk53w40sVqDWhYADFYJ44PdlvjG9zTAgt1MruyS1rnEacO3QNPqoxGuvWr7tVmKRTaZ3hMf
XklvbVdMey7mMiUyAncg970VPC9WlijI+riMqWo0RDOw8ZXiYS32sIt3fl3yoEVN4t0sJp7KAc3t
i02gVB/kLiDMZrSH0xbi/6rqhRwPG0jsVwwIii+B5DV3CSDiFcghYJ05xeU6qW0CMTCLVQsmGfPn
malDD5NbK8i6FnZyAejBmmOIcto0703Tapf55ZcuRxw4RmD7UyXM0Om47gAws1ABEt1nC6xxaUD6
Kzsof+3BtA7kjtZGeZMZtayQ8kL30dcu3c20NmUFIlG5DZAoLrIqh/JtYlcBRwchGkqZ2fpMd51s
3zJAw1s5+BrU/iXblpcVtF6aM+WyeoE2lFllSfBgl4JlYnm6qox7UDmZvQMeZXKwrpcXXWuX7NBX
KC/tLDkpYh+y9YwYJofCKWc+5j3iprCph3ZNHnLQVxi1gJPtgtFe2oAE5BTXMlsaxgd2yEAlwYcI
2a85j1PtASInEJB8qxwQTNQSoK6QG5Hehwy/rGs3I+2tQemoOjlWWkFaYjpkNSB96IX17b1CA+0g
LiNQzhAzED6A9PLraqHotUyV2o/dTpsXNKIBosju1moHStOHFpI7yCGLTAF0nBnoOMgYDJ3HEIZb
tQ7rKww7iem5wuNlmDoyFIL77IXba2NAF/fbpOsxQddrcqR6GRmuJhBsKd4KGjMg84OCJsglQEL5
Iqx+YuXqHTxZpVENur4/eHa6846jcnJD80YNa50V3Uz56V6xJRylBGW4QGQYQMrhW9cWabZTdwbc
j1wDcxPnVQ0Q+TAym68lqkInILKgL6fJbPFeWN7vvKADjfbtuPv00Q5z12rUufmDYHvXXvE0JlUS
dC8AgwwDjSAp/XSVwq6yJ1z09DKpfBV6YMm+4Z1DLxbgX+mEBRbNxQjzuxikVUIvU7W/ZtB2CgWU
OopA7+nDRxb8PhVoIYAyxgzFVcNJ6+Zq7kZ/w2k+tOWGhvH1oHy9ahScv/221/5dg/cWtKJo6ubz
KxVf//y/p1/e0/j1XYDfrt+/lPHbX8/CXX+d4t1denoTHn7yvjn/9aO/vVRw3xP/+obBgxb7p9c7
/kn//Xdv/mvNecKgP/7Pu/Ov2nhj+q+nlu5b278+8akLz9BjQsT9Gx4Ijpfm0Db40oWH03gY+u/3
3XbEcgaE9LcuPBzUExx67EhwuEkUHF/63IVn7DGV8NqIgFYM/vX49r/ThL/vsP/WgRcI1Hd835in
iEos4KzA9x34rpkGS0AoKW1L1HktLDsH0Tfqb+zxg1b/D0dhAtYDXX6Fc/T9KMIE2ZkAvbysAm6i
ETRhT9fUbe9/fxg4mvBgMVSBReE8A+FwSkE+WEzKu0Apb+YS9DpoPjfIF1VXZ6cqCnMupn58lfUj
KD4tttMfrBDnPxhbYonhXR2JoD1wP7dvjjKAagntXOfn0tc5lu/d4KHXDRxcNlFnc9/tB2hIhfXE
EqATJRzBqAEFRfy2Jx0oAk03JqOzCQSDos4EqQ9dRL6/xDltQP3+fTP9ozcYYipHMAiBw//ofinf
TJXJeW75hAAONDRdkR3b+oyjzdGnvz8OxOgDd+SIsZzn4HEBwzxwhx2JXBa+r2VybRp1Q8maPyOp
G5an0i88TtCjnXf7plHwRhT/dxcpcyoJF/j+X+hqwHsM3y5ySsnigQJsEWPGy73ZxBM6pHj8/SX+
g9dlzoFng9sx7Ek4Zf79KAP0/KsaD7i0wo5vZy5Bo8xpeJ2b/c3vj3T/Td9tVJkLwRllBM5Hw3me
B07LQRvtBLwJV5oBQxO/5xUIrnMlQHlcsyeuzf3271tQQSxTApiBCJHfu/ebMDHTxCbCLS1BmpGn
DZ+XYoWCfPH76/qHIIGECAdnRM7hMCbj+MG+yfscuiYWRgEZtQJVoG6PThhU2tXQM4KG19Rv7vl/
NuaDwOwMaAMghlAQeYdKg5a2l7gdbkPH+S9JQtNX1kKc/7tjQkqCtSokoOsGh6i+t6ao15hG0GNh
zKw6n/8/d2e2JLmNJe0n4hgIgNstl4jIpTKzqnKruoHVShAESHABuDz9eKh7+lfHWEs2cfnfyCSZ
xGSSBHCO++en1D4/hWxfb9ug5+iC1QL10+tmEdVf/9z//d3EhMdgq4CopBm73BPrbgkgRc60HNZB
f/LRKL/pXcQ5tl94tD427eNf/8D/tST+kVYMGdiujNKI/vsv2rfozPQQRWg2UvsYZnawpSNGoUNM
VXDz1z8sjLKLTZ9y0KNY3zRDaIBFiIf9+88L+8FuydD6cgJM4o8Orkl3a1Uw729qRlN8rPFLQhUy
O+2OdNbngk1sUB400k+nKByH8Nuq1zPMVLetH2+hRqX17TYmW4DmYh8SqFkbhMp1BYKDXl/xvgrH
SMRV5/vOH7GthQvM8WllJ+fQ0BcoqJckp6lrxsKMm7GP42R2frf5JOxulx3i6lu6r8lQzrUupp2h
S5AZ1FWDmjYfunqnJ6iG6/ydN8Oq8y3dlv4eovsQnzxxWXirYhH8CEezkLJpAotOjybRTaz8PgPd
kkmSRx72KVyiHnpwTfooLDff4mv3Y+aPDVytPReQZNqz8O7aD4pkbspZymp6BJOinpYhWzycIpr6
p6BdJDsMNLHvFp1wcEBVH9nDOg88vedJQJtcjwQWVjgS+YgGO2SnuCbTq0D0NYGxWLejhE5ht/oH
dke+8srSmm6yEGI6a8B2gcUNK2VP+MtMVg4OrN92PMK5A27Tz4LSiqQprYsdbMfrtpquPma6hQKB
Ih9WDLgNPd7tCD6c6OpcAEUngfK3My4+ZvCvyZFsYfZVpMnsbN5vfojvyLKMINC4XtPw84LjIvwI
/1xNR7Nthh53lOFnO2rvwfMFWTsvp3XPdnqAoOGD+wWqisqDwHj6nPRmBaS41wykWIzuv+rnOQ4q
Fiq4lYLOcftEw6nbb/wwc1OEROPvwSqiTXNLnaxVqrrwTakgbUuxtNHdNOG9Q5DaAzvdg+nJ4EfP
fZjXSkBb0tYPr6kYKcklGNYMnbjg7UNkld0OKWXiRsBNwpcgpdZlP9v48whGaAUe0Q79HfZ1FBvG
ArcsuxGuVBGPXfRt7CYUTEOaomtpLbPp+zDP/JfoZLNBv959eIDZZpqCGjIAVITx+upnkAqUDmt7
YCwAk9NrEdp8a30Y5L5WOzynul0UDNkg+I0vHx533Fsf5GwS4rUFTAelM3ZwO2m8NrbcLcWyaETd
3PZ7tMBw8rP92Lmw7qrAaTGUARYRw7LKHDsmXV+/9eBscJE2kAoNIoghQD+QzxjAo+yhUb1XuaHx
lhRr2m4yV84bnu+7TCB9LCL8mQVuNAW3Kbyk3SHAhwZTzD8iMJqkSBONw2jiCxaDC8atL83CwFXi
3bXbqZGIsh4m1gX2sMHDzYqIw4V7tCisljKR2vKKbFg3zyYAqvoJhyAUCxd76Qqcb8PDJjIv87CZ
zRdXL+Q98IN6BHsb8aNr1kjjhU9tcwPBbVnzLAto+gKQm9xi6ZIv8+K3uhrtmcGa6j372tINEs0g
eRTIok3DMfvKamnkE5uIiFTuIanhOoa0EyCBs+Inj4PnZs47soxvITfj9MQSN053jQ7dZ+gfkbwh
/QjTM3cQfra2gGRAhkO6aVrfMKrJGfdyUt1bjSrvMNJtok9D3STTpyXpKR+KdB4DfzL7AGEOekU7
/lRtG67PAYzl7oS12elq4RNPfwGIbcQBmJRTBYURA4plC1ZZBAsoC3DQduo+JdBNoB0Zrg9r3M1r
MSa1Oe5NQr42KTiGYgvjFvccTe3HNFjoWIZotD+hiCavcufAgobURhDKIXWWBJ7ybRqH5AuA1PVX
7PT2u0MVwI7ROMhHu6aNfTLEDN9V0NmvEQilj7S12VTwekhfiJujVzLOESSXpCZVkmFfhHOepJ+U
zoKfNuv392lh/QDzgSaqsnMEGaEX63AMsXn6EkmsDd8SiaAl1KxWJ7OpxpyY1fYh6BJWdrsClJdO
avEACib4PbSVUABsk014hCuFsAUp1N63mRyfk7bGjuUH7Ix5tu68qolcYsjtkXldyIJtVSfQ2Y6z
oWAv0z6KRpgb3v1asmaCKZSNwWsNUvOpCxzwR0rhQJTTyOivFYxWd6BDz+ZbtVF/SmvpAD/X8H6h
sKT61LeNGG8mN8ffljYNZE4hY75PIeCl3MAdmEurtvXBcbt/1FMTjIWDtZnmUMkhP9qakb0yRDQw
uTtNMaGgAyNgdKS+sVZtZy5iUlM5SIs7hz2nl8LvdCRHDbG9PvSBSj+yEA7P80JmQBKhY/7b+dX+
0KhTUGDNC2AHBrsG8nAMdPO4Ra0DV0kA883w4o7Gw0WsejXVT4QbHD6q2+T7FuH3L9MUBEeFU5jI
gq7jQEvZjmwpatG1T3uwD2MJbWdLT94E2JRFxgec4IndVDkDQvo+dmKBuh2AxS69XGRctRvroO0n
InvYVpjRJVDEtXsmm+fQEzOvP3SLg44ruxTANVFMnJKpa35JDb+w6MDOAgQBhfAD3mA2HeDiBNlx
whP9rVK44KXYtnbBztpxvFE2+gq8QC2OK9hPi8N3exQpoMvjkIDcyLNtg1HQm1i/QYBvpkMnssiX
kVh66Mlt10DdmlEy52oPI3kIo8WaIggXofIk65undbRMFgzG2bepJtDYQ9IQIAptGy855Kj0m9ad
eO/JnAIBWXpqC8FX9rIvYbDhzYbcQYB2/bcg6GJdIr/I23wdqQd83qxQzcExrl9TqkV9GLNm/AS6
cZcleheAU2mb9cuxW9KJFNbaZC0B2em1alNODsFEZ1dghQy38cTMVo2h1H3OUfJ8b7ApfkpxOIMA
5GLcc58u8XQYu1ZCVkf1NVfznmLbBP4Py65JQY8dJr6T+cbDj4BQnrb8i079xMrW7RD0pxrceQX3
PctgOvoJB7h1ZM+Tlk6ntZ3H5y2VityIDp5/sUIwAHvW7JY8LPXQwQCwLd5qO8/yU4K6NCgX0UIl
XEFe+RK2nK3YGEbxYdeR/65S36Jk7Zt6LgIwo1keQz4EytPEQVdwuWem2IzzKKvGtn5QLE2X0xw6
pcsp4ozlO9zmm6azFDWkbSXgTWDiX7TkEKalMdKfljiZPyHD0M23nJMIJ9DC5av1oEFzAC8WQjyV
7HGwoEiOZInr+JQwo+aKqQEFMLzr5m3Zhf82UhgIVRc2wCq5b5LfwijQdRM4T1l4bNO/fdRln2Pt
sluy2FghlWBHEPikfZ1pzYArSIHvWe4mPM7ZBH+3zxJh8OvHsS2428bXZegczvjE2e8wZPrPXeP9
yzTaHbAuNOZT0s/4pUfbRHA/YfC14FrqTJUbguPlDpMSR3Ibdx+71aupGJiVcz6YcHibWg9yKYL/
eNsHyGyU0oXkLOrY5DWQrfU52+p0rHQIF6eixuOO0O2hNo0gb5AinuhgKz5CmcJKy8K+TLp4gZjN
0+QOzq4dchmH7MPeBlFfQt8ak3xfw2grfIJWOB9RxgmkMMi0FCmIqux2E5v3VSggu3fJytujDaPu
Q5SKHbZiO6iKrQZlIpkyFHS0UZwUbB+Wm2SW3ZvYRICKqDfmAa8T3JBX6RwVIE3oRyjU21e5wwwu
O6/NZyjg5DOlW/eCE8jMBUg88cs3IBNzGPnuKYPha/IhbccA39qWPsB8mtYCZHv9mu1gF4t6ALNW
oMRef3hpugfO1nPPgRfr8wgE41T5FYZXldYrwEdTyxS71ky6G5s2AHdp1FOV2zhgiP8kfyRtHHxK
F419jepY4eF71Xc3kYqxdEAOzh937JAjPgnfqwM8T/EZYAkOEb3CTd82ToeqCZ39HeJfN7Ar1+E7
j6n3eSzZ+LgogZZghXOe5sO0w3hG+sV+Dqmxh6QXSEFot6MCAa3J4FDX89m6XOPlS11H8Ouybog+
BAv29tJPS/9ZuTrA5mwbjj6jDpYxHwSvza1gdKnh8Ov+xVslvwPFtetJG8EfO79reYct0nyZNqBp
x3lZ089a4BgDq9C7r/OIRBeA3YUdl2mNTMn7Xrym+BDaG05785YRv4B9FApWOpl5cG+HDXuoUQsY
ZoPuteRxM/Q5CtsI/SDqaVRNrSJYsGvNVA6CFhxvF0TJ2dmuw/d4ktNNpBNs99KOAI9HDXOg2tAs
/lKgoJIcZL9w1VqTbK1UaOLptIe9RU0TDPo4t3buSx+glYXP3YBCjleu0QUlK9jfPSHJkWvsuUU/
pSucERcl8jjWgRd5R0P2HPIem3OE6MwX1C0ciEmk7GMvQh7lQGJnlkO27pqcohK4G7wlOK0mAdC2
WcJJfHRWE1MssQPrw7LuuUWzpLGzqu7BgVQYHiALZthgRoLaY7TUoKJagQZUDi0qUM16GgAvzbtb
IQv1w9eGrs2E3yxbGmyTYOkqD3N1LCKXmuewtvyZOBKAT5xThqRZ3abwo+ETorNC0YjuHLR6zjfX
fJNJG4NBBerzzewZ2rMUPiKK3uiM5zUig0/nBFW/4zWSeHONkwfh6/brEDX+l6Vu7Q6rBKeBtzQG
0XGdGtAAPuJ4q33Uwg5dZhL/jhXZ+sduY4BzB79vGfBtp5NSoGlNSkU3ag7n3/SXDJSXIPilPoYR
APdb0ICkmqAgsUKjv2iLBtGfX6AKIDWaDiVwbkK6b0VSc5DpyYTaHv7epu/hRvfvzml2X08kgctG
LBpOCUPzG3Cu4N6P6/zF1wSgXDJiO0G+T82fBkQueJ5aItUB2JciZRtFGg/yHDw8ADsU31EeuK5A
sQ8AUsBA3XLVIzOYkxHrIUecMX1IkhbJh6gLXlyih29C6B0nO2vqZ2fO3YwSvUP4ZhTx5xVFlAQT
AcT6g+l0xo6Zz3AdFAdQLTY0JT/pGcK3EbEvIqEwE2cNfPpUtxhzkc/THtpz/zSxA03jHYEdMG/Y
r+kIXDxtUXUcLdDl5xYv2hTKRNGprXs+3Hqeyb6ANz7fjXvtSomo2h1MichWdCPNcsKOui/gGAkJ
ippa9mmJ2yGsmhlpuXzrouFT2y4G5TxngKKHyCgU0jug9zJxHHwxwnEoQIO2HT92Ys+yAk0bwF0w
wyDfgxQQSG4CkG9HF032kQcB/ZLB8F8KagMUj9iX4xqoh4O8hDQDv3cGmNlRJInbS8flGUPiXQQN
YUz4eBKZaNJvHXwuWrrdbPAjl56/+bEHYRRnIF9AahAZ5guL1OMKKn6oIGLtuhqyeZWg30x202xz
Fpdjt3lXJnr1r3OiINUA1gy/OdSnAbogBF5yZ/Ft3nZhG9YnnzX9BPs1aA9uxYdXBM2GKAhtzWzv
zLKN+C8idKgp3Il3BD7qqIiazrObaExwD0hZyG/D3uLHdK032d04ASQ/IV4lgaBlMT4s7h1+wrLZ
FCujk3F0YmLHo3VbBj6ZjdncHNARTh8aEkpzs2QTQ8rDGZxxs5ptls8W3HQxAUrfD2Mz91nF6yil
pclYXdZ4ff6gOMDpMp7wrVSEQ0V4JxCr1MF0EjvzGqxzmq8msjCX0UW6IkG+7BiqKY7zeFBKYNMS
FHCBWdYXrOAduNEEzUT2YK1OI1qo+NAZBPPyMbJkKcYoXn+1Yc/e0WxsG7aKef/B5zi6pWG8hjj2
6vg94lvyNio6/oBHn7WF5xKpOLIu0S+oxxrlCNK0YwklJtkOyULdzyVZoz8K9eFLhhzTI2z+ekXx
UacvOLV6xC5afKfISvn+IzwOknwA821fZmbEGUQYsieE9Np36BqiLZNAziikh2ly5RROEuZ+cj73
gzUd+xzIIXJOkQUZhEBpkP7YhYUkoyRszMmqJi7E2m9RSWdS24NPa/6dKSI+T6kDc20S4BUf9nTq
9UGJcPuasA08UzgDXse+4NlyasdWN08TxvTZctwl8EKWTAk9NfMQ4IvGNlvOC7NdVCJlouBvYf0+
AaDEinBtbH8DzHL+hFErqCJwpCIX5XvZyEKR3ZuXoFX9yzbAy8mbfV6f7ThzWTiWoGqYIzShJ5/M
QCzwsKOkXEFE3fcruNscRGyGXcHDYYDuZxG6iqOBogKC+nnvuA5AZTlpRYnIQ52i12+aj2MM5Rxs
eb2DaghF+01qQd0BycYIxGIT9cB4bJy+EZOtAAqpRaDL9bXHD+7VhpJgMvHjtqcpBzgN5QMfkazf
sgDiTgH8GqE1aHqQ3KYm4T/hNYxhqbEb6HNuhI8lwszqSzNIRDrppFJZhmsIIKSne5uesDX799R0
cX0gwCFRfxNIT0g5RiLM9do5BJ3EYN/6oe9/cWSzP6sOhEkVO7ngZUK+KhydhhfsmP6B+iSa0cnr
DilLbNC/mZ7a73RjPQoBvQb1cTNoeyq++fBdAPpV54BAOhUe8OqHaEgJ8hJtNsTV0p6lk6CPGlwP
puWG++JC3ESQgKF2mT6oTw0CJrLYEDN4Z6wbnkD5GLDibBEfkWJmW35m5p6yVVEO2a6jp5q1Pjsg
O2cegnYz00EFoUDei4v0JVHLhlU8sSEtJqhXE8o2TdNDH4tJVpDud1Q0idvSA7oqcS8JQvdFVCO8
d6uM7d8FZNahEoLK30COqT50NJAS6WRtnzk8V7w0hTQxQp0CCRA8BES6IP3VVYKYqcpZn3VPw67S
H0vGQKTLtDZvJA42UVofti8NMs2mCmkHv2havUlATgfJCwieAac+9of1oFnY/oDZDBFJmQZcDWjE
aL/v2zYCxBbR7mu3bQw1UkPY8P2MZolqHhIIzdgps/qp9xHRNz2IuV8scvPPcODgg3DSjO62meHK
AGhZguzQSx0+YpijR4Y6XCZSRa5v13IYsgiNDlSLDyP2iQD7ottOCXdsvuc4n99ISAOAVyhXbtji
PKYF2JH/0KwGVjUMArptEKfdmyJNihkCZEsfVWyjTxuUnh8EUhj0pDUJvsupR6fEo6RJjzES8pA4
wsT+niRs0RJWQP2w4sBAxGFi9ARTW9tbOsTpXb05jBEwSK2hgoB0+yvL9gD7kwvMfRDYRBRm0lGP
Bn5vv9fLqFasp76Duu96GDr9cE5sAjlHpb0ohm12Q4noi2WedZqjb0tRAiLkMSOjESe3QayHnypC
IBv7KLwD7JpLwyuT4i0d+NZGXdFBMkfKZBRhc7dBP6Ol35PmS5giq5ijY1v6AkU8VnEipvmRR3T7
usY8Q6vHMixflKLNnkPFR9IEKD9yUiHZxmdpKf9Fu73xANGm9UEPLPQ5EQwcMW16luUDgn2fkOJE
dSH4PrVlsEl/TjThsygYNg5fediZSJGh0VY3cNmiR9DpfkKrykCm1QuUxSoeUygEDJIN8nHG2AhE
Oc5N3Ipc6oK4PXtejKlFQQWE+zxGzRjfgX4GZeeyvQ5v5imNHpbekqfw/G2jxMKBWw6zDSHJagbh
uYYpvMAastE9YgNIvIAs34NHFiBuWYExEV2OOABWtB57SqowSLFqgaGJ9CglbMpD5oTA9oQ88lLZ
SUMaz3poMnkP+hvotIKmcR9jyaKMpDgeP7TQRYOyh/q2lyb23ReTxkEAHBWIaSnQbH5EPRL0FcpN
VF8JUPgXPaAvAOgZgZDELSVNFWKl9McJSQb9tNChWarUgDxCUHTdSb4JCwFEaEg7B0AfE4eAZZHj
VPWoRJHiBdf5eaGcw7WAj4qu2x1MjwWSV4H/K/udZVucHuckQKZ07MfkRrBzp+7Rm34I+4bSUoAx
wu4FeAy5WOqZPnawQMbSI2aOjL6N3c0safAI7QRh40amqi5GwkSP2RGN/MURhJ/KBpagPoAvXOMD
Os84LYhE+KkIQacCmRzH7Rnr1gRVyGccym7HrnCwCRGPjWb8gSCo9N3DDNiLFZoNAsuqRVpyFGsL
z3dHKVSEWsV9GWHNIc87wJM6ZMIGCFDTTXyKtMjGYzbI9ryLq54Ba2VoXYnPyAnV8JocUMqgiyaY
UhHcogxOwmPnGyKfCQTt+QcgbWzelm0S37cRaQB9Bz+1fextF49HFPsQ6TGpIDR3iwRrmkeYYIVw
ItWgH+2Gtuxgl2m8S2fp33BmzhSGwIDztmtiMh3g5muk4XvtHhEFcO4BbYIYPpFWoh1CPAG6Wl0n
/h1IAFTkHTaYQ2+s03DLmWobBMpwSvNDA88hrXakbQ8o99ewiIk2SGohTfQJ1FLzFaB5A1lWQ67N
h2FasJs3qFZdlJnPZs6yD0BetvoDrzmQcZSzMjhMcAXkwYSYMlAEQ5e5fFsH9O7Iiri2XNHCzcWk
Mi2wGVGkFEPt/Xpi0oj4sLLdfAkSRLfK3lHksf3u4y+j9U7DOQCQiihQn9mCKDOPN/jJ+gviBeTO
DxP8WdsS9Tvb+vZ9bcDVIXCm3Y8scnb8iS4GMNZBkibiX3rsVmZA+hMC8lD0szG60nGGI2LXHGGF
WK+AKpFpHrdbaGO9q8bYwUAUSacn9DIgCvJktdghmIabiPBfk/rfg5HIhQ3TCOGVtV0tnmFFyBk9
1YIR1jzB/hHIZKhzqkTMjwsy9pACfZYGxZCJPSo0oIJTHbg6hJKcNWlFRsBLiNBZ/rlLFepfqE7u
Zs0SDLaJiNKvu0RCsqQs66e7FIY/q7Id6bYCWQm2f96akK1HLhFcRCw0VHvJ94Bs0OxjK2/7EV5k
OaMIktBuY6nB1w+kPbTaseDGLlH2lKLYM1USTGFsoIwpEZ2gy/ihLhDt1t23LJvd/mprRFduepD7
OyDtEcIp6nRq0b6L1Dw2A/DZnGD0BpKrfaPrJs9GAcXV7wZK2Dh1jGLdOiSFJYtxrCCcGOwHBLWc
PEtM8XK7LG4FZWHa7CAsDjP4RByBnAFJxRkyoZxkoYOs7yk8wt3d4C8d/ORUrwniLBFEETy4LWSo
WyTvz9u03/dbPC4ErHSI8RE5wIhz+rWDWZBbG08/MYUg+xzsi0BPGLDNF6FckdXTG49uuFjmpArm
wUFf7BDfLUNovSOEXAKymU2g6/O2hZBfmH6Fhxp1mM9zF0Qe+xtiQnY/hq5R2W0Ik/vDvs2IpKpE
h4duUDFmGbRmyI5UGUILPrgaAQ2ptxl9pIL87kbaHIFzxrg4b/v9BfMcGnXCYCImS4f5DyNEZ3yX
mJLT6vhHn/TZD8Q4FrDuYBYwWcAnQR9/QO/gsIeCXRjyDLC4ecH8qFk+Icao7e+04+OxnRZlHhYN
C+DGQy/VkAXhCSA4m8hHSEzTXEFHCeo8DKDX1TmAGte9bmhfe4jk+5TczCAt10+Crkt7o0M/8yNO
cxIfmhH4QLWGKUR/xAbh7PImI/Q+rEEnFzv0LXJkcBTl4zo2PKskTwb7TnEodk8syIagiFagHwWk
C6iArImHf3Bh/xz39U9O9R8jqv5MGP8ZOP7/lGAO/xJg/tMs2l9/zDw7I8zn/+UfBHOAKX0x8GSM
qacIYxFQZP+DMAcJw8juFOOR8C85ZomdZ4z9c5JYQMP/AmIKLOuMMf9Bxf4LYobl/F/kDDRmAAsZ
yGjwjP/Db//be8I8tX/+859Hif070YofxBOekCy54IqxTHrRYzxQVWv3tmfbd+Fe/xow+w9Xji8Q
QR3VkM4drgy+NFeQKPcx/T/xlf+66fiCeGyw8vmwsrbasuSJsOBJhyy48toXzCYGGaELakVbkYXt
H/oI03jEpuPyuodyQbuKENWdbtIWk2YO2DkLSEB/Qyv+p8d9Qbf2iINh2FbYVvva+du9I67UmA7x
+br7Pv/UP5GsFJ3C0iW9ruwyYqgbx3kYB/ztuotf8IfJBpCIx2uLwU9tfKq7+dtC2vTK53IBU0Kl
ajjqO43g9ZCLer9vxvp03X1juf/5oUTduqaYPoD6JztmE0ZBX7lyLtYkXpu1GY9aOAcTfZig6/xg
qN/W4qrbvoTKReoTzLZyunIbu5nRC7RRcuWlLxZmMiCzF2vgSCp1612vXPgB1fs/5hXjDPk/bVWX
NHU0Q44YwZxUkv4YbF3EdXTdmo8uV2UcizVRmOCF8Vx5bNG18wAm1nWP+2JhNn5qJ94niMnZ4VFQ
X58iu5LDdRe/WJfgpXs7hVZX47bpH2j+6ptJ0exvGOH/sKdEFwuTYzLW2vtJV9H7bpF7v/KJXCxJ
kUINQRUEaG2yXY46XRV8D69b79HFouyQ/BmSDl8J9El4oJi1ZPx67Z1frEzfhrMdMA6w8ufgqF4b
geynG6573PzixJSdFjv0mRaD5DQ2lBSgJ8yh6x46v1iauzH7Uk9wjJK6geMdxUirJ/N85a1fnJox
5jWavcfVrbqf3HNv/4b9/w9fIL9YmZxy4MvBpquG+g/mj6R4Z/8Gt/9P175YmDHbMbBk56pKObvp
W2O+YewB+3rVwuQXCxOa5TStC8MQlzhuv46QHQAUTmN33brnFytzx9iSAfFUVYmpOezwCk9bGKzH
6+79Yn1q5ETDmuDBUK37UkRde/LxfOUZcQ4G/vnUVCEnYNKNKEcwx4TDMfU/r7vvi9WJP6BiULKZ
VTU5jibf8Z9M+OuWD7tYmwgLY4aTTJsK7nppVvsVwtZy5bUvlmYoomTYGaAjTPvleTNOJ5MYW171
UNjFysRwq3kbR9x4u9S3BvYx5u+1H6+79sXqxNSuztAIN65wWcLAOBnzdN2lLxZnt7IkS9HWVyOc
vJuZJbeI4ybXrR52sThbjUGf44SLGwDvyNmM/Mq7vliW68QnTP3DhTfQtZJi844TDLa57pFcLMvp
LKkRKElVOAQcsWXCqzjbXq67+MWq1CKwXeuMqmKluT6KEIOIviSwMex11Ru7WJwJ4EHwgBrDKndM
zwveJIbjXnXr9GJpbkngVozFVFUfbLdzDaXaTPvzdde+WJo2kgg7gJStlFm+B4G7F5EdriuW6cXK
7CEkYbQAk5Vna/xJkfUFUz/p34QDz5/y/ws9/qtFvgxvim5oMGbWNVUdyg9QpNH3kGW67lS+TFJm
dA4Ib4xEN/hrrG/S7nTd075YlxOTevA1risWUpAsKFfXXvf50YuVidmHaCnDVlZLVy1KY6LnlYUV
vViWtOah2gYtK1ifa8m67gsaWnndmqcXyxLBC9z2DJMKHi7wecxpBWQ+XlcA0Ysl2QXQqRrg6JVt
vmTSVvDdrisHw4slGRCr4M9xia9vTUHXhBnkgrC/7tu+DLwSRSKMT8HVRW3vsYA+0hkOy1WfYHix
KGcI++fkhgSKCbCJYWyqa698meHFcanTJlycOX8piGeA151fMd4zvW7t/JGu/5NCs/jGUDgLskrm
KFcRRrNfWfpc/hEDLqLoHTZ8JouaC0SRz8OjW3XdJhherMsQwiRMOjxvkw4kVwZGRA025srv8GJt
KrUGagNhDyjQw0hZasyjXBt/XZ18lnv/XMlGHgHRNcXVe4KhX+3yawDYfOV3eLE2MR5deIrgWTUG
MFYyzqt2n8R1D51cLE9MzVv8IDHyMB6oKjGmcy4wLVhetzzJxZlJx9rVZMOtp4HFbKOn2L5ftTbJ
xdocTbrPMGaBDzTg7wFj+48eY5SuvPrF6kSEAn/GgeyxqyDYC8Yrr9PryuTLaRF1v3QLUqMoIgaE
JcbTmae97olcHJiYbpYhZYwrm6CX8AC/rw4K1nXXvliZCRBhDfhconH4b9rOa7luJFuwv9Jx39ED
n0DEvfNwHOgpUo6qF4QMBe+RABJfP+tUdU9IWaI4jYh5LJUEgoncafdei5S0lPSyvVyqVwAXLyxP
TC0w246KsqY552bJkJz2dSLBgcqmbW+uxWU6lDC7jY6HjzeZoixt27LH1GJScJk9AmVMj2OjqNYk
NWDadGgFBePnkcSET7YEcO6OsAutZDdsmuCDPwv/f5gTaneWpH/0rB6C5dK3xmuqhQ5b2jg403V+
HPuAvNZcQk7E4upfVfOto7LrbU/W4rBUjjkvLtNNl+b5I0DX97Wsi01jE/nUP7/2UvVJIRY+IQi3
t31w23bxpuGDSzvtyeTUjb3LROaSXCOPdbqp08Gf+Pm5FkkVfT8QhlAuvyprpe7a2bZ0hWXz87NJ
F0/GsaLbLdCCo7hQpJDNUE23fUgtDCsI9oNJisGxaYz+uNpNfAiksWkKQ83086s7FTnHTVfz8KRu
P4ugtW5S8suGbe8eaAEJ2KKfMB6kR9mtAAXTJRoTw9n27mc/1I+x01LzFHTksh29ou8+rpRT+Cdq
xr1lWwQFWmwmponLhVSGI6SNBwrFwbGri03fNNCCs5moyJ8G4qeqrAuSKyglqYptp+tBoAVn0/mT
6EldOTZgcV11r5Z203RDqvXPLa5I+cxcm+B06uACuQreGmfJT9vaRIvQAuTg4DuMsuSjQI8QyaoG
8lLksrUzamHam5Vil8YP6GGFXpNj9C3vbPdx29trUSrbtaWUzmTcst55pB5ay7a7buB/Pze6BBY5
u+cR0U7DfepAG/XBbW8LUJ26JromA8zIw8muu0iz29XINq3q/4YhK6ln5iiTYasIhjdlYFgnH/TV
tmlTaKEp1GrZMVW2xykcpxtpmvVNx13StmWE0KLTN0lpqsaVPKG8Tw795NaXau68jU/XwrOorZyp
aPRPCbmnUdiPAFjGRG1sdi1EBWzaxRozRsJ4nvaOSNQx9fNl47vrMWoEq5rD3oeiPMiLPlmt08I2
f9uALrQANeMKFVXd+adAttQEgxA+lIoi7k0RKrQIBcidqThO/FNakMDtOUMZGan1Wnc/942/HxQG
egIQ+bRT7YHBPmGUyL+KdVnf5OcSrKbr8pPVZv62IVhPB6IoYxlJl/NOIu6t63PFEEaaJN4WV3pG
UKNScuVUw28RUoDeoRq7LMrwP8P+/fswFXDkzyOZyZqxW9bWP41ykQ+e0VFpnIrlzabv62tRm7Hm
E55b+6cZ590+n8bgqXKl3NjuWtT21ZpiZCupYFN2TkFj6rwBoTQ+bHt3PWqpOxztkd7TYKeDgVNU
tzOOhG0LGV+LWoP80Y7s13PflEFDEXu33pqjZ2x8eT1sh9g1FAWxAJ+s5tQZgXUAnrwtSQ1Qys+d
RlgqCPyMTjN36UNnLNVNCx5j287O1+bW0uHkME/4qkVWZVfO4C0XselvXHDoGULkvVdhnTCeee7S
vfNAo30nxV9sm7o9bfmbTVhEl4SGWUZZUSskmgvJqm9bn9GzhEJzcMAMMFriSBtPlNGiQQM5sW2W
0jOFKge9ajrj0EikTKOFJO/jFJjFpuPKwNNiFR5WCA2AGXaEJXsaJmg6g0sF5KZY9bRYzWYO5GVq
8O5ed664nKtriQnhw7ana7FKdXU35KKiz3iTfcFyLACir4rTtqdroYrnhGIqSQb0nA3yPqV077A6
VrNthtVzhipKn0h0mv1TP9ePneG5V+BY/G1bJk8LVVkUAGLmyT+ZY/OtGNrw0hnzZtvD9ZShhJK0
1ASxc5IUKR8okZRRahjbcmHJUf55CHNkl62FTxGRqs30j84tnQgkU7bpSo7c55+fDmG9d8rK8U9g
Lo0IcgeFd8rBWLypy+ipQ3VqhG3uDkxNlDLu44CS0hJexrZQdbVQxeGE0AhtxOlcbrCvaoXNb83j
bcOMnj00xW2bOzah6haV8Rao0HKw2oDqwW1No8VqAOIAvx1dsudq+xryx7I3q2Xathp2tVi1y3Cs
KNrzT11m+9Dbi+xEcZ/7So8/N/Av1qt6+lCQUwdZebZ/kukw7BYq3K8Lb5kui6YLti0mXS1iF5FW
1MMzlLmUsz21oIoewgrF6Sut/8JvoKcS4VQV3MzzG2D6re/6uKyB6NR0/k60yys/4zym/6KVzuUG
Px4xpRSk02l8QAYt5p2QYpMnpvH566b+o+cUUY4EiArHy8kH0HrRWpmIhtHaeLTsaOvhSuSZTX2K
d1oxsURL71ancPLjbTOJowWunfDiTHveKQCxyCYwFhF5AeW282U9s6iEiMcGk66TujCO3MHOjiRz
29siy9Hi1ktNA/opeArlp/MRk+BMsVwXbny6FreeGaT+sLIDN4akumiyPt6tIJm2LbYdbTmcnutY
RFaKE5XXPoxJI7gQQbDtIizQs4usMZ6zJGfVZyJJ/LbgOLyek1q929Tf9Qyj0StiTBGs+kb4IUcK
4cOLfszEthWrrcXqZHaEtMFqOx8nVR6MXPTPbQK/attwpucZLcLvZ0/x/EFhioL3IUQUA0ncONbo
qUaLgfe7DohX0jHGj4E5ZDcrGP9XxvvzauAXI5mea0QW7ZRBNeXt4T8k+5IbuH0YNuF95WTOIS6G
dSe5qky2BYF9HlB/uDKbuKHIbQBIJ4fr4MPg9u1dM1v5tq2+noXEpm0NwAlxhFZ20ANyqCWWxd3+
tm6qBbC/zP5itiySFQkJ75nVe7w6q/t229O1APboMMpdWE8N5jxdc6s4ntZ+3JYeGOi5SEGIx2iB
ZHryyZCx9nXfDFQXZ+hTt92j6SlJFpfuZcLQc+oqe/0gg9j93ofBxjMcPSUJYMk8TZ5gfzIty9up
doFsDEn5Sgy8MJvrSUmV3diFMAKaHrnbm8lQ1l5UZbNtRtTTkgIT1jFWD4EnF8HuJQSCBnfUGhjb
uqWemUTd9tyaUBpPXi+helIAdzIU651N3VLPTso7VwZ4e/C+DrlzV6GOuwmHQjxte7o247pgLus0
DcITbFR5MKQI3yd9O287m7O0gB2QFQZgdsOTcLv8slVAs5J2mbYNNnp6Uo1DTgaGT+H3WpD85DnV
1zRxmudtLaMtksHpu+Ekbdodzs0HEsLGapeTvPm46fF6ipIv0iLMhApPRmF348GDSYkrNg7VtgM0
PUnJMymwToMmPimuZG6bYgx3pomSddvba1tbz5HzaNc1KG7PAhFszvGhQdu4bUI3tQVyk3mQUKgb
Roo4GjtZmcZFO5bhxpb3fp4Bs8HJ0PCy3uY4urye4TddkZwybgtXU5tfUXI5AS6D+ATqJjtCqkHZ
VUu4KdsaXovXLI3hjqZTfOoavKyGY+Sfq7oav2x7uv1z0/TOoBJp18YJXBZQhym3T97E/eO2p2sT
rFhC9ObuYJzSsLLe+/BJDu2cDt+2PV2L17UtHJPFsXGKK7UcZWDF0Twa1qbPKvQEpqo2+nwAS3JK
IPXAgFPFG+EUztct707hx8/trhYQVedLNihZpX2bWkb3ji16ud/2dC1YVxMGqQ8n/zR10/JkLwlC
bWGumw6KhO43ckXe2vAR41O9Yr6Y2/wui2HSbnt1LVbjaraAt8zxSXhGe7TUEu+WNU03jWJCT2mK
Jx93YjGhgZ3gapLzn0foALYlHwk9scmOHZl4q2ecxrpM1kt80t1bJ/bbbWOw0JObkmrkpjRxjJN1
VixHuEpaAP0yMzcFlAi1cM0FOrgOT8SpMkf/wBFy/NFxs2xjQGnhWniAr4aUoQYwd3edKpVfusny
2qbqPNr+fVPFVPFzQDFP20IFmJ5TJctLm3q5D4Dm4Qr/vlueJ6JfPV6L17Zlp6Zg0Z2CVHpApTEP
R1S5yVMBEwoLZuOLdVvw6rlOpLBhC3YX46QGARMqcWwKjJph49O1mTZrQDplycqQ7CzOlQmpCV6y
Kjct/4Se75SRSxWCvEuiYfZm9wromf++4WDkNcXaS1/5/Oc/7GXTsFHgas0uGqUVnzzHmy+gym0c
HQLn56ePhu02lWiGqCmS8iBxI9W7tcnW77/vQy+9vDbXutLD3E5xewR6DTdE6g2HKi3ybUNboAcv
SFk/sysjciWry7Qp56jLQehse3cteOM0NGLD8eLIUzVyGjs3/Gd36pNNB0ZCz30yKTpIh2JMLgrb
MOtDW3Mt7hf9srHX6yLGaYAWGgdgMkQLrn2yJ3kz4lU4bWocPQVqdVAKg3vqLzCduMahLZMWmAhk
+43P12K2kLVTFTLoLrBA9Ygr+Ko1vJJtHUdoM27nBT543cS7aBHUROQPtA8FpqJNx8dCaBHbFHKm
Xy7GRQa0Vc1e/VyKefi0reG1gO0DKOtVVrWXk+OWf3hW3n5rx/q15E3/z3u7X4z6ehZUIU0b2JVs
L1M1Osk1zsMltiKBM8Krb5SdSiOkwGfIzes2aIR7W8yzEUTw6VX8POPgPV/Q1XmfpWgXmlaCyocO
ON4aLvyzeg/z1REn4eOo+tLVs6p2uBwX5ewMVfn2FazmAqWKgwPbPOXZ5BRfjMVpqQtbXX+2Ponz
PzljVrNuffQX1ZdXwE6z6lakoO+vvASQ4ydZyw7UX9sMS//W7DpZtvtCofAC8Uo4J18Me7aSeFeY
dpN/g6cKHWy/hHJJ3scqndEeu66R0uka1cf3jeXmy001Lqvf7wdrCsYDfqgifkT/Efi3Dfe2ACtz
ckbzR9HJAtLnjAAApLxqldd/KEHAphE1B3V7GQbghnfJOFUTIgCzBEEJtlSu3eXag7+HHmqk3ZPd
lk59FzQWLMj93Lv+eNOEk90B70eBEHyr8JV0dyL1OvOpgoSOt2SyqozdVwPKRvT72k6ThF8WhaOS
OFrSrusOQxe41pe1ND0oenPQ5Vm7V84Sm9WOnGVbNLvQZqnYc7QTT+0xiee4ucvxu3sPfeINPCHw
4KN7u9KzQ08dE7yj3j06oCK/C+11Ki9C9iZQHEXsNuo0Dhb7zjUIsvIhX6p2BvXtLs0apR4qodsB
w2sHUQ0+1vR2BZg+lvsxFD4sfdhpSXuRmpZnfKqcUQ1wi8kqFOluWirM2JyBLN4877AqzmCxyWd0
egxmoNkd51rlJeReYVoKL3i81MLLI6hSZYLJZB0MOJdrHcSYwy0ndNvPkzPM83uZ2UH6voOjPPWQ
AeDdZHtcGAuwBJC3Tnrpy8bz/8gGu8y/j4D81/xEIjkeRbyRuNC7Pa7dfLnIF34rC74y4kdjh0I+
tkwsTohXvSNA/ARhvDk3MvhuwttHMJHlHSI6tCGyNp4MxD9Ya/p0ddavFmwV45trirI6UEUxdugI
2rA6Ou3cgcivVXEOMNGNaXeknrwJl0OKSzxcrl34slZ/wmLhj5jiwnR0TJQMDk4bZLtZNT/bnDfI
x6BKVDYcRpyCaGBk8slf+kYcodoFHRoBk27edyIbv1oDbfStywcbzjbUUEtd1WZdiRuK2Af7Mei4
74QqCgjmAW1odjVbhfkmtMPS/dbMU1PsQXytX+11gFQLTB3sj5Ws71ywxcm3xPcdN0pEmIoV79eS
IiBYymYsbuaxUO4MCduNwyJ5kimdqrh11zS0sytoNktW7uci7NOPA6MDIkpYwQKmpx37c3NV5glm
wwOpkEneHdxS+fNH3zCH9XkBbN6+94fQQOoxphwi45lw3HF9SK2Y6fhQMjNY9b6cRZGvO0YPY+l2
jck1IwR17vF7+0KYgBj9iFJHHzF8BXWo+05xWKtmCIjopVpSyAGzBLDhVQCWXMg87z5l9Uj2wmlh
MVeGewhCIGp3A2zQJNythtuZNLsCcfXkMZSGj71dz/4nRxkjAMRwqtCLACydZvd7OfZO85ClQ9A9
LU3VWNUOkWQr72Izt5fPczLlJag2ZbZZVMbe1EOg6lpIUTtTplVmnebEF6QJFApHjn2DodCcwIy7
dedMhz6IHfIIShvi5dMiZ4XNDamF+10abMLKSxijIbx4UXDQf8JyPfR3HXb4utkV2TKtJ4+LEPE2
hcxgfuGzyjneBUvgZdWOqWEO32CtRF1ynEA5o0QsRL3MX3Kn6RN6c76YFjqhpF5sGRVdOxodRKHW
T+5R0hgdGHtvNS/NzB2ZL4QPz35ndHP8TRXllD4UopwlNpTOsyPaJgFrHQC6psIw8ILkPRO9zIsd
sNIqmXbpUNXzZdC5a7eQzx7MZrLjfog78P3oTjUCCCFLmbx3sRSNF2ZvD/PTUCKOA1TqZSks43JE
/jPv23kxpwfZMc7cDhhDzmAe/Ck4XcgnOyTlGgbVbmga60Gk7ih3damys8jHhab80YilvzYPrO3z
Uh16L/Tz9lqJdhVHjC3tcs1Nn4GO1bbrQUaka1sQoWPOxqBdV2ajqi8otN3M29VhisHxkHaYBPKd
TCECFdAZwJqCS+8ZsuN4cT8DHyvr6rBO+YinldqbHkRufdZwfxwCEQ73VQGRvwbMm6dFENXW1Aew
QhPLyK5tKNyDup9xbdn1PhwQ6ay3zrryrXYdyoCeBIJRmTHQWtuo8uoA+lbU9b5rz5vr3bg6RvvQ
jsFA2FGZqbAPrTOHfDUcYy+pg/uym5NPMbB5lgQYgu3lGQKzt8Y74dj59A3vZEhS2jJYuDVLY6nH
CxertoMk3IznbgdLcA4eTWmRupqEQzaFCP0UW/rvGQIy1Z1abo7C94yAJpLWCd6mcTJtX0o/6v12
KvJdXae2+qK6te2vY7tQ5lXeiXV+V5frMN26aENGcz92Rebhb+QTmVOxa4nHNX2/zAMdBLD/iK1s
73jOmDV7tdjV8oFRPTf+kEKhMt/lwLRFlOQwgp+h/9b9uz6QTpNEbuOkgbXvSr8LbzwTQY4PlL8p
pmGfWW2TXah6yczwECKubKddh3WgeJwNMTEku27nggX1Eftcxsja/IfVLMwJJ4LIPDSM9jgm9bDv
aRNsSSBGyfJgSYr7pUhhjC47YdlO+TbE1VAXSDBSb/wDUPqUPLd57A7gX81qlvh0uI3PP4UFxHx0
r3OZOx+tKcyddNf1DRuYXRzA5m2QOcGQso7DWrcF8aZYEMIlLzHmXHv+1PuPXM6Cls1WrysxPbu2
1XEI63dZzfFXAMV1569J0V4FLqbOD+UqvforypnWVju3dharw1eMruhr5iVMAzs788vsY6KSuE+o
9TVY++yWFl3CZTWA6812Lvxp+wMm5swsdtlkpgYN6OMxiumImUgiL2Mda+8zZPY54+DkGRZ1HTBg
JCuonm3xLqvKNr5MUznQgoVarBvWHG7wwSkZG0/tap0xYjWeu+JJNU5RnJbOnvGquUPlxJ9QGjXD
A68CZhgOQVkN17PZYAf1KzcwdiGZeXgzq1o2+7Nd1yr3Oey9+BHL1tJfWktZ2qfV5fuw4J6a8P0o
oIBT8jgk6lO8ir6ALp0aDvJSKzUb99ZYiYkHU+Ukn+3aLlyLZpclvldmDLHlGPLrqybJPWaNqcad
Y85u5hZHJxwS8YzjrcBk2SKx5++j04ndC69ilvq4KrQ3V0uOLfMpsRhPvq4NDfZQ9KM33adN5Ux3
C4kt6JLKWlBux/Z5Dq7GeujH71a71tPRhFyK3GySiAQvYux58gkiea7eOiQlpo/TbDhAeRsKldWH
IhuK7oL72HS2doHpi+ZDb3Jn+m2tAqtGEd1P6MZ2NpeE8zt0FTYL+imZW+9SdfmciYsqyUsKT7PU
AL6M+1R6z5bE3sn8WiRoQBlEaB9O5DKPNliM+EzLnuauu0blhonKJHnvQbHV8m6ENHrKm0dpvkHh
QtGJk/VZ+D7LsnxCQKHcHtlZERbFJxu6VH6Pec6zT31OHH7GmkVMItrDJElVlhU61FBa7jMsZCN8
UBACFjZPs2F6F7UJqOeSS+hgfNeU9ph+USHgZGvHUF+oe4EgFuB8Bwu5vk0MlcudnaRz/eQsLCPP
1GZhXuZt0nY32KcXJ4J3XhTvPK9N8UtMBX6rCyD0DfYY1nQfJNlY7b2Mp6mIhnw0oLNPZh0Y2Au6
xH4uynGWETMfxPeaBDprx7Qo6JVWbg8H8yzEu+ldGYcf6rYuXcbswGsPViaD9v1SI9a6pJVXgmBY
BWR/YBMsyR6MAUNYjxwGXcxx8jqjOEzBNIpHIxkW+6qfEldc5OtclpQi4O24c8q1WHG2rYw+75ZQ
LR5C1F42zDZJPOxWPx/ktWliEn2E41fhw4hrUY7JMbAC6T5yDOehGFmmgpFwdiG5ndxVeGbUDlUg
jmY7TMlZppq78xFQQ1rfsPgU05UIEss/VoNMklPuEKFX1Vr78dFz0YNEtsis7iZGO3mGkcomK66z
yoWuvuNLFuOlqUaJh4j9bnk3kXw1XMp05Y4VwnhTIYvlDRFE1knm3y1eEDg3lcmVyAGmdd7yspR/
YblIYJZfo8Yumq+JXwXDkxRWZ91boP0VGzhKlPz7pB2K/tgPYz/d+LPtt6C5u5Ex35KTeYlsz1pu
qCCFQLHz89FFjIzxajkF8OvxvxHFYB1QmXZR77CpufenwW1ZWgW5SLHpIMypbsuitte7yaeh63Iv
jcW080tPJa6xHkjny+psHxtKhFA3beyErxw9v3BsqBdLeVVnGU3uJpfwuan/4aqlIwuGe+M/th2i
aEd7nY31leVNeonvvrvmet28K+pmWwEAbOefz1RtZHiYWez10muwYcyD1b1TQRs/bHp3vUhKeGvf
1U4zX3Z+Zl3ZaZl/PK+YX7no+jMj6xfnP3qVVDJbfaJUBrG8KeHDH11/LVG/uj3iH3KRKF0D5gg1
37cNur2qyGM0YWk/Z2HBXgsNnXeX0ZFGDkxZeq3L3m3DXu0Mt0dBhDyW8sODKyukDruhdVHxIlNG
O4ibwha7siTH9dY44/2vkimzUrr1wJ2YuaryNZLr+QTxV7+gdrJIsrQak3yZL0PB9uE04S5bLobY
mr835mgVhwKIymt3wS/0Y187Z1y6wjGmQQ2XE9w746rMmhDfjZNZZnNAis0xDGan1fUwVeHvkvvU
DTk/I0XOQpxoqNVUO2aMeTha3mj0p6WMh/4irBzbu/Gn2Cj2bU3FnDy6Y2FgmRBdX9bDXWaXPguy
cWxlMEJLHnDI3pMwOMs7EAEpm4chDbqrc34Zvh4RY9K2j1luyMI7luiuxMHuU4WsfmbcsaPCT+wl
mpLemt9VzcDdBqz7qcLTiAANIBe7WfbvKuocz+IgplsTdARmrLrmYM9Qh44VHq5hunKDJZzu8Lkk
8MCKeZjr7PBnSPz/4NZPz/0o++d/3H5uh3+cZP3tM4vy+r/PP+r/IvH/98//CTD/X29y+Dx+/uk/
jn/S4h/kc68enwdZjv9muJ//5v/r//zHX8z5d6p9/p//+tqwFT4/LeG1AND/gKPnxPd//fj8f/3P
u88V/+6y/pZ9/tvf/4tfH4p/uqDJHc9zXN/nEpuBaX4exv/5Lz/4pxV6FmB7yE+k7Z3zev9Fr3e8
f1IpFvoUdbqciXnn/zVwXJnyr/4pzqkdYSDYs1t+yOXsv9/rzV+R9pdj4D8AQnukL/w8Wg7xEmNU
Cf2L1DqE3j0d5Yff/18/51UmPmeS2ijMQdHkDxgwjoDXyhTghlIfU9tfttS98HjtdjQX7ARmDhiP
ad/1PWLK1UzeJcvafP/96/9ymOL5Wj5DWGGGY53kH886sfWhpZgPD5aTe6wHXRNDjYuvdVM6PT9M
GxMH3/RzMq39IzrfwGG97ST9rsFy9Mp8e37pv425PF8bB0XYwZLDmnSUVuveWtbsVm9nCHD+jQrG
esFYxen6rlJd+/j71vvlwMsPPP/5D5embWC2kzj/wKkMxXLVpDKWe7Z0afbKDdK5F/3qN9KuYVhC
zeYoHQ9LHlfWV75yYnvfFoOd3qCcze1bNhuSw8+hqxVe4NK1OubJdOpfmVqsc3j86gW0m9VWVEPh
Dco7skadun1gB5FwrO8kCHUzZ8rJObdJQtW8aeYEn4C0m4bTFiMJ7GrLNRdtzMDwYxuXiaqm0ptp
gsD29k7ffBfenL3y+730AbVRoSFSZ0o/vaMiJeCJHRDW1knmW/IGPVvPnCgh5/u4xLxj4WTZM7vx
5qY2Msznm3qfjoZpjBm+aOoxm45i+mDNHfsjturbRh49WaIv55xiFIAQY2Os65G969Qf/LZpNrGd
aR1tNCB3ygoUarDjgiE53ysfTzXqK0Lpr/n6P3MA8AO04cCG5sdxU2tEdaOEj2B0SMcP1Tgar4yd
L3QeHRQzBJinZ7ZW0crp+PG8WcFlnhVD/8r3Pb/nL2JPT5oIm8ItJY60qIFIUZ04sGgnECYKRR36
Nve1Up6XfowW4o7L/f3cGiIaR2mPF7XPIexxra1ygfU5zsu2UNOzKLpm4vxgqYKIFLf1XdGr9L5m
U/Pu97Hw0i+hBTIS0cCaWXZEtrFkx3LoBTZsF+rTR7Kyi002DM/WkylQdba4qtsg6jlpvDSq1bwP
E6t/bc/wQofScyka2B0mjeNHUnQ2Crx8cT9xdN8ef99GLz1em+thEzfcF/h+NJV8gbFMqqMrDfHa
pf5Lj9fiWWZOrSCZBJE7TAXfQAWLgWpY4a7c9v7nb//DbFuwqenChdbH5dfVl63l1TM3chyfv9n2
A86/2Q8/QKCvHSDj+/gU0uyDgMr/ZsmSTr3y/ueG+EU8C20yr8Jp9nKZiKgqhy5+FFXVyQ9Ot4bm
1WikoXjAvO74r+ywX/oaWlQLrt1CEydU1HLvmF1wNbKEu7SoZnNbPOuHJ0tGldho9wKDWdK6lwMC
ymCXS5c7mt9/jeCF5tJCWlGix50A/amLVdsfYAQL8aYy8BReJWhdC6i7tqqfyipw/pB1MtevtNxL
ax79YKVckliwa2bcLQOcsqkxxKQFrEXIsi4Y59wdd/WYr9M+S/22OuEvTsTB59iveTtxFyRf+f1f
+IL6CYyKfUMEhRFHFdBydvMzxafoUl/pjH9WdvyiN+onMN40Llln48BzqCxpjqsVT+ORY4K1vGiB
zKj7ZKia763hztWFSyWad7c4jl3f2lRi5k9BYXubjDpUY2sDR1DnXtvgzI1Q8w7O3l/D53ZZ5k0J
djxeGzbK3vFJds5F1BvtHCWj5ZZkAQTJt99305c+0/nPfxg0pNX7AQBrEgzaJfjkMZXeDaZRbRuz
dapN5yR1bhgijLySncxeWkFFDWPWq+GVXvZClJ2Fcj++/pB1Cm1Zj2hWzbF9Gbh9b35ZWouI40TX
hNOTcQi8s1e/Tb621Tpsqk/ms2jreod7BjpR70d+EFeSKyR7qHZKcuL7Sg9/6cNo48fqrkUn/V6A
ZfSso68mMCBnc/Smz65jb3xSx+oc0FPE6f0YrTU3zn7f5q+MQS+8u4698S0uEBemhgiCQcXlqpUf
YvTv2zqVjr1h19MEVkaWlM2+cWem1sc6cV9btb706lo0ozyt3YUkfRJu1HgroYGwFugwoLyyKn7p
+Vo441gYW6dXa2TEVXhp40U/xMgStxRJeLbOvXFaqhdIClqjMbbd/ewAORwq8jW2dRptBRBwyYFQ
jc9qjHa6LxyEzyQwuNs6vKeFcm4aPcVjwxp1VlaeBqhM+4mrpNPv3/3cvr+YL3TuTR176bpaxhzN
hvfMtrOYTpwHt3U0zmITyJzW10LWmcRU50U8Rw6B+xiODf4SMrK2bcd1/g2pkY47r/4cNeRPXcL7
lQcyDzcONzr/xhqrMobqIiOqmtzrrKzEbbuUG19dW7ozUcdFYTlj1DV5bO17zx72XNAXmzAaCLC1
oCVddSgMuP3HlkrwK9LFxxuM6uW2oNL5N5yPGpMl8/HUy2Qe3jqzGZT3Hlr5TfgeXv88VvwwByNt
x5U82QtLQrnuSR75pEK1KUech2tB6+VG4QZBPB3hm1t4hyW5SCHXIL8PqxeGMx2A44AdsuM8mGh5
41Nvs76rw2UT6ZBX1+bYol17wxj8f726a3f2zpv8ra+uR6sXxDJIrekYzhwa2+enD5sbRiffkFzU
xiWZ0MclD9O9DEhA8X2S2jY1+9+YN64XNKZt8nTXfsaOVp6SLNl4sqUjb4qF1Lks4eHhKquoFGHP
zstftq0NdOTNgt8qLlUxHT1AJrvFmuwdvJFx2xSlI28qSm3rxjGBkk9rvZvT7Flyd7+x1bU4Hc4M
iCblJrEqUnfnu94n7i03kfw9WwfemLHXk4RljEfRUegyLNnnQa6bKIc8XJtbuyFEi51JiaIvJHcs
z8odjvBNlEOersWpcHIjyYyQVw+xoA5cj7yJRVJuu6LSeTeLdO3a5cnRakHKOKem+97BGI1gUw2Q
R8LGz8MvyTthJdtkipRbkdpvOK0XkYo/ft0Uqzrzxspiu2+WipmVjPerMB+sw1DkattiWCfeyD5u
nUR5MhpD5w/Sjh4G13nY9uLarLoMKq8UudUR6WF3DI+flC02nhXqqJswyypB0v8Y5XMaHGTqvWsK
xPfbXlyL07oYDHgnUkZGNmb7Mhc36BI30bjpLdp8yrXw3A4LxJC6XL5lyvpoe9WWYjcerUVpkCFk
Yr5WEY8dxt1qD6m/U4OTbBt6dcPWlHgyLdx+jMIwNJ+Ab+bZbshI1dvW7NqEKrvSNksI/1HV9Ouh
WcSXNGvjbWOvzrSJg6wTU9ZL6gx7ta+qllcvXrt5fWEVoyNtwtp3s9aoxqjpx/A2GBLrtjTi9uOm
dtGRNjbU4H7sM7pjSnGLU81PZFhv+6Q60GZ1mzCP00JGvTc5Oyv4P5ydW5OcNtu1fxFVEhICToFu
umc/nrEd+4SynYSdBEJshPj13+rnO4l5nbiKU1dCM0LbW2uta/0ih+jl2Hvvjqrc8tXWt5hNrxnf
+eweAz4esQMHkHL+POXCxl+UMM5NJ1J4Xuo1xUO9kYP1AboboZRqHW6e7yFyA9FZLvwSGXcoQAEv
vhuiXoV9OuTOcy6r7rUve0RMHDIZ49G7VZRrC6cZCvinflsuxvr3PDi2gv6vUvyP8wUcdpPo4djK
hSofon7NO1Mcu2bdZ9fUcHhU84yX1urjtsxpE3461Pn2oTUS6cB6g+n3xKv2u1nj1whRYscevTuN
zsPSrs6KKXdjQ98hdPPzZmZjduzpu1WTdTDUNXU85aMHKYEPoDCifP449uzdiGxlPQYh/I+noMbu
1iPiG6RwBxe2fVwNOvYwSIIluarFmgQjDMtxHB5KSg2wSv484qMRcF4eLN5pEG+mzyJUsY+1yW5E
VmWFCHzYcPM5gpjDMpgx6CDejz18NyYt7ruc6wpICyt9geA6zgZ2LNsITbJbL808A14DseIpksEL
m/WPmrtDiSPQrO32tJCoOThk4vFkFHsJ8Ox1Xo4++1aL/8d0QmEcYPCYoGwMu9rDHJXN3cCPoVTw
5rvRWY18kdjPoqMEm0g20nyU4lBgOp69G5uwL3P4ITHyV+agACe8EJBfYgdUH5paoBb8uWm0VbzA
Xc2Ul/DNenb5jMuHj0e6It2LtRbGiBEM7TIjSyaDh7pOWOSHh/YRkMv+/OKmWkLUo1e8+Lq+zD25
Wxc4j4+9+W6ENiokPATcLI9a9ighODxFYegfbPHdCJ1L2JzieZlyouUr9+ALMtWhTQrdc7dM4HWu
ZGrMfT/wIfOFbQ02978PNcpeXOVwozBGahqhZhBf4Ou4q8Pg7dijd+MTxsCijXzP5I5K+AD7cDh3
qjkmw6B7YVUf2C5GoqrJcYW0Zd3WP4XICjvWVfaiqlnDqlRRa/IeWhuZjLPx7r2FuA/HWmY3PGGd
wqzIZ3zRxf2JyKHXdYy+H3v0bkc7YeFBEjUiYiAE/7BqfSXqEEAyoHsh1VJE7Y1UbvINJNPTYks/
82T349h77wZnvXGo5dd2zEFFTlvuID3/3bbz1qr/98qF7iVT1kM9eNGhySu1wNFmQtE8DgK537bx
EVN/7P13i2jQdmvX9oHJZc2+yop/RkTvocWf7uVSKxSPUgDhg/G/jJdlNDShCz92VQer888zbulX
ASJffbw4p5/V4nUJ9/SnQ42yz52p1kG3sLeNeeDXMG1tbHY86cBPaA9tcumevsURnYGUDokuuXqv
oDG/18Oxszjdp87IOhhwYMajCxe/TqR+Lpg4dA1F95EzMnKFGhZnclYoP/dAP3ulpa0PKX3hIPj5
g/rhQoKlRk8sYMRJEGWWM35QnUb3gTNqLbwJIWkm7xZNErKEZ1jBj1WH6V4LNcGiOCNZBe3iyP3i
/HsZrAfH0G54xrZEosBQmjwsyi6BAeY+voVyHOrme6VTjF5CVr81Oe2XFwa3oSHTsffeq5dMjdsJ
Yb0hH0X0uabmVbbDoUMc3SuXYApWbakbkwu0TBJDhA6vsYqOzYd7NdLEmsFr+njAvU01pMZvX5FF
dGwLupciEYJzVhcgZK2smWoSi0LFaSaeONgw/OcB1DQxVGmNw7iJnUqjWcCuWpPt4BfdDc+lCUQB
rd2Qb7HxUzryJ6ykx27P6V6GNHsdHN9rj+7SxxwW+i5y7VglUby0h2o4dK83ghaYxOXaoe1hZw7T
DsWzvCj4cOwege4pW66d58ioQueRB095ulit/p7j0B48NO4FR1T5hNvY0zlMc4i3K0WToIWCY6eA
veAoDJHpRBaic9Df/BR0MCRM4PR7bJ7ZC44mCQXeyDqdjzwskSCw+e03JBx0h5J8A7onba21EcaC
LZD3VQP356Q+rpIeW/P2nC3p91Z54Yx27yJ9cSMZz1b21eXQDLzXGwGsw5yWVudNEWyfCWBkF6Q1
60MwQjTMbswyzJPIeMJnjbtiGM/hHDEOL2gvhoNfdrf7xWVc2yMsBC2P/KarMdHHapDHavN0LzkK
W+VDY2w0AL/TW12Or7C9vx1r992yWhbOMinLIQ+7+GsHakNScf47be1tvv3Fvn0vNBpQMo+QB6Fz
Zproa4hLhcvcqkN5rAHdC40mArbCxoI+x0iNEwHpCzy8Xng61DB70JZxHu7oJZ4eLG5OAqrv2u53
Kqb/cUJ/1TDi5wVqQHhToCO/zxfRIkkDt8UNJpuwXtu0VHHZXhTird5mNcorG5kn8qmqhuAdFrdw
eOFxMJq3GNi4S4t7yf7StACvJaEEfOapXIeIWOT3NYP5aAffm1PkXHXtt76qEPAksLH0Mxqg1n4K
NcCcmaSokqWIM5jW6zx4gAf54Vrxa9E31qWUoJrwhwdlrztT1oxhxsIVz7SynrZzOcRw3BPpb/NZ
+f66ZeOiWPd1DTkvXiaOhIXvIw2GIY8QyLDkZsXfm+lpC04NWYIo7UKftqlwYTlfSoqwqwcgmOAL
I8Pmv8FHZhGLIMxV16PZctLHkTtbJReeLYaXwWkJLUcJW1YLT0upFcLqljh2aWRqFiYKJAx6b7ui
ia+S0YnnG1rbpgEM39dt89ST6RbCM06WZUsQDVJsb5I2/SEMAvrnrkagVj6LFoFDuQiqHlUfDwEi
LD423+yVXowXDhtJqfNKqL8K3r4VYX1s97TXeS24iVmlj/cO5iJHPvldEdBjxcG9yAvpaMxRVJBy
+IfhZ0cATxJL2h9sk10Fz5CSiRaXdnnpN02ytsPfojHHNn17vFkDe+vShaTPZzfrJ7jB6kvPJnVs
9dtrvCpRk7nzxZiXpuUPHPtXKP/n6cuhqWyv8TKIYFsWvfR5G5XzJxMNG4r5HbIKjj1+V2cfunqC
TSTu8xhF5STwm4dqK485zehe5EUwhAMe6T53vS5UhgwF0M0GAlDmsZffDVLa1XTzGHqkKFWwnvyx
m7ck9IJ2yI79wG1t/Mcdx6SQmedVU5/joupvq/ld4AHSc+zZu12Nnq1ZBhf2yJCLoSObxnCVKYsb
/1hpeS/2QmLQxoAr0blErlWUhP3AcMce+f4xLQbd670ssowoAdYW3hvKgaSyzQkxTwc3CHu9lw5t
0WwllnDc0ZgUijKRas+S/FDj78VelsAqHdRdD1etlHeCLcGUiMGIY/p+uld7jU1XQsjUYxru5vCu
6hj5ijOtO3YlsVd7gek5bGrEfhWlrPVa8GLOQzKFxzr9nm6GhLs5rm+rU1OrMh3tgBimCem7x1p+
P2aRszSvOCfnICKxvyqozf/a1KyOKT/pnmYGWWLXVAjIyQMRLt61jTuKfBVrg9+Is/7FV4e8v5+n
BHhbi0LIqMs3SZl512299GkRdoDX2bH33mE4e/K8WDYZdnHIeyljHEbPgBAH/cGv7//8BjAFCzI3
2H9aN1RRigjJEnkQVaflsWP0XiAmCNtwZrnNTMVEi3sFzmCYu8Eh1PFYH9idWzYyG9hr/S5njNZt
strGcqQacSRRHvqBvUwMUEdlOkSB5m72IVve5s9Q7/849uzo5+aXk3JTPG9drg2yIteS/b1NwdEX
3y3H5bDRETF9Ksfe9iz99s73x2MlgL1GTHkeKS0SRHKkto5p63FcNdjtw7FG2Y3qqZKmpHbp8mI2
0WmukOCpgvrgUrnXidkQuT8dvmheIxnqu2os+2E8LDfH3n03oseGdz3vqMqx13oKl+1eDuVvslxu
+4RfHBX3OrESiWlcGOTEIrGvuqPSRAkyjOyxRWwvFbOtqJExy1TO2qhHZGqEoKoqnLvq2DDdC8Z4
vPZMINI0D4OuSYc4urScumNDdC8ZM7orS8TRd3nMK/swGsXTcGqW1//+prd+94uG3+vGYtu6xVKs
73LjA7b8SBGPT5LQvj8JnOq6Y3ssshuukRMFYljLPiczm3SCPNjmNrRI3B9bi/fgM+XV47AgtB/C
Tv9tnsgHBBEe6/ZkN2SRZDFFxODdUV0LstqglL/NtDv4eXc75w6d0WuhCjzR0BQfFufpt64KjrmZ
6F5GJm9EYwRqy9scHL1qxYJ8qoNDNOwAydw/z/Aa1QWwtzqJy3BUJUDZfvV4WR9smN05d0YiqZtd
LaEQQIRTCvPh8GWTcb8cfP5ubUUgTVHoych8MyGwEe2jCqvP/z2ofj2bkb2ajC8Et9VwCMK0Cm5b
Mozz8pdlw7HoDbJPCatxfOsQvY9m11GBguMYXZUI5kPdHem5P3/U3m/mdTN4+aKsUHaivk4QqXJs
hSJ7SVksthCoBtTfqJ2oy7oaeoS06bpmOVR8IXtJWbTYQmNnK3NaCZdFJSEvPfx8H4592d1odaJG
hcsOXlbScu3vGkLJk+/r4HdJmf8zXv3f+ZjshWWCM38VYkbXEXOgngdKu/lSt8tggLEKZlAFYy6Q
LouA9f7BczgVPOiwGdQXwFL4eRYICA2BngmSeCtmpCs4r22fVQcYR6qGwdXpVlbF9r1HTPV87jTW
3BSEiPUHU5zfL7qZ7lxdLWdWzBaPQAYG8BLAgGzvFYW/5bW95VS8d3WkxwwHNg6agQIoA+nuc/nU
aGBZMvzXY/3I/KJfDm0kyR7XBl3j4N8MyeCH0OZpidv4wa/98tgCS/aRY73XBj2qo23ur+Qv4Q+v
MS1fjnWX3RyDs6ZTnrBtzjbobKXPr34//i5I41ZG/0VX2Uvi5hmAsG1c23zQyOq4mnGTNosdVA+Z
xQmhvIpYyOpQdY3s08foEAcCrL829/SNXt9aed7AZ/p4qJ32IrnKFTPOiKzNl55XmVdsn6cGVJj/
fvhtnf5VO93a7x+1KUrKem7N3OZCzvUbVNX8OarK9dvaUO83lc1/+4nbv//jJ0gRh6WvB0AxVtaK
rJoGM4AIYFBsv9YWjrbfHKr/7ZPvph/IE8p5EbI8lfWESHgwdijUYZ481WqL/BSK7mNVJbIX0ZUV
aieFkWi0zvcgdBOfMREdXMAi/+fm8hA4gkJA1+YU13ETs+eJ0d9M0P/2JXa7hpBBy7nBg5u15RBO
11iOwbmPYtz7i3KR5JC6gES7cR3g2aKuQw8xHQgShNe9/CMewmPWVrIX0o0OjKbamSYPw2A6Q3Md
JUVFjx1WyF5It9QoRTKk5ec1j/hZL05lUVwfOseRvZKOCE2lDGWR0aW+I0iQ57041uZ7DZ1jRI79
hEdvGz8V8XBWtX/ofIhQ2p/7o0PqWj3GbZG1tX8PXur9II5V8cheQwdZIRpJ1EWmGzvcNeM45V7A
3v57ZvuXfeZeQlcEiFR3zENnp+V40trwxIGRdD729N0oJTFYzAHx6jysR30P1evnoXTHwmHJXkMH
WlDpLUCu5tL58jzHU3chgzwmRSX/u5H+x3zsAacRcGXqvAYlKdNV9OCFZjwdape9jG5tyDCPrI+z
SfF6Pfu+/ahN2x4rKpK9lK7q42kAOCnOumV4amWfN6Y/tojvpXSuWtdSldhIyQksu27uSLrJ4Dcz
7790xr2SboE6f4PDD4NoBIQKqrFUCyQKH2vz3QjdENIzLhPgU3OkXNqVGsSJwnTxMUEaEbuFNVYO
nos2iGG06jc/iWRh7vu1BRDs2Puzn2eYWXRASAwszpTdcGf7ChXAb1rmf7W9X2xv9lo6ROnDitGV
VU6dx5Z7UqsABqMSwaHvSErqcyDhN/AXhkUFJ4Hqmk2HqQVdpQu1cOdhjgmwSZqW/jcVBv6SAyhW
h4cq8GSvwgO6hSJ3Y7odl8xUXmtGovkEItrYZcfadbcQd3U9iYhWYbaaSmCCAsCkS6tA0EN88QCR
oj9/ODO187YA9HKa+0qfVMRtpmN+qNJM9jI8bNkCppmaT/SW+2WDAU5tHh7SVyP78ec31+HCx2LC
w5cZ2c1y5EMCAMwxjR/Za/B4NcMNDyjmyW+oTlkLJhoqEt8PfdW9CK9vo4gQVkw3fIpKIg94g2Hl
5Ni6thfhldCaEu6x6dRDWZP0rSmfZMimT8fefTfSudWaUTFMwCTi1oMDNHOqXXCwYfyfv2ltLO1x
ETudkFHpv3Rqbb8LsoXHtkF7Ad4WgFM6zct46johUyRXIxGGF8dST8g+7UvGE9sYyDmnOlzNOSjA
n0Tl89gdO9mL8BgosZtsp/HErKqguJreYa/+HbT8X5a2vQZvtgMis0I3nlxINyBeW5OGoCAd6jB7
CV7QzkDcDGj1DRyMxE7ub2KqY15Csk/68jathkKy+VTCPZPFtgJEw4eV89ir71dl2CCKesHGKtT+
d3DJ3lTlH7NXk730q1IoKfeaz6ca4FDQ1/ziVBSQ0f33m9/e8BeL5l79JWk7+G3PorMoZLC8AC9X
q7MTvjRnbjRWwf/+mX/rOLvxChxZwWmDPwJ55V62+CDedytwZMeevjvr6qoIp0ng6WUJ6kkEGVgK
rvufxx6+W1kBKg0q6BnNSa/apbUammxUxbGFb68EizUnkwoCc1raeTmrKvITBBhvx1a+vRLMKSbE
Zqw5TdUmz3RsP260CY590n3a11YpvvWo9Zx0VIWpkmuTQpJ6TPZP9kKwDkzHKYwKffKUZ9Jm013C
tDuW3ET2aV8F59LQRuhTPQ1VugVKphFi8rNDPYbdBsE/Dl0zdSg5mzI6N023vW9Er58a0v0ut/5f
htI+76tg1tIZYuVTYCj8KLcNh/bp72qE//b03UAF4QblahfHZw5GUrx4P3rZvR9rlt0obalPC/Az
wjNyvgqZLBvUiVO1jod0rGQv/6KyZ/1GTHwOtOogwG1WAcAVlcCfHnr/vQJMj9GMXbyOz/FIkyb2
7yQ5uBPbi78QxDVMzsejFcfyd9NDdMcEiWSv/AIMogZAaojP2y36qLWUp7yK7LGZd6/8aoisps31
PEMK16Uz+gUsyd+sTP/SE/dJX9g3YZukFM8E5A9N5z3wrn499iVvP/mPARogRqgyrOMZGLWK5lxL
+K4rq+aPx56/2/p2moI5PPfhmQMBiwh1PvK7m1Xvd3mCt5PLLxbtfd5X7bWaR7YQZ6W98TKBMqme
xpCU5Qk+1bC4gg1pq0dAWH9/uP7/xKhf/ehu+IbOL7qlGSSOravt1pTKWvr61LYYdfJcFWsrk6FX
wNUkHRuwtq+NM1147aUWlTrjYN20KgFxcnHXqnBe8Y0xC9ldRyBpbRPWuM3aBJscPTy0gkb6cRkL
S8V19Xg4tInZZOnVCWFxzcrETKHGRqgX+HRJEA99+U2bSs004W1YqyvbWsQ9Zw4H+rDM3LBYAyY3
a9Y3RMjZpU6CFogfxHy7eh07cOBmT/AkdoiGby9UtwLR9wo1y0kl8BXIGS84hn33UfsKB5kmbKK/
lVb4ZzMPfMkE5L4smdFCbbos1q/zzc0rqEstYWP3rUfRNpyT1VACODRAvGX1pQMXNv6hyhmgHxg5
t96oBGlfjfvjJtK76E05wEERGjWm1tYj2HkhjJPFacOVjX/y/GId0yJCT4vTRVgXqMwHDpPc02gR
8bkO5k3BFzb07gJKQJeGQi/isSFzHWWkZoA7V6EYsAuLVJRFCgG4yTqUYuig32z6CgzCGOf9EGzV
ZS17vNnQmTCJfBHCN7LUecFDbBsxlwg13+Fr9VWdmAg7uySmnlTZrDr/6zApkVm3reGPud4cO2vT
B+3TZoDF+VQNfhg+salg7GEDOG8uMwCJEdt4ju1MkYiwCXDCH+HQiPC9dF1rvFxJtriczwSpxtiN
gdO9tRcnGEDnQ6Tqvkz7BcXgawgHUvxO1xBhhKnsOEhiZeTdYiDlLDvrwcWyQbSFBJ1wXuaTw7fs
+6sfoJDmX0XbRVXSihZQ0bbq0l6sVhlUU5w3Lred5TLek3lsT9ZgjnoSfTk37+vqg7SN7tD7M6im
wbimfVlxHymxlZMZzjVV9CWaGEjD8brh4FcFZF5NYvWEYn4SR0HoYwc1TYyxNA4Ya15pGxlxRsBK
u96Dmk5R1SYTstU2XDNPSwnvFnGjmKDkFAhZI3L+7ksPnhmzhFy/hYGiUVYVY9B8x9knkhg0ivdL
NjZBPz61MynFO+RZgzo3LoRNKO5JH9xtgee3D7Sy7fZn3cl+hmPGeD1/GjBoq1OnK+dfAUtvhs+V
pyLiY3prAUBOQsVj/UQAR6ffeVMUEWjqZazK3NplCe6IqXn/R2OFC1Jk3hO40UvLaIxo50DIH8Vk
S8Cg26GNvgdMDPoz3OVbleJ2CWsXfB69e4Sqb4zwP/ce/9E3ZtmuytfOvbcboTTVFUbSj4ajm19K
8EGfppiUZ+IPUfMcmTkUJxLVuvowtNW6vVgYPHygFn3kBkTZLYlYXEc7dd3fgCbL6r4RA3N53zey
yAfQucz9PMQAWTeccf9LJHwe/wkcbfEEC7l3h2uk7QesLSppbFBmJQKCvGytt8jegSGxbBeEB7E/
ZFzzONMSTsfX0FWye6JlUdOr7evZnTyActdL7AwReSjWlnwmomiLD9UQlzrVbvKQidiQeISJRgmA
/JZtDMzjSLaJXJkWWn4EuKPon+cgDqszqdo+zKa1WTB32iAy1Rn6aWoeB6CJf0hkAnRpgZKhfa5W
YjCVVP1qTyLoJ1NmBLdVy33bIOD4XJQzsPcreOjlexWNMb8qDRxyMhWeEd+rKm50CgZ6OzVJ1NEC
9F9kSa/XESjuKZusT7xsGjufJmC9W/2FTTHeIAtISRFnuOItauCJTdKs3tidwMJepgSBdlv7NFgY
006BNvarT5wVwKuVADmmQEGIR2yXyr8KDOEQQO/KV6lQNug/O2AyAwQcKYXIM6A+t62+2gku2XcH
Pp0pkmqYwhXz/aZt3yfNhGXaJqh4L+MPOy8s+AQEh8GC0CKtJv4g8ZTbh9SgXZ6CWOCm89SBuhkA
Zq27IJcxjdvTspRMuqSkU7Td23UsUbVYgbGKL+B0Yo8IJ1tVXUdQ1rxkM3XtvYmgNX5WcTF72UgW
Gmeh27YGEO6NNZdl2mycz6r3imywfuEeGGA5L4SOTf2GypHvwFqXgI2fkRpfTndxixPMk0NJLDrz
FtT1bCqKYIDOm1frgypJ06b9ZugEWqwJPfgWzFjUFu65baQfJtIqmDE6Pk0v9UpC/wIq+9A89Ui6
q4GtdhwAHeSKJ4M1Mb1SoMyn52AcvO6bX6+RfBCSjehjXaVk9SeT0YaeoBDZNp76MqqXM/6ytTkF
quXjR9EuVXE3lnXDrjDRCvk4Gx+ArxOmIymArvVY8deGqGRkmoMwH1zGvi5LaJvhwEIfiZCjdFc1
k9MX3QDUWt6Y0As5jRrUQzDEXee/4TejTwutpvWrRGg8POmxX/U8HW60+dTD/FSka6HXt8YXE7tE
sYbXJeg6iFXVYiIvdXqebsjt3q4wkCwhTXGhEFUveN0geF6tK+uL1/kcN0d10Xrzu1Jb391Bultt
2BV12/oDq8bYgc4N7D19vd3UMJKyagi3x43EXI2YiUF8v0YNPj2CZgXoZg8WE/LwDPrFaK5kquLp
ArR5HNxW7rVCJkCJZhzHZIoxygny6sptLtOhts69sniVcQJqWiTOIQc7FrU5ZhvzDORuNHzbDFjA
TSKnZQXAnTOyPnH0/uqPZlyBoMEfyfriuUU5zH6IWjTi3eY3Zs06NgfTBeu/p0s0rq+Wk93C0JbY
PE39ho9pyuW82NZTH0PqJvWyoM2Wu6GBLPS5WeqqTnlT9eMfqw794IvyQxepBAlhpNNoKSbLPztk
ppIXpNbz+FvPRdx+HeTQ+jhfIRCRparxG9Dmw2l02L9VJBJ9Mnizw1IoVywf2O0hMlZ4wRJmI0Ia
egeNXuh9R6q84ynBot5ct3lo38MZ/fvUEitFWq8baq4q7PjnwIcuImUuKpoUZ1EegojYh3PuyzAQ
S8JWooYnXQ0VLMcU8Z1nHTeyf2RKW08mAg6sb00/TOs5oDVfnmlHDPJ3cc8av/Oos9V5kSDlvAx+
xf6IRlBespEXKAVEtTeJJ9fpIjwT01j/GfdPrPsg23Dc7mnTDT0mTI6xAVk8hGpR3iJE1TwWSsZ6
TSPOyxcH5YuXrgJg9g/jZgcYouF79W2KGMOiTcOY1vq5HVFjSipVyuHEHHy18gyLGj1FBeu6zJDC
x5eoK0kf+axvJFcx3jY/EaSVVZnG0RL4mZoHQuek3Vb3uYkkUpOSTcG1+K5hbmOfylH0D6abseNK
q7LxUtogFc6lmN2XJLSCTZ/9GbEHl1JYjfU+XAm26QwGXj0ljnFvutZ4BfI6990Upn4ghqx11dzl
7Yqh/iUgxi5nP2wlBZnEIPKM8ppFGZOQBycjo9s5xmJkp8QERTM+zZBOxV2qhArlQzsW7jlyNwDq
ZjZ2P0ZRS04RCDYrllFsOTKzcUz7Vi5eeW1FF0zvsyzo8qEzM01xRzL4X50s7JIWtuIXbNdAzWzh
oulRaU/M2lSXatII1uDwVWOxZem2TUBu94AhiWwyxL+U2A98tipk9yWilECLj5thTCvqixKZrdpP
+p434i6ypfuTw/3TPPoYOirfmnGLHwfPNy/EIuIVRyA2PZQi8jfsnQANf1k8DdnutIapgI38Efc5
MGsDXsqQRg4b8qMzkf+xt155av1GtIlS63S/tDJ+Li0S9LMW3TgN1tmmflXUF855/DCL0t2VdJVf
Xbk0bzGTJq2JeJWBUR+DJu7ipCR6hOxklm07JCupYzsmJXa77uyAqnMXsfjlJ0FXfTc1LoozdGeR
qm3e1nNnmuDOQb7IP1ovCt9KaRli2f2pC71LocLFyqRAz41gk3cV+bOeCjd9DAIhXLLUao0g5aSL
dVl9ywO4SrduiE2JDHUaZN1hGH2cY2rWN1kpwPm+WyiHGxu2UkvuTEWL+GkELns6L/D5k0+bkL5I
Y8eX6X7mOii/YueqhlMw+Z5/0bWu+UOzLhKw17JbZGKpNtEnNktNngc2M31CTIPrEEkwiurae0ss
v3gVWMJNGrg6qDMyNtWUzEGNrWgMcH2dGok9ik0K5jEmExe4uf6xRgEbHpa1X7bvgFJZbIeqKQrQ
uyXGVgB+OwxDzQkpOoWfm0jWzetKcfY/9R1n6jyFmHcynGjK8Drc5HenIVQ+e4appgnuoZ9lNKPx
GsRXCtvU+ncNMbZ6nscp0iR1cblUd+MwMiISBIpEuB7dGl+6VxyNQx+nYEg2t/txlCPmhaoLLX3U
CkPyrcVh1X5pgza+cvC2cUBWNvxCR9Z6XxUuWHFMXvsAxEUUoasUvQObpaSYF8zuo5nXbFGliT4L
ePqnT5HF3P7HOA6x32RBOHhYr4ou8JY3YbdmLRPP90MG6HphVBoXTPpP4xat7m8Ou7/809Rws52i
BtjCD05Wa4zAgaA3L2A8B+166haku+Zx7fn9i8Aow4xImBkiTE/VGqJYWHWwNV8aRip7YW3VEpXx
zWALABa7ECVi4HucP7Dja4bULfq2FwHGZbKvzWRMafO4LVvzSY5ev5z7xpvi6zjGc4AvtsXWZIMv
1+VrGwfwIomqjcevk22H5axLorw0bmd6Xw9lIdIBF+HTg2saXuKThDXMgCOq7KnRy4BN6SAQJ/Np
3ngcwSA9FA996Q+5Ldbow8B8N2F3EGybfnZSysSADZrAFFb+P86ubEdyG8v+iuF39mijKA2mGxhJ
odgyInLPynoRcitRC0VKJLV9/Zzw9CwujLsHhg0Y5ayIVCgo8t5zz2J95ItFtcyXKaJLWiJO1e5X
X6NB47FliTaTJCox1kz6jrkT4z9GRJtEm7VxHJ6F0/VcTRA7T8xuDQV9XxCUV9WJL0lcHBDHHIRB
qtu1JqhHF4ds5xUreIsT32UHg82+fovXimc444PiIj09bCrSrxYzVVKQPepb36QOcESdkMj0RQp7
Jf/JHw34Z+PES7WP+fXEwN0yLtxdpaxSnEhKPFNA+E5ec96ZTBFaTZtxhpABTR+Bvm5l3K3OUT05
aJirpTmDB273bVGFHZ7Iwh6kA6DjFHul8fa2MO33CMXKdO6aSR9Mz7qWZ9GyzCml2DgAxZTFd9he
1FVWCuydVT00J2McFHArfEimfcsinqp1QS4J1B/OrmKD35564+v2NBRWH61Ssn7zhjlqNjJqhkc0
nf5GEB+aEVxPGO2XlSGQrJ2D6ZnCjORr8EIHueSw36iwiFFnJO3ERO4jddqmPcp7mUYYbI6Ixotm
oLvYN3Xa98OcthYdIwobFc8pFC9Lmbgci7dfGq9NFYgyoOjCX8Q7ybgzgFcMWWNxYNNI+bd5Gvv1
Zg3mpX6CzYf0bkRY2Uqnxh9VdZQRaDSwUJvnDMHm0iI6Orh4iDDMRsnmGrrxAlG9Hc55dudyH81r
odEaJSGi7w5rXZAZ9MK+XbMGI0daJoWBiOij6BDNsfcalM5JAW1+9CUNQAicWaj5Ec03O5g4rwbb
24lEsTQPGE54w80E2Xd7GSZERp4DCzeeNIoGNV0EZkfvwdoR2NyU1PAXLktoixqjVAvalAgehReb
KkFaK0+mBpES6JgRnYe9b1QvvEKPCERO5422i5tgj5iLKlmB3NGsYSHn7XGZGNrMBHIc9zsK7M5P
JRrR8bKocp3uHNUT9m0q+s5e7FjF1SHicSmqjbBFU+3Hks8ux37r0R/NhGrye7OUEwrsNVYwFW5k
vz4BZxXgCo1oyMWczDjLh91c6wlPttc/ez73c0Di7hFadBwkEYUjdNJNoWVPeB6mdhNzw2GUErnd
fDNFtmteJ4EGNhkGYGwnl3hh94Xc+LjJGlkM3iPxVjGeFwddybmQCMS6iwBAeb+13fastO93P2in
Y7ab3bJ10iCAr/ANDrISh3U5U2/KipDNkUoRKQSWZLq64Ao8jDCBcQ4hDG2cIxYWaw429AOFhDNn
7k6xAhyVhMqfYAut+PDlUL/iZ28tOtAvCqfpdvDnJt4t5GEslCnCbtYJMHe3qBwxddOQg9CjRArw
mNr3bhKaIAduNdGetOgavzmt6FG6h6jvMneIVQ3NHepMcbaASZoUNHKjbQLLCdc7OqFHUUNTQ7pd
hXHy+D55S6zxqcLCbKeyiqZsoEo1m9b3oz7zELxhkAY/iIXnKHrb+FgEcJkCx6y9piAhFEpmNa/i
+VAY8I9T0OHLmGYQnDsa9tGFwNgOEx9ZHsJx9ldszUYFO+yTEkPJHkdYArjJbRLo4tY660Vn2zyY
rdt/sYo2LUGJ5AbGR6wnvBoQTi9ayFYaDAKMTkeB4zBISTvE29BT3jLvG1jERs+wxhXm5rrmZoUP
XgV1kNbu7MsLZVU7vxB8mpgk3DW+tPnVtBd19xitY3C210bhWBDZzDhjQAuEj85SlOVlEa5GTTZY
P3RG9GRozVkKSJmiKHe0iLuPasGWDQrTwoTzNZiR9LmFhyfqQjzmgM0RyiGHg46ljS6U12OJEzGq
18+GA3T9XteTbPKgDDoy4e4qv0PkbDhUdwGqGhwNXswCmits7f0XVwGdosTACXs5Tyyw0aMLGKJC
ygVgTvMew7WyeVbESnIrS+Dad+O1Hocwe4laL2VjD/tWqIPU0O65ALyPRRIoPx8Y6rtwg7g42x8h
dCrplK6AyiUK+mpgFctADjPRcVIAzG9QREThTWODQD90bd0MB1b6k9wTi/zp75i6FE4adnMI7YIU
xCYt8yZyIx2Y8NwRq231jayIX0tjFADdZrEiGs6VNuDzC+qw8XFtwdxKI0cDy678toOTxlAS8xGF
WhWP/qR56nWwca/H9UBWpBQP6Jckb/eTKv0lQZlRA6xgs7G7RXaxvxsAJk7btglX5xngCaWHqsHA
I1WOwJxzA9mkM0TXM3xFC38FDkjeD55nUz8UNUnwzJ1CpZcAIxUKF4DcccEg7fOKuIC1ww5I9pK0
SJKKkqWfFc0GzmiwM7ON150KZuJ0cK7yJhsDuigRCSVt7NY31B20fqYa5tFfrAysuHEAAbK8pdzG
D9MEBDpry6guIcIC7+a26ro2PBZl2zUPU4Qbc1y8qNEHxyI55DTiWj0ENy8rva0tE+Vhroe4eUI9
WxVj6thwqfqslpEAOhfAiqpyUouHWZEUFgfhojKMO1gU5w1YT1enVvYKozZHu2kcw+dPbAQQb233
TEwDbqxhtRpu5wE3DaMhrARkNyNcfXnwcduhIYkpb9YngMTFnI94kvN4XdkNeoWQHD1SxJhshQ5M
urzrtCLytk4dhmrb1KynN2srITB1vUWa16myMbT5jYVDQm6Qx7vwxJ1CyjDK8cAtcXodjWmI/k1/
F2MQebcS6nLt5VdHSxet20yRYR0NazzWaSymqckWMVyDs4wOz3Qogm4fQLA47fpOWT8rx0V1N56G
HQeQIAdjJbkMzOYVsEo3Idp1SY5RjKmyNipjVNeq14oloS8q/21mCMs+FmtZz/dQngcGECMvhvXT
76hfvqtGOu3e8aHo2jsAt/oTxNGDeWzhvMufZEeD+cYNiF5+LD2t1c2ylEQDx5i9KEUFA3AcMJoF
hFxpDU5Tb4KTdYSeUrMgH3E/4BLqzK6e16SgAIcYDQbBlUU4RnkMAue5HRGA+uRMTalPg1nd7sCQ
7oW6AJ+wAKU7NgsCsDUL6negGcTPahoRpeFJiUIs1R1Wu9gAe28ADmAjvXYz07Ueickw+ulCiDvg
YYn6AaxwRa93MFboysvEGWh80WxsCVTVFas+7fV8/GQWKnFIZmm572WMUsTBftc++MPgGTx7JRW9
SVSkIR5FJ408HMadysl8jxKwCPyyL84eZ2bKsY3C8m1su2r8MvWs5hu5MkFfUAyEwZzUfW0Py8LW
+SViQo0XnNqlv9MoVxIBT48+QeZJecUE1TzizMWc5hbFccwOmoNQfQYeLKDrhcv7ig6+b9CcU+Tz
BdS8QZ/XRwn0E960mUPVAJwYen6PabBbZuOI7Nn7GgQunIuIEoBFXTxGRfzMFASKKu0cwPbjtiuG
XpqkgqwpSGSEcamfYsQ32C/0yyUwKvSljnlDU7ZWJAkNBsZ1QrHLGkAlrQSpPYEXt5rKfIYKDhko
3RyE/BVC0sUOiZ2Q1dFvBVqOqk6nHjbJ0wH98EzdbPA5JtbZnyMG/MQlC5egE7LT7caJv9XBYzj+
OSbvz+4ltPVHYMN4X7+6j9D6VPRP8vV/TriSsIaLi4qxHIeVg441Hp2Txp75z3K4/8Adx/k55Ap9
t2dAf0H5TfAU9FxW5igmImG4pgeF7tYba3iQs7j3bmcNnChFdihxUklmtB7/+GsJ/28+xc9GJyXw
4LkiA8slohPbDPn28wlMpT5F1YRZB4D/6J+Isv+AueH+RBQder3owPfDHOrjnj2YRRY2UyWqTUhV
0ZClDrTmLWrDeen+iSTzD3g0P1uh1CCjYE/3aB5GCAAw8LjY9AC2/skH+qN3/4nqohAfphmPKcbU
4r0Z3OcpUsWfYwD97IWCYrkXqixoviBjIOHDsq9s6//JN/+JzmJc13TShjQH4LXB1KZKChcwxz9e
UH90V356zot5rAyNqzAvHaJxso4F2m+cwX/q3X82QvEa5YOKgPuChg1GoCZGpN0qH/7xm//BCv3Z
ByUcXDGpucZy4Sz2PnVXiSl1wsVDiEnkCZUoC+rnDooKqv5UFhh0gL+nY/GonBgMImiO7EX6EvSD
PtcuQJp//IF+e7b+D+LSz44orF78cFzKIBdRzAF3xd0yAcnFP1+La8LnAPUv/k8XuF24rVT9WK/V
o4uVRneFrixHx1DyDaLgPufRR05sYhgKo/+8un/5mP+1/JK3/3kd+m//hj9/SLUMVcnNT3/826MU
+Pffrq/577/z+1f8bfslz2/iS//8l373Grzv339v9mbefveHDapjs9zZr2G5/9K2Nb+9P67w+jf/
vz/85eu3d3lc1Ndff/0AtGuu7wYbou7Xv/9o//nXX69ilX/532//959dr/+vv6Z4j+Gt/eXffwzV
x1v3y/2Xsu9t9fHzO3y9afPXXz32lwApx5iNuvBId/HfX3+Zvq4/cYO/BPACDmIvgp8gfF3wWzuk
LXL8yP2L44DwGKNSpyxg13Wlpb3+yPsLQjJjuI7SgHrQ0CAv5r+u9Hdf1f98db90VtzKqjMarw5+
O6X+Z20xDxeAljagMXVCGkFW9fslbDWK8quFSiUF7DcTM1H4+O6MAohBQCzbBYPzPdS+2joqtt+D
Ff1/j/n6RQHKenHZOF8GWPuLpCGsy+HuED83QfUO3HWAzFeNOgvH6koLYW4miqkCaWJw6BcCdJcD
aD4YnF/fcYbRcIYG8x0gn5st2nBUWiySLxxAUoXJb4d0GQs2ckmVuelhjHsfTAMFSXZBtRRJhVfX
pAb0MNQXqdbwqeB8eZ7HmqXG6k+gDXhHTT2QGSjGssqM/mkKuZ9WLl7rwNl8Exdtd2o7nemiNRdM
sZoLqGifdW3YmbVizsAW8Pa1cpyd3+pPURbkpeqEuUgjQOVwmXwhs2VnTstuazkZ9wJjiDOqYP2j
ItX7KAjfX1+JeR87O41PH4mdPvuhWODaEbc3ZYRLnib88nkm9EdPKrar0MruEFL/zkrcwJX5zWWI
VpSQv30MzDTCHUa28uW3q4yWqbmANsTO06I+pwqvaladlVAzZZW2GgGlNNx1qE4zNNz0B9BJ+YKA
sAEoszeZi3WFs6OaNxcaF3zvuXzOsGPg62HA+iCU7RP0AHzvIKLcJBrGJpD+Bs2T7+A214I7eWjG
Ka+A1Z3L64UbD9e7wK94YwHfXqYATgSJxIo7r6GHT0Jw+RTl8tFa7TTpErYNTaCccXYjbzH8cPEC
RNuxKfML7n2CtMh2U+NDkx5SAvDtty/v6tWXDJLBoQM3t+ZRuFtnQNOJWgr6o2YtnIFa/EZ/+hRD
/T5o4qUesPj99bZ2vmE7uHI1lw7CoMzvxftaoqEfAYtnTJXhjyhahh8Unkh7X+ILaRfOMG7Rn/5c
hOeANssZBtzBd096uIvReG4MnW67xZnSUaOfwF99BmJy6yImdkyB0Hh7RKES2ExOffswgNOzqZFu
cCFV3xxdU0CqPU4xxtjWjZ6dxh2ANQ/OhZol2gDIjG4wonM2ZXg1UYoBy+RIqiHIhp7ouRcIAXfU
XBxDMJBPTReLjHl2eK2aeUrRKlX7GCMiDAX8MUNnNQOe06z8hH8g3XWsQ4g99WSxu3rOf/oOZtEJ
qjycGoM1EgDBgD5HrvqEPl2lkYzMFyhjLWCnuKzRicdrCrpdm7Ao0pcJCz6SrIaYfXZVImB/vmVB
E971mAe/KBtN9zVomJsBoUDX4f/C38oRD8KKcfcR4YDurgRx6n4pWX3GqrcvAyfuBq1PP6YNWJyZ
7J3yrEO4nbN1cnJXgBUUaqkBKUK6t5He5J3J0hf3sWQcS8vEt9apmqyvGwpIpPdOzRKvZ0AOIDIW
np8FzWhSwCaYK2Lb4OkwwOuyNPG4444zQarcldG28td6A/PX8Gwwm7w4XTE9IAKA531kIcSmrDyA
HNDWGAfN4Wmyjf8u8GvzZW7pHrSoD5D59L2LrXJKFnBaDi0kNBsMps9h5ZOsK4Gtub1+hKmGP22m
phs2PiwYNn6helxhN+T+iEfCh2cSKm140RBMv1PbiekwkuBZ9rGEEMp1z3Uoq6fGKYaD15HgXYNG
A4qi5xhM1x3uJui9m4PQHoQkcRn5e1e5T9oJq5cY9JEXq8KDv9IAU4uJPzJ4x25CgjlI7JM+W12x
7Kp1WhCH0nFzCDpdPFOPcMgNzbIrQAq9tSG3uwHZI/I6EVkBAzQGugbVHI1bk1MIROLeadYYdqWY
D6aDYxFyEE7utVcna45CrapSFVXtp1IFQFcQ3jiZdz53WQarh+rB6ireWaIWBx7qkhkcP3WROzOq
G48P4QtMab096mRIchH1tRtmzjbaOsMZ998mNtBtnLaivvCl6vIIqMZTOfVrEsJ04MClU96W5UxS
oIERcPNgfp19Vh35WlA81TbGAKp0Egp7ZwjBPfDKvX5K0Ow3iSM9cI1LVr6t1sNnArE7qbzeZM5K
vjVrgfkTZrMEj8osm8MareK00rbMPACSewtUNRsQhpEMHWiJqPTGeNMLzISRYr0DlIvHuzDjxxjY
EyCEOZEGnzci9NjOc5DFuh33qHfjnSra2eARpfLYCuFvBtCOTk0PmUniVmB7gQPou0cMmweAjFw4
2NY9LCgY4N9zR/EdipIJDOV5wYy9QEgEgLKXYXTEhkzR9EGWMkINoB712FX7QSLvUat4fQa/PTou
c+lcHwn/zHgJJEkFi3cwbtdjVFKClodZGqF3VaWXHV0J3c9u1d0Ui1x3PmXjBo7NLSjpYZdZUrCN
t7rtuehEmURcA+bAhUCUG2FvdSQeiAgHMijDB732PgYRRXzxKABYsMFJoq4nFc67eu/xoL4DA/O+
tXY5A/yOj8gEaD4taIeJLCjQXdk9gp+E/flKQlK+J75Kd+lOIfIhE70orOI6kPlgV3krWv0gyqWK
ExmCAiWaYvryMeeKEwz14YiIDV8j/1Z4x6gLyZ0jwrpIsFLZIcQvxDB67C+xapzPOgrZUQcRf/bC
+ZWguz46C+yZkiKwXR7TStxdORQ3S4lNLZR9n/TFeh3jVPLed7ygTOE4jrhdVRUXI/u7OXDcraf4
CdYI/V0FBBwvIFjtg/F2FO+fUyJuLZm7rBq78aGbtMiamkzbgouL4vS5Wdh8S5xizDDmAJmlL8eU
xywJriYwULSc8KxiCg+v7URHwWFiIN+CUSsubOhvNcR/0Bh6j7zuslCs76hgl6yYK57LmH6PCxfL
1EQ+8HiHXIMPALK1SwzODzDBirn5MMQgFdHZOYiF0ARlGkmd2OhnsJfYETtNt3HBm8vB64bxhWrG
9xW8k++g+kp0wFE1XFbqznsiiuCiO4wYWDDH95WKY0QUTTaJY77+GOLhMEzO+OBSXVx6ryJn2kXj
Jui9MgcZdslEj3PuyhzY1n0kETvcDzvwtqFzJK2/4ZO/gHQeQg8w2eDDr6Ju03K29BskWVMQFUEU
xeF2EvUMTLFYXLIPkPynkk4STBnBiaVgAYMmhoxd5ymaRfixgLCUdyh8U8o03+g4VBnMtDQM/A2m
EBGbMTWfTR6NEQPQL0WGMOcDgAtw7zE2lgefmhNfIYsY4b680aFDD5DvQUIhxakNkFwAr2+zjUfd
wawZ+wT0guETIgFe6gG45up6/cbAcG4fCgMradjMJRVfBAQGIEfUrT+kyDIskpBMd3Mv6xwqlus8
OYCOpmRNBvK3AIWKrjsJ5mK+BgIzt8UEadQNeND4WB1BLeNJH0x2F2GavlVLXW1J0DufC2/Cba3B
0HW0v2zwmYoMTl/rEeTG9RbDgLeu6fuPMhQihcH+dw32RhIEMLFbUa9sQR4NbiRooakeo7Oi/EJW
1G4QLk2Y83TOw+K4F4OR95UB0afSLtEWB4MZkoV542aMif6AoiF4bXG6fRSg+eyRjIPVJZ3V3Xfd
FLk5eNDg3NCG+CfQb6HicSmNvAxu89MxjuQAq77Wv8UTq/buGtBTpAZwpHrXVN8cppsb6nB5LsbC
FOmyIGNuNKR/q2C7mSkPmUSYm8hbi7lDCjZ+fRLttB4j0MSLZFBVmCFPZJWJHd3+ngZDdydiQl5d
nw9OipFdsUUE5yg3OFVYkwZet9yOZU/uLR5RkXDpF+/0qm5DTaifKSbSJUqkddnDaDV4Qk9MLxWS
gfOipv3VQrxuE1MjUyOpVRTdTrFydow4yFMdOoNRI5iJLPFDhP0murvycART7xhLsU8cFOueVuMI
kA76oFuQ6NatkVh53I2QG99P7Hma62lDOZ+u0SfSPZVxK/ZdEde3FWKmxBXjdua0ivz6xBuKGf8A
/g4YpQcueijeEQIOA5Ta49mMVumeuCZzkZSYhzaIEq7EW1OrMhNaj8do7qoN4zDSn8N4SsqxKpKl
pN9mXS3pRNwnEUL907Hxc8D/2pTCQc0oF2zSOKdvwHEINjOEJBexKg06WvRmVL1u+mFE8gtCg29A
kGlvxtK8NVa4+KYtyecR1XiJAQn2u4V/jia4xuOM92yFbX3To4cxzjNGFEPqTc2htCHoPlaAS8t7
ksfiqjgb6QkMieoUeOv03oRDc275EvxwQaq4m8qyugG9rMpsx1CULVW5mX1H7FD+3LFu+b649ZD4
1VieZjyv2VrbabNAZXdgLi0PXW/IpoH4I6tsfzMLuBc6aEqzoQzkVhG+nhWs9XYLG93ngpIhCdkS
pjXpOmRkmJuxWT6xd4Jf0kHcJViQy4E3mAOIvCXxM2htjwiXfxCGgs8X6iatq+Wxk10GbYaTdOP0
NAswCHRVB69q4utRiprd+kvRPZG5LxKw455XO74WYu1uLSRQ6APdIvXwKJyUqnGa289KUbnB1OV9
FhIKBQsZhkX+DkZPISJ+RN1Ct7QOTw6R4qbGZ9vDdqDM+7V+AMSwZxxqN/gdNt/AP0zHel4vQBB8
qCOG96Vy3mHgOycV8R+HGadkXIBWgsr2UAsw8GfafCcNLKGNSx+KifyYO6zBVV6kM7/KCaw5SKxu
BZUrkH693MAwnxwwTC/yNfQzsJpVdlWIYb5WLIl1yQsooNhgyArWfIRAuLFh2G76egN1jHdCvse4
6ddAHpoS1aRxFD2QJgJgAaXnFrHjiE0ikPA6GJrW9VxgXucsGxWCabZCDwSahr3x6Sg/ZskgtYA0
YUxq6q5ZjEMOurh5fiQli47gRMTfwfLQ2RjRcjO25aF3PHT7sf/h4OQ6TG2UeNTJI1DGGyroJe67
ETZWNEgBA/1YDLN7aF16sK9qqKVguJQXRYx1bDsIkOLvMhgf1iGAYCP2TlUVH8dq/AGey4dfhnnX
w+ud0TFxUVNc4eYb2RXHSuLcBJJz5nGxbQEDEb8+1j2SpgIEC0NUEckcCOFz1yIgOa6fdKWmU6AW
cq8ggkpdT/4Imzq3g/dJybov44jDVA2dnIFuD0PrKeNWDSnMNccNMPSX3olfKtS3qfH63djRo2pw
zEU2LjGm04e2sIluofusJhI+jDgkGyyIBKXlaxOBf4JJUoDo8Onb5HSZIC4Yi2gLQRQHgbku0Vpb
eVUaXiQBUcyLOIVOVCDFykBhGHkQaPRRZdDSrz+wwFe8ZgGdXTpbDBKfFYajkEYEdgsHmkPk+AoA
QPvkuOVWYMq6gT9rhmP7GXTNG2Xb+eA59gv4HFzu1fIK0aAGC0b7jxjFvwifrHeqdl4xlMJ2Nelv
LunvJHW/RCBe+jh+hyzkRx1EN6NA5+KD0OHHP8rW3WMsjCtvPS8phWnTOeD3qzVvXPbTcYI8CdNx
3+Zhq/cldErfFIE+h7luczGO76NWdDDSFRL6GeIzUB14g0JTt1nThmBmDX28w4kHKoEWyzYAYTH2
MWrt7Zi2lGxHJQ4Q228HGRxEh9hXj4S7vlw/oVGZU1wO5tb9eqyL/hU388F0fCeFPEMAMG94O+bW
b3Gs2n1VDuBvI1BsA5OgdteuvM/bToaXzpK0RZ8G2Zv7EIPPDpxpzJ0Kbg2r46hcXhmsTN03qM3L
0E+BeaJtatkt7Au3EoTDq+xuqGQCR1LUlnCsSeJwOMy8em5XhXw3rhNhy7ew9nGIOCC8iGkLsKl4
wki7TQNK8wJyrGQcmdqhjr8jKznhedjiXe7Dtb54FUxZ1pWewRPeG1CrU5B8XupS34+QUYAIfcSQ
GBTc3mayXp/UCjPdhVfw6cIAH1oNfidwbiVVszx7Mz84bXEJLE+L0nfAleFQg4L9zJHcAkWH3YGe
UT76XQw6a2hfw0If0Q+D39DBqj6ULt8pbGVbCEWLRGmG1cs5IGGpnCJZ4dX5dh3qJ00DRa9hBExO
0njqXqvxCSChu0UghXvgV+YdbNiDbdNpiLGLrtbPK+kGqI9BXj2McUfQ/ER1nCiGXRGk3fUkIy/a
W+mA9l6B8DuBm5l5QJHnxAc0tIk96h7CxsRfrTdG+4JBwijAPnw3mIwkphLyEMR6PKFS7T6XJmhf
oMEd9tpdq4NhQIaBEcwhGMez6B7YwPlHoYX7Cogt2LWd9W69MNJPg65tUg8rctFMDQETYLpDyxpo
DWAfYGNkzeGS5DMqE5YyifbH7dHuaRSqGUguXytUxUc8ttdJY4cbvJRLDiv9+TayrLvuE/peE34F
jUyIVo67Qx45yJmFm/x6aVZVnBYvCDZeG/NbqKLXXaDc+FtjLfRATogckZH3z2zk3aPmbfNWLk2/
nSNpct7iVAI90YOEdSJ3Y0Vw9ZzAsdFzrQutoar1az3wIgsNmL3J4EUSpTTMHOMAbZgDWvW2Hdh4
g24dgAOG2ugo+9cu7oE6gIoNFijGLRmtaPHA4AEBc6LeTZmY+52mfZuPIErt+loEd5CxfC1lXZzw
kYp9LfWYF1Kg0nBKNLxu6VT7DozEA04UfezaqN9CyuQ1CXjI7rewnsYTmo5uw3H45ksAiGAiHmAS
v2zuebwsD1zKcs/Ad/q01rB7TvU3qCk9nTFLTgLNIFzKUcYXKIwPqvPuwqGAw5RdZBa6JR7uHojG
gAt6K6poeVBUO7m6xgAB6pq3KGPsK+KZpiNsXOFc6Ilhh1EfSa2JULjCvP0IAlv71F+peMLFjq06
GHhw2TqQpMTejQ4JpMgx8w9ls+yRmQbkxlK9j8BJ2jeI4EzhCE4ucOD+PgVQesKi/GH10bYI1V9M
65Q3yoFOx0TdYxUY7x6sPw9Ycyd5Yg00VkmLhiF3HGqywrtq3IK627cirjLVrM3NEMKkoJ5Mu2Oi
d2GPSKH2hepg3ONt5QdsDewR+U3g1EtLNra8frFDVw+HcrAj5iq4D1iZcO4O3dOk1ZrGwfRQCriv
Wfho4jSfoe5dBN13TNRZFddyU2oIx20JCVgMnW5SCdtlwTyWh6pu3TcoQFycukO9Ka+7imdCdZpn
/FY0ldCARSXbdLgZedFZs61ibzhEPo4bkL3opV3GRxDEl3sDsm0iS2fey6UbUS3LOoVr7Z1ZaJTT
ZWhSsTTrodcGTNb4P9g7k+W8cW1Lv0pFzXmCIMBu+rfqW0u2NWFYKZl9B4Lt09+Plu89llxlx5nV
oDIyUpHSL5EEgY2Ntddauy73WTpyCq1nUvIVXMVlEJEkHlXbBaLrHTPXvNDky9l4Hk2gioyaCQUb
f5c6Whz8or+P+ma4N7WX79HtyG2RjNXnPMz6vedN/lkPIX8DZF1DstbNTvtJsRskGgewFsom6Pyu
RAvCpKOsvbVyy7uMJjc6cD+XdQclb8o9eZlVsryA9fekNAI8M6sCdv/QHhvbB0DhzFW6RU50DNUZ
69e5GcTYXw95hfSsgY2WuGN+YkRSHNy4/9pDatzSNyW4iHARwIAe++x0np4HpHO7ei50BTK5xOfG
muwrM+TDS5x1iFfQhIozOopUx0TZGqmBbi8pRWUHEtQDGNd+gM5/QEQqyLerZecUFSKd0gQHK7Zc
RMboMr0INfUECnEOaGnvRaLSQ+bmr+ig5LnJkulUTs24R98rnuGKBXvtymmXwBjdVhAnt9oDn23s
JDgESzudoVim+ea4BDtDbDhMDTQobbXE9aQPLsFg/IdBquIyjhpnNyYdRrrUgrYxWLtuihy9ge4+
5WNm9hizWtvKa1mBcLCgjdGEjuXTF6eZW3yj2FgcYUCPlwOf3mJXbO0zC11xl9vup3RpIOcWRXSo
PfciKRWp/YJZxTZG+78ZYrhokYfri/KtjoccVlcOPUGWzY136wQSIV/RdDEZtJnTe7Rs3bEu3REC
bZiu3THhMy51U936WBvsJFSbBzFQNRMdPFM0DuYf2/TNVesu46vVU8kUKHzDzYTw8iSiYng5Nwvd
uKeCYxiYys2SwgwRvm+B/KasAVHJU69e5BexrPBqV5SPgTuU4K6qePQ4+ewKG/yZ2wxvaCAAVx52
/lmJGHMHvXJ4GNrhJaVL2lXZkcuA63vjYzNY01WTQsi1l+6FVgNrFZc/glmqtXN63053tTeoLwtL
/Aa3lIhwJ/QXVaThjbRU6WyjlTdMg80Mm4pZYh3QjnB9ptYbvpbjPLbbph5dd9urMWZC0OZ94/Tc
W5wE35G7j+CtKXcelNW060RjzoaqwrNKmw4ybFk/TUlmfW4GY06qAL157wXDV3sKy1thfJeqlVLe
lWyC72Pl5sPGohb/FbOb7hKPBXXtN8I+E3kPXRUScQpX2ya++cAcmirkpY5N/RmZUvFIce57qKn4
6hlttJ9Q4FQTIxDjXkYJzKKqs6BafMG33qM0g/Jy48bZc0vf2NtWVuNpNc/AX5ayjy1iqOta2t0u
9OzwJtcjpjhoKskmU91/X7kZ2a6cBw87zZD0yneqYlNUVoUDCYhGwtRxAqruLgYkEXIZDtZ65huI
vxiiKZmzHaRSfpuufSc5tP6bxA2d6yFU0Smk6vqpJyafSlurL62j8z0rj5Fd4E5y9OF5w4E69yJ6
/aWK1kYxfbHeW42AbDcFExXiEUD4cnFKjsmzu5S4ZenieTBjtqMmhDTST8ptUwwvbs1kCcuC28+H
ujmlzN6cIfi0Maro45MYKeg1QTW8qVzuxYZgOWwdrevn2W2keek9SJvWLZcx5zCFieVxagePQjL7
aorW/UbKxTf0RBpeKp71JuqIXbum5OfpgKnu3hTzcqPGgJqcfG4x3dGc+xA+HNGioqwekUWfgPVB
hqXtS7JbpkDs67VWbsvi2bEhdSy7FvuWlwhodxtWRTWD5YSi+kqZXbt3qd3E06UuMOklXVffMcvp
Q2RMJsElyJgUzUmRcNFIzKO+Cqcme10qUyLIzrqmuEa0au3GoPbFeTan+KUvnCSTOwe6/XUT4c0T
bCxbiB1EhXrYd1XhduwmS8F5mbiglsOCI81jBIoS3esxG/qdFcR3WRo4+ANRPfVqjIxRmsAU1C8O
zWipyLKCkOv05aKv+izJUSd0nf5il2j1VuS7eFw49bCbdov1GZrz6H+uPJWVkMplPpLrDvl5UTtk
G7jSeEzE0NDznt4m4ZfRzR19SZnmoXf4yTJaUfOtjLtquVKDcIPjVAf9WZDWqFIaE9niMZ1qS2zn
vLLbU1xM4nk3FrgjuryWh6Um7G5ET3tmv+mzLzY0+2/oYs2VNQ6WPKGLH+Lwhd6okGeh1PsbGhcm
4BBtdRugad5SaxIRJdiYQHpCN5vmPIamsxOcT+NdEFD23K2Y3iEszAn84PMFQ5PNWNgL5jc95yJK
kDTuTeI6Pc5FGdwAbhMj3LlDbpugrNnO5BnBmVLNVHweOxymjmrMbQSgWENk+5HyR9EfgT4qCqK1
aS8cpG+AlZlXtOk2h+KuqdwJVeySIUvlLoC1gM8thppYFVX9cJlwG4b8V1XRBVhJYLZu4nmv0VB0
wPcjBuQco1fXCNsPi+fCrdS8rR2nfUlc35PXGGdirOQ5SfPdXWJxbbX4viApHbK7cEbwdJD+slAJ
q7L2joa/k32OZ8Wcn1M9bTyQnia9bhDyq30/WuFwVnHXHLeiNof1TAdwelQvAPVhndyqwfGxC2G6
o7r042BbxpJmF51DYLY38HHt7eAvPvSeeCzGUyRPJYrOKl96/lZjYefXTZQ6vk91mG0rTb3ad8d0
x/pDTBvNNBoRq2XWbA6hZXvXICLd0apNdSHqPjsYyDhbwIHjkjTmE1myZNBM9srxpOo2Uxf1+9Cf
96R2XkJuUTySo10u4AY0MgE2Tr35VIlJ7ywXh4B68YZt3U7VLaOZUsmbv1j1HOz8aL7168HepgUQ
OimI2Vq9/Id6JOlvbT637MQXuC2fJHOiDplnPfX1ghGBEbcGAONF9wSLhtBpMNg4irGDuJBxMgG9
Pp8AQXbD6EUXjSfvS42GmJ4PpyqOnF3uckLC/gNconY2Ob4FeGXecJbeTRhPIXUno2rNdgZK0zmH
bHSwG1IVmr704dfZx8iCnrbhdsHI88D7k58Wl0229IJPS6xauCog6viggIwSxqhP7f1pMHsbr6jP
AYq6atsKToQZ8sZt1sfcxOzsO53PCxOViFiloEC6XqqrNNXp54YSCHBS0xUXuGG1n9zBLS+TOX4o
W5JDf24eQxDaMcJBarR8XJcZ302T4Q52FUQ+7gPgkV4DQoQCf61XNwgXwni74OmwX83qbgANhjOU
j+0N6U96NLgdJHE0bVxRnPv9eOuWJR0c3Bu1NCcgxqeWbdf7dtWQdbZ1Azimt1iLhOS/+jaKJHEA
PVq5Cc2ECr+fxy16tDsEURHFz7XdyYLR1uxf2HTe2FqJuO6RH27CymsOuVowiV0wDmpV/owXgn+o
pqm6p0FRu2ka+jiN0ewcKfetZPDlvJ/s/FhlkOiUzcF/4xlSx7aLPQoECxk5RyB7FyPJ4B3G2U0b
Ankm2hwxM8huS1RDcUtrkdiZT2NR7C3QwdM6zT4rVe5GqMgnwIAgWlFD998wC0D4RF8/UisdscGp
AdFMo0Eo089Wk+TnlcyfZOAkd/Dnv051pbemcy28wGrKZqPdHT0d72UIob7FcAzxprdxanYnO7rD
qmBCspOPJ50almOTyf419KMXkScgUlU5IwSkMFjI5hHRiTodOze4gpUICLckxQXKJ2stODY72cWn
hSWng7KpWjguFcZQOMsLkSkFCIZd4eEyclG62kbQ4e80IM8mblNv7yXTFzT2j/2U1BfKKkA64m+c
o75EHZbJvYCG4qoRVwbRApZjLLbMg7XpkDheKxSmW6Pmb8HEoVlW9EeWmXqVTolZD20UrwOxULgO
kvrAa/X2EX2bToaJ9j1LkH1DHJit5VhqXs7qKODOhjENR7xE1D1lo5fC0iQV0xQAMmZmh2vSZeJU
wWkz+w/YBE5s+NAI4eBQirBl8LXOHf+oJFWM2T0B/bC29aSeMszYjqm2OD58zysH85Lwn6CHquI5
ywJ5piRdiSv9KespKgmRnoTC2gsdH3rbgHpbZ3Pp3Tghb71zguJ0rqVzNSfRbekMz1l2X3vZdW6R
HLUhtP60Orft7EpJM+zmzLpx4sY6Kc0MgUaWz74udiiGL7uujr40Q/05N+V+TjWJ4ki5vbXxtdFR
9M+Qoa8aivmTdh3qkfOdDgJgrcA/E1pfJc5S71GHbi0/f+IgvAua5LttMrEJfWAbFYb7UQO/BTnK
rGg8myE3k2zJ8CiVS4bu1dfZ5GYH2CnzmShjZOVpHO27LPgyqeZLtnpHpTJX+CZkqtzYiLAmbXOP
A95sIyyZznditNCOe+lyKCn7abx2vPTac4uHIA5O8QhId1ZTni4AUhxDBs5aw3NInzRMWJJwX1vZ
lVtkANS+fkAQemZ0vovy5psk+ctbOPRYiP3TueI4xIXZFDHOMrVdJdeRcbaFkz3GfntEaQ6L0NyG
dn3eieraT8eTBfcR0JITmZqrrG68887ucprDZB2Zz1D1HOiKHabRZ6qEqFcj4h4gy+58DYRR1fVD
EpgjRqHRrS7Gcl/P1mHBy9P0+Ws2OFfItM854ohNHlTZLrNwDLIrZn2RgP8HNryYbHoWU07WAJy9
j2TtPskc5tCQYI0UwWnYwEAqthkehxyvsSKhXucctDWNwHn+eBf2sTylLSnYuDDQHTHrgzQ00F0V
Twl14fVGXHWKfcthBkTbGBeBcd4Kg2NBuhv1bMqDD4d0oaDT0sn03ClZaGGi4MLYc6j2QVqdiiS6
1pBsrsci58QDQSTMubFipK7VsMUsg3tXuPkj2mGkfHB1TwJOIFal2Mo5znlET7W0F7pVWyhV3KPG
hXCL2wCkxioCQ036U+qXw7XSUm0lR+mbvi9wC6lGKnt5s/V7t72oyiC4KNDhbpN8vE1VdFwohXOW
yPXORkZ7BMIJznpctY5jN50biRxWuI9sbed25fobR5MrpYWtILEK7ySvDZNgVOWtkaO8aZGobRn+
YRvk0UUWYyPRpyccTihNggzlUXNMWj3irv4MOE2tITM0Aa+xt1ywK09dfWr88cIyGhQovsSk7RTP
xkd2Ivhq0w7/hoemGGH49iOoTU2evZkxQHxRQYt/V+8Zh84WZNevo5LpJRY6Ge4KdXgZUw49S9JW
ZpuBnHAXDa568SR5XNqW33NUCVuYJ+WurFIyd78LbgXZ8Xac6dAELxdjHdMEVyMls4syqMs3eclP
acA7nvv/yA0+ShIu03903dXfzUfBwTuNwnXzWt0b/fpqLr81Hz/5/6A0Af7an7QJ99/K+tuvQoQf
n39TIljCFygOfMq6jue7frCqkt6kCPzI+ReVF9v3V0WCXLtn/ZQiWEL+S5F2YBGIc61HT3kEDD+1
CBYSBpob+V4IcBG6EIvc/0SM8MOx/99SBO7Ilb4UtDkJuQmHet97KYL0gkVX2Al8atK2tbAjQlea
TjF8nRKn4NO8GHxvg73CN7xq4eS1ZeseNLZMLNdoaV4gwiX7Vf+9qZ1kJYbarcYdXfAb2zl1cp/F
bLfw0wHZrC3AVrePx7Fk28Qq50a5yYIXFgdruBv5zKklQ6J8ny3Wk4abksEhGutnXFPzmfgqO6wc
FmndhX5AIhgppKTUSpEX73vbTV5KrwlcylWVCwU80UtwAFps4Lqo8tAazCS2ozNM/1m/13UAFQcf
KRSvUbrBxybWmhebLm0hPhWowred08PdKvH4/WVK/Vxcv4pG3msN364i8Ljw7RCUw5FMo189qAtN
66m2ScWnkkIzSH2tD5Ps+gNc5GQvkTn8TRoq+YPv5wWP4vFgSiLxlv6HC/aASYvU7vzJs5v5PK7q
AT5uYMkDWqv5ey6km28dkWHQFtsJb1n4Y4m7WsMZZiI1lQAKGX4Ulfqn5Hj6GuFqicQ2xGWUauVI
HSnGB/xepQEzyYGw+tADCWC1KOVc76kIl3gtj1Rj+zKEbqJcN69BfsXsQbAYF0Md3K+8Dftwdt2B
1kJMlQ1eOnYUXVkhhoI7TzXNuRP57V0ODvjNwnsm20LNlN/c1NPfVZljcJMp7M82aoj6vzWu++2F
ea6HbDpQwkGhySC+f2H4egoDKjt9MnH1PVrq89hibBYnPKF5S/r2tv5/7P3fFFl/WSir7OydLuyh
Ss3ry/+6N9/Ma/cuBq+/9zMGe96/qPPhC+eD94csIt7VTzkYIdgVQMhUn1xw4LU9688YTNwGhPcl
L5H1Rmz+GX9F8C+0W64IOfz4Ag9f/z8Jv/L9MluvKNCp0VfLIaJzxPsQfgtIZBXGwO5rIDA2Cvcs
hcYqtnYzpMuj6/ZN/k1xiOmo+M3YZeyMM7nJtLXqyH7mzIHDCRDTlPtnYYI3HIYDVtWejEC83SVn
m8aaadSEa+czFpzYq+0sz6PKBsnCV+IV5Hnu7/A/84tvQeA2Ed2MZbvyadIWe7xS4GYLa6LBCeI6
EbYZq10MQpqj2x852F8IKLjcclyWYiZXxKfmO47XNb/zyyv9P8S+99pS5YW0Ll63OkwjeH2O/WEp
+ehM+sRLgtdorAHHTkypCqgCaui0f7J0OEdgrZI2Rfq9sKPU+VurxR/C4X+HQq7v++yRLONA8qZ+
66O8ZDKA4OulL5nIgai2ppYu5Fq2fKvNDnoaY20wKDExZwJL0TuouiFzmzvabajFG+UZdNhVWlDX
rdTiKnQDfAf/Mkbvww1qRWpTKmAKeUJhjPcxXEOBYSfQ0nrxcI6wnV28IF6DdhNg+AMhUBvPe8pd
lAx/EXJ/eDfrdVWofAdemhMGv20TDeV8v7Zk8BLPzDlvM9hN0X1JVORUMS128QG7rqLEGLNJErBQ
700H+04G++u2SCL2yy61PravcPENHLKhwGENvY+ysQu/wp4S+WL5BX0Ct+4ItPGNhYRLaI0vRnGF
owzMV5m3c3+fd0A9yaZL0oJB+fMk/f1OAj/wFHJOdmhoYh803ImfRAV2dvpFeZgPTYdZ0GAwP+CS
03dqj0Gl8p40bu8OchvP972nGuGBDvdDWtvN+Je3Qnh6Pyyu4ykcH8kdPV7Nx2zBeKmdgeJH/0Th
QinnWLdNGeEZHpXwvo9zQIXU2f35+cWHSOaTrdqKVcJClYTTj71943DJ3LAx1nOSar+0sCNO1gVR
TnXS0Sx9zNSi0Cp0MyjiFJLhtBu8a5L+nrJFBsMDJm91z/G+1JxWcWN07sohrbrnP9/mGk9/WctQ
4aRNag3dwieGy48NK/H1CbTdLtPzpI1mEtg9hSe1t6dRuhYyITlY942Tt+uiwehw/ZI2cf+X9/Pb
YAnh+cqTtheS+StC2/t5G2BpbzDjr58pIVnE8IzotWBJPdtQKc5l5BL3u7jX+bcycysiqm5KlCcn
AYpbjpHQ/+WPyD+jQeAOl2I4VxP5+c9D3f91ff2wAnk/XgySz9mFEhXs9o9dVSc5VlAcF/ncRY5n
Qegw1Mn6m3Yx5Gh4n8wtN2f55cDP6rkt6xkIF4PDe0qS0WkX6iID3l4Wez4vk7YyGCOG1HXMtndt
q7hD7BMv5dZBVUBIdCBkYqFjL2HBX6UYsNLh/vz+xSqt/vWBqHQFIR3cbTJUDwH2h4jBzKxalDjN
k+/WbuZS38YhHaVh1Ie0XhULABhHi/kteha94mf9j3BC7+2AH02jod/Aocdh969r6Edbufc3J0lG
3FCQ4a9r98O0yKecXmFJ3TzRnCTVWDB3eaAu0QTL+Zxsf2Y4oKQUyyOm3VDbqXvpkY5UBPzRu4Nn
FVkIAFW2PGpMwbyrAKMQpsmkBnygj3nvrq8HuWbIFJqBhYa7Rmf58rgUHmUAbKOKddNKGX1eUF2F
GCpuJOYEy2NQThPvTrrZzJduwTMu2EHZkrgm+f367vIppnoI2LxePgxiax7RiCNAYN8jeeDOUws9
TrE1Dd7u36bOq9rmEA5aDPcKiau50BrV7aYoSu2UWyuGk4v8js31axVQ9n4cbAx6y70fxOQZQ1vV
pCh/nhsfo6YDVrKexjnz+J5Lt8n3i1JGcxXD/S+eUFt20Kgmx/bxahrrrC5OZQ+NV+3/fMWP0QgP
AGVTKVyzUvbuj1fstN0lYynHr3Lp18mIvGkNf04HF7M9eEPrek8RLHsm4ej0posvfQIL8/TPt7Gm
s+8WhfSxS8Ci3HEdRGxkye+ffEFZ01qhVz6WOA7hEGigylmvdZuAg58ntJ0Vex35dXozdAEl6A3C
tTqmRYpxaFkc+HhqYmKA3Oe8gGN5P0ld4BbbjcIb7kxg2ekWAs1UnzOJbOqUlD1TvAShtq2LPbGZ
hzVKFxSxUZabdeUPyqVeyn7fzHRl0HL6W2PBj3GNWhm9Rpz1qXlaDu8ftuvci5JqbDs4THRzJol1
tXZIYodlnbeKJEudJFRWmLZTHuLts4nNj8zWAsBcV0WPCXt0H03eOqWdNkXPfZI2jlxDZLt0tjhA
PGsoiS3unLPqohHqxOopiM7oUfuiZRn95SV+iGxQCAMO6hTkXN4g3hYfjhJwWmgsgAT3ITCJZG2Z
Jl5vwFiyX5fuj3Xs2Db6rEOUTOsSJ1auIUU3LRsN5TTSeDG567fqNu/yb0WY+eokHYt1HFp4dt5V
1E58Kk3k+ohzTGeRAyYUGmketjXYqc7sFzzuXx7tQ5bJo4UCrYxgqdjuauDxfn6imhewAev5QaLQ
YPiNhqt0txRLWv9j7CB3qs2MHHN5hJmz7o+lVQteyOSVRTzvsb0RBkNtifXDA1mqZjhGH7JhdSaH
hWhSpVbIFFNjAWqxwU0RC47UaUbCmiEj4YL4itv8H2cswVCUiHhQoxsfuvTWLfqMJZGgFeL/3sZn
DYU5mOH/GJ7cvO0Cv6a6H9ZoQLpAduUDKXDstH9LdcW4KG/2WusTkoGa6PCW3jpJMNFEai0eQi74
8xV/tGP7ZTtaLwmkZTs2h2AErB8PXjC/yFqbyf/U9YIZYmakz+mRvX+1KMkaRRUYdU49dRDyJR6A
J9jhVaQsBD1GCRF4YW5gL9At4RAZFRAMWJDDnUb6yw5QWix8M1VsVD9fW9yOFUM5FZB05YZVtL6O
GCMFht7KUsGXcM7C4c6GZsaduHnO3pR7Zj2n/vnZMWR5HxN5+HUTIEgAu4nfT1Skg51FOX/+lCR4
ZEQbqjgSb+LRjrIrCn9Kz/h1w41Aoe84Iewyrdu0hfPfr6LUhmzHgqJcWoouDIm/ihnqKf7Hpuhw
Mka98uCs0pL4RWXFou/K2oMIPaK8Hq/h5tjTsguyKnSbbUv+CM430pNnuNJ0VZqQP5R2KS7gi9EJ
pkLxCRcAi0hIzPUUoL/Cdn3QSEXjKR9YDMOixxkBl+VmKjuEjujVvVdAdIWoMol+7I8NTadERP4W
xebUJD6Z2dZfYDEtHGuZis0pRSmkOW3XZHSYCv1Y7tzSmpZPo1c76WOvijjaSWjSkIc4n0Jr9jCV
hZuOiR/ILmL7E9+RZtfWNlrLKKxsG86FSJwDdoxBgl9oXpfqYXaHOLce6CyFZmoykzSXmJ5U1h07
ht+/uNrz9MNCZ6GqhvmAQqK7RUpaoHFJQTcOS60CvLHBGKWTbGG9d23wLMosqF4Sp6kHjKQ9M7ev
IRz70d7m1GBERj88dPLBjnOAW3gogazcuwqFb+X5cfAapyuSV2jf0jDKk5CBVpcLlSGm9CJ01yS3
0rONZ9P7GbyRZmfY31FWr9wpp18YxrTgzhcjbZDT9BCpcoR2ElWObE+9TCX0/GSueNSvm2Gx2dYx
zU9HGiZYysO+YPW5zObTMUapkB5H2hngaJyHoyLA4qzdu19qq/fgtDM54HZtR0naIq6w7Mn4I2aW
+GFcF3RN44t5+6aVplTqNnbIqV5vl7pT7TMNT0JnOMs83cTOiZgsy/e3M8zh3j9OVSagE7pqWPdF
27VohncRI362sOaMZtiS28xFQoyn79hgrn2DX3c2Fgc/l5bTnOb9TE+Qa/Q41Hk36J5WTMLXBifT
Rz+OIngY9FbtGClsQwjZl0TtNqEJgYw03TgouKWiuMHONwuiPS06R7oE1KmQ3Dsha70lmASF7UCQ
wVSi3dlNnulgVxnbcqsvTuxUXA/eSRg+9HGAQ5/m6M3IOkGfsoNshZesf4T7J2XZtG245vQq6Xh6
aOqQdz3s4qFIhfQfMTlf6i4x1n1V+mvIpw1EjDw8HE3NBFgq8o2jCXXJ5xDAr49KYWRlY7aZzz/s
JXQXgXqcCA6ZFebrvBfRqMRxP4sCfn6BqVgIjRY6r4VHC12D8iBRry2UVU4cdIIi09qij579FtFu
4qKmYsr3bf9osqqH7yRShKX1McHyX0yXQeavt5zyppvl3mNmcQXJj9pnTNXXCeZpa33zuMPxvSIs
16EZBsFH2WKDlRSMRq/jstufz6O1lO0zgFvC99ypqb373FVRKLdqDAGA4B0mgrH4OXuiBWAe2kVm
rQ8XmfnHYPTMGkS5bzlu6C7u+n+yc/NLid7cuv851Nbbx/97kN8+B1Lg5JfoXkpuQFRWMjznqdek
+phWcuahWwcfomITOxJq6j0H8Bh2ESTF9UXVywAzZ8/Jm3a7VCxCvIo28GSG2bteBcGM0uCUa58/
dDWCuwLmiJD65KiHeN1x6Tp8s/Bju30O30awblhBxLW3Z0ocOEsre7ryRnFCF4X1dG6/vdq36UGn
nYLx8VTKb+xdv1gffvLwN2oPMZQRPp9gGsw3adhg+8nDYqWqN2c8qVyH920iLdiQcpc85PpXBKI1
fg96pWR2YeO13vrbgFrLiGkvdAJZ06vIst0qp8GR4/pTA5EJEMne4wZcs6bDLF6Rj27k/aaD77TP
wosrpg90IdqDbmJMCZmuHVj2+gcdmkbqrRrigC9FZa/LoVzc9f6rHjn6+IBxdRGnBwx8+LtJK5H8
nGCl7AtzLt/mSpp1ofGPP4c8zAbN7UzwRvgj7AA1F8+aNGefR4q/ePYDmVuGoharfFOlW7uLIy7u
0oSBIxOFPrDNAsAAyIbXBIvAx8Kf5dyzv/K9fO69LDjkJIvTfEZXsmKqT4yqkblui1AVdNWMOhy6
TkUoej4PS7vjC0mjW1yVbc9/ZxqWeE+uPQqgohYsv7gacvpR0hFAZ1xdwE0dHr0qmjgFRPOyzv0x
JJRn1OogdhdYOyZ03doXJVss6loLLX53Sv89vUxfISFlxBvsZ+sc85w3OJmOc4mGjkH3v7r5h6Z0
1JroZZYwHEf5Y820dUCjvA29T/NoeZT4ko3mgZYxyeidmLdHn3AFZ4igk9Oig+0xhgO29+iCSJQz
Wq3DJybkbRodIi54kM9+AB5Bl4+MgOid9XlNmmISjC3V3PL5NgV9xEq8WMCVQ+Xge4WHWDp75aVs
oBjhRjKL9Qw7uH3HvHoDWRbhFjo60K1YR85pHLULf2N5g94ijuWghq1Lm9P5SCM2jr4laiI8xeGI
FpxDy9xb15OB9gsIH+eBIVTijTCz5+GTGjLMnPXWwetTuUIFTh/kYPFZUcX8Oo6MPOXXkfQsss7G
qNM6vQpltoKU0FYJP34eSc/cKmCsOdpPUYagFL5S4xbdDuhCQBCEwRx4TyqmcVa7YTMMefmLRfOX
CMfbct02SjdapxutuAST720kM1ODRMuURqrD2bi4ZeTfQrYdrXtNMg2qsDRt6D0Rb5lf1tgsjECG
s8w6jSibE/xXuzCuWKTkq2TWYVmPzZMXzklL98yJjnBXKKjgeByUU3fG+j6mYlWqs6PJwqXWDv4N
ja5A3Qg2AyvafKJ7XBbHW5x4ZDLdjT65TfsSohhvna9dFABNHDVN5jFMoNFDlz8uCm8lbDHYHWBT
oeVGzbTx/dVPv2eWl3S4xskHypO/dvGiMoUq5e1J3t5lizCW4XFdOa+P9SPcFMWwxr9wxlpN43Ez
ros3RZvMJ6of6H2UOev3XGFbfAIR5/rBiEZzfIKT+1rbSIuoYSnHZIvR1WJmugNmLNR1VYbl+pOf
U5ackkgUuhR7KAH8gODXcGph6TPNVPE3wtF2AJXXj/HLQGAOYK9ozR46p2NLczl4vHjsM/oYwq3g
tSItM6ctTorWvbKpP1yBW653nqdUGp9+XsjVaFTusRXkZb+d2CqUOz7aQHSI6jZ/C1j5G9DYUpJn
NlhFu4KQnfa0UrsyLtt67URJ98f7PkWIYWMYSRVvOEudeE3jEjVxDbzA19vqfyw4ei6wj2wit18X
eUOhniVZIYdhTsLbcHI6GiewQ8s9xCtW4+FtQMCB16BHL4I1xVKdsLLzxJG0qvkL8PXhQA+WQ3xg
BkOV8T3xG6ycGGoI4NXOKiL1uGt/tf5CMlETZunmtK6gYgB4Seji1a73/pfT3fuz3Xp5b63VYNnm
Cq7/AWelnVRtjZ0PVPUWGjMwYO6CcwAr6c+X+lAXYjXB2bC5FpAV//XWY/0vzcNHrEiCiFTyv+eI
nU91vW0bDP6v/ZCaFRHZQ9Rv05Qn4w2jdlG8sp/B8c/38h5CcG2YI/zr8vCUw5nnzvt7iQaJ0Iml
dx9SVfOeUhfWYHvousCXKF1Inf82zr9f0AlDgAMvgP7Eu/6AKyLvsUVRwlKGwM9GEcMeN6f+TEsc
YM0fK/vPD/jBFnx9QrBbyEzCCfB9VR+BzKnIVFyZwrv7GTGwPllBe7yjZsT/k+qC4ZA10aJv+1Ei
y0Iju8ZzqQkNVrco9qO/3NH7mc4dcZQKQjYvH+8tILoPQOMc2tboI7G+K94W1Uhexxqf+jwirqf0
ql7PCaqfWZlIZNcdsbWS9UayRmJSgSSAk/3BLWGD4nxHaJm3hPqWj7M+InGVzpLzJJZ7P+pZmLes
YfbPD/HxNfLilC1tl4oJzgFwz97PG/bd1jiTNVwlHZ5M7Hg/EqGmc6v+ll6nvbr4z6/n2rzI9R86
pn0YM38iG3ECu7/6ue1NuJ9nG7smstYb3aXxfwSt0QBFBAJbXxaGZKn+Fg7kGIFED2l29bYtkSSv
b4MOkqwLbBPWDePPD7jGl38Da+CzIeUnxQqEj6JAND/gmWuL81QjlTrxK0vjjemXpS+fMCBK/roE
f78Ury6ggge7j0Pmf1F3Zst5Wl23vpXcAF/Rszh9e3UvsrrIPqEs26GHRd9c/f9g58uW+S1rh6O9
q1KVKidGCFjdnGM8YznVZb6ejW1gB6cfWxFYd3NTc9DLjH/9/rf6W4rx6hejVsiPchHIfG/Mi2W7
UFXpyzhRWB+rSVfDeq9bw6xGaLEUtMVfNQQxQYRPHVBbxfThT5wWN42FsDW7YrVGgkMieyKp/Fzr
mDlj9TbzrSAoTiN7Awum1xAlGoREX6fl9LEuUSMG+yrWzbzcZyk5HZAeCtWGsScqi1LbtTFohWET
GPu9n4cvG6eaB9tQKxGKB2HnIplpOzvSqInESDVOHDScKNtBjsB9uvt7g+Io/DWcJz+2FezQBYuF
/X0a+3HUSHqVqbsPMxIUtxwN521A3+kKG9oCoHR6znViLe7ZYtnAikl4mzdzyo8ZUNIcZbSrEtEk
mWx1k5FclmPSyqOdDagPHf5/Sx4lyyaG9x8bme87KDprPc93miNC/INTdlSWOFsktr6XArLAfUYo
KjsFlW5FFBAVB60rOlLPxzX1aLDtdY2zDafVxAtqq8pcDKi7ijrr+OMc5vZECJa7EOwWZVcqMA5d
BsSVjSh8DFdF0OPWKQ3UQ/otQd2kq+2D0jYtrEaj203FA/2GuaPFHlDV7XPR1DQRHiJJtTnYIUJC
TnAIq1LTYiAObDr/AhJX1uLSAvCkf9KsYWzEmbKZLz8QsB3jh4rzGj7aRjJxYCSA7E0vfZ8XI+92
1w/6VMG1U6hMdFu2ZpoltqM5+v01KYoNIn7a0X3EadoVoCTAJGKtMdW06V9sNUvGcOebbLjzDWG/
GWZbKi9kLYkfLbe/5yIybdzAvhbwljlw5CFgnZZd9Pd9FoXveZ845s286Pz4NAiMZzeYO0QlsaN2
UcTIDTQAnOfMZEGB/WUgxU7f9AlxoA9M4oW4l7mrELwbWYGF3zHo760xsuLdGPX+kdxg44RZhTT7
auhOVDKKO6ey9S2OvfDsRKArqBl31QNR8e7JDKyixoChhy8xrvxnoB841VzN5yyaGs2Rwy4lJR0Q
E+Gen4qE4QhLwL62+0juHDPEBFSqSnWIncHcxwTPexO0OnXP2t3sxYgrly/Wzr6Esr3XNVNeVaYS
XGVd3eytmhI02pfg1BHOtAvdXnxwyEamry+jr1Fd+rs0JCkazni+s3y3vBQ4mA8gyugC5xKDPPvQ
MScSmrC9nkteCM5jLxU5Hkcd+8zX0k1SMn+1dAJ4DOglhKx9L01q8zg+VHAp5FQHj/0wic+pklsc
5dvsoRd6tFf1Rr00VazzQMEU49qkTHeo8Ix8A5Ptf6B4GKFXagz3K+YWk/OMJrW7TgdZcZBjjren
zpq7ujMpODAV7OpxaC+NGrvexsp6sfUdSN7iOep0d7xAgdB+qXUzxsjcSgB5AeGjhNMiJf4mGsvJ
cFMq1WXmIkfYmVoTfxg6I+GclAEbqhssUz7up89qXMvrwTHVK/jL8xfqW3MPNej6y4Ht7I2KEe+C
6rdCDpcR6jvB7PdV63sDtNIkyA5s0BV+7GXZfysVZdjqkTZ9rusYM4jrA86BiVjz5YapTDcopipi
RqYe5KUN15C0IU1G51FzmIg5Um07bMnGpSnUVF5WQ1kddNnqVxa8dtDb1pPVj1/UFiGuqTF8urpt
dpQWVdybQ0bwtoUBam86TU5Stll9HOeEoFilvQ1xqk3QQBBGHcGch9JjmJ/pTBcbA97FsaBQsNHV
rCHNNk8+1CGJ1tukaYJHkm7L52qQmb4ph3bY+ngkER9zf3RcBTU3Bt5A2ro5iP7W1SH24BTs4s9x
JoGABWr2lBdk10vZaR9cmggXUocP08LsuDSj3PxcAw66jqn3d7QdzJYf6jdE0yqkuwZtcG0L8mc2
qZa4n6Grq+pOsD9D7BzXJfmxZLYx0dvkBkeTAymkCG/R6aDt6MPqUS9yeezaQTsCobM/V4b/2LOB
e5zKbBLHEl00UUtZ8A36oHUMG6dt92wDR9wVYDs3lVnSsU0CUvPCrrsgDl0eS/ahEG+d2n0kqtN9
gflhPMSVX7x0Uzd9a/nAd+AE9BsQV8ZRZaXYlUPZ3LO/VDbkpnXXSlUnnya1gPWZaj7KLMrJZ7T9
JmvZwIyk4menHmQl9smhMbOVdR4fE6utHtF2Gdx/p19qao5S3Dbqj9Tlyls3D6uTNqbuPUbP6Sqo
43I/YPScj8FZdM5xw15W4CZuwVpXD3jVoLwmHZODXo7d2SQvcI92svc0o2mvhor01KgngpC6jciP
3/kfHI9neDNz3sWkVD5IwLD6MIGAexSUTj6Wk2geWPCDE4PNuYEO1aBhsqND6vrWNR1uzdg2mZvu
xDSHbKlo0cjcUYrbhBL8bTAUaLdRhqiHqo/Lj7JpIXv7hOdeVwDjrhAqJVQHsuIhMEgVY87Ohj14
UHHS6PltOzmZngB0S2W+Ur4qvo4G7Xq0zAne2YjHChe801LSFteJZXQOft+iSmbjmiv9616RwS1V
lvSsmGP+lJKTwd8JKPRG2hNhiZjSWoDtgxsjv7SIA7104cd/AuXcYp8Ne/UGqU/7GOkd1qVQT3FV
uSC9r0y/qEgxU7PcvcxCIQkqIDx409Hv3gl3gktHjLTbbTLDz8+FQr//alRKB9aKrfZYm0qX8O0D
Rm2tv8jNMvOMwVQgY7qR3NpDFRagZWV1FwdRl+1p+Y7hVRYlBca+KrcQIfq+phydrq6nuxFsbRse
562HunPLoUiLhKdGbG1ymXAmx1GiOexcthb5Yt0N1RKYz0arBQ+9MxXY5dTUvkau52u7XmOLeNVw
EG+erIjTH25ppZKNZbNxCnJkRaeusZ1LSx/UPH6YQGLq3WaEKu62lzqTnXoh8JWMEGnGvIIEQObX
vasEJF70epC6RGQowA3gPZjucB8ZqGZw05nph2LUlOnYc9CM8f+Xunrdw5zKwWdQx79xUqZTAEDl
tCuobF3GehNtbc1JLhtlHOrYS0fFdmE8d7glcBRSp8nAVG5GqVuZ1zRmLBog7KAKMBq2dcF4ELQ3
MdeOerY3iZ8JyZCkO7vJcsq8WxKqIKAa2Ujjx2nj5JRHJjTPgEbhTRJRJt0Rfj2cYBloYmcLHByU
xPBtXiRBJWlHggQl9bGn+40brTkrljs42yz2zXpDogB4YoL07CdNKtXXzmVrYlSYL4Af+5qxD7pQ
x7bJFi5UCozMsxSNGM7QvhsVs3DYmLVijNItM2nD/1AQ9TZEX5iESmHvQ5lKOC2lBoA9yRzNCfeS
TGFrptN2dvtIMzfzT1CiTbILuk/TFAaPQSg/Ba4ELcMxIbvv0XbsfeFXR5XFQ2WSsCvaX850lY56
eq6MqIWSVsE6KiXUQNAMKmEJmZXdV6RB7qqK6MmWoFPm167JvjSBPx2cgojsMhj8GzqMgryAoe6h
8rPYmLfgJYx7BwFRBeSEWg/fAx/MBj1c/1UrZPIB630t9rXjBNd1kRf3bVk3wb4dCF+4oGocOBsF
3vwF2MZyp+cw3JLSt+7zRNVAJ4XFVQIg9kZPBvNKlzMNIcDCnrgci3aQ27vPeeuQvTjoerpRHRbh
nep2JTQmzS7O6Af75kICtIH52KsAMJMg3pp23Uk8opmPewBBZHtRw98a9iNF7vvJr6KvPn3v8hjT
X9tVDMoey3ZSnVnlWfwjOyH0LGZ/wS34d6w60aF1XJtIBBk+xVGgfaLyNhwQ7bjHYkbWOtKJb+Hg
Vdsus8NnNc8e0xglWMDB7eDofgzUVW9ItTaK4iPZC9VlqxtQBPxqADIKtcO8hPDALx2oVLijAV+m
SWA9tJT2ssOW+QWvu/Mp8QPtGWNSf93Rud1ZsiwuDErGTxTfdTzO7gRB1ICedgMpy2DfyuQ4f4Tm
lzmBVmXbns2rNhyQl6ITSrRPbZJgNhSTC/sit/IITl8VDQ29pqmgWEgkhbY1UuaRja1EsXUDaEp/
CcMQnAquNA1abOpAoU24Lvgrm28iHAmVzOwWoxsxtl0KtpTl+zKTECskp7Zwm0jDUD+x8II0dRXR
dyelSewdOGTlFJWW/jjrBg7a1CXtJhoV6VnWEL+0nZAsD5w8IbX7qKEg7BvXtO6qKzkiKtkQF6RX
10PdypdEb4ZoW1Nm7CC0pMOXpiEt5sig5JzWSqqYXwlD4T/Skev2edwZlxSpYVD20TCxmUc2+s1E
QuofMidsrsyR89tGYTvS7FK/BEamlBmaX5gK1lNTp+lHh4TbbVIbM+sK5sm57R3tnu4awai0hHlY
NoEX6bFnUwV2VM2JfYQ+HbOVc9l6ouJQirMR9hrsP39W4o2Zasl9JTscBihS+Ii2Jki5mDCRQ9DZ
tFIyeMgJm7QKazz7iK0/llgRt5aR+9NzXpNt7emFhgOXU4WfMKW5MLrkttLgMI1HRdXj3PTs1vAF
GeklKaQpslFlDqgRA4kXNMxwZd8kYYF5d8tpG9P7Zo45q9utw4JrjbuQ/pUAFY+aGyBl3o1+llyN
gswTdVu3HMDkbdpRHSKZApm32x6qVpbRcxAkZhHseoYKbRTcOEZebToI8BDDA/Zq+UUbtkr2V13W
QwdqA/1Tlu+tkl7bva/q9F6OEqFUk++q0VTUmNhamP3Wk6kgl2phJbT0ADpk7vz63zLFdVSeI3T2
cefKcLCeQSjp4f2PYq0i54ZDk7pzaVTX/EFe4XKdW/foBeY+CONwcr4Gpg/B7IiuemK8lVjxoo9w
f0MFALyg0KVwsvXjHsZZxXTcPLUwcktx3bChHM5q7KqjuYWS0pYJFm5V522x5GHVezHIIO+ynYXx
ccyvjJZfD7Jqgcqi3iJ6MTL/3mgsgO17chrCyACd2ZYEJO4w77PH4ewQlAcp4YPoyPRABKJCusEt
CSPCB6d8nMY5CK8RJkggJxsJCA/NjkpqtEVS1aa9uQ+IvonSvexR3LjUDvJCXE9s/cTeV1LbpwtG
+oWE7GFCbtgDlzDMI32/7EmKNn1UUNeAoygwn23MlrGzR22SfcXxzy4L9XsI6KuwazfcdRU6lWEz
gULHG2+343eV/aUbBd2thTr2RB04IuzZN7aJbrc3sTYSFSCNDLFW59IIlkp6H7tD71yUbOEAxudy
NDdDTpbNsWpUVIyDkH2OOadLvkqoISBfKzMjX4B1tN2BVRnv6kgBJBJAp9qzA+WE6MfSso6VbTbZ
zs/E8KJMgNYlpAGwjXciiRJrplXkXyqVBjYYjI6jQT4pHaeRKtbCPduJqj61IZC3r4EyzBUXdtR6
Dj4mDA74tDpfOWStJhDn6KWbg6Uzi2Jvjmp90urC+Zh2qanV+Ix1CBMUFCOLE6oz1udM2Gq701Wr
bZ6RPiCb2FQSld0WTUfZsUEind00KW6dA07e+DuhGQw3Aw23YU7FcfZOYqeXSlAXSNlbC3MF2jqZ
Id3QRxK7RG65tKSUBoQRKWWbyRnINjHQ1p1KmZYgTSiYgZjpKr4N3/3QKmrB7znJA9FIw+3Iy4ah
4Qt3H6Ot+KYgXqJ4CCv/WmEarj9xuOzDD06ckVpTo2OKIOtJ+7IycRK/MEUa49HozPiu6A3/Bplk
8DWoNJ686KcBuZoPDiEBBT1sZKT25FlY7W1fpSG/AjY2usMAoJlNHejIQ2K5dxrlQ2cHIbS/0Cha
QHpAG/Nnb5j4CK2kNk+5GcfIEyvrvvSD4tDoufpsV/VMA0GHGFbphEK/nsYNlqPxjK1dhwXV1gD+
gOAhkHejzu0uArtCnQZcDDlo4PcDt+sCEOorTsNArZxRP9Ahos+qGhgLSYU2OqZekkOowjTSQV5o
BHXJpiAf6xujle11oGud2KlWIJ0DQgj50A9Og+q4yfktUQM4n8yKNMhNxgbcK5V5x1sLU+Qb9tSw
ouzEd5GjAGIMdyzoMcoryiW3U0YFYDPZUtr7pENgtzPULNpP5TDzpSzkdMhGMglIVP7V12G+14HO
bPvGGj86zBbd1dDkwEbTshN3tVU1LT/OskoOBBFVoEwvbozUJ4gGLLCDTMgfSRbSfPdKUUL9ZUyj
5HIgAfoWrV68RQOmf8YV0+b0GYj63kZWDW/N6c1o3LWkPdWbtBINUW5hJFLm38pIr2JNH61DY/fW
k+KHcjhTuQI1hZAjI1VHglKOXBQPgGy16lygMFH3Tm+NHApcHVdDCf2R6HEg7Q+JBc0R6hPrc8f+
fBcaFdHLPDfb642eMrRBNNlZpJnxXKKyCDaEnXw06qx4rr6nQ5FRdeegqEQoFXR88mn1MVB6ldCr
GjqOws7jhvgecq6pu3zKg1a5gBvQpcQtJY7XtE1x2VglXo/KSa6pCzgnmEkEsI3UVvkMAvtF6pOx
J2OnvuuqUb9I6gKAS9yJft6tqRnSmZwSj1PX4lQbYW4DzVTYOGWROxxzS+/SO9yy0a6iuAWOCzj0
tjSsds/2RbvKxyJEG9hrz6E/Ds+u32gbWbdAn2jM7DOR+n8hK1Z3YBiaR8F2/6iZvvZSoEB/Vvkr
1kYZeHBI/p/x3IibgSb/UXYNo060nxEoN7eyVYm4EE2haoyD6dYNFOJAKg3iGOsBLNhWQBoTDuIU
/vZ1X+rVn0B9wQUPHFRK8iWnzRBqxZMiUvM+DgEZbE2q+hdS5hqtMJSWiWF8GVuq/9U+kdSDqhcW
qCTrdvTAcTE9c6ItMnlXmXUBugcKbMksXwsxa5OqEv8zIgEilLKSXgMNx8IzR6Q0IznKeDWIXCmI
9yJ8sA2zeLpAyD02j3409NYX6HZFcooLMdOlfLNSG2UnOjhPFZNXgpqFnhb6iNjVIlvdIbzTJraN
Qh2jbUXUhjpctONAFXNj64N1ME2CXz7Zed4wqZQySYeUecwKVWvHPg+dwk4Z7SBA0GKisUKOzDYe
VdWIF5pBg4zdtJCChrL4ppbK6BCASVnfQesnoZ/AxpuiIEEtRDzwLCLnGyxpgwRxMKnlh84QDUeY
yBjsqnoiEMHv4h2NWMG5D8tQNMRniDt1W+zqnpQsba+C4K/LlzaZOm3ccBU5h5wUJluyzSRDZoaT
j00SLjsV6/k3Me1AddNjCIfIKf9slWDSyVH0RcJ/Qwvv2MOVAvCLf8UjQZj2dlBd4byX9r2wvtH8
w0AN5YM9Jl1pG+HDz23cmRLoxwDTv6gxLpK/u966nVi0nyoD4OSp60VHfJuamZXubIBNIdLcpPRR
6m1j5IPzGH9vdP2+bfhzd5nbcujTY1d16b+iAp89+K8VEpEF98MKIudrUsjZ25T9EH5kiZvyISoF
7bJ3GpU/9+Tnn4iNm6cxe4dp+c6ogNc/kaKhaFT8Et+yHz+x+6GqMay8ojVPQLUJxKPpVCJpQBjF
NCsP33/lf8VrILuXf5b4m59AOf93OJ3/j0J+dZVX8Y/p5X/RHO4/w67/gyC4pv7jc/71j/O3Lqp/
ojrMf/+/VAfQDaZFgxCvMfoEMb/Fv8k6NmAdG9MG0gHhwGOd3fD/Tfl1wPEILC3Y3EzNmKN8/yE7
OP9BDzQ7jDRgLiYq5H9DdliYZ2bvNfAeBz0eXUbyQI2FiAHp6sjyHqiAvpr4xi7M5M7IDZWwMyfQ
b+OB5hVizfASJq8G3M8qupoALb+NmPhGQJm90gzZxu+1LwWr/wGrRvIUkWCG4a5gG6Y31KipSdIp
2FC7UogjlJ9E0A0vfPukmeUhYFDq89U3/FTt7tVr+YUXaYFE+P7LYV1ESoRKg8e7VIRwXg5cjpLT
LrDs6LNr6dpfg2Yr17GuE+XlKoZmbNxcuyDM2Lh3BYRe2m9T9DyV3YVJt7j5oVD5VwPqt1ipn8aV
131jX1Z9+wP+VP0HetOvnxtOjsux+P8gispk8nx7/Mw8NaQvP/K251Dt+X//MVyQm/wHwgg0AD5+
B1sXs+yP0eIY/7FQoxgWnkYawSwR/wwWi/9ECoLGcsEb/DHE0GB8T8u2GEcu+wQTidMMx9D/zWD5
WaRC9YDxhhpGnZeGV+K4Zuo4yrF5vKXq0x+MPHFOyJfHd6b7t64+//mrq0MAoIAIB+/Wd8di20PO
PlRxlf6Yy9+0yL919dk/9urqlFXYvnQaWMVqYqS1BEy0vilPr17gL0baW1dnBnt99cDRE9uSrgl2
Gm1Ko0Q3yMCcd3Rdb118dpK+uvUwa2vpqIPlWXQJDUs8soFyVj70xbQn4gp6DLoOLwvDIz26qz7R
dmueCTKjn297IuQvsWLD9KDIPlg+fKkkG+p3Lr6QEP73WwRm8vPVKfLidu0U0yN6NPkzTOgHsanN
P7nq4BwKYVh7lPnGIctrnUos2kEHcOfNut9s3rC8eiFVEthaSSi9V1Gno/JinaZO/7Lu2otdX0aJ
ChY2L8SCshm4HIkLjCWr3rbuLgawmiiUCa3eIH4qT3bRFHh5muQrLz5/vq+eiqPoo0DeoXvWaH+B
fPuIy/TbuoeyGLysnWwSMeJ5JDjFu4mumOx1fdXMoLuLsVu0XBQsns5xSxLcpynqSRdkoq279cXg
VW2cNWYT657b49brgw9hJVY+8MXYlWMBOV+K7JajW7Ub/MA86EPrHlfduFgMX8vA+dQYSno79qmb
bnSUSbftbPlcd/fLc4RllF3ndFV4yyE1ROACH8Oo5ePvb16bv4z/o3D8Z3oQiyGqtD7c0CoNbnMr
fgAQAyi2z6xjV0As3GhK3h16pda+2W4LxiW2cDUI8ns4WQ/3jYi7naVQ1175my6GtMNinw5KU3pg
uY9VaIqTTpznxe9/018vDrpYDOkWBg1ClXAOQQJw0JkgSid/3aKpi8WQDvQARAEUUs8qXWwdpXyh
vnG17sYXY5qI2aYspJBeBMrm0cQjFA2J/877f+upLMY02eiYoLJBejntTzD7+EJ26FuwPa27+cWo
RtxCxSDLpOckLfKAjNQ4uwuNh3VXXwxsF0q3bAe/8HLAS5uWLKkbazDG599fff4yfjE0nMXANmgp
AU6uHa/vCHwsAvKC+za3LuHGhbvf/4g3Hr+zWJwNv+zmKp3wqHruAX9CX0Mqte7ai5GNDsuvZGna
Xmu7IfnGMIZrMBLrpuvlSalAnY/5cdC90tFpPKfXZZB8Wnfji5Ga246rT0AaPD0uCUpUrHb8s/Jl
uW6+duZ38Wr5FX2KM6jUHM/QfLSXGPKd/e9v/K0PZjFSfUR1pZqOjheZobn3qRY+UasNUci12jsv
dXEM/2e+XgLxbEVI36hq4ZGDiyDU1epLsnTuZeM0W0NE5DwPSpA/RQW59lP51xQjzyoHa3ocDdI8
1FFqxyaQLjaMLrcvNTTtLIictcNwSD4Edf2iWiqWUVnctUV0IaLB3eLlbi6qMtPdyyHSn37/rN76
8hcTgwrtoCoVP/cafRq3Gd37HT1y/x3HxVtXX0wMpLh3Esu07tEd/tL16KQ7/cOqG5+Pla8/n1kj
GgZK6XqO0v9pkLw4TfnXdZdezAYpBeF8nAqX+AfSPHVVekhu150acbz9fN/ZmJshqEzXCyznyr7q
sSb8/q7nu/vFNGkvVm2/xTHccFHPcVL1bMkUFLJKk4X3q+9hzZWfRShJqocA7f3+J74xzuz5z1+N
YJgVbRYk0vFMQxuvSz9N0Pk2mMuawdr9/ke88QEt7SXU2DqrpI3vkQGSbaSb3uBDXHcqshfThJbD
BAgJAPFszY0fhqIsn1u/eq8s/tadL1b0TPfZRBusWjj0Lku9+CT18J03/dZzX4xZUEsQSoNMeJWW
RmfLUND5hIp+5QuSdn//3LW3fsZi5CL2o4w9GYIowtT5mIyIfqWtE0EcRfVDk1vFBwci0ylDMSn2
oSanIzw9ZQ9BVTtNsdRus7Epd1nh2HtSsPIvv7+tNx7qDE5//cVZKgCsQKqWNxihujHN5KjZ8s91
116MejgPdmUZMXsANzkJNSebLo6qdfsvazHqc0x8hu/UbAKSSj+ABYgPuIOe1935YuSbiUwQpaia
1zuUuaw4teGhk8S57uqLUT5pfUhGTKdx3KxJ/kKO8WcnAn/dNG7Nb/r1HNIh8sQ7pHstxZd9MgYk
9hXqtPKxL4Z4Hg6602n0mwP0zhcZiviUcOV1i5u1GOFxQCe0srg4FI87e06UiSpr5ce4GOJ4+mi+
xtQmBknXzqXeHpen379P7a1BtBjaHV1Ut8BG5cUQya4QiwQvZuuE9zZtVlKfYgdXg+02d2ZKuJMo
IgdnufPFDfLsAZlvA9VmEH+GoDnfo+2+cUPmYlSLpB0GgxhUj7YKGSzYiMWHqDPtde9p6YZUg9EF
aJBmHrjDI0v6Cxoobd0HZi7GtVYmQgPBkXpBTppqX1cheU/psPLqi4Ht4/NRFOGkXqQ49o0QpBkG
Zr1u+Ztr+a9HnhZrtR1w0vdA/uPYtukfZ7vff2JvvdD5z18NaiCGlgORLfXYCF9r4NsIFll35cWA
TszSDiZbSz1XTV+maDrUWrLyM1kM52zKsrpBZecpivqSV9i8qmYMVj6RxXhORIXmEnm4N5j4P/pY
r4+9IMlw3VNZjOg6FUlqGML3UFH6OyUuym06au9hEt94m8ZieDqtrdFqjCZgUo57IpvWRJQg3utE
zCPlF9vWZUCIGtqqjmZIeL6pEpaZNfsezcJd6ZjFyWh7Y1tH03Sx6jkZi9HaS60zB4dcsLHNg6uC
kKj9QKjwyqsvRqsrYHUCxU+8HGPeBgDmA666dybtt97BYrC20JScHJ2T18ZQ4MCVh4d2cLp1U8Ey
TCLs8MVNvZ94ik+AMblhBzXQ1Hcey1sveDFkp5nTGsvW9xzLIuM8GtP2xmr71NwUTY+915CRmLdx
SLLXveXFQFatCQiPT8oyCVh9v2l1DdYdTpe/m8L/sjOnG4ux7I6lL01Tj5GYKcSxmyWgUkVbt9ta
tvUVTSTA/dvEGwMJwRwd87ZrrOGdz+itLpS+GMtqaNYxTjyKLmXU7iMH0NUER/6Y1VgfsrBuLglR
I7ZYw9hZYD771hQau75VL2YZRkFwnJ74phZ7WRNtRJucoMC8g0N5Y3yQmvHTipOUpVoiJUu8QBBS
D9Vu8Os/1931YlhnSlgGvVZPngk3B4oKiXFttnLm/k5OfrVShpMymNCgY4IISaO1ciCrvf7OwHvr
mcx//uraOF40HYmvfyby4quScjYsSmvlgUZfjOrBGTrJWjZ4To+whD3k2R4ysV33yBcjmAmfeNoi
JrewCrMKS5hjfcTq0K+8/GIAi0Cv5UgfmZ1PeESrv52c4rjuzhcrsYQWWgbCjDzVgfGBudFQ2U1H
yrrLf8dOv3qlztSBKkNJR4QWYVn4J+9BDa1scGni5+9Fg9UeolgcPJlgrbExIebAMNaNfW0xQGWo
TNQHgsGbagG3Y4S+B3Vd7lY99qX0MJR8HBNsGS91YvPr4CTVBj62eFp39cXi6yrWaJa1OnnA8r5B
ZvPc8b15a77EL3Y/389or14oBjWNSJOu8cKxjm79ipBNaUXpIx7k+mHd3S9GqpvarTCdsvEcO4k/
KCURtCEJYutmx+9Krle/ALgEADCWU3uIzSLSAaS44VQp3pnC5jn2V49nMVLDoKtxvJe154T45G0D
BzWwVnkcA7/FUkby8Tuf5/wZ/uoHLcYtPAoMZlVReWWjEgEmK+czNgf5NIgxuGtMYpPxecKaWPVK
UAL+NDMjOZQBeUvirJN2F7lo2aOVB40lpd2IbXsK1aH01Ba/AWpYPJlWp7/zmN5YUma55OslJU56
EQeQVOas0etCu9fKeN3Bbs7Qen1l9ItoDUpTnCdibrd1PxwnE0vRuue9GMBRLoDFhDm3jWuL/Hkn
26SzKXHd1RfrLHHtKdQ8Q8HGHAIfqom2WClJUhdjl0jcAcODrpxj2Bj6pNz26rRuEVT1nx941Ppg
B6innm2wGoWGgDKIVz6QxahVyHrp22ri0m1+rxYoMLrs38Ui/tN3UxcDFYpSFxahqpxDxTK2YeiA
isiwy655lYSw/fxQUt2IoGRZyjkq4CzEiaJtonZYVWBA3fjzxa0WmbFTt8pZk3qP1bA8+mZsr3qd
8OR/vnjXYecrMGWCUugf50iMIAneaTf8etBrS8qeHsR+RxCQci4JkVZN6yLO8o/rnvdiYNptrdm5
4K5J0j1ozVOtvgva5/f+3xM6NbjF89Ba1+rEqJxVNbsGUX+Q8GfW3fRiUHbCquB2MnL0xvwAVRiH
TbNuD6YttV0aeVFtV3PbQ1DeYP/fp9L+a91tL0YlNOdmLNxGoTUoyEyy2o9Wra2avcmP+Plp42cc
sy7n2riAxIY8zFtTbx9X3fdS15VCO4Okz+eHpO6uzWw6mjhI173LpaiLhIYAcNbAB1gSd2SpJ3CH
60bkUtFl+wQO6bHrnoeO4FCU9eGxNbvpsO6pLNZLiAIlrt2eD6UYTral7Khpr7zxxaCsCcSJFFP1
z42T7yuUKqh6Vh3TtaU+ixVMry2Xuw47oC/aPSS1d3aKb0xSYjEo+6QnzszvlPMYF4QFswrjVEpW
fiX6z583Nn6mbQyUZ7McH7UKg7U5tXLl416MyzIwe7fI4tKb9FYBh208aor9nrBpfme/mAaXeFCX
dNgw0KbKS6biCYhEehid6Q7VvbJf9R0uxVmE3dSuHDJ+gMQxDMO73IQ2+6t1V18umZJwRc200dyF
YQDMSdvkFHlWXnyxZFoRFlTwqNKLRWts8wCA+pj26xbNpS4rEbMAzpi4c6tNQRVVAmOK+l6DZR7l
v3itc7b3690ykRSgXImA8cBwt58sN9VJH5DtCdSfheUPSNg7H+cb389SpCULUP4mxx/PAXTBjohK
7p5wDvcBdxJj7Pdv+a0fshi7c+LcqBKz7WG0TW4hDDhXIopfyB203tmRzt/Lr57XcgDLBFMkhgea
DCCGwIhBc5wCE+elnLQ7IsWVXUlu6mHIVSCZv/+t3piRnMW4jgRcLKVS5jXReKCVB/hBqb6su/Zi
vY2cuOyFX+aEmBn6qS2BwDWJaaxbzZfSKie2FGMi7O8cB4N7ZVbTRUnc57pd8BLhKikucdQOZiV/
GN5I8B53kxZPqzoZkDN/Hhi6HfgKoaQdxY74wex6ePzWe6GVb7zQpcAqQFueGXpcI/lLbqHb3wKD
WSeN15ZSqj5vYrBFVe1ZaqlvZCIPZF58WvWxLDVUTaX3ZhlntacG7RcwLrdamq689GLkti11jE5P
aw/7cnANtaXcoS9r3ymTvDEv2ItRW9Swv0KFgJ8c2zBEuozzR6QCABFdQ+No3dNZDNNCaulYzYVs
KRS5sXPzSqvbu3XXXgxTTVP0Rh/L0VM151LxnY+t3X5ddemlEkphRbH6JhPnoVbsTd1q13b9P5xd
yXLcuBL8occIcMNyJbu1WaJkW7I9c2HYnjFXgAQ3kPz6l+2ThVGrI3CdcUBoELWgKiszJAe3xe2w
q3VJ/aUq0WXf6iRSzSeM+LhdGRsJNQG+uiwmN0CfzE/Nnv/NJij2uu3bSopXPbOiXj0BIbNJQHBh
/Bhzx1qMH1sxd6r2GeS6UmTQwu6hBwj6PkiZXhIJPeNcbBwUkoV6nAY1Pe6U3xO+3ef18Ox2KpaR
qmIJVhV63SPr4FuiLUxCVDpTt8UtG9Ug2aGQARkey1j8VUQhCLZRx3N75MSWbULZGCka3RUQVvoJ
9GRQy7pkmmcyqNgyzQ5fs/FrRFBi6L+guyjA/kX/mqeR3oBD0K1eCmm61+EItIYxBGQ8/BWGzkc9
0SsGGlK3MG3jmpRPwZMJvYVHqpbpBkQYoL+T6kLGdOY+2sAm8KiMwE31aMFh9vy68nicyDJ2gzMg
g399LhJsKrVZyvoxKBmmH9HrBrG646SWbyObZNfxUnVThQa9ePaKoEw4cYOQYKb59c7BWQXOh4BU
j+t+El/Nf+6eNm7uK7IMFeM57bAvvHoMVPkRjNy/QGXs1mj2MU/96sUQNCADBelb9QgKAPYgwOH2
V1SG3oVIfe62WIYqZCU9EuFUaA01RWn+mdSyOJ6KZalsrCAKUXXVY6d7D5GOTBAcqiK3e26Dm8aw
xxRRSMrHlpOvPI6+zC3k5J18ow1tmunEMH2ui8cGkk+JKaqbCAxYjotbmS4ZMfS+jKeJWK/KUw4N
iwR0gV/cdm7ZJ7B74CiMsXMCpdmUx1Avq1faOG7diqTtPpXjwpc8E/MCuh4BJjMIgDrWU2wwE5gC
oRIlR9TdavE3lBjvtC+f3I7FMlAwuu0t1LpRB6rotQ6HZ9b6jnmoLZ6zLHQ7CTrzzKtjcoTganEA
EWTteOSWgUZRJRt/6xjKY+IranCgPaIvbodi2Wc/j6UGhR7LoF/RgQNtg25b43jiNl4JmAERdRCT
zjrljTdC+NegPHJrw4IG+7VP7CMF8NYIPdaIrfzvtd7or5WiyuzmuGxMUteD1t6ANzTbes2vwD/u
H+dG/HI69d9zaX/03fNyrD0DIZMMPdkXtvUf9n5xy9BtTFKwY+gPvPJBVgyiT7o0qKljgh5Y0XMe
SQ168sZkXhup4+KvCQX115XbkVjWue9NTjpemCwy/IMXnQJR6FbNC6zoqQUYW5fCN1m8EfE47CHR
V20xMTfUnx9Y5rlpzjtA46as2iFPIFGaTNtpdHPmgWWgmNEi7a7DKQu9EaTd4f6v2IjbNbQBSbrJ
J2CPTxTeXXBcy4IkoKV3dIk2IEmDG3gBm+OUGTnd7LP3ac4vpf9nEhYbjhQDBtOvqCVn/UlKxd/D
IgFE6dnpIv4HjRRyKOaJdsoKpa6oFN/Eia7WbW0rdlagxVwxjThmIGqWaUBbcI2HjqmWjUYSfjjv
DbQdMjDcvjRz88QW6eZUfvMe/OGvGjMMvezyMYNKuCggmzH7t9sUx24JqA1DguwNBWKQn5Yv/4Ei
HNjvwY/vFjx9yzp3oD8NONzGTEPLMgXxMoP4z/jZ7YNa1unzpalRUOyyFUwfKQefLTj9C0cTspFG
UQwCWlnUkLaC1MI2twc/Im6Zs400qnk5DbFfdcBKBId+/h7gdet0JDbKaBZgy5/AqJWNdC2uZLH2
h4KFjovT10EfTFSRhpq7gqJFLu9lYwIQ7jZtKY9um7cMFGTb5bzsgcoCuuX6APGwEWoUvb+7AXd8
YsXQnY8Een+hyqax/LDMY6Y4uTDQe8Yr2nAjtCvGBRKTKmvDeqwSHwhN6JbGXud2123MEeRdwtYD
JWu29OhHpuGwql9gUgw/uR29Zaf+DgJ3npsui9sFpKZ9TpPFk4FbDmAjj0KpQabtFzKDkByobfU/
c6S/umyc2LCjXbes3/p6zvT2txrJzyhiTm4XtJ6vb/s+xuASb7DyZPwUgjKJ2i7J8r19WUDC/Xpp
tMrmaIC8d7aQQUNanqR1AcZptxOxrLSmUMkNVD5l+Ryrn6iJ7C94CDjFZ5DPvd45LzAmD3ZvlYEe
WSZFuH2me+yEQyA27ohOvKh4HkF8atPiKCEDDupgcmmW5tyZWymuBsO0IGSfMrW3d/E+hyfdMzfP
SGzs0UY86P4Gfg+h4TxO97r56BXin/e/5+lo/9uAJcIyTc/U24CyGdYGS+tdPoFW+PT8gvSWgdjM
+3/j3OFYkbQPd7DGgyA48wfaV0m+mG5/rLoxvkREc+YP2EikXGIydRz2IeOFB/0wSIbER2gVhBfO
6Nzylq1uIWDUpjB9ttPisV16dVhl7YaHIzYaCRyfG2f1PmZ1pR8gtvpY5bVTR/c35emfYAQOetC5
3iVyr6V+FstwHceDk8+FivtrS43bbkd3sUGMqz2W4uH4LKn3w+m62Fiksp4WrYJKZws0BSFGFd6u
o3Zr50A2+PXG97nYSy8sdNbocP0IYY493cDQfyH1OrnYN6yJB69XZ/E+gevD67NJEdEdBOjn/+6q
ci0TCQ23NIa+RFpL2rqlHNB4fv339nHVeQUx1MxbfbBxt2hWHTmAscPh/U9xhk2H2DClAZzrkHob
IQHUsJl9331NlgcQ06tv6F3z+UVS0OFDf60umLoG/91JbKQYSP/FEBYMdxHrQplWvjf2d6hy1wqa
oZBlB+8/dLXANB/u6SRqjDbyZvGec4gUtRnk955XyKCaWwMic/mh8qZwvl4UxBOLqlgh9eeFrHML
ZzZKCoI83davQZ+VrL8Gphtqgpde92dG+ojNXcVzvoSl1+tMQc6Z3q2iI/yv2Kvw/OEdhPzAI7aN
Lx0kTM1tP5/0n4Z8BIuc6cbwguc9492ZlQpANMvkA9819EGHWRwnPq/kMO0VBKf62eNuiBpiY6pI
1/k9pAh0xvfoIHzFDg0FUd77d/CM97UhVdoL5MybQGcb6edPfsv0sYRwzIUTOrf66b//8fwNIKoZ
182ksxkU+c8gnA+vKm9uvrrt3fI2lJm9BbHYmEFuroMO3XikGAJP3Ra3nI2BWmI1zb7ONNqZCUSL
7lrmuaWnNkZqXyDiEEDhIdvaHIMqYmkTzGO7sQESZiUEhMZzqdWqUSuJxyQo4lvmdReO/MyVtzFS
cz7JBQozOsv3Nk4JCjy3rGLgd5NrfuFG/q5zveHmbahU0LYRAQMb3K4U8nujxl+LzNUNnCXGZ/di
/QvkpfkHz8uhubuSLRkbOd/MgoxXvp7LjzJcSoiJQVI0WWs23pYQhrwrMZs+JD7+14WDOHOzbcQV
ZZNsoNbdZEtYfdxDXR7iBVhqp7tnQ64kE15tGMyGre2/ZbHdQn3rm9vSpw/7h0WG4SL3cmuHLIrF
cabNB7AO/OO2tGXszAN5cDx2Ogs6ru9xN8TNPMrpwrU4d+C2se8+xD9yONuxNg+EPUG9z+n5T2y8
VbPSLoeWss6E9p/ZXNJHj9XbZ7dDsXIITDauAK0WKBeFK5JzaHKmoJJ4dlvcsvR8LjEu3KBiJBSk
PXl50kbjuOfvr34KY2/YoY21KuN1GryiGDJIgIFzXsbLQ70RdTfGcXsno7D7gjRidoLIk9h6BSjR
h/7YIw4VZfNrgEJ8WuXrev3+Lzlzd2zw1Vg0azhigCpr8uEK3cUf4Htwc+Wx9WIvupIv0I7W2d5A
4kp0V35pbt7f9RlfayOvigI8S1084GHUennazdD13aA4B2nv3Y2yHPRKr72BZtxnUHjuT5rSd3i0
Xw/D7vY8ii17DUtIpgqCM68YpPIaFGQ+rrSfHL+oFZ2hulqWTYubD65eqG1WqHwvnVstE8IVr0+l
HRpo8XhwZNXidVetAeUxK/iP97/qubto2SzKpFFV5rLDc539ExWmTqCwXbnlWzbwynRFvpEG7y86
eOsBZCBVopfY8T1kI68w1ePpoJm7DNqyH3ZMtmPsE891p3OxkVc7ke1sRjQEur381sNGx3Zxc/A2
7CpHJieadWkzqr3pboS6JNrrg9s9t1FXRZ+vBvN7XcbD6ACa76+Nar+4HYllnXvZoWvEsTQFXOxQ
tcXPbhduHTVio660mXQ+Nz18IgH56UqLv8c9cHxV2LAr6FuBnrSC6+ogonYTRN4Tzztz5XYslnmO
kN0VUJZV2TKz7rgBf3WoKu74OS3zLGq/7+PmVCT1ph+sLD4ozS748zOWb2OuZFxDFxZaj5koy/Da
zEWYBLxnd06nYqOuoDMJ8roVDRi/QYyoCu9W6d4tONsEUptuTFgXRmUeFPpOomAhaB0vZBnnTsUK
oFHH+cgp4gRZ1M+2HG+rDTQ5bmdiJbtjOYB2R6C0WIdbAh6edCgcU3QbblVWy069GG58HtmXOEj2
MXfL0EMrcDZAQELleME1oYFIdApNJeF4HsHrwJb3plB9VbUZ51izn/IW+i0XEqEz2YpND8WnoAkK
RXFHCigFJ6ye11/DXEM4c9rNs9v3tIwTaungAxtYCyDa1B49Xj+usdFusdPGXKGOLowQUZspVMy8
KL+dc+P2WLQRV0O5qy0giG2MN3fhFl3lTP/z/pGcOXYbbTVMBYYdITEBodVc3U6R0mmNYtRtxHbH
zVsGWndkXrXJkbCYMTj6MY8e6r53o2khNuqq2wYiUSfusoHPV5EcSiBH2srN49q4K3/zfKTnRZ+p
Ir6G3rcq3eZuMXf42pLmAZKTXlOVGWBABHqt42eIHbp5Wxt1NSsaL5iYgfS43uaEa/Y4+p5beLMR
V9W01JE/wCOi8vQNxEQPFcQZ37+JZxy5jbcam4CxeGt7KJvOX+aNf4qH6ofT0jbcKlx4OHVDd2oR
TVBQFz0q3fGFE+H4Ym+8cm20Vdg3ppG97DPtkz6lYRl+Yj6przmdxIHHuQFBPfFSXehLbYzfHuWt
P8leX5542WU1Mt5lrZ62b9toMNtbyrw+zoJVH2QF+RG++EPSe9MOkXkpmk9iJ0hfO9Z/rQe+fqIQ
t01RYJkfGz+X101bb8+Ql5wOEHz8FEKNK+2afk9HIZr7CfPsSdP082EYe35d9QPUTYzhV/WW/92N
0ruGGjPUZd0+leUteDwXkEhXfRaSSSYYFJqh8D04BvTftN1/VK9EXxVDRXERphEvPrKzPakHN0Ib
YsPAFgGMMwGxewZJVPB9QjJqi5vm4HYulsNoa1UEOWtUtm0+RM2DOskFcwPFExsG1nULNCuqtc18
CTpJL+ZPIqz+ddu4lW2z2jcYcoxlVvj6G43FzRb0bgzI5Hdv54/PuZA89rdpk1lM6cdWiJ9+7jtN
xEJq77WNQbpXNpzDaFhd/Cw8+SMw3C1RsBFgG+Y9RT7jtGs/nq6ge76i9HDldNo2BqyCEne+jKwA
01TQ3Qaka+/9RYwXjPOMr/sP2xTzFsiPdDKrA7+93szW3uwAC/QQJkobFnkHL1JxYpbYjbiP2EqE
XqeackGXJhuWYCmP84xBuVj68EVux3WKRX9coLlksie9UvA2wXXIMCPj9Z0bLJTYsLBtY3TKJZ6C
S1W9eJEZD7rc3WS7iI0J2/JeBWBGrrOIDCGkrUiZVLHbdA8hls3uOxokJCibTKMKn+RNALFkwj66
nbmVhEN6dJhaiapE5+lv1RoFiZiUU1WCChsSBtJjLwSeusvKesnxrL/fo369cFlO4fU/YRdrn6zi
j8syAqwRBNAnBnIw36IDGecqxTSBTvVAg9sI8o0fukI5pUP4a1aQr6A4tUWYkwEsv/pcylso47ok
5FjZCrEN2t2Ab04y24xqklBRA2Ed+en9r3ta5K1DOr0z/jgkyBKoTbIAcL9NXJVCHOKaX0Nm+y9/
v4QKeFtkAz/AslpVxVU47RF+wMTJejS0+kfFqnryWgxeekvpP++moB8Kn09R0iykuQ/B8jAncg71
U5Qz7KT3DdTB/bxcfy6j317CDZ/dmhWmQZ3gzwQQvKzy91EnS49A3RZ5f18pcI6kMpQduRqioLrp
8U65LtkQ3keQVPymtiq8Y7rZbjzTlg8dxLIPQMXp9P3Pcjqatz5L8PqziKCo5KI9me1siw8taTFs
NDqVXvE9LHcxkZ1GdYQQP4dCXMUmaNNNAKjqtnXLX4Dlk3pTN3bgUVtKzDEZdchB2+a2ug1O0wO0
5GfVo+zgY8p72os5WUendweFLu/rU4fcbzgBWY+nLzEsoRCPAL9qeMEdnfmkNjRN5eW8UUZkFu4m
7VryKw88JwEQbNxyEb6oURSQqApAah5XRUV1Ata2Cy+mN0sOWNxyEWTpB492Cr2XAvKbexmsqdpC
/mFtpVNXDX/C8hCtAvVe1NEmkxPnh2GSd8tWXboy5/Zv2Ti4uCA2uC4Sk3vc3EJwfE8b7YcwZs1c
sk/s3zLXqgqR3Xe1zDSNx5fWVE+hN6kvTgZlw9IaUDZJAqLiDA1aH9A38aWYgH9xW9yyVgNwwKqU
wc5PkxOsu2+59+S0tI0GK9doGXguvQdUwWlSkzpPGB9/vL/4meBuw8FaieqDGvBRoWB2zNvhAx/V
TRfyY4UprYCWLskPFTbka+sHEZMcZ98U+TdRiHuhJiesKta2jBaSwoGB9NRp7eXfiJQ3hYif3z+d
M1HdRnktC5qlMTBwKClpFJXLsFe3BJCZa9XM4msR8ebz+3/o9Lx6I04xy3AVWIshgS3aTBQxdFta
Ck0O6ISr62kn5lZtegVkfu2GhOekQY9/XJxg0Dg926oJLpShOD3lB9+qtvm76Z2YAbG0Zc2rmkGP
2KAyHDF51UiMb6oh+v7+gZ2JAjYUTGyB7roda+/e9rEOpzDpTeekPICNW8as/X2toFzWZGiUfciL
uD7wik5XTju3oWCoUnYLWjXIGmZJ0maevqPj51QZoMLGgHEQow1y4HVWlQGgfXSZkrDqLwSwM2du
Y7dmvy6briga9Pi2n8YfpnQ3jevOLSsGYDfw/AmOqJ6Cq2XyfkzV4kTojFOxIm9cltrQFd9TEB6B
tKn7NhaxS9UZa1uWuyyd6Vu9NVmxkvAqz2mcgsCzuna7LLZ1isAPWY3KwzYO3meQ1N91/rJfcDrn
vqdln/3qb5uMTJNF217edIK3t6jqXmpQnoks1MqOg12ZYPRVk7XTqqK06BtyRf2w/tJp0E/NjG73
6xy2x/cP6kxyQi2TbUVXauSYdVaSqDrGFBS+oE0rjlvTOdU5qbBxXSFjxb6wuclCDRLFtf2EAQY3
b2ajuPpYzSNflwrF9P55HZof29zdvH8wZz6yjeFqa2kCbYYmG1dWHpexm1OMiRQXjv3c6pbVGlV1
kM3B/TTrTJMqEnctAdjebeuW2UL6VEC+Au+rIOo+wEuXsKzYieEGX9OyW4JyYdBDUCiLK7ShBakT
MiPEu+3cMltoyHWLXvFSR5c7vudBKxLSeZdwVmeyEltJUPuNRsodN6AK9hNvib9O+Xggg3ypRW0c
f4FlvVsZtShYR022Y/RqqMDJ3lR/uR2OZaqY2Agm3QvYUa1eQIyr0qUll2ZDzlxIG8kVx4CIi2LC
C0jXfQIs8Jrk+eRUN6XCRnLlcmRlsARNlm+zTDUZnseWuaX5NpBr68qa12ClyOat7FIUbkQ6xZPj
y9bGcgEErOhWw9fLiISfjUBHDHI/l7Rxf3dM3shfbTSXiJUqUa2QAAH0y8NqNvKJTRH4F5dCXU2T
NycA9Iq0UhVo7OPCSwNVV89Usepe7p4Twgmfx7Jpv428dZwBLpd+dIA668sWRG6X1oZ9LVEXBCPH
+dF9+TbqK2mYm++3MV/GR8FZgogwq1d925r6uWnNpaHbM8+KyLLiYeXjtARDDe55OcgPumfspQhV
eeiUAjEpqUtwQdFwjBOmyuDHOs+520s+soych94ajPUqwZQeAV09gugZOpq/nDyIjQjTUQhaMhHC
g9CAXaPeEV1P3TK7uT4bESa1aKFRszaZ5wU3y5CrZBGuaa4NCaMTMCHRTJBDN0v43ARddAjGZbmQ
Lp7JgkIrHNNiiOOYlngK61Xc0HIrngQA6L/GFjEjdTt8KyrzaFzJ3C34BUM7JmpuUeFTq+PZWxYM
je1oiAY8jvq4/FfmPDMgXnTcuBWUF4MeeDWMDVrJaG+u/XXdUCdycCr+Q8fV8Z0O1SyzofD6Y0CD
K59FjkmWDREzy94HlUQKN/CTdndQPGm1u6WHtoAgm5fWmAKmZOIBrDZgiqi/6xlQB6fLYoPDumir
hqhGASXApGY60ll0SR2wwvG+2AixmG7+KKNeZhWNPpPKtCidCCcGZypsjBhDElTpCi+YovebNAo8
lcSFvtRUPmOrNiVX3fJZz6fEPMDs/G25T/uN18ggjZvAu3I7fctUwymI662d2oxEpU4mSA0R/5IU
xrntW5ZaBAD5ohPYoMY/tCoZ42Y46mZVH6uyXy5gc888IW20WEnyFjD8AaV+svdHvjcmnZU/I5fG
BTKMfZsL7aRJgo8dvO5ZxJuBlnUIsLsoCHvcSi5veRU5vh1t/NgAVtq2lajLLG1/3dXf6bAe3b6x
FWiXvfFKauIaJEzxfFwiP772dP7itPh/AGSDiaGmgld1PrEupUHBD6u/ukzrU2EjyDBKYLRc4Rvy
IJApYZM6eOH8zW3npyv1Rz9Wya0VPN/rbI3oT9lvBqxdwomnFzu3wizR09RIOqHKhkHymzbKp7uo
VW5VNhurNQAeHSnIuWf9mJtkmcSPMhwdv6dltMBQcRMwUmczn8TtCo2Dw0bK1c3d2KRddTswNsSA
GQfx+kkHpj5CucqxHWpjtdhA9oETvBpBvlTclXSQT2MpRsetW4nyBsWqfiRonJmx+4cH64eOX5JH
OF2KN55GNlhrNh0ldVjjmutgn9BqFeiE7z6U2SAtPd6ozqcXcu7f5aI3/pQN3qr2dSceBcJqa9s2
oVWRJw0j/GYZp/k2HkByPhXrv2EvRplGrRclkrAxwYz5eCMhD3Q/sIBeQUoquM6Hmqd+TMqnkM7R
YZvJ/FGAQQq0FLl/Axp/etVNpL7KZ7yL0ngEFfkh2HZzLPI8vDKib49KLDlJKj1FN2w2GNqewKJ9
jPbtpfSUvBrqtYuu/LXr1xTt81wn82rACli0ffDcVAHUYdfJk8sBCE/vIch3cPpBUOFIyGl2qgLZ
37Wcaogem3JnPOFl3N5WtPcVtJM0zb9Fsy8/Q3cHbSYfxfAvPBi3JwwIB7eMI9EhhPVPoHxVF0LV
yYLeOnqr5V3utNtkg1AL8oYsCPaDGtSFFO1MpLWxbQY8L9TzBzShlmq8ohjag9Rcy46xtxS3Tt7S
BrgF4TisTYU7GvAdEx+afO366RJ+6NzRnH7XH67YY1HN8KWQdzMm0n0Nu2NjZO8ypEaFzW8mNQgt
NJ6amQQbbvJCosBpVAUr2+8FvoMzZUO9d2y28EZ2G6TEcDvdXiM2kA0K47yDBioKbMuoUg4CyKPh
Y3d0+6CWPyuGpe7DvgdMLuhUGs7x44ihe7dHmk1tFnuM1aiBI/XzihsqVJmi3uKW0XMbyeYHLUqn
sgNBwDZehfVyDwCPE8gaXNqWkZIFmPUY2ORsKzYIe3qkeBFLET2/f+a/49x/fQC3oWsAbsdoEKM6
WEUF+xAiL/4XZbzwsAKLl+xbTr40ctzSqSfddQhneKUMCctU+xu9rZVZK/xL/KsLF+ztuMNtuBv1
83CJMOCbSc+DTnjAtwD0pegQHvR06jEHGhplTjeC/4ciLZSG4gVQZ7zM77u4fOIr8R3XtnIWEbYm
OOkWZKbYG+RDEi/ITsVOhsKFZeQKpRiCN1KNUZdxTTBTFwH2szr1BrlNkVb26xwXjFXg2gkJGN0L
BCcZOaUs3EafVaUxU8vgQDrR+WmuGALdai49h85eZutdwSDpJNpBo8kQbePnql7j6w1onyPAwiNP
BtTb7jfIJz3IVUIlQLbtk+LDmGBcOB/SPm7nx3Uw4YX49HYI5DZazUSSF/t8ej4J/vdYgkG06JWH
KuY6XggjZ6zFhqwtaJN5oowr0GTILSUYkwXao1CYmuHx0qRl17vh17iNXytWP1/3WKAmS/f7BT8t
qdrwwq94O9RiGvFVqH3fjZ1bwwrXrO/oAPVJ2DI1qDaZGslVMzvVg8AF9GqD/4tnNPXFDPg2NH3o
Ueh4O7LGe3l/529zW1Fu06jVOzUrUJN15o++SZEigt2jXBbwG0HKBqDudrwZhG7rZGfRlkBKcXjw
GhAMvv/nzx2cVUEIoE4g576CK4mD73XRXMNxXcjszy1thXMVbnyiFO/wNpo/sg36g9DXc1IxxqlZ
lt5qjXRS45uocQX/2TS9rN3FevfvUsEbQfE/6DWzbFvuIRPpNtJCN1Hn9PO4YmArqfmu9sSouPvZ
smbM09yg4nuowjrv02Yn043f79F1POXel2JpYCdDmx+CPAzuNuC9AM2feAItO/1jyAPiVJTgNh7O
BH0wePNWZ3SZn3mtQDu7ttGFkHzmM9ooOFmEcYlsBm3+Kq1WTKrFcXCpnHhu7dem/z+2icjUeBFl
swm24xoEC4j9iguWdW5xyydwf+gbHWFSM5bynw19nBxTR27x3Ya+IU1ZZw4Cuizyej+hvHicCPno
ZJI2uG02EZBcHXKgrZa3Obwais/Fk9valrnHgRj2em2rLGd9kYrJT5k2xvGmWAbPQGW/FrOosqUY
v49BvSRhES5Ht51bBh+3Xk0olxUGI7v6PsqDH+PQLBdC9ZmrYsPbwApjGEhrqgyMj1d86lpwwDge
uY1uYzvEsfptL0AeFrJERBtPvN2pYMhtcFsI4NZehrSEn5rTduteotlzXNoyzR4A76mt/DID99l+
mCZd36Oq6kSPQbkNbuOj0R5rUSMphQqfpjWefrQNa9wCtg1vA4grHmH6AB/H9HPB5VMn9Cena0it
1LtpVKBotGLpVvWpCDt+GEPueOaWdXLM8qNcTb0HUcs+XeV1v46Tm3HayLawj4MajKHew4JJ89T3
8iqJ+n5z84c2kq1kpFmRgGHn7eTfx/C4z/W8TG6ZhA1iA9drmMfLWqLQ2RzL/iBGJw4lym0MW7OH
CMXlUGYR19e6MzdbZH443RQbwxZJHRZLYErwWG/sENFpw4Q5X92SZpuKrJN6l8THxpsdD5jIx0Nq
qCInqjAcixU6o31AQbPF55xLQ+5NVJOUBzR3yzltFFs9YPq+XmrvYZBVfg0h2O0wA3vjduyWgRaM
swmqNflDU/RPnpo/LJo63nIbw1bumFYEnw9sqFHIg1pMqXj94HjJrei5zntAMVxcZh4NbmK/K276
VZQ3bqdiRU/eF8gKq77K2La3x5pUPI3VdonF80z4tPFrIpRQlTNYfTSPm/g+5b+cdm0j16CyW5WD
j9QzLNYbSucHXV2a9z337LKRa/3CpE99D6GzGaOPMViykyYQxUF3Df9gFvqraJR60Hm5ZN48L+m8
aLe+KrdhbROyohIolzJbO7qDJnJfjsWq6oPboVm2u1Hlr9tIiyzGoY3l1iTNXLh5HRur5vn4yjri
YEIhVZ+G3n63hqRw3LhluVQVrSm8qMj4UB36aE4jN51yym24mpgNQ5XJx9I5rZNa7X+FpXZqfXIb
rkY06ES9Bms3A70Xlf7VKbBJuH1Ly2xnQ8sG3OBFFuiiShRZ6xuDDN4tTbIRabWR3tpEA1afzJL4
gh5VPm9uW7cBaU1D2yKYVZHJeiRJWXs0nSfIlDodjI1Ig+g0NC1XHMw+yC8QFXsRU+nEfEi5jUcr
OiEB/2uR4mFs4SbK1UsZsdbNEYeWdXJfDUaSBbclCNFi9O4McGNuZ3Lyzn+0rDokSEFPOMLqiuZD
TvYgMXx2a/1wm6ksLpSmEBUpMuZtcdqbEElkOcQXbP/0898ouNhQNMiVNODvEN5D7fl5gpbhkGje
rocd9EWOJ2/FV5AYCNP4gfcwQaYLyPACHPHGsR5gI9K41wk6tW2RdUus0j2sPo++dkskbThaMPvo
X7eBeCiRyGz1csN94WakNhKtCYu+7tB+f2Cg/MMwnZhvJmYit7KUDUWTFV9MU27iwVv7NpWDzw46
316cbruNRGNTFWk0OtFl5+Mxr9YPA1MXTuX0xH3jMto0ZTJoQFTWG+8BqAJ1FY2dua3zcLpd6BR/
wyu+vnL7CZbBbpVhfMdL7AHyX/NdDeW4G4wDHt0WD197A14ILr0eeXC+SXKcNHjuFuWFF47o9w15
64yC18vPOyuqdoY1ocBbHwgh3V2z1TQ1zfJ9NQM8BAnWB9BrVonJ5ycWDY+tIvlhEyf5dFF8Kg2l
1+smlxSdU0Auuv1zF8ZtqnVMrue2/NrObfE5rvSNPw2PYw2mFxIDiBmzpbz3fVkDfMW/uJ2V5RrM
uhXoo+z5Q4kfFKwa6stUP7utbYVwGgQB577HH7Yq0IcyL5+AdbnE2n26KW98BRvqttetqtZ5w2Mn
kvd8BUOWWtwkjCkkv19/4k5pCIqQUDzkPbufIn4C8LoZry1NOSmv9CStxUM7hGZM2pV4fdr/n7Mz
WZYT57bwC10ikJAEmpKZpzO4KdtVZU8Ilxs6AQLRCJ7+rvOPfGSnM0ITDzzQUQptNVvfXouZzq8K
K3FhNym3ZqookTlUWOfTtsjPeJH3W49d1i0iy0SWeE1yVoalOM9rvdUn0gfxjUP2lb3QlSYjE8Nj
4YZls23L6VRAP+Vh40tzIXN5+C0OLvRGK0vraRYyn0SYq7EHCpt0nud4F3rbeX3sq0JRBjRdRJei
RggKKlbqkvnlD1yvykZqSFIUVubHLEbIzqn+rg/6xC8X7KJvMS0WxSC3l5eL/WsKwn93xv067qJu
27FijTw0Ioru566/hLry20pcmTI4oXRFuU4SWjTlObD7DmEvzzqBxGW5jgOSnZEeEK2M3XE8dKPQ
gdx6/b32Zu9iXCAl+nZtGkyXdWnOtl6SO0MPc+oKq5/oULVn/DD1BWn0kKZqEsXjFuvgMsZS3TcK
P3KFl/CNuPi9HYlIXA2zQpB4EToq8liH5kknbf8kNyTb0voIy0uXKDbiLlNOf0/bVHQnYOTRmvIN
NNSZElE/4TGwPrdRPC4pKs/3p6485rvn9906Dau6vSctNOC9NhaXIbMQUIrKJZF5yIJX0iz3hKu/
/Jp2zg44OoB/izGbxoN+7KcZtivr5FfXnvzCkHUYtEMZmUcL+6vV22OH7+rXb2cfX0VEJzbMCN0i
eVt09Msqqd+q4OJjoqEmMgRNG7o/NUXyI2hir6ZjFx6zc8UhORQlecT79sTjGcJ2UFDyGZLYpceq
ejTDqpIkl2Jrz8UCpNaO7Y1w+f3xI3bZMRYVnR2Qcc1tAkoobLsDFfPxjUn4+20wdlEwJIHIUk1j
kvdz1F8KOkfZ0VvxAUZgsdfZLHYJsI7BVUI8j3xdsq8l1V/GUXhZ2IjY1T0rmg4qrlOHc181sFM4
TDxdrfC6y8YuAGbsARjHtEleDvQjR034aQn1J78ZQ18e+yAZNkM6NolzkFHiUqnjHuVt5uzXuBOh
Et6PUQiKNCdHsdwXELdDySt7/+fGf39vi6Vz1GYrtRa4QoL7pljvt64JUxYXx1ltB75AQ+SNe+1z
Ocavp+7YBbugQomyWrYkuCosSCVssNqroJJP9FmIsH0I5Qp6tYLzxJ9/1pUocykvG8jx2Fsd56MO
P8u+eSMI8coA4mnk5bdOoKJEq2CK8x4PjikXy5uDt2/9uv38lX5KR0EoC2wpLGfyidv32pRf4Cns
dY6KXVEyEVezKBuKuDVD8WkRVf0RLsBevpYidnEvQZk8bIuOJ3uxniE698/IYz8wFNT+y1E5mpXq
okDj7XgkaSYZSLU/j/fztex3s9KJ2y1iFa1gKpyPTcReRQ1rnuqmWe8jWH6mKhrru5YswV0flvpG
vF2bmE4wq1omuHsucb7rlr/WgSEnFcR+ZFrsEl7Rs7p0JdY4P+IYOPL4LG5qA7891wW8jnZcgG01
Aokvpc7loszFrLdkNa+Mi4tjNUM1TSLWIgcLkynb3vdT8e3PH/la007A8rpaW+jgijxKank+Gvl2
eHa89mvcidh2MePBFsGRTcAiilth9R4IVXnjneTKixv04V9OfQ6pEjq3A6aLZOGQ9hU3/1SSR6+l
NZ8GMu6XoT3mC+bwko52nV/hYOsntxa7vNaShMZCb43nqCAqz3MftXeMKnbjHHRlQ3CJrbaYK5ts
Y5zXPUdCf6zTuit/xDbKYzxhnqlaP/h9ISfGl3Wg5X7EPCd7EeEkF7I3RzhEt64UVzZQV59M0WqC
RW0scjlVUIDZRXOGRjVuLMUU2ncHnor8LgGxK1aGItmDcly/ckGY+YsLY0+WK31jg74SJS7OVZck
7JqGiZxXMrlM0E20od9NO/4F55pLsq/HzPO1n55KHX0rl1u1GNe67QS3CmtUBqP8OQ/Nvlw43aNH
wzd99po7rs9ki9haUDXwPOR2OQ2sY2cOZ2C/xp3YXoNIjG3HMCrb1qZIGwaPURcfnq0/D9hPR4ly
6vW0EsyWmAyw9m0tuUd2+6tf150duV5rFMk3EqteAN/kgeZ49fOr3Yldt8lFHqpsK6yoRrRhqo/l
buoqz+XaJbqmcUbR+nDwvDRBeC5UgQIDOEh7ThfnMM1HO+y1sBjzrf4Rr2I76RJlOF5j7gJdQ4H6
FSU6zEXVN+YUziCKRcG4X2lP7GJdCplfLI4K477uf4VIDqYzY57nQxfs2vt1Gkjb87wOg+JxnvS3
A7rHN7aS5yn9m1Ocy3WVB8fLE1j8XM67eSzWZLiD/MetqsxrrTthGtO2nikq15EgIZ9DRjI7mhvX
xucmftfx5z/5U4w2ZkYda3LQnLUtfdfbsH/UUzE9lLZt/JZ112USZ5FtDKEwjnc5HUAQLk5hPy9O
flPS2VoZSqoI7wKWRwSyPyUf7ngT3ZIavzbuzkk5mo6kC7cRjdfbnEIH9En0h989izuBGlAk0wJe
Pc/1EK4FG5L5cFT1y3vFLtoF/qogUMXmeZVAtKhTJxCpfh136a6Fc0wZMfAcljvfp6b51FLudzNx
4a6iKkk0KfQ6apM3h23uV3LLi/7Kp/wF3jqKqtdVTfNIDfxst1Gn4xD4cQSxK0mmimqLG6ZpDr+2
T6QOziZkP7wmuMtuUdtzPtbwXFkk3DngYdCnQ8mOs1/rzi66rvQAATywfCb9P5IrzHJAbn4XExff
0gsKYFdcb3M8B9i0bcoyrYHV+UW+C3DxZNZQDFlZDgVsncJ+97/Ddv/6DYsTnMcYl5ORG8uHLv5B
p/BHMvKPXk279NZUD4msV0FyPcGRNIWEqPq7Z8nqlzh2+a2JJmLC2YVilwvPom/Dk6oqP64tdvGt
Yd7qsCj7KOeF+sbwLKKU3yz/Bd6CVihhsJfOw4O9hdrvK0mk52nOZbfoujVFOW4knxlEI+JVIaFe
JoVfTtc1mexHWcudTSRvlTqxHcKYjZ/cQOyyWwOIgzYiI5pm/Lssq786qFj4zUJn2+wpHuMA0NNc
QLQfohXBd714ZiddCbFkmtY62naak2YOL92Q3K2y8m3cicygk2UztmWUV33/MTo6iIU28z9eg+IS
WzqCHs46o5ByMFaldhJvNVLFfsuVy2ztg4XuQqJoHg+i/y9qw+p9Sarvfj13rqDHqOK9GRaaT8Fu
H6KtfTfM1vO5yEW2iiJkYbkSku9jsN9FZgzOyeZXIxK70BaL9mhsIHifz7r/sMYjrHhmL8s1EbvW
kns4DWsZom1TDjxlQ/iqlbPfUeUXuTBdd8ixzCRfy3Y6lXCaTA8C7sPvezrhWR5F18wal1rVDj9s
uSE6Bz8x4tiVB4PIUyeOhoZ53XT8Pg66+RQlqIb067kTn6Up67IiOsy7oz/PimYBa/7zatqlpipo
02jaqxAr7ZFXPPl77TavIo7YZaa2iY6j5cWRtxaeuCdUEbKP82KLD3/u+ZVLlstNdTODv/kWhvmy
zVV3jptpQK60iILPZTX2N7ItV3RxYxeeAii7qv4owzzqal6cWKTVXyrsYCx5DOqUQP04tayHOhku
3oTC3QFelDbAEn0E5f6V66q6+P3c52H46U4Jq4QqWmSx57oZ7XgyE2RyU9KTBCrDRdL7SYDFLnCl
bSRiE8oj7/feQjBiE6fO+2Tssla9LmZtDKZEt28/IMtWn1hb3dhoriRsXdSqX6XcY0uOPJYg7VlD
1adqKellDzv+tExDw/2i0UWuQoxHWdP4QCKL75/imk8nApn/W08Dz/fg3yQPXOZKH+tYJ0195DKS
6wU1Js33ekzE1wAU36OItwqfPRyny7Ae5Cw4VKZZTAJYdh1N5HeQcdmskk6Vgc5hmB/sW4zVMp3C
2vP679JZJbHzgIeUMIdyGD91sGqP6na60fH/ee7+ZvBcPGsLSKxRe33kuwlL6I1BAMNCHz6bq304
F01S33ON2r3Ndv2pYAdJlWz6U0sG+GjVsk2FKQa8wlNTpckURBcozeK5s1phlcSqfb9vdBh156Kf
Or+7okt8gf2UrdkREQGBY23RPAz4x2+iugCX3I+5quVw5CvbP4+qViAbuV/CwiWueiaSrST9kcOC
6cv69mibr39e567kFFzRrhmVCVNyGCwRfTdC118gd5kuMEf0HHD6ch1V4aFQ/lsdOYNC3atk0/rE
puWWxfG13jvJraVYe60LfeSCzTSFzVl/2elw61n7WuvOOaCdRzqMI1qHnXiRimoM05W3Xts10JaX
AxN2rZYj6448gZv1fRKIT+OS3NK1/n3PwTu8bHxbu4Ea1drcRma5GAnC4gh3v8so/H5etq5rLZ61
M9B6X1YpGJH1LmbJ5jVj4BDzsvUwmLoitMo+Q3qoLN5VWiWl38ERNhYvG1cUtL05ki3fWjzG9goy
p/C58ez589f46cwQoMhgr5TY83Eu+YfGkP2tMCbwWl6gmf2y9YEnrKNBsud9NaiL2lGPKtnsVzMH
Pd+XrQeNYkNPxjWfGPmPkqk5DzXx0yKFAOzLxsu2ARs5WhRldGtzMpsq7sF1lTd2od/TJxAedFpn
R0T7arY5EW18ZwsVqbOswzhTLW++8JhOTzYugSzIefb8RS6HVSTRpqEWt+S2wv4xTqj1DnevbAwE
hl7+HiRK6pGZcskBRSyPRUTIHUeh8I2D7ZWlweWuIrYpUUBlNKcTgc1kHcf3BG/Unq07wbtpsoMT
ESZve/ag5vdg773AKwgDvBwVE0k6HwMzuWmLb2H9o4atiF9kudQV62y8FriZ5T0/7uBgN6XzFv7w
2V9R0vmy28F6oJSFzgao9Ku4tToFfFXf6Pfzevvr6Uu47o97PzUcJXoml3qa7rje5wvIkughgrn3
U78W9Etcrreq1q/NGyeG1UpwKa7wQ6IjISnv5PrOGtN89hsmJ4aVnLU95mhCwc9yPIJvX1N4m/lR
USBiX36EXQwliry6KYdL+PetCHOOemmvjrvAVdS3xAwxG3OU4vzNA/u5loHf+UO48ldzu8qV9Jjy
vTFD3lChz8/Ljl+oujaQAw+iIgjWKZcDCuF4GKbS1n5yFcIFrvqmWiaLqqoca1nzKj6AkqhAe5ma
C+EiVZFpA1vOG9TomqOBIveCQgg7v/P7ok7EgsobDgnf9Fy3810QdiqF+Y+fpwbyeS9nYow8gjCr
GHPbxMGDaWR3vyvjGaMuRBUFpCwErce87+l7QNqnztovfx6VK5kZGAa/7LlFDRU+5TjmETXiobDx
w7it2DqGUxENbwPCL5OMP4lyq57UXDavWA/4abfdrTeKK7u8C1btlUXKZ7NjnhC1a5S0KHZvxoR+
7avKZvDOK0m6qWj7Uo9V4zcVXOAK5tRw+kukzntiTDYMk770PZs+/HlIr6yoroLWgnFrE9xe8hAU
93kN5n+08rvWCZe4CrelIUbNOjf93xbZk3Qw/XZj27nWb2cnjgdOR9mzIYcF63kiM8pdbiWVrjX9
/P8/naB3a3foWbQYki15f0fwj99QOzE96TjZG7WhXRREwGG+TVnA/CphhUta6cgEkgurcyxz410M
KdRLRFhx8uu6s++2fCj+dzjPl7ggqS67dEIBq2fjTlC30ONbVECGfDu1fRinZu89Ny+XswKrMON8
Eg35VIV9JsZpzejgV8QrXMiqo6Opkpp3uanJ47HOHzvrp8cnXMQKctpdU8RHnzci+YwynTIdt/ov
r2/pElat6ArQIPuQs4R+WAObNRxncL+2nagcQLWGNd788oCJRqWdbsoMQgK131LoCmdJu7BQUaHy
xC7jqVbNfrLh7rktunhVlQx70VPZ50wWX4K6ONJlNn6x7ypn0YZWdZVECnPFkMsRBebckvqt36g7
0TkUM0NR2POoT+EDrih/T1V0/+emnz/cb073LlxVR6xuCN9VDsBb/DskAT/zA48QBp65N8q9ryy3
LmEFfZ89KooBKzkLPsDMAmq2MvC7r7mIVRBHtLHiUDmza3IO4qkEItr7SQoKl7IKO7GQkpR9nvTr
foq78emAde6NULoy8i5nxedK2D4YdA6dCPNuZnQ7x0UyvlIFygO8Pq4LWz07V6JQtB5yeiCcDjM3
JzEO1aW24eGFLAoXutLlemzJ3CCmxJDDQfthOcSNjMu1eeNsp9UQHrght11uaVfn8G4tLo2N7I2x
udY6fXkIaNrZ6sIanXdQOm51IdOAb3/7jbsTr0kdQUMoGLq8Crvjsdx4kmltizNMwG+9uFy5lbtO
jhsURsKVF11OAh2+D7ZN1WnUbuZV3STgjYNGXPaKihurxJXBclGscCopMK9kyE1s1GWesmOkfsrr
wuWwAgU7YWTtsYUPQ5x2zfpESOF5V3E5rLkO11FuUZfPQwWlhmBt03IM/G7lLoqVwMSH9JBsyTn5
sScA99ZaeOZhXRSrnVZt6FbrvN0LZIokbR/NsvIbPX9OlP1m1XdRrJnGkamDUeUzSJXkiVFeNScA
iBusEGJefldc+2lZCBfNmsCTrbvuFfRkw/t4Xt/r1c8HDbXvL0N4Mwlto2Hr87ZrvyAx9a8OINXj
FcIumjVsYI31gP28kpUaT0o0+4fWlKg0bCAw6XcwdkW1ukW1BSE47lizradEHbCLK24pGF2JWZfR
wqaOipKdqpxETJ6IWLqLTiZxY3yurD8upMXqgMtuNtga5Ti+2raih1vtAHsovJo364nQWN/vnSI3
kI0rm6WrtMXNEG7HuPZ4mSQDzAk2CpoNhYdE1d///MGvDddzqPx0KWQlJwpVbthtgjZNKDwmKC/9
dBuEy24NpjAw8UXj28BY1pHlfhTNLT2Xa2Pz/It+6nm/GWnnUCMMoLpykdX4rWNz/dRSqm587Gtj
4+zEnYxhJWNIlyu6nUwBlwBmuw9+4+4E8Sy3vQ46o/JVlN+rQH80weh3NnH5LdNoM42QQc33fn8j
6v/M4Vc0IP5HKvw05BAqEmVpdZdPB/9bBsO7qL1lqnIlsFx2a4H/z1HuW5ePfJv/EkA4/xlRVlqm
bcundKjHHr6hiR+nLFyca+3WYsJzJeYOr8m9sGN9lgWr/NY3l+Zak/4QSLhjfWvM95qaBwKVaL/z
m8twrcI2+ti1Qsa66s+2it6Idu4vXpOSPIfaT9/X9gpVc/CNy1VMk7MUOr60UKO4sfteCScXx1pq
uJ1Quaic2+Z1hDtLKqf5i1/PnVBdKkYqEDIqH6x4HIyo0lKWnvchl8aq+yOMh0K3+caSVzbcnrp5
8bv5u/zVsi8NzlOkyfuxgl7aONiUmNnvJuHSVwGVbGnjrcnhF9SdgBIFp5IcfldQl6tCOs7Oy0Hq
fOqLv1vcEw8132j6ylrgYlXBXNTaoDwxh0F5iGx0rYtHpqf5aQsH8rYMAgI3btV+8po6LmYloVDT
F/tS50OyyAf4RpYn5DOLG/F6ZZdymajKlErw9qjzZS6Gz9s+T3clJfvTDN9Jv/XeRaN40exlbec6
7+sC5TmmOU5qJMxvE3ThqLlQCZRtS7TO98d1sNXFjsL4XbBcQGo3m9WmEyXqRdY3mi8PhTn8nISE
q0dFhJ0LpqIyb4BTnlQpojSAh7LfGh86d90WlbP9Gu9lvsnl37aChWhcvfebkE7eOF7UElNghWC7
+cfCTK+7qP/Xp2nuclEFK/Wc1ApNb8nDooZ/qAq++jXtgBUwlS5WU45lXi8G+jzswL1T+EFR/Bco
KrKjLoYgyGJlzltnHlei//Hrt3MApsEWIoeGpgtCP9JD6LQJ4Lfm17izoY7Yq1fR1GUeIGV3saCd
IblQ+2FF3JWiwvvyMtRUBhkP+7c1s3mxJF4nAe7yUGWPiojS0iBLah2/mfchflMuhdemx10cii5b
2c26KvNliNY3ScW2yygT5pV35S4PtQfxRvaBl+ChyHP1eQ0R2pDcOGf8fmviLg5V1YifLkLX66UO
qlQGbHzDoePcQ+6fzvcLXrTPRAa3ruO/f5flLgkFmnZNyLIFWTsGNT/ZYKjPQynmH4maxR2Sbf3d
rsfgdDBeeS3JUH18eQYkATzx6rgOsv1Yhh9BEsxn3IIKr+pD7gJSxK6ktGbBDyL6i6nKtzGU67xi
zbEb/L+qGHgHXWLsJeIH5PWHc005vbEJXvsOThyzyOAo0gdl3sOrKe+E1ncHmdsnpfAapCK5pB3K
+p/wVuuXYAZ++PIziGKR/TybIOstZnHSwA+01X5FvdzlpiomV8xeJASJ1RdIdL7VU3nj7Pb7Qz53
salCzlEDDlFmy7p/7Lbm9dHsXucclKC8HJJq3eqgRz1Ezoo9TvW2/zMX3HPyOHtuuO2Qluux57Jw
f4pi8aOTkx/OyF1AilJragGZq2zpzaPaiy6lhIR+O4yLSC0MQsu83IqsbbtHZdinHbWxXgHlElKm
iqN5LaMgAzP5jehN31My+ymFcBeQgvVgN06Hldkcdj8qAgR8QhLQ63DGXUCKKcxtWkzYAjRkGRK1
fo7Dxe8tmP/CR0k91tPWy2xv9k8wmnm36u1fvxGPXs5wNs91YUNeZPUB7dcjWr/sEy9vLL3/e5P9
NfsNNPdl62rkTJTYSDKI7fT5TuL5bp2T5XXZLOHyVOMScT+iZD6Fe29xH5c8eIslrn/c4XsJ37xp
2f4lci7fUgIToxSCRuw021kmqV7b+RtDjc2HeIjar404WJnSqhXvlqaPy7TvBPI4pYyWHzX4wH+j
kIFtCsZWgXTc6EWViTrNSbh8qRJ93OFVBAXHW9e9qSoSLKlt5g2urzgIpzqQ85JWmDL5INgB02xK
T6JMeugpqXBLWVXhcX6b4lcAL5pPNgkqaK4mK7+j29FmZReo+wBio49i2zS6tEk/aA6ygS/HVrMK
vhBRBL/p1tTp0Rg85fu53nEXDtu5QenFJIuMw8Rl2MSQLhSLyJ+n3O+fRLhLfum4r9rlueMa9fQ/
Jlz2HuF5+r2Ou/J1SYf54c9/5sq24MJexuqJj0wUGRnD+yJR7zcc6W/8hGttP5/Vfspa1UJB/mad
kqwI8RgVqP3C2ehnGsNd1kt1iTiATBSZWKKsLvhHCCH6HVRdr8RiRX5GSZNkiiRFGgXvA0Ju1fX9
Pu3AXafEZIiHEMEjs6JFef0c7eV9ZxZy6s3h557MXcdE0a1m6UZYrM/C9Klge97AXNfzmzpr1XYA
zm0DkWRIyjySoyGnYSWN3/bgCmzRFRx03B5JNvN1Pz9bX53Gdhj9rk6uZWI51HNQQQw+G03xrR7I
V7hg/vXnKLpy+3CxL37MEKgK5yKrVtad65KulziCeXeTwLpH9sHxeECZ/8YfuxJWLgamkJaxUEsv
MqsbiiRc/5Z3sVcqmLscGIrL2VTVWHX2WZrTKO2l3GI/ZJC7INjKmUl6btDxIlR3OtSvS1P4qe1x
10ERpSkULs/4umufMMgcJM2Fiy45//kDXxvz5///aSnjnRVQDcCpyBhRnAIyNqk8qPYLKhcEMzqG
7WPMZcY03iphMLKmB2s++nXdidiyIfWzt7bMRL/A4yX8VrPCb6Hkzua6VHZq9w6jAjXjh2R8GOLR
77biYmC6hHtccBCZwegpR/0uxEL49M5rQFz+Kw6mfmHbc68FqrfDoj3FSeBXAsBdACxpydGPzSGz
AaY2lQ5syuBp4DdPXP4L066Mip7JzA7ydd8t07kKm9pvirv8V71HBpoCZZzZur/vm2g9NUnlGfou
+WWSplJtXYqstvWrqCseE+t57HeJL1vVYhC8Elm0lVPak+2eTvKz31Rxzv2aVATK743IWvP3zPo3
7bD6LeKuwlYHHe0wbmqRqRrRLql4DFnvhWdyV1+rw8pEkl3DHHEOsmD9HLXHe7/xcG7jtiBdH5Ln
sQ5EmJGgCR7shHSbV+su1aU6eJdNeycy5PI4VAc2e2oTcuOg+78H69/cslyua+mUhX8H0DeoIiPc
934JT7YR5SM8YnB85/KbDOIq3RPLX4W8E18Qy93DbrD2VMUY1WnZhttFRDPHM2OA4oISG9obq2lF
8EatitPejMRvYXUxsYIaXJZoFGNOt69QtxilNI79XOO5i4ltupe8IrvIkDr4KsLu04KZ7fcFnXRc
D9tvQajk2d6H27kOp+0u4setZN+VTdilxNqqGQwpS56NK3vPW92koH78ciouFmYlgfENQJms7uQJ
Z7Wv0vp5xnMXCwsW2FHzgPFM4iIKSZcVmY828dxwXDBMyhKnHAP1CUjTfV8TaK+xyM83l7s82KFa
iISvoPxqpgOIz4wD6t5vEhNXiqu4S4QpGk2DWjFbnimkdH02dYgFLIBSgr3i1JdJ9LYs6PQhLGA+
eipmOdUpDKjkfb/P24nM4+43bV14LIJrgNik4pkl6fMeYrze+blLiYlyGXij0G4oxAbZoCFM++ZG
1uhKMPyi7WXGNQxkQZ9d6F4Hh85QWeUl0sBdOqyukV6Y9oVlpoqyTg8ZKUrPpp1zdFLvi+h1EmXh
CkAvgOFzNDe3GMBrQ+Ls1hjkOlz6iGa6Xs6RUPfkWP1uptQ5RM+aawOik2Z4SL3UvHpVWX6j6SsZ
gV+oMFbjQUFipMWge9ik7j8iw8fz0VLld/F16bCR1r2aWUAzHKQfD2KevFcIlw4bmq0JIZJFs7nD
mIjwnVbSb6q4KBjBQUDadSdZlBRLGgf1K3KUfvlcFwQLea21JmTHkjw2Z1ktcQrdkN7vpc5FwYJI
U5QjVWGmLf22TyPeReobHb8yWVwQjC4x2+PlOLK6kvsr3T1P8nlt0lUyz1OYS4NxZY9q0fTIBjF2
qSyKT7qRt+7RV7KarjbXNE19XSbjgdczvX7oWdm8U9tYfeK2Lh/Y2EyetwIXDTuQfGSS7xaPAfI9
6isBuM5+K6+LhhW0Aw+58S1LVrU/BOUwnOIl9qsDgRHZy0xDKPGIQQa0LqP4PCdmvFN1yPxmpsuG
zfF+tOVqMCpLt6XBLN+MSOfdOL5fmZsuHXaopZ0OXCKzGovNqSO9ejB1Ut6vVUtvrJVXVngXCUPt
/iKTHpXP5QCWBaphp2mgt27X1/rvACdBGCiq93DL4j2G6zbRXQZVlfrNWjDtdyBwibCiakeYcJgt
i6pxfDABZKwbZLLPXqdvlwiDuMwAiWyMTgQcIVWUforixe987AJhoxoaWH0pi0qbBqIGMk4n2Dbd
mDnXPquzuzZ0GSf4A9ks5MN6F8Fq5z7sULfsNyxOlqoLJUl0m6yZSPrzVE9vtt7cWI6vddwJ1nWM
ZKG7Zc36YH+bqCo50XIxXpOduUwY0nVmZjqcMjUH56X/Cl8Yr0d15gplUcbFqg5rMiYJ3D774bKt
rd8DMnORsHVks6V7MGUsGMoTK5N3QVP5+egyVyZrjFmXNOFgskp+bMNuwVWt9R3v53XhpxxvINcQ
VRdoe2HDp7o0f6G61SsymQuEqVa3o6oaA64jqFPIeY7RrLyCh7lEWNVFSH/x0uBWDDqiouEpEGPi
tWEwlwjbbd+V0/rc8Wo9TnoonsQc0YtPYGKuvRxw2w7QBYGrTwY3s7wN4y+7bN77Ne0E5jFCLtWi
RjArIO+SNtH8tpZ++z9z2a9lXLCNJt2ULV34vVjFh1BtXsgzcxkvZI6ndpvRdGHU62K/D2fjdcVl
Lt+18KLSEh7UWUWW8qx0TU7wbLj1WP37dZC5iJeCY/Oo4Y+bGbyC5VFPxN1zCt9vIXRFsJCkGxQv
A53t0n6gPckr3X7wmicuzcVC+DirodSZ2MVxp7rwW3DEfsUszKW5jkOPbYPSxWwu7X8UYMoy3zxs
XRtxZ8uMCyn7Y6+HzMZbLiZ92jfrlfRmLs7V8KqFpr/tswUWh6+kkOtjSDo/TU/mugxq8B4LA7OU
4Whbn1AyeWYWjoBen9MluiJV14QiUZ/1UEa+aDYslzgZyVu/1pOX61WxKaiSWzpm+y4fOc+iVdw4
ovz+/Zi5RFe/MtrgDaPPZNEG82VcB5A9JlyGrzHcit+RtUoe4k0d2i+iXMgrbiUsPcmMcWIivBTx
Ik+tmb74DZOzj1LeQSRYxCqLp+Dr/3N2Hst540oUfiJWITCAW/5RPyU5xw3L40ACJMAIMDz9PZrV
GNeyqriZhcemKBCh0f31Ob1JdCb6Qu87M3zIq0CzK92CVN+XQ/uBwnVapnRXMBf6poJxSbZeTq2+
DxLLr3aMjk2xpbsi/9BnvKJVpqyYJn0/RmCSpwCdzYIgy7lvyL2TFPuj6Fqr9H2kSXds3YCWUUj/
73y6d5i6pas0BLvN/VYm33S73hcWaoF/f/N/Zff/vywT+pwT+CORonPW3GN07DUuuspkvRnWow21
foSylzxHPd1eD3NiHyY1ridNW3oXmUBh70sm+IHJRh+fNsM0m8OmGA+QYuzzQllHT9EA6ov1esVo
Q+r60IQIB1pVugc4zu7D/SFK/Pu+QCwMm3qJ1cvX5IcL6aW3665cQ+irZVUsUSuFe9v92BdZ28HF
M7LhvtJB6CNUOtyWnirkkRpWwIGrf1XUO03nQ5+hklw4jr1szV2rrw18cH9Vc1v9+Pukeebw8yGq
dKtnZ6na8kC6H3pMjzNL97EYoU9P2bDokaWut7wiHLJTdISmFbqT9llOhr5sFmkXQNKr3nIo1PeH
BZ2RlzEJ90m3hT5AFc9FINJiWvPELiwvQq0yqG7YXVAGTgZvnutJiE5HUb5Ys91RruShkdu67+z2
GSqVFigsl3WSB5F7nyDxklVpEezbwnxmKoE5UVdFZQw5Eh5lM6K9TJXRPm04uCb+PjCTRqWzj+2a
g/nuz/NY1ee52Oetiqv57w8fIgihjQnl+RwlX0ojz+HY7WtaDn1oShGL7Taqed5CSnVNP5ii3Xfe
+cpZSNWLODaC5TzF+kyqgR+Q+t13mfF5KcdHBAEw9csDZfPCwv6XJDvB/dBXzlImLgyu1CxHd+t6
HNMkPCq+L40W+sSUEEnaVv3I8q2nw2FpkQUoIFz7wmH6zL7oU1PCoNeaumLJ27BqPmsm5vFabaQi
+7IBPjm1OAZPA3hP5TUtZQb9xlsjXkIon3l3H5wqZ5hnbE2AXauVXTZ347Un7sOu88LnplK3hhwi
xSzveRWeTQAi3aW4Ae97urdAxcxrCLlNS66mlR1qNt0VwbgPiQ19cMrILd5smbA8PjQr77K4HPbh
2aEPTmnLk2grUpaXS3iFeBO8G/VLtYDnvib/fdNK1z4RdR/HeWPT9/NUnNFf9pKK2HPP9q6+TndJ
XZo5yWnFX6O99V20JvtOOJ+c6rhpBmXSJR+CsikPg2JPevPRCkn+fXPFO0JjulI6JCFWEDQiUVX+
pGzzadejfXqqXWqxCFnEOfDGR3RozJlq1cd9z/Yi3ADNmlDtaXieVGg8FTLTpN45DX3WqUraABf1
Dftt3A0ZnSFT+qRyu+/FvbUJd8YmXk235GR2S9ZWY3IcED3u+5q+KBZpTBnLAocc0jGwhJjaGG6W
sdx31fVxJyhxAlmD+1weMVyCSpSNXstlsdd9I+OtUNUxzk2LKLENhjFLOnGGOPPbfc/2VmjZQC09
GC3L7eJyOs3Xddt2flDvpttvUbymq2M5BEWXcxBalDDFTHYmMn3iKZ0WQLAUY96tADzagqv3IuHB
vjH3gad+SyHiHZslb6aEnwXC6VOtl2bf5uVTTHSUGppI/ZpPFQ0z1NnnzBD0cu36pj7LBElFBTNY
ueQ6nhVQDzZcDYoD+3JGPs00hcnUzFXLc0KqRzu72+qSvW/u5aPSgbRsjYM5jxxJb2m1umtMl3Bf
yp49nVL/qRppB18Y+M3NudpgATbVVfMhCYfouG/UvVVK07BDEUxxnNHiGBfkBMuxXa0eoY80jXMi
QznqNVdd3GcB8joHWM7ss1UPfaoJN6K4H1e8eDr07C4Vqz4VUIrYuZC8Y5T3UarKEINOolreUWmH
vNDbSzqKTxPjDykpH2pK3FzxBrdDbALldKYk4T+aNNbv+GqHF36Bp/PnTz9C/D5ryDQ0ASTFaT4k
RrwqhRyOTTzEp0WLAGcI3wfkhj7olPYwK+/nhOZJW30Jk/51UfB9QbVPOTWBC8behBQoXE1eccFN
Vk5xvC/x5YNOjoW4Msqnp8/JG5IGOrMD+WfXovIJp0FGHQSu5iWHI2r9QTfV/GpOOHTG//74p2/4
p2/rrdlktSQBvz3nOujWdx2FqU0GM9Pu1NQsOG5cD6/lUKL/QVeV3heg+bjTOvF2rYcQe1zk3gLL
/5akct+x4uNOfVzNUWew8ZtZHGw7/lN2286t2YedFIy6exgZOWQJmurgOod0vthn9RH6sFOUNATK
+r3LWR3bO3hguRMizH5f7OfTTjQMOwtZF5dPA3QgnmpDML7bubZ8zok3CbICQGDyJmp5Jij+Uy77
poovfBWxoluCnuLF6Rwclye4ZEj0Pvml0CecFEkAaJHS5rqENM0cuMySeXnz95X1zM3PB5yGBU4Y
DdySc1zj1VUmQZHZtRcvFOGe2ZN9xGkZG/SddM2cO8icvZ8YBOCyRqG0SqcK8nKT2qk+FPoKWMEU
rAWaE+dcbuzLFE1Z4ZBq3jdGXoA8AmCrjYld7uQYZRAqqYG29p/3Pdw7d7s2agDizg67cmngSZs+
LHbZldTjPu7ksJZ0Pfc2T5OlOcFwpEVGMvmx58W5Tzxp26K27+ycD2U4XsZuEZC1gHvLvqcnv5/m
8AiY44T3c96XZXwgm9MZEdGw8+lP8/U/EWZbwCcdtTGXb7K3WT1Cjl2n7Uuq5n8OdrjvDWhHm7YN
ROtz5GvDM8GOfF+GrbiucVHvOkG4Tz8BV65mV5ZjPgf8EXz+r5nG+6wNuU8/GVqquK8x3VmnplNk
yZqh8Xhf5RNOBr8P/aTTqZiKYsqDcG0fWWfctZ6i5IUg8M/bGff5pzStCA6pbc7XoWuzhaXvlIze
/X1KPk29/w9C+P/pYS24u0LJ0+ZtQ6PLGiBPLoPgTEC9f+qrYX090R6l0b//sGd+EZ+IeooO4mJS
Lp9Dcqf0V1fu68zhPhAlwprFEWFz3s5re1injWUbt+3O9/bWLUQruaYzPgAnjTuRdZLHEP1yu1IV
3IeiaO1Y0KfY5QlbVW5sBTF8GAftfPen9fyfXWG2nCajq/F0SKaf5TYOh16Mu67j3Mei0jqtl4BI
l/eCfoDI5GOykX2T3oeisJ6sqRXGvGXanJQpXhsSrOd9E9Fbr6GRULYifMolmugPJRnMoTcvPPuZ
jdLHonRka1Abqc1hbbgcdDc0l2Ua66Oc1b6cHPfZqCgMK1lOcsoV/t95RKL7Ipto5yr14ShTGrL0
m5hyAa7lPgi2T9SZ9gWk+JnR8eWuNsdxpU3IkiMjWtdXyPw1b2rSq7uxZPFLP+SZfcbHpBLbGpjw
0ilnaroaGn5ak2pXaAkhsd+Xk1112DwZfOQtHXg2DcGQ1WR94eF/vhGirPL7wyXEmwnsoLE/ygj9
9YNLT/Ni4doKmvkdnZg5sK4kh75A/+GuheBjUujIYlCjdi4fuoEdbEyaEym3fVIB3Cel2BytFFIh
Q67keL9E4jVX5oV02nPzyFvBMmw6RiakjWPDwrtg7oG+W9YdewgJvRCOPPcjvAiZCHSsNQlqAqJi
y8+WpOo0W6y6bDDpSzHbM8evLw0lIIfVsgmX5rRX9rtVFTnZkbdHJVd6V8Yjv0YraXZF5dxHqFIC
mVQxdC7XXHwqu1lmQ4lW2V0zyYebKoCmAVmiEbXT6Cfa0W/o6/m179He8duqEJm26emUAXLTZty4
5p9+7Og+sxXu8011LCvapcmcs4Y1r8qigjGna3c1xHAfcDKqk5EtxjEXSzZvRv4YmoJ83zcwT/vf
f872BB4fTtt0QAap/aSZfDO0Ytv5Pb3sFIeaP8CAtc2tXMdsLKO7vmYvJO2e2ed8uKmanvpB+6jN
y4JOB17ljBiZua6mWR3Nr2RSbOeo2VcH5j7sVJgY2V/ou+UA2eSB0yrKYtHIfXGKDzulJNWQeV5t
bnnZfkWChFwdhWj1ri/sw058TV1LDb7CCKPuV8VaFxfqlur496c/HVp/CP592mkhoXVBSm0+hStv
s3YW/JDAmaZEeRWHjU5YsG82+eRTGI0CgoBkzN2TFmAL86eMFat5Icf2zE7to09xrANXt9uQk3gt
3kkDlf+mM/Q8Cah0vPAz0mfGyjubgzYwdhPlnKdLQw9rgp6llZngYWZWHeu0Ks8tksOZmCmDAiNu
sTtHzlvj8GYnUx2P9BYtRXfaYGt9CpZ91Aj3AanBOdYvm6O3oKx4VmwRkOOdzR7cB6TmJkT1L8LD
m6oxGRT42kjsOxF8PCoeeNxxikenMbQSxGR0NoHu+vuqeCZ69Okos27OtQlzebrNOO05tJTzvk6W
F+ppz0xWH45apYzLJAR53LjKFlk/ttV9aRKe60XwFwLJZ34FH5KqA9aRRSNfvsTyF8o5BzlBNOPv
w/NvQv8Pu4ZPSVV6gO12OQ452JEqxcADNF6fagkVDEFPaOTrrkVZD3fzqvRhKjt9Jk4XJ95q/fPv
r/Dcr+cF4UndaDvjK+WRhpCpEN/iov+279HeMq/ZskxmHV0e0AUeUW9Vsk9YmfsYleo3+BqGE6IY
Xb+GFgd3+2BBHnpH9RyBmDQpChhRFLxBLvRbWO4zueP/Jz9lqgJtTwPWApG/4gTtwqOo/9k31F58
bVwB2+V1658M0L+NyxsWTDuXsO8y2DSzsZOo6E2nGgHdcuI6feEC+8zc8/GpgvKlMWuJrUeDPEi6
+RDO5tOuEfGlp+p03KqwwLNLK0EhjQY9CvE+7IP7/FRgccNrtrLO1639YVSvTjFBTWffm3srEg0f
itNW1rk15gvXUS452ccIcp+e4pYEXZGk5FbZ9V0aBh8SW78QiD4TAPnolGzj2ZgpILeS9/YabAhL
wq4Tj9qS6AgVpu39vuHxVihqdKbdkoLcoJqZFXXxCHXrD/sezX6/A4zI8yv4etFbkZqfapRHC2vZ
F7b65+a6t0JVsKxRPAtyQw/MT5Ikn9eheElF4blneyWioOji0pQYktJ0j71m0RGeuPFp16D4ABXW
PuYhw4v3unstRQ/vz3TcJx/EfX5qgCew6ouI3NJ5eFVye7XrPhVq7sNTkIdLtajxaLHIg+DRtzIm
L3VQPTPgPjrVDqHrwjHEa3PUodP2e4A72L6J4itB1bwTpRSc3GJRvzdN91G05oVw6bnXfvrz/9xx
5cygADXgtflG75xML8MY7btc/dtq9p9HD/DTSmT/NCLVt3ZYb8LEL6SOnntpb1ESbZhrKMaDtfVJ
TIdFy/O+me0tSV6ooEdY/bST1B9JvWVrt6+HjPvyT2yFYuggMRyDKl+Zps4kb/Zdkn1SqlxtFcEA
TOcjcV0m9LIdt2p8yWTlmdH2FaC2MIlnWysG68jyfRWs0Hzb1p03V5+Mqio2czJIdktt8UW59Iuo
l33HvU9GWdHPC3dPq6YvHs0sD7Eh+6a2j0XptkpHN2OaFBaXxamUUAwrkuOuOehzUU1a1muJpuN8
kJ28Qr2fH63iL120n/ua3lnZoMuABJpiwaf2i2uG09LZfaJJ3MefhNikauutBm3IRcZ1+E83L/sC
Q59/UpLFRVBqCiQ1yCZnL9usdz7aOyuNWgopXKByBj+kUGXL+GXXl/TRp4S1Oi0WPBh9NNhg24O2
Yl9c4nNPEbQx4Qpvt5uLHM9UPCzolIT6yL4X91LCS8DqIqKpyp1VD1Q13/u430dscR98msKtTmSh
TI4FBFqLAKXlGeTBpn1f00ef4HPh5pqMTe7qarvGJdfH2O3NF/ns01LWYxqNdZsr1X0dePd9SOZ9
ov7cJ5+aoNCNXsx2gxVJnK3MkYzJcF/M5sNOW986phK93TTvjqEuPnBevZSzeGZP8c3+eqHJALTb
5AGvvxQb2t5HHe28IxNvdZJRiLZtLbvZaVmaQzSoBHL7yu0zxGY+8FQ4ic2KDk1eBNHXAHobiqh9
ET7zeaelCchAy8SgklxA87EblzOX6UututEfc6bMl3iaRzJCyCxt87Xr2m9zHZK3Q2vlu9Kl/LJn
I2C+0JOARmgoNm7ybV6/Nko/MEl2gWZQI/498hxYTwqKFuY8bbV8CLuE3NVRb1+Y7v/y8/+fRoNV
yO+PT6ZILcvcmBzK3vqYLLo/8zZcz2Wz0gOLQnco+5YUGZXT9GGLxXaZMYe/zcE8fUbNofzMcL4X
R5ixF5faVfG3ZUD+JKZDZS7QqJwOcNChxYmRaDiWcozP2xiZXREA82kqXlloAmLcb6hsHWHYV2fD
UrNdlwnmw1Qrl2sUztBOFXbLlO4u9fRSC+a/Wsp/GnQvfFZbCMMK2ra5DLAFHyTgpyOUGW1yVcBk
usMEd5joQFQP9Te4fl3B1wbdIQiK5eDSMjyNdYiUYzSp4MgaQVWGlo7xPW8oyYvSyUtVOnKsIWty
SdCl/tn2InlEAzya1GWaDseCrvgw9CmqMTykH2dbVGcI6w4PA0N5WctxuYNaYZsXff9SceTPex/z
Ca8ETibWdGOL4CEkb3o3LRmb0mRXeZP5SFcxylr1Iz5WrH8Mc5oTu8+ehvlIl5ycm9IST4Z5zGM8
f653UtPM17hK4VuC+wG6k4q4PKLf9IsIon2kOvNhrraGmWQRBXXeL8O7tCrgq1W8sGM88yF9eas6
CViDJsIq79RcZ5MY1AXuPfsa8ZmPcmm2JKZruibfgp4/LEm7QEBlp+sK82kuYEpRWlSpzGOVPMaE
ADVpdsWw7P8MC8nCdQMxrhwQ5j9FMHzYaLhzcnu7Redg/xpIKXMM/eskQEYz0cs+S1wko37f/7WS
bQgfI5mXuJNkq0btrSvVrgQE8xkuYO80CfQc3EIVfK0nZHzQJ7Nzg/YZrnLSwVpuU3Djq/zEyjYP
m31kG8wKfh8U2VRhXba4yk/DqB4WI+96zePXu2IFn90ag7WJK+Eq8MXjIzHaZWrs9tVpmc9u2WKJ
wiTsytywajnazkDDvdx2XXeYj2lxU4Yl/MtQSqWyOKEHcj1obXblCphPaRkOR7oA2dhcN8Fyalkh
MnSDvds35l4mbJs6sS1YRTdkraa7SGzbUQ9sX/2a+a59ayvmxlZU3KYt7B80qj5XotN9+Brz4Sxd
rVCahs3YbQgXd2hVxDNbuWBXJo/5NJZpB1rPEIi8jTStDyPdjktf7eP6mE9jrWUy0iRexS1oW5Gp
MPkaddN02PVNfbGpcYBWEFyAxU0GvHosAv41iKd+32z0YSwx0aYXBEoNcaXeFS2fT020vdTq9cyF
xIexRNUMkJ4u4huaKsNzEvLqBjyrP7Yddzs/qxfW9x0N6qUi8W1aLD3Snq3v02VIP/596P9tF/5D
AOvLTvFt6zmpmuQ2JCNLvqKTM3k3NynJqk3S2wTrk0PMIRrn+qJ+HZoB9kwjXd+tVejeTDCa/THB
EKI5hxHUPYum4edIjfPbhBXkVYhg9QzTL/KB6rS+uHhLDxYK0XfoP4A99gZv2r//Es8EMj7+BQFt
gDNFHN3CufjcB+07iuh036O9E5sG+KZPwcYtaOh620S/HMo4fSmUfm76eEe2ESmU5PolukGxRKMv
s4+3A4sH+pZKZ/ad3D7xNbEI1leLjZBNKNcvwor1lDTVS3mzp3P0D9PHJ75aAvNBA+Onm0RF/G3d
l8udwu5WHnqbjvxAugFKQ3HI9glIMp/7iipHQ9fX0S3iunuELh1/GNsYwiB//9zxM7/O05//p4KD
4qd17dZHtzkV6REtLOul4kF9hIqMPBuEKd///nP+BQf+NG5PM+I/P4jQrZ7UjPoQayx179pQqOHQ
DYYeRTPoQwsV8mzlUfuu1BEJj3CMZOino63FBBkHuBWkT5V3NkThXVyr8JOMlvJ9Xa/pG3BlY5uF
veNYj5oAC9lmlP/gQP8U1L4RpKleqSkoL1D3mt830LC5s2aoxoyUJs6RNviwqbA8tVVbXzQaaoYm
E9zRS7qa9dLzwHxoeBvct008zVmUcJW1jRw/lQyWnC8MzjMfwdvxDDyGG9kX281YAyVFapZTIvkL
ydLnvjD/feD54AbkLur4prBpXCBEoM6RDtuTrofu7ShX9UKF6l9niT99YS9QqdZR9SbtcDRAn5jc
dXruYfgBGCObYZt0AkBlPkGqoP+O5ojoVLPqJ2V1mFG9NplEIeQyVqt4AUt4ZoP8P7xtLHvI3yb0
hu+Z/OoSUZwHKCb/8/fv9Wf6lvl8m7UrVLksDW9Rk6YfEzItN65ifR+qpD2NZdme506styQU874k
nY+8DcStsav78KaQAryFGK4jfP2KfWG9D7vRql+rbdLhrU/D4SaNodkgafru76P1zLfwabe1jTlZ
I85vZluMyYYWp2I5C/bh74/n4rlEoG+oiKRr10ikLW8tiasyPFQKGqXDoSU8CFmWQmyDvN1mF48/
JHKpqcnUpha01jM1BxC0kYJFxZBtNfakLoMlnFHx6xIFLtcchpFaV8GbOxYoHW3tuNL6ECS8CT9O
LeQlw2xaUMr7Vdo+LZcMqWy7Paq4jsrv6N6vkR5ZSpgX0KzbtDKPTM7NaVhTdimh5B2cRtJiw1qc
lVeNzlZxqtC8+Hkq+uGCUvI9q1cFOzwDU2HXmYgcQl1FR8gTQg+OVjhj0gltWNc+ENF9A+28N1SS
IjySTVZzZou6OkO091cpg+1H8STz0thJZT1Jp09FshSPbdnEX3S62Fd9Zci5SqDMPW+FVr/WcR3a
rFnipng1QMLhsxaCBJcKbcnNq8SOmB7ZiGNJY5JLFWQ1p/2rVNbDcdREZVAIwTdeayeOg4007lu8
v5dUVnAD7rusjpt3Xb2F9yl+B4gWV9NyaEZaHOOgVodaWf0mGRZYBLKhT84dPudrApkT95g2xdIe
ishEr6BTXrwKikReG6tpkFnoUR/qDaq0161eWPcOvDF8wiudfg4UlNxEUsbsyDX7EJaSfC9C9ite
6/bWKTl8jFJRthlaYog8gGGqj0CUo6PuxvE4hJM9K1GOwBBkUCChmUA3a3Bj97EbGwYfiqaC0+ZQ
pcxe52pj5FUaLKDMKzf381UNxcI/9G3XJ6egNfj3do2Wp1xoaOqDS2J97WVM7/ABWrylUaDH77q5
hDhJNyMDMWUSlnbqY1GKGepXY52u1YkWfaumQ2AaYe6pwD/NuGzdYRtK8lrqkoSHBl0956JsNfxc
7Rza4DiNc1veTXUjq1dmscNZYr7fNyucAy3vRljDJV1yNKPkWYTA2BxNo4fuTVKLhpyjsU/I2aSM
x2cVLelQHDu94V6aIZHbdq9MEljxEPVFX300fR+TV62g2xRnBYIjcjCVqfsab9I3wQUJLLaZgzQo
Z9zi0NjmzNZxHs5o4iz5Nzc5ub0OCgNvEgkuvfvM3FrPcKdqOZv7jCFr7rK6c87cM0Yafr+gOCK/
y62k8p7KEX9VY0yiN3BSIUG24mNE50pGJj7zcUjFdTbFIA6GFICcso7AyeXgxjUVD4VJ0vJLAvhz
OAPlhjaMaPEPjptuA3Thz0s4FW/gQwBJKdDM8Xyu+i6UPyE0NaKehAuCK191HBPxIqxz8a1tOwWn
sU5L3Hm70qLSOsHk1L2uhS1PaggKFBb7sndJNqbzHH9qOOfdl36F5eIbEeoIpyYRWJ6hpR2/biZM
ll+KVYFDx98se4iKL0F5xzW0B460Uqq6m+Kqm37ydFD8QRBVT1/qIV3EFVCgDD6UOuwQxLRjsghQ
AYqHB5HMXfER/8rY110fbSTJZh4I8ygTMtoLlBZjewr1SMz7JgkX+5BQzGvI3uogOfUsXrtP0Hiy
EW47TYV5DKuG9NLVNu0fNl5O1TVVSvefySaYfljDbizpwQ09sWUGoyge3yXouTc/hkI9NUy0aJu4
KAoxjmuz6LXMO2B/9BpXKaJHgMpLs90tqXZzeaijqJXHiSzh0+5qaeA+mS1up3Nn+47fM+xGa3Rq
ZVuoWy3RM/TJhXEMFZrYpDHLjJmLsMwAdAIdabBX6LsFv5N6M6C5pj0VaTFGd2iajZovpljH5FbB
nvEshypqLs2Mvw8h7K0tThC9E/2bgsEmqckUrVl7TahbZ32MjCPNFU1vcjHnLRWQ9V4bfJjHIA5R
kYLLqdXxBQcRwHiaSjndza2dzc8E7pjxlbVoz8sklBrKbBziYTh2Y93QH9vgAnvRFAJqKhuGxK1Z
XEXBsRypDPSB6La331qWLOS1aUxtYJ+NZt0SWkeU9CVSJTFSGWOTKrJlG21xQKWRlsU/6Cadg7dJ
T6m9GUjRLJdQN4m4pzV14rtqGaUfJsjqmLOK+VR85nSY2YNOwn56GypM0l+OBS65q1BC7EnWBYyG
/0CQYxqufAsDko/GLSaLgLT3PxPn3Fpl3MGY8lPC5EjPLXQPl4d6IvFyP/ccAXrWuFLU3+xki/RR
0GasvixYCK7KwmQeiw9ilUVwVsXM4jNL1qW8lyDkg0PPVxpVR81CDvm3YA4u9WD7KJ9RSZXfkL9g
TY/2HEfVeCwkS3HXJzhMyHe4sRF5xA/SdX18WhzjeiigLLvOGTNsIMmJxTSq7yWD9bQ8bJCgcD82
3Y/1N2UiNX2bNhkkuCKsav0gWlFX73kLUuGnbSRf2+MggthG51hy5DRO09RRcQ8VMz28YSogY3XV
0GQT8wH9jFN/tVW/8PLapYVcf2rw2DgeZMTD4gT8ONUyE03cRUsWb1pGMYR/0fmKaIR1gbtnopdF
ZtIiTHDaFsUIvcd4mIaInlCbjsV4rLiJ2vCSWDfZL6OEckx0maHKDxXONQSt9VXZqJ/WQ2wdCrZ6
LdDplInVlC7OYkMD4dDnIpdL0Yh2rC8FegJLepRxKgJzQ4rY8jfMQcBuPvAljftvShvbdRmvaSVv
bfWkonQIJW30ljViTmo057hui4/CTSapDikqbuSiTAA/HyimcRXdQehwra9JYKj7FZEuTi4zk0F3
qXAnFsdoi4f5MCZaIWBa5FhF8kzbpCgbFAZcbE6xctt6aeK5Zl+CojLjabEi/KW2xNCfiXa8vnYL
TEMmFrJDM0nzmgVLRLK4piq8wFq0FHlaMrLATCwSy3qNNspvAqrOK87rWdfnYggc+WB4XW6nOA2K
SF1KttTB/ToGjn4XmpFrGNJQXQT8XdUJCtNj5A6pg1Pcg6wIZQ/tskIc54BMEQPR0s/F61KXBp3L
2rkehD9f7wI7mFM5W6jUdhYqew597JcUYdTwFUVKwFP4lfko7oY6nfs0q8ySJifBBeibbIM0v7mb
EVli15BK2iyFCuMbAQ7I9Bmiqjk0l7WeGHtLt3gpgzNPSL/cdNxK9SagI2TUIOPMEK5h6VLoRCTc
pNU/ZcD74SpkcqMibO8qBkUl7LBp+2XuUghi9ONWy6NKVibuIjoOAv9vNMGYBUg0yX/qtUCDweb+
x9F1bUeqa8EvYi2SELwSOthu5+MJLyxPkkAIBUSQvv6W79uc4zWeblDYu6p2FY/4HSrrIvvuLG6u
JwjNZPra6xCL6+ZKLMACHDnAdTcSJ8/Iwzb4JKXIw3rB+zvESygIMjcXOfwB8YHLcOzDhSHi7x+l
C1+Xet/mTT9n8J1eH6jmfnzKMHdDnvwBgPHNZ5CCXqCVkwOvt4kTuLBOmfcnxAIs6m+VJBE5TczF
5Y98pev+RlaIjd96Jm3/e8RnRb0jKA38Z+8oYrshWg28eAqyGhVmA6fJxfhmcTHXPJ4GCPyX3GP/
2mU7kgao4eBrFeeUXUtgrKfxUFDdwLBID+dUbHTBWXGI8akvVhahopxiJC2CWh8qCdlCt5UlAnxJ
ESNnsIkHaaO3VZlB7x3A8Z7oyzSN07miJa5qR/uy4o2t5ihDcRYI/dPDcywzTbHpPX4stp0M1/QI
RNUp7FzPQebjGx0lQzixoOjjTmpU+VDWe7zG8paXdta8FmMpzWPai0kl9VoggBb3c2TTBS8uYmO4
wTWTr6oZtfc1/n8Egc9E+Pqy4ILA8QcxZ2+Pmi3D3GbeHvoP6X30UoQc3buE1dv9jDLdBZxoqQ3A
jPKIvWPVwoOTwlpxvy4liugas1I+fkycKUEI9hWp2EOBQLocJcOmyrXDL54uAsP0xzunutqPm6kS
bZ531XvaTus0xS8oFIYYs4LCO3aKZFzQ17VCtXKabbGWL7bSfD8vK+0f8tJhLrYi7IySiwmMP8Si
kmfIgLPkKaAMlJ1Osa5UZzFEu5jrRhTRBhX1F8bEky26Detotn/LPjr6a8e4/8depOVfNKc4zE6V
lzC73dL+WFsNu8s/HjFBzQA66+QW+J30jS17ls8NDp9s8924Y4jEnPMVaKa5MoQKmw4NfiXKNl8z
ub9zzdnuWrCCzrA2ykOZwel+ten6TKplT58RqBr9GMxeQrLB0BmUTebnQZQf6IzhabEKjRw7pCAh
H5U2Y2SLCDZJgPdy0vJ8dnCrcpW78SOLP5esMFwj/D0a075NNx0ltJYj1OjfTZJHextlx7wKRHXv
/XYzxz4iNMT1qGRXUC7xlHbLwXr9sxx0uXcCO4K8lvgS611l6E6mBrSDa0ej/VrnS6mmWkbFV3za
DGfWFO2unrZPlZEkOfvyKxWmoUdkow8csrKw6F0j4bvAEc2x15VNj5zURsPL51wITvjNHzbLLjuS
MFcEfsPWg9eOSUD+SwD4Tt6QMCPsg4Q1Y1rB9m7FTdrHWU2tULgegRHcFdNXcmYOM6Cu3FfSzhnL
0taK+Pgx7GV0pmmaP82rj6I2OvDfgJezvwZjw/rkRjPesFaK+7wUFYgQ56PGbTq7ysxv7+NRqLeV
EnHUMPCq0K4BTHN1AsbC1zEsa1T1XuT5AaR91n+zccl2wLuQPRh7hPpgVfFSbmixUJLAdy1BW3ge
cNJCDhVyzKjt4nnJLE74ow/Z3aCkvcfuWpJGIc4FYGsVrgL2Dk3hgkP1vW8XEjsUKIdF2LQvZQMl
rz2PemNtQsJyWTLSnynr97txwAFVJptqtFTkliQAbBKuRxRsEGeVeW9heh/iji42qWFCJ5oyzfYG
uXvqvG25/rFsCw4tWGm1Y0+TDn5IBUqEmdZZuX+zrhJoy3IUTg4td5iWuOMjzow1paERDungpUKc
ps8AeCAQ+yPjm8OSg/gaB0XfRcBPUjyDqD85EVt0TMpdfXT8RkBkgaqRoWGTFJ9nUOJokmPp8fxZ
miyNFM7cIxU+RReQr/+MKZL/9ITjIx+i7ceklr0xuS2eESE2/jdmY39F4F9/N5ZmxnliljqLTNHI
MWGdHzI4iCSFZB2UyyibeGWiC0Zp19abESUdAh/cz9WPZa17SHhHaBXeMbkEQqXI2KlEcO5FaBSB
EH8dIW9IJHu41KFt9tC/nKFgKu6heFC6JjgazkxtBTJes8zx7ujzUsJCiRy/cmNRAKO5zZ+NUAPa
f3rovxDwxZclj/xrjsnGs2J0E5DdBzw0NpCWjSbupszo3/O2l/drUSxv7NApVn46ANAvdlJzLIaT
IQzez6POL2RksoNhMxa6lfNlGqwPja/cfpKREbyOTc//skkOT2OVse9qF0WdbpGUXcYT9THN/eFP
Qo5LcTfESpwG6Yq1TfJpfiOM6RedT+SzT/TwD5liEeKNChRmVVn+F1QUZTfkFfCnzc79dU95FdUH
rBVaTF6jBvBiVecBRMSnwzloLkUAzNWOnPXnkfRI3cv1FPMmDL2/9FXCeKfiKNprGosxabVSBODW
snkL6Ghc51bg+ur60PvkxyIP3Mv1MPn4PslpcB8pcXDar8gWDd2EPmbp0K3neb2Eij9mgbJblhRi
RYAonQAiSf87jr38UYDzvhUR3M3w7tAioq3cgCfgnow6R0v7BicvmFraFVEe//phFLqJUUM9sjE9
CsgaHeKsqQjLM0tQYrowrnd+TZE6NSelYY9gZLR4DCh/WSdczp7ytJqrNjDkyOLTo75oSlz1n0Vx
0Cu0ZuqUFpH917vYBmCee38HfSmn9YxalTRYHSNrphgJWk0K4fNTRndso337CtOiCcGU+2SjnZzS
g1BbW1pVcEJdqJaYJRwzc50obr9Oysx8GWPrARWkJC88NUtxi6wr/8R0mHlTIF4JPR6CdH/EOqdY
xWAA4g6iDJQpFG9VdVPp3U/UeMs3RI/1f5WxiKtJyoilTbHnKI35Om9QJB/oMhu/VduKzbLE3we1
r484FJJPa/j+14Iaet5LDLDVcSywJqM9uNu+V8Xdzhn/XUyO/ELJRr/NsaToydi8RfceDtz/eI/6
rU517seWoU563MLCQ5MfWXWfsCXFYe6W9FU4VG91jPXP67BN7D5FBcIbM87pcuqPJcwntuSbuhaJ
kncm+YJAKP6xqsavmB3qTglQYzJ8ajKo8ek3JEXnU8vICrFrCqE7adYdOXiPjsQC5phUYyjqeTko
TrYyx/n3HMLaR98PVHV3xB6uEzBYK9oQH0Bc4b8jqg4iA/cGX0A4ucf5URJErfSsegng+y5APNCb
4VCMewBD5aQejItj09DZR1CHGpwXXJki/caZrp5Ceqh3lcDZqg3U9bbJkWhjW2f6Jay4Do7FvE1F
Hn47BzOwIy6XvIu8nF8zRGH/jJSkZ2VLN9yvJkP5R0wulovfh+GjCEO2tTH62Zcd7pF/xyAmcYHM
K6yNPQDtnQqJ0UGI8if5Y4Ik9wkDQPOjppgc6XqiuO2AWRRbM6MHYXcMqPx6wd+o7lLIXOZzRpNi
bPPCKryneDCsOcrY6q4ooHNteEw5eg7oDlzrbJ69VLvHC8Xv5qamfA5PsYR+tla4LJDhkR24shTc
Ief7nY3750CWxdbGT+AzCpOX5zi3DgCK9yjC82WHEnYbxE4BzjLecqQCh27IDqbuhjBhpwpwyOkV
z40VHcnceB0qSMT22SXxNcWj+4zWHdD7hMLkVmVQx5/6WC/+SoVQ+XWucvrdrmoTz7QYEAO+ijBj
Q+BmK8wV4AEXnaUAyC4hOraiyVdZ3vf88JhuQDwJYO1i25In1F7eoUvYHG/K7YgHtHDjtre9yb7u
37RXVXVhjolv+RBz/VK5hEcv1Cepb1Cgq+McLRo+4cLT5Hnd5vFTuIBGmgwecCY8SwS4lSRPfk+c
ogLJSrKwLnEaQuDY2my95XFOHHraLT7awQz0SY/R9su6dYBLlFBVhw4PwArGS/SEoCM+fZJtzFoa
1jHFUvcbb+cClYFFY6ZOZbXzs8XIH63FQKLfYaP0BkSiLM4+M/76FZ44/s60jV83yyR6IdvLBx2v
0jxTnsVXQJDPfNqzpwSBiHdwJ8OTVV5hvs+mPQXYOEueneflgGxyHlb2Q1eTH+s4ybarLNyYN+lw
sHNI4aL+3cEUv4vNYlHgq/1B52OOLn0/ZtOSg7D4HNFEfzN6SasWVa9V0E+rVZ+N3wSu5BWNWa1F
WnYKQGVVS5UgpGLLub6lSTm6ekFlKes8k+6Vz3A0wOmyy7NKpvCHZ2sVmonD0fRRp5t1XVVh5PSO
GBz9QHlLVBdkmJcvU5wIxVqcGjhq1I4MOW+PIqitQ8J5NV5EEZdFA3Q0kyf4Dcm9neNiqJqdYZi8
WPYCnIcvvKqLAYhNncQ7TtQsn6tHUkZHE+Xl8PvIhNjQYwzxdhpjqyiSCQ/UPLFnpyKdq7GOKuRx
oHOAEVzNuJLuGmbtTTsrz8t6mpCj10oDGRVsxLW40jUrnoBbk3acMvZY9jnWSTrQj8KlwKtKtLk1
vB16+cEiByNgcVQTSr2x+n/sVD6KloBu/PoqECLUe7UyU+9J5s7ZPIe4lks2dQch8ke/cndK9xVN
P18keJatsq+rVf4niVeC6W4JAqHZLUrubh0GnARpiYz7Zw6H8/cpBAGTqV6L10gghenRlIg0QbO+
w8lCgZrwHemjA+goZLL6rBD1mzXYeHSuFw3D0hpUmn9VzPi1BaaPeyBdgf/VTsfaXWM20U9WcTH/
C5nexxrtJdCCWCs8pBlZrfe9zca0med8hia051F4NgXrxdmqaDOokF31AL24e+5XuIN1xTyUZTtA
OOXag1YiNLY37PXAdMHWeMz5v4NZs391Qj2CO8ZkvJApGc+453EzMSPvJHAxDNqga/xiFjb+NOxY
U3Bj8xO552bny50faKFBqAFnuKyskkc3jX76NAC7O6b64fueF9sP2JL6Px6NzR0AeKy6zB/vsCfC
vNqEgZHyJHqTP61oba7YWsPe+iw3UzNbDM2gu5loBm+eLFreE5W74lxINenrl0zbNyAH9sc5hy7g
HgTWXP30R0jAxllU3zgwrPyrtfW/beApO+3xlryPDOwYG0xyhXKhuF/3pEfIpSbL+Qj9gAodZMxf
V1isAlYeCSQcmaYghguDvrdHWigpAPxtmCh4L/f9Ke1J3kqSi+2CAkHVY+o5agrj/lTqWLYbEj/n
tJsLFu4F4hOvpcnsg9slOfO4RAAuYDlOgPkiRKlFrOxxVXjRAEjh5XqVdMEFh2puWGp55BawA+BS
hBRCrH+GxDv9ww1IlXqLQM64Ydz+bZhBGXDUb6JWbOg//GQOiuW1UNWyyG44eHbjbiQ6hn8yr1AE
E1icE/j552BZKBv2m3azURflSvF2RBwkJwaX/jtwteEyXsIAAPPIQQSbcr7rZZW8+iiDTweP4m7T
qeqSGFzZiDMGB12GyjArOe0wxM3ugl7n057hn09ix0/LoID5VQKXjATJU8+05CfAwprVO90G065A
1l6FqNCJweoR1LuN+5seFEreTRzucxuFaXtLCG6VaJK1LtNw6gdY2IGzYn2jtiq97HTePuixrlPj
kM5eY+qB3nZJ9SXz/ZyD2xmKJ3Rg4LtBmjXzRCxAgJ5lP5Zp2E5OMvYC5UDZuoLu7aHJ/m2NFt+m
oJxfDY2mJ4nIjgYwp7pw2kcf2O2QLMYwja+BhiXntbdxty8AEHAXsvOUrQI7aOjRlpTIQWukHLAv
ZZhRwnnMHBQ7/0wSgxFAUiq0bsP6aCWEaGWPurdJQG1d0gUYQGzZcFuzOa0BiR5oOR3cAA+b2xop
S/D9rfKs9dK8blCFtGmGcR5yUHKRqj8ueQIydp69f0Cz4U8HdsTzRqLhMhYTuU6TKk8ukuEM54vp
wU2k6pDk/nvGOFWDv4rBIG37oV6VQCiXV4NvVXVUz2Ik8cc+qLQFMRk/AdSdHvUgk99Y7Fkbcq6a
LNv6vj1UDJaDpaxWGY/rfg5914tt/MwYMMNMxuyyDAlvKQsLTvEo+oTkqQegOXwmvpBnxIKWp608
5Ne6yP9QjL+tvAvwAmftiKDmF04HdwIiDVq0P442s3Q9U+dpVA/99gtecoBmxjVcjcr/oOD+a9he
vGJUFCG9GG1/PEZwVjtw+veYxfQM2jdth+iormVlo8dlN5+FVroThoNdYX2FBEtQe2hBRtyWI83f
gSwsZ4BW4i5GTv0JwjeDi9yPf9PcqQtwyOJlsu59odPwMcUF0thW1ACYkll6+I8JcQ/3zvI1mQba
Bgs84hQVlawFt1VaK+Vl7R2N235OfmNqasHz3EgbKiuhX+G+oN2MyVHbQMky19VOtr3hUE9wXPaQ
z7dGQNZkDseej2j4kY6wyfrk+5wdsMKk8VzkHUOEWbPywGV23t2Ki1AUEfiYZ+PHmD3IdUmz6OQL
jPcAlXKOBYINIMn2bQvVMV9QtvnjDVDqqEBWeZtX//Fly38T4RV/ivlBTaeS0tt/g8+CE/WxC6Jb
vnCT3kIFS9/PcjCxusPjxsg0SaEkAM1tNX9K4Y2ePQQrRZuzTabffJYEc5eKRIJuzNzOzWuFsSaL
a29LcEvGk0n2/6rVcvO3jPbC+HrWQ2KhWMUPUG3A0XGv4YC88mbNRwZM1yfVz9VNqKFzWrJH0J8i
6ew29/+fiBu7lDr3zvd1kPW+lDbq+s2MvgGoS1Fa5g7yZdyICFGFjlGrlH96I3JwXn2UF9PjwHrz
gYZSo0aacNzIZpiC/4jhT21fqqHc+QnOTUncVJPRN4AqKeQMohf63xb1bn7XI/HzawKHe9tUAy7+
A3EXux3rAZt1fFCLNrKpElhIou8EjZXXuJbn+Wl2LuBJswC0thYegHUz7YkF1ZDlkMzcVVWW+wfM
HPbsu4uUL59QbcXDh99J0HVYkXH/McwGiylNQT0lXeb39AeI1zJ5FgBZ2D8Of7t/K4XYGB5qUNAO
7UbiEt2sAsJwVXZNsgZIU4ieUfo41i0lj96rHasEBq+54CaGMGGgokd0MyEIcI7WYUaqmBuAGzuy
wV24KXm5Hm+Og5xphwWqp6imCmJT6DmVOyRo37iP13/JrqHg68DnqZw8HBNHZM1S9JA+4N53tkM2
b7R+FySa978VIKUyhTOcPZAWna4wKz0ag2sdmDKupwHk33Jo9i0bIzDi8KjIyugqNV9K2Y4acrO7
KYXkSICMh7v+rfJEJhfofay/LjZapGrpIsvpcTnsUZ0pH0ttrogwYiiLECobfubbKlmzxxkmNtm8
gmlqpYTN638c0Fb2ciADQJv2WOha9DBsQAQ4jEGTQB6RXFGtIK1TKDTiHE9oq0kPwYCuo4gdD0sC
p2N5j54U3W49p3AD+0M8IWQ5ZVsxBMh/uAJkcY/hUqbs6Rg2YGBrzIrpZsCHTb9BYM3h24IDi/wb
ExeDmCyGaR/iS4xRxFyiVqDQyoHbEvjurUvlUCZdSIp5Ru/EXeRg0RmSCGjDWeJlsumK8wQNHKLW
VBq+x2yjus0WVw7iFWSB39VjGadUxi0cMEz4VSSsOD4nunIBhtsX068DiMBqTkOWMX7S5XAY3Swp
CebGAghseB4XmGw9AA/Ic/ia337VAXl3IOA3ZxrwoQydEfwSYwwmjpDg17AGTP8B7xe0w+6byq0t
nbc3KKOn+ZYQtGbqhLuUlki2XQn6E5/hnMCTlpP+hc085rfYpYOpzZ7t+SkZHcfuF0hmbbZkKeGB
4ap/jMfD54b653DguTgplwaBmZVkZ52zML32xYLrOsSIUsJhUoxXkFuSvIlyWPunPZ42d4s01Kl3
MEtAgle/WNlCN006pJ0T1CabKf/wahRVfWSjwRZlKCtQMhoXfUic2arD95/WbpBzMmGGu8y6pIjD
+tjnAHQ+CQuF/gnFV/rHZEcoAS2AQAWsvZf5AwFJjZ4D1EZ27gsLwVWiqum11EOFFKujiIui3aY4
tRhpz6fvHCKb9alCe+EbEKPU3LhCwubJZ9i/na5AAtfZegSdNgZx8ORjV27PuiqJj6VG/xCevFJ7
UPWGGYbQjCPw1+cIqhdyAsWMJJIx88SjIDnMvUnNejR9P/X8At8yDlaSewTEYPNgolClx6th0Z5/
i/ciPj5jxDcnrV/RkAMc3fzHkSabRXEMX8IfW1Kps9uhWMtYQa9V5gD7EWhLm1RMSLQp0xhbCUDG
iI0+UCDYFZIcmgr3WGiVggqgJoFT2LhjAaTvvSBAifQUTXBBH6fnJS9N8bSg2kXRwt16gC0c5Z0Q
Aw3XAnPW10WF4jepjph3EGzE39OCbm8MbxbeervxMCWVBdSgNLavFhoB+qcANv+r77FbLoeY97nF
LD6QQRqjFLxSsO/5HUQJ20s+5B4gv5xLpAuReHvcRTSK+1FwhWojk+tnrqvseIyPSv8El3f8kT2V
oql0z/NarXkOVo9hViGCerXZq34rm3EbucTFgegQwIz444pKGFQTXharhxBNNz2VRTczuZ1JSY8R
fuc7YIj4ayOrtAIb4rX9yXcXMPcDOh13xaYZBRSaio902dTfCUThH1j8qvAWcmJ++gjS95cR2T/9
vbUigomuj7bq1IMhtx2Ek0G31bxIFCZ7xudH4mHJ1cwDQJQT5o7G6LWAvgMDR0HYX6DkvnTGX3D9
Uh+HWoHoH1yDshMstj2YGDZmzT6sUMARn1UKmVVlJnChkrh/AoCLeaMaelex/EOYEks6DikLiq24
WivRzsTL5BxpG6XfY9Ur84FdRfcvDT4Art0gxPKpAoxta7w4Sf8ulRa/hkSZBGsorPwEo0ld3END
hqt6WDCQUlTC0CZESXqBQGlcMN8HYMEtSr9sRWoAblpIFYZnlqqcvQKoKl4BwQr2p1jQU8TruH1X
8A98wZjjMTdJgfMBU0HrgrM/WqfoleHsesn7g9GG0o2UXXFwAdkpNVE+3O+TzqZvItczjkvGI3LZ
0YDRS1UCMjrRAvDICQqvYW1ZvEOiIn2J+RHCDDQ+dBpj/2bw08PWyDzJcS7RfC790sEBH5YPGWMm
fZcHwN3jPKUyZK3A8Ngzc3Cy73KokrCugtxlwxGUCnh2TysIV2o4n1P1xL3g/c+JTCN5ACC09WVT
6L7Ma4BIwXSZKSi5lQyl8RPCmOxVqiHLQUJbg3NpHavlzpV+f9dLMAi8JenC68pIsA4KFOdZ+pVd
qcRJf9n8uuwIBISADwQHzqF77ReE/EI+Gos3hVsJovY59/h6TAOo/E7CqvJur3SOj7Htm233MOBb
FAMsPou1n9+qY6fvcVVU31KDldwgvyyO/vlDc/yZzP3f1GX2ZxlvVJ0OMFhbzXt9sG4KgI6bCGVZ
8TvF2Rfxeq3gdPFa7gUJ3Sb5Yj5yTJdHpwn+Gv2fGWUG/RY02V4sS6f7CKXO66JLAw2KsHhfU088
OIZ1pXUc5eMC4Jj6Bat+nWbDn3MzT/HTlkCH+jD1LnrQEooW3Jyzf9TIUk6hzh6FeDSOg1OB8hND
P5JPU0doxDGLPrlAwJYnLHufoZu7qsQV7HmWljc7uoRao5ne6p0U1cXO0Hduc2S+I8JmqeqJpfxJ
J7B/eSY4FXkbRqd+oDNhEACYHFWXAogz34ScLEK2kKozQbckRt7EZX7gEJvTCtYk2ZHijCp5+FH4
RDWQLS/rl1w+fZ6WJWYvchuteisRKjleLZ/MV+2PrVIHnwFe8ltGXo/CDdBepxD4nTmqf+lq2vsA
7Quwyjd0JJXqjE23xzydyY3p3lwr1AsQWlRRmr1C0XLkLZqtZfkIUwp5Jd0LOb0Puo/nbmAHFDsJ
OBgggnu/sMcYEUhPIolnAoZBLOLE9l6Wl1lvZHiAiG8EQLwZ1/8DpTC6H6aatHrvkVNMahRSDm8g
yOXWA5DNT9DAuxLQ47bih4tT5mwhlOe4iMAxXSrltv06Qdn7Oq6pSE861f3Ughr27DkJPahuHkGM
+ShBhsHkRCbozetMpfH+GqIVy14L5hymJHDzkRsIbnyJeUghVByxqzCtTZainvvgzC2DJ7y85CLw
AILFQcsJjDycFxXJ0wSNz9XsOCrqEfMWW4NC1T0uyF2+syVsYWal2EtFF3XnthQJr1VUQA0Ueain
LLgW0hEkbN4Y+K9GrRGiI43ts+w7KgpfNDTKVXbNAwn/Ro1d9L6HabhNR2p+Lhg5YcgWR6RXg3Z9
9zfnqgL6ClwdrgERC+Wf9nEy3q9gh/ZOmmi57nDaw8c0ij6T/suONVqz9dFPevhlq0Kf6eFizCe5
7IgvkPATe6r2QOFwF1AkN/MXynMHLLMHjtPzcM4Rqrn9LStCaJNvezI36+DmK2QI9tWoKOeoN33u
q5YoXF0NZGA7f97WABUCdqJDq0bjf5BOyEY6lYoO/7jJQTeYIrvPTKSr6yKNnVohJALdeoEe/DdW
9fqTBe866LwwjpAXvbKdTiR6+3yS6XZK2aJREEbHEzFbeRrZKHyzrStsqVyCw6pVJnZnExb1BxWW
6DYi9geSJ/KEqb21PVDePawMuKbCzMHPvVIjFqQWMOMJWrX54uRzMvZanqfBiydQI/LCk0M+mWjI
OpxlKTjHw28ni1qoHqtQXYge/TOesls7lISThpqkiF2DDhfq0kyz08rAF7xoXDYWLxBxw2/xgZya
vNJrC0kFDEUPtkKsmtsKim4lqAUsGHbcF8uSgxNR9paTwH4QnR/pf6NNXJKfd0wRpd+tHQe46o/7
9JAuMXlLeVF+66F8Yw1mjPqtLiOQxBQDlEtt5Zj+PaCOCnVcbfuNE7VfpkxABCMDCNrZfsEGsAe/
h0N4yfDsbfY7U6JQJ5CrmB0AvT3JZpvhvX5lAfoJmaRMX+KeVBlKghSuSTHLH/DGUAYctoewSiQG
3rpx/tgjfRfbS+eROxFM5zwd3Lsbfsl3yLZgroFh+PBWTJCzNKK0Iml6vsaXQKA26tgkItVY6OUC
nIFwV5RhYVe2R0et0X5dIB9f3pSwWQ9Mqdj8Ky1nAA0B7nCqFpZG/hGC2f9xdh5LriNJFv2iMIMK
iC1BiSRTZz6xgeVT0CogA18/h7Xq4XTNM8tlm1WzskgEwt3vudfhwin6xJs72cjhs5qud/3aHExL
+sMBoUsvu5or0fhtGON1DQGkUxEymIAxnG27XLcDfa5+YC4MrMaLpZPtTqxmNZN4bHJXrBh7msNi
1I7Ydqij6TPiErt7RhHQWGwQ9zoKy9wIRBDFeRorYJ+S7iiAOJJ33jCikGou6COvQcCsoW5jGsy5
mR7p552PoO1dLEfOlC4sL3aSdxe4LTI80T1KEqWcnbOqxryn3BzjrdmAyH8xskIwFjSEv/PmhWqZ
h9Y/djwT1G0U2GkoaR+RxUx2Vm0xdY16U3luox7Xek5jhnmL2TH57pMYogO29oVKZRr5/2YJloyy
qV+JyvRENLd0fLs+MLs3x2mWLS+U5JUFCZS2hLtllN/ZGrisCUOSSjdw2rwIGCfyFjcQAe5JaKPo
QpWfdvzG5odBY7JLR0fKPVclrEICNoTmVVBJb9RcQJ7MGsL2MlGwuiG36dKfSVvv8r0JBKIfzbHr
TUQT9rvsr+9hFrsgSxr+RpZQDCFeEjPdJWvuuo/zgj9507rt4j4ElfTWB0C+dD7BRVyj+Q1O1SXn
qFbR5MneOeqkzej9jGV2DkETm+lvC8sBmXUiY9SRIrjOG6OI/W9B4zvuI2tle4dDLVILp1FTJls3
NVibNi5x4YYDL4U6VO2AzWTTwb51T3rg7uXVn5RAWCGJgUYd9lwgiBFjPEBzhtoGtj0HY6ckEC3D
bPHGPzs5p8WhWB8N2z9Xqmnii6nsMt7N9ZK822OdfmAPY9ztpHL2tkppyfg2cBx/fEeNdeq7avYQ
fRhTgm2Cs3Zw2XbX71uDDnozYZmymKvCAGwL6HiGRX3/ZmHaafdV72XGofa96XeStsE+dde+PQ42
/cKGTaB670F9Jqgz43jfNcNY7ddJ++q5XsdCAL1kCZsQ4rRV6W4K6uKnQMTv7+s08fud4wT64Hpi
1pu5KVOxya8uA+rlKtnrOMswjxiiDt3F9X/BmTnPXdxm57TxUED91KKz9ecM2GRdB71XlBJLiEvG
aF/RbfnqReIZTOGJHM43STnZ8XFs2iq+t8VqXN2eQ20DlBvQYheHkLz6WzP32UNd155mK64rX2XL
vk16dMPPz5bENXmZe8SJ30nh4fNa69R7UVeMC4EODTlymGhXeyuXK3KUWNYLD5JJJV3M67HvZfxY
rqCVLxUN+6PDpQtDgK9uG8t+Wc9WnhXe3kfm/k6xRa6bVfMWzTZwzusXY5CBwguoIK99bU+M+sfM
2RTWKnlwmu5bH3T1VqH8/HYTQ1OqkKl2FNOcfknnvn7lNCNcytg6jqi8P7tMri/LIt2zVffrD53l
5Z5cnvzsGZ7LygiYBtQHAMNM5T/JcmjrsLSkxnQtl7MAzOvDUXULql+ivlYYGmhN29G7r3CGckNw
d5qirnAmFozIPWtovwWZK5DTyvUdiHF5WFEfT+xvxztYxUG2y4lTvxNLk92b5URnvMaC6ZfXEc9C
K2Z5EObJuO9MazqAjgzf4crEw5xmKOyQmHcYS7tgh6Gt/gUaZYQ4ZpjW97N49dNZPTe6XT5Ihl7O
JmaVx8VbooIH6UCt1L0YU8fdZXhqPACfJ5E/KXVqhAVdLQpqTCKojJ0pp5/MJXDj9Gl+hgrDBWYt
JttJAvkNcLglSWYJrhdjBZTDutPmtCbSOFpzrS8eb2GAk6r50iRAtYJf5Gc6Zc2funQxsyyDeF2g
hp7x1M/nYlrGkwMEcrbtXP0qtC1ODPvmEx9FZ0NZnV58twjOyXQl+vrYLCEJTWyeirq4nFq15U3m
M3g06wQxzNA7NFNUSIBsyXhsgbkJcrRJXPS4YJLRbZ/JBVomEDBfdBtaz+rJsgAc5SzqnTVk89dq
qhi5MtxKg62eVHrs02WgLSY3PVQ5Td9kO9m29SqLK9UAOmUTa0/uimTCHSYli8kZeakRBtDrkksv
OlAEFTdlaBTmR1944sSShDiK/cX7tgjHZijnywsayPBD52IE2jDy99n0UF3G2TojsMwnMa3jHUaY
ehsHyt8lhARG7SiyrcjZ840sShiobyybgcr36j40DzbNK3mYyx6D1IcHX3sc1mA60szaH37XDnf9
KpsnhoZMX+2eWpv0tFC03lQitxgOr7xMHGBjC6wJRrBfMGESKhmvP1cTp1mOGfyLO9TqR4KD5glp
HMPzjFDZinI6sIVs4IbkMYI+VuOWAZbVh7r21neeX6CVrvHfYvStYmtNRvJHF7XYIQTQs6JZ35uc
OcTbMTYGqlKjvvS6kGYobcd8SYTsFqR5o4p0UrQ00vliXejCjKhF8OSyIRIYiBnVhuB/Fq0zZ5fv
qVZDWHRjkm3YoYVF2p+pIKy13xbWCATEVEW/DGJs/b1T6PKL7zpMYRnB7eiHYOW8qc8fYcKY6jAo
ECfdBtWxsdEA2UOHcYh3dL2h8i+2eO7Gn27tZl/xZ/SIHt5M2JVTXNokrZ6DXrvNU+XgIkjTtvra
1+xK3QSaxJBNOjg+DQ6+aBx1JUSRNRT3bWGDcAGWHUqZ59FYxYy9WfW+oAEuOspax7jDoa0OAu2l
2lH7Fq8LRSH8Hy43zBiiRGFk05a0WvtL1RTfa9/t8B0PIxfh6OYk0xPUgTDp2lZozsDVx1wrIN10
tFCgcW1vqSqmrctMAXxorA5OruWHBZR33+Ml2Vp+zU3Lz+pyi8y0QCnaREhVXIQ8Zcu7AWQ2bpDG
8N+5rL05SWMBJu96OvRU1Nl+hobA147e4EX4Ie2nZnbVU7Ku+tiZVTGhLqcjVFNn/mENbBVhUTfg
+SsBdxg4NGBAWV3wu2Oymmz01foXmjYrUS1nLC6ksAzeHeJuLrHm0xoeQdQ1dBNsUb6h2KnjzYwp
7Ugp6F+6VMU7hsHgJKq1w4qg+h/42hCSIcGGndF3w1uMB9P8QpRB8LSYGlAj6bKxzDeuPeMBxIwy
7r1qME+VAtXB8jnu9ZTg+Uq7Kh7DyRi8qCsTkuGaoKmXyCSbgNJsMOvD0C8mCa1Guz5Kl6K9CNpp
2npuuX6J3TQOq5Rs0ENBJMz3pHH73xQV8qhpqfarLI0d9pnm1Vp983W1J/N32+BekaMfcy+tSH6z
XSbfUzVZKXiP5ZzTqh52JJKCGTPPkcXGxrnHAG4mkjTIhBlBXMzMIQfxfQgw4zFg9oq3bq6cUzVk
4oMRg1MfNQ7oO8xlBJUWVXaajU5dZCJqIM+g6c6FmHg2WJJzn2r+2wJJbcuJYiRFUmqKh6mfgw3T
r+WP42b9DseB5G8y5OtM+nu2QfJGl4PefSGHKr4YwCv3id3WB8ZtLX6kTu8HxgfORiRTm+6IgGte
pqajWctLRjFpbjf3OqubH3Um6kcRuOIovW597aC/8H8yjFrDIRjbHK9LzqTSdYO9NRbl07rO9p5F
z5LhQxP8dvEnEWCwGlcYm2W1A0k6rOccgkdb+dm5iPX8fkVi7i2U/TfPc6avZUr1gZ9q/aXMHlh8
mOgdNjSwZcQITYe2GvtIwP8/XU2G2F4ED0XYBcZ0WfoKM81grT9Tw7afPVDrU2z71WNureMPW9mz
jXnDLRre9kgNkL5MWYn6KhABaOp6LBAmL0LHG+O9s8TTPSQfQXtEe9V56PQ5w2zgCBcyKvGbN3/C
M7vjptEPyTDm9a5nYd6La3BNFPhbfyyjA1q0BAjR9wZerPwji010JlNDiQfMTv4YkIY7R43l+jsj
bWvfD87oP/iTCVc0iHI8qwTfRcT2HuO97xlT7VJpdCCAQ+vlpzSBMWkYCidDsY37HAYny4lnO+C8
9qsXolYCc9frtLlACos3q2UIvQ9qp0v3jYeCHRbwjskeM5H81aax2xx0h1Nmk/rc3wTyWJXxXpiu
ax4Uy8esUJf8CARqTNOqXKi/Glf2Moo46vW0BF3Ycg2QnaalGeuQhm/uzlB2mn14gcJOxTgpnySe
n3TU9KCYpPfOKOyceQCYzbJXwyBPwtOd9b1CkA+HMjanZy5Bb3idZz9JT2tjzc4T6WHrsik6wcml
mbPvPP0PXt7H+gH0yy/PVSxKAssopPP+XvZdvrBwFhhjT1IHSPiiMsffirabRLO3pdttgdAtFrko
z2hb/tGk0aOx1alnzN+A869yIZ2uwHLUNj6xJoTEnEsy4Oz3Gj0peEWbLRrejGWhv7QpE9js0rq9
DdNQd7O5Myri7PShXzX9LrJsIS+kpVhzyHSng40MgPKn52UoaIMKF/ilig2nXcJcOr26IKP5Pm6T
SqoEjsyDvtvIpFbrXTsGdv28Ksi7B8M1gL9D7IarerR9+nYoZymDV6M21LBZJmdczkzb9IdsAmCQ
DT6Zcd+k6JzBRsXgbBTUnnQnVithXiG0YFBbYIrmKQbAwTbEMrzv7uLjz2BAuNgh+ln2XFGjfEUn
7CJ+wv4lkEXMGEE4mDU86fzo0Lu/J5hWorFzoPTNmQiHpq6YKgUoZj84LgzGFUk1dJvqITWHLGSb
dbGRvgJBmQcXNwUGvm+1PdT0iUF50Wnrv3IrBAenHbiYsoK71/L7wwq3So/ADHxLx+x8c0vDbvE1
EPG1gWQww1xdqRjGjlVY+jRa24yZCfsDmnrvlqDsfZ+XkrlpXDpbCCTrsSgTeTeoqYkg25pnUPof
rLjNsO3l/TfKxnzfW26+0wlHI3Aq88Xw2+ExKIrydRmn+KknOECGUMTGxVUe/nuj76f4pbiOz0NX
TMm07VbBTYNu2ezNURN4sHZJ8dUJ4m5+n+PMaw8B64wXkkp42xMLphKuPcd0JihNh/QHf4Zv3nJr
TCy0aJY6PaSSNzEVeabavZsvXKxTDK9IgoHPmP2fyWg1W7N5RIX3n/g98nK3Lr4Z3De5bxPMMYD1
b4vST5tfKWEf8T4jucW9hxmqdMiGGFVdvHrJ8r2Vrl13kAjXvBkWT1xK3CuwWVhXv7vjite3a7KP
3gKD24Fe2I9G3C3Ul27D74SwZwffiFlClbYAbNp9V4wc5SUgpefkxt46nNDumDvMqu4/ZkD77IS1
qhQY3BYWApn4aQPibnJYRQ+kroxqt50/utmbwC1AJRzmEZ1vbGxl4HrDdqyK41TVvBZALHrrcWUX
zfjo+kk+HJS0tPfqQbudrUG32U5rgkCODI8mxPt+LIYQtGWodolMrHVXaiurni2mCjTdAE4YKIA6
mq9FxRrwc1djNd9OaT5SR8vGNDcVECBNDrVAe2ZHLCWTZyCK7QqmCOEyV8v0WBsef2WRt6LetnGz
yn3ryakFoyn6dYOBzKK5yUf3j11WXClcMd77aLX9cViy4rvPtEZex3QTb203OBncLTLewP26IwbU
QsYXb8Ja8a0zAtw7xoJw8dxLw8rPioWKxkaPeIRCYIipf9QpCn9WZeZL72Bg2+Ji1ocBC5UCUK39
69JZmBaGW/jOds0iKi+0lqS2QIiZeOwZ0gif1Q0eFo8pMZCCoceW/AEXSvvdZeN0tp9aZ6QUImdv
2cwEPKCcJYo3TT+xRIFiYFpf6zVPvudFP/N69GrmjBBALik4ZtbiPMfZs5zTvPS+6jl1ZFiwVyA7
jcSo73JrqcXZaYuiPwzXBJIDhGXZbggTTJaDyehT/Cace8rDPkvUlc8J8uRnyWGb2QszWRr63CQc
9EPIoIVdJY6nLp51EFccpXEoiBsYYyd1fk1Z3lV/hspD4WewX5QnTXABJUq8EI6TqjKdtoGlauA7
31c4Ota0zJI7nfbXFccEeHncDl4t2+egNlInDR3apykqnXn2Djh5xx4DU9PLg53NnjoSN1A/o6QE
z4ql3a/D3C7WTvGjVFvu46W6iKEa5ztmJvlTzVK1L+vk6jJkSfOc7W23muN9SVDNsWmd9i6rC+av
tP0ILkRQmNHCcxemRee/Z4PCceJQsP7M2C4cR3ZDdfEtJxDIxRlBsiacntYfmrltx56Ouf8A9iZC
bRopMe+kCmLvwMBZxrsOVPWSFGb2sWBGerGFdr4M1D4I5OAuvJRkmjnRSKiC3qh2NIhAotL1X1AP
5u4lj5sQGIRxU8U92vrBXUy2wM7PR9xtPraMZUfGGjQ/eMnw3DC+3VvDatxrQgkuCIkSEkQkA5mC
JBqRe8ao5Q2AIQdQLZJ4f4Wq4L9y0B36M5mF1SjHUx6bctzMswVmZJT196S8Di/XyZ8/GEPnL+m4
lL+XBc0z5IRBzA0UQVteYNWR0U28Z7NlUeOvjtv3kTiyw+Sl7l0VEyDhBJa4DxKunbFl9nxIzHkG
rRUocRWffB8MvmcdynXo73tyqbBo9rF3XlyomTyw+nyXxlSXYWEUxWswCvNrHVQ2SbPWaJ7oZHOa
9SRfdjMLtI0tc3qJ/gTSzxWxihxqhwHbwYltuQ18Ez29ZfkyERyYUDZrW5mYoapBxMizKmOMx2bx
TdETTqA6z0A1W/VJYjwkBKdz1kNM67Eh+3b66Lx2xmpfDMF8GgPt7RXl516qvH6AhyKIB8yljJqc
fSsofPN9WRXXSiFO7+smjwFqBvvNq4RZRHlZ4e0e0Sju/aELDnYeiK2SwZM2HDNyyOBBnouLIKIX
bn8NKCZHL19697Hu4qC/IFa+JbQvu9yzmm2nF7KlApHyZkIw41h36xN/hbywbXo6MbjvCTadB6LC
ABeIYqkifKsO9WktTz2N3vBQEjKDaY0o3IRoAh8OOM7S6rcgMfiuWboiwnA2h6vLOmm36JOfoKPD
Vz+rFdwfJn3iBHoiRVyfr1cSyLcxJ4bSSA0KTys7eYozz/twKEnz2JXl2NMv4Be9dgZXAWceFXZP
F8p5Gzu25C8wIADxbnwhpUKGrt3+qqzWvB9qgvV4w2A0TqfqUAerfB0zo//JFmSFojEEJ5UV9ksD
20KEL01lwlEwYWx8D4zDN9uDLRiKMZhBl2dzRkepgdvR3ZBqoO/sfpmpOajcNpwx02Fc6DgDQGWt
YoaCFcOltikYvrpreoEl9aNq6hb+NxGJa4iXs35fOrPdxeS3nNPW8T/aYu5/NMQUnbV7zaRxNRQU
QvIRO58J8IU8EvUu0SCe5ST3zly6z9ys07YymawShSFf6FLE2S3n8dyZaTlsHX79OgIANCPXYQsc
h59IkQZ76hUDGIP3Gr7eDBfu5OzslGX70SllHtvU52uVMAW7xBnyY0VI6V0Rj/PVyj3Mx4llbyf0
4HEbJ4P1g/JAvxqxhdTtL12jGFUl3Q7bq7ufZ40fM8+Do8VKIfxQcUnJRYT0t152MPsd9qGNhCQ+
MDXlOMaG1+qdQ7OaHP2m6F59Zc7vbERIQNZqQQJeCy2wWDyYYAr8gKAy7WbqJ8qfHrPwSin4TFKi
PPvmP5zEbHXUXIKXKnKt1W6qwajvKeUGuDPJICBeIcnLVHVHXfb1RaZBvBuceLhbcoR16N44cjph
vLH/mOQUbQisC801C27Td8avtqO9m0u8IKZrps9c6sWD66bdNrHc9t0oxvIIouBeEFL7vbYW3gEt
c95D3g3BlllaEfFiQ65x04ydtqA2026oVpfUSqqOGLruKgdxVpGfvxmmll/mfhR7sTj5ha4Js7Q5
ljvPBr9MGn8irI2UpF8Flu8f6/V9qz2reKBXM/XWz6rlYo4NXsxxHfIdQREm3peGPo0kLTI7Z/L+
MxJTnVNpEUGl9wEx/TkhCxn53D/yvLHac86lluJGmmXXsy8FxL7cEBpGxbxRwpPxvZFStDE9Z/nL
+AxkmTk5RXFbMffMScIhhdFOA7+C9SQtDPYJIqh6dOnTJTkucTrwYq3cdu3vGXvTX9C6DFXxwD2M
u3nTuCWM5QV5nQ2V+5WIkeS3rgg93vsrtNuzADFrfv//man/Fsl6E8Y8JDMQjsfKW6q5+wCkssPP
/rmPvskyxlBiFkmWmhHY6K/eVN4mBu3dfe7Db7KMRfdP5KqyImd0v/OoMpn8S6L6v6QkOzfhxbZI
CixGeKIREhc4L+JjDYOsCm91/FAZ+Fs/919wE68O5uJmxHdakRCFHeKbONSeOf0lzPvfftabdHUy
NCpv1q0V8WB+6/olqpXxlxTpf/no26XdWe+YXlnWZoQ9FTveoS+HT27lud3ZLUzIoIIWJloGTdu8
upvemNvPPTG3O7sTETN3UoUVJf34QKv5hbLjL4HX//aV3ESn65gLBCSSn3IWGOWTF1EA23/qMbnd
2O3OBpyOhUWlqeIfzqC/e7xmPvnZNycUhQfGyPbGiAShknvSPGXik7sn7JsDattYYi0UhyjFz7C1
M8sm/sdXn/wxbw4p1gU/lwYxFJTzGMyKPeDZ55YG2DfnsupaQjEy2UYkMm+ar3au//JtX1+p/yUV
3b45k4riJaUfbiMX7kWEJQwi6BIAVEZ47yf3rNxu63Y8iemlUfxLzOKP3VYP+LC3n3oSb3d1Lwxm
qK/qNioD/3uhmkemSH8+99E3q4qSzh6KyitYG014tOHs8Bd/btvP7abupRsVYl6mI4Mgen95lLr4
XLC8df2Z/2ONAYF/GS71REcJOw23jnndrkJj97kH/J+dJf/x6V5rGp3Vi4Vj79sPkCrdCdp1/ORP
eXM40x6uu/fHOXLn6a43k4PR5E+f+ylvTia/5NpxS05RbQ071jd9673hk9/4zcn0bcIXB7OfophV
mDsgJ7nzOm198hu/OZ5kkZE0ADgVmTqP79XCeIGVAdnnbs3brd0FwRmdtOGE+6tHvx3d33EsP/eX
3+7szgMYklmR1itTqItANDRqlVP85bX1L5ebeXM2lajauLLWgURPbwCGZ54Xp+bnftLbtd1+0KcF
ibEV62U8jBLJWTnNx6cexNu13SLp/WJKVBeBsGBvKLG0dyZhap/79Ou39R/n00kWSfw3qfG8wAno
EMlbvuTz566gf/Zq/MeHs0lztWQxtlFsmlcroEcjURBj9bk//eaE+iYYz+o1TZTUq09IyXSPINJ8
rqq93dxdkz+Vmxl/OkacYkMqy97EYPzJD785omPZZ9U4cbllRvlKsg46WD3+bX2v/Oci/i8XtBH8
798U+5xh61zyxeBPfrVEfmic8R0Fl7S6lj2LZAI1V1jcO7XeGi2NCnVfr2fpB9W6J8sjecdMWpxy
yT4bL+4D+kzVhNcmE4m8/yUX6CLwufGa9q9CMIOnWDFpIB8Dkkfg61UaHnSE8JTaklGnidafp5/e
QiwtztENgxj/ca6D4qE0IEehBpd7nDBZ5BHktUlTcSpH5yVTwUPOhqpxnr4sOl12y1owoKTFXmv+
ta1Xi/nVr+tiP7hGsgNpCvaFCq6KdvtUYO3ZlclowmKn08kEzpTgIeTW67tl8ZL92sixf2P5wtEu
1dxssNSJX8Qve0xt5AR9QhLyRCANAJV9aOEbzriAGwaAOSG+afYQdHH8QBbpzkj66VuuLdylg7vV
LIfd4aW4M331dUUqPzlj+SDqCeEn7cSrp5rlYwmoDFzjrqoLUnzi1juagjAk/KwEQvjZNWWZDopQ
jWUCfhX9sjHtGvgHn3SNOcrZMN45Z8kILNvcmW15YmBQvyx+HB+kIHjcxUJwT2wctkINXjmRxuhY
j5O0Hydfznsa8ArDrrfgpMOMH9axGHZ2Po+hmwfllzwDacsGcTDBcx4LwsXIv7tHKKy3VZO/rWXl
h1Rntd6vrTiSFfPaCj0zksK+Sr25DVAj9ZZs60cHB1QIkEvQlFr0kcwG1ggUqX8mEXOG8NBngc8V
36EMzSSOQ59fvxO29MhNcJdDTKrr0bVNDB61t4d969+Z8IKCTKj57FtgUuxVbkBSUAlBGloEn4WE
yhh7dxaWG+JqxgfoWurOt9kOQJKQ05FujWY62L08tZ0eznEw3Dc8jNdg4J0fEJF48BVVFhlGswyr
SR/HwT3PSf02D/pgFv5Y75oJY5kTuOVzDyVx1tK45KSA7nqSmsPUC7CLmcSWTmT83uEsG8KhM95M
aJy9QQI5D1oeVKH0qyLyVoRwD0+D6+OydpIDywrQffurpu7zhbbjn6Dw9bby8MJ7DP5OI3a0bedg
Tk1cv2KbyEom82j8Xp31aRhYO/UYJF5PhHyvyHUylzOpg5os7Zoj7N77FgQTotdy0exaI4dGdyve
VLQ6rJrDZEcJO0K+OuOIA1X5xguRIO5Zzg0mDnKDqy8zSTt8Cc4csvAq0C8EB10kMyXrLW5Glkw0
p8J2jXNGnO7XvuuN/WgFj53I2+M6o8x56ZYIqZNrw1QEy7Tvrzo/1kJz10m1GR1mxz7828HPErKJ
yIogq4JnOrzaqvAfLU8FKUz7as6iobDvyJD74SWTf2/mFslZg+Jk67Vdv65ZWRJJkWXywNoFK2xm
5tVTl0aVYaM3Vr0m3oN4YTZ8BMD7rvSydd9NmX2WlpcnW2tcjD1Z2ReZBZa/JfcdKJAktB1ESyy2
tW6vldX3NGWhCAkzLHfP3ea3GdcC0aLo3rMM3MDsa7VL8dqepzV+LzP36s1bp+rBYey2t6omgn/g
bBB8HIzX+WHjQGxiWNiQWcRrJnaOODw+MKea74GgicMuwEZYlOtuK5guw1+CLvO/J+NBEjKyW2Yt
YCDaK1jmKSF2Pk6ktxSn2s7vlbf1C0VOkZcofosUY6POjPrc6/IBqCm+sDLjQfAKb2umr7YtAOPh
l9jjMhPvxuvAJL79m+m2x7pQRx4w8ZBgl9rHXkrgNOKOv8DINaqCzJAdCWaYLDnOcbf+amugtKK3
ixfgOQuSc06+miKYX3LDcb+qehQXo4E6DedxCILvgAnjT0HwsSLRqO5eYzX+BhoUd+QOwqlqfkro
4jFKBHGAml902w3e+kxRse6HKm3XLfg1+AUK5c/JUfTTk8s+NoH5x6hwX2mn/I4ooVlpOhUYF1tr
F6yq26aBqknLV4/DjAmyGNjkZztDAuOjFn4Zp3EDYtmD74xzk6MxdNkXcIyhiSbhTDocoB/P+TwF
XmgHwzfVw+DahLhHUzWDMha9rxHR3OFjhD0J62BYQWIc+RrYV5BnwPwZI9psiZbBzUc+NM4b4n9M
YlvCnkitYzC1/mEtmuSMaEXctqkiPNgpvvbOeQRvqbY2Uu9JBAZyj9XubEmQd6ir5JGZL8uhVmec
Z2KU7BQ5e/mDdO56d4LE9u67h7QWFotKDrL1iFIL1OuUluYXg58UprLC6UYUSOO0sn0jN2sdt36n
Gnvr55b3tZwCVM7OMPz7rlqPZGHroyPhrhZWbxy6fMVgLJziIylSt9oiYtTAfvYfIk3850ahVg9l
9ss2kEkhGs3m66hr465lqfrX6UondHirtyUvZDI+mtTLN9Q0ZZhm44DlJiNzJC/N6UGMeNnHuCIZ
zBt8+0Sg/ivuOPOUQGpi8fXSN69r9YPIK+dwlZigsZ3F3AUWBkDC/1D4CFp8yIdpfXSMlcbDlhEv
tIS4ypL0/33bl17OBhGAmtBDQ+/CyigVV1Zjw8EHJoJT1db9HSQnUWEsxRqfZgynr00+9Wffm+o3
jGrjbpB28g4S3FIg4EUY9mxk0kfIi6WJCpMNTKQgppJNXz0S6ZjWvIPystnMLc2zWB3MM04qtpgG
dlncscfA1fZ2bpzLTEjxBrs6b7W5fHP6eGZNRPzUwc+bGMdUebC4SanryAmyR/4NxT++nqx7iynE
Qji++lEnOb9c5YnPrdw0rmvm/qPwHxpwQmLanGhonK4Ic6uTuAp6CKa/tIr/Mtw2bpo5bL4DAQ/a
Ji8G6npDQAXfvEUUEUHuFuHZep4/19kZNzPRPCVbIKXKibhhqCLHHvss41fCRT7VxRjyf39VRB9O
Vd5ieetta9WPsbuUgFBDvFTB56a6xk2LVzZFMCo87VGdsRrlTgUcjKjNE+v9c/8FN0OYgiwjG+TS
jjx5haW74K5sWfTxl0fp+j38t2bmpssLqDfsPJnWKBmxIJ1sAcCcxgFxhlZrZdPn2mDjZiQDMT42
UiY8T77TvLuqXr7A2aqHz31DN/2eZyoeV9fQ0bj0YIhsk5zvMMDh8fvM55vBTcPX5il5RkCeUaEE
O0FG+qsUga8tPvUEmcHNcUbjte0JOyvTDRCnlBRD3HAlFcWnzoAZ3JxmYvzmxJnRHRCCPbAtm+h7
oRu4q899PzdnOCV4gWhSf4mMlRi2bs6GczAlwV/eRddz9H+fUDO4OcEAYwoSEn3Qrsi6D6vOI905
oyX85F9/c37Zex0TbKGWaACszchGTpptlnq6+eTn35zfxBPDCqhkRCaJ83QK+B4LfuTqb/uF/+37
uTnBDrt7YrjgNSoNmP7K70GK/oe0M2uO21i29V/Z4XfsUyiMdeN4P6DRbE6SSIoaXxCyJGOeZ/z6
+0H2vYcNdrAvfSNshxUUO7umrKzMlWuhzjn+o0StrjZHt4UiU+h5OV6DVNXv5JiWgQ8k03H/4eHa
Ht6Mvq9ewgdlZUH/rYDIAjlGSzz8o63pbo6uO7aV0bfReE0zLDC7MuZ7u27e/bPqrO5ujq6URqPy
kdlBskKVECTp4gHaz+nnP/v6m5Ob1YbZ0F40XWf5mPnAenjn9Njs/tnedDcnd7DsrjJbY7wOFjd8
nwxGP+/TNLXyv/z+f32f/lf4s7z765i2//lv/vy9rOaG3ttu88f/PJY5//z3+jv/9+8c/8Z/Dj/L
t9/yn+32Lx39Dp/7t13/W/ft6A/7AhjhfN//bOaHn22fdb8+n2+4/s3/1x/+6+evT3mcq5+///a9
7Itu/bQwLovf/v7R1Y/ffzM4Zv/19OP//tn6/X//zWu+8Q7e/v2f39ru99806f7bNR3bdOkMtZFY
s9mU489fP3KMfyvXoLvGUnC9OBDm/PYvFIi66PffrH9LW1kOMhMOgG/dsNkLbdmvPyKN828HSRpd
0EULLYLEw/+fr3a0Nv+zVv8q+vyujIuu5ZOPHK1l68pwFfZNRxoE4NsTD7KhSGSIKExt0X6zW0hj
NYe+56V5vQJTzkVmz82ZJq36mJKGqetys8crzQlATPMK1NOWzpIpo6Gdp3cQa+Z7gPvN8v3JSvw9
3KfDO/aT6/BMC1EslxHSDmit8/g0eBagWZuVS5hcmCgeOsewHxFUTQ6vsWIbLhPnSpr5bBg96G7e
3CrDsqhQ9NAHuahW+XNX0drIk3f/spX1fP7Pnfi3FUPy8bqrJPX947GUgDwDl5wLxLOJ2ge9ZsEa
OGVfw2mp/ThV2qui9NWeJdhlwhW66ZrsxGN7mb448LqRPegbZV7Q2zkRqAz6q7zRX1ZIQzoOTGS2
tLbPG71H/KQRCCwnZiSho6jzKxiMlr980pFLeroPns+dResENDTsdvbB9mpoajiYOmeFM8IcT1ik
4E6jscQC0VuquWwhvh6jx5fX63iv/xqZLixLusLlwEqBE3m691Rh1BVpz8Yr62JFDtWWT1c64LXe
tc8M74QpXAwHSlmGI+3t1pBVLsq8TzFF77YHQ8JyUVFw2dH3lZ2pP52YSTKypikdptHBBR2Pyqrs
AnoFOOAGtOLB1Sf2pY2fuIWnSL0bYdR/VZz8axaf2nM2IcPclUtpD9hrCn2pLnM9qLR9Ag/oGTun
ptCShDyWZHgoUR6PC5IqVMFL6Fvhr43gYIGVfyb07JevRkhXxstb49QkWo7tKlrQhGttr2JFAstt
ExgWwlmmPuUr+Tay7QBYNilqOqnMM/HWycG5hmNLzhldPpujTINX4HaxpM+SahCQ00Tu406iA4Qs
8pnzfMqULVZiURtWE0duQkhdsywwRLR0zo3IoFbN7LdtsqCzjp7VmQO2Ou9jh8hQnpjaHLBhoXGq
1RmVtcCoFzkhFZG5/ujohnk7mqSPG7f//PLCmWdMPptIGC1GGIs8PULezGzQjo7bLjxznE9a0U2k
LyyAydZ2L8KrGDXU2sjbxqq/S9GJ3qG5bLzqBf3XybLZ7BxmG8ZLd3OyAosiTqSQ2ihbmpVgLLAv
4qG0z9yNp7a6jd4B0Q+PUaU2VhpFE0xcw3umASujkqSy9Dqz8+BP9NOjR4W/Ooe4O7kDXRt3CPcz
InYbi4lGoi62DSRECMwOtO99AZv+h6yls3/9ZnCEKeiYxeXC+XrsMmxLUFVbGZ+jQHN2Y94iopjp
58L1X+Xx421u49hN11A2rI/6Fr4VabDpZtba+02TstcWyMtB2ZrsKzRKDsWIfFdlW4cA/vWDYXWj
5tUDCO1F0Df02vHaHB1bQNyhr9tn3bZPMpEqzgV8TdwyetFl9j11/ai9iow+b8+4x19ghu2QDagR
hESGx9K3ocfUhi6MamDO0VmDjB7ewYsa2e7HcmjehDZJ3Ib2gj1Cijqg6j7fTdBp7liDTqevAb3E
+kwo9NzTKC5XTqQiXBfWFrg4zsRH2jDVXiVc2sTHUFHUkLBEkzYWIcj6GH7hh7bv8umMO33uCrAs
IcZwXWU8D49maUxQh3FTTEYJ1LhE8HCBqenMyp4c3xMrm0t9Hiro32qc9hjpg9+HlPrGOtAOOS0u
s/qC5l39ahfHuFhgJs52dKE2vpsiWYEgIzNqQPO009Rk7gYTddCXd+xz54MV2yCGpbbN82v9+ZMd
S/4aeJjToXAVKvsBwjNAP2mbHATUEn900M1dvGzv1DyyZW2iZsh/n3mEIC15KVrcSGgMmJU/wKN2
IwMRrmmI9g2JD5g9pnDlJvr/s7sZJ5q/U40oBHiNvGhuEHktr6qoX94kPXzDPay2kOQk52D2pyZ3
jTaFIQjgaTY6ntypoucuW5X00li3PtPfP/V7quLJATiKQJWy0LpPLw/zuWdX68vXMHgCcS1uY0Gq
x6hboPBD33Jb+HZdQ8ObJ4MHKP/1YSehNBEMDHlCoNa6OREUHJd0tM3Km0e6TNC86y+mznp9MK0s
oPE6j3yQRGQHjqewmNuyNNH/9TS65Q6UOSk8Jc69qBHdQjbmzO484UuOrK2798lpGOnLaSd0ET0R
Q5+wM2jkhFQTvqr5zMW4xsrH7ls5juWIdXfQrrQFH3KO4yyKlpVJSrTovWtIgRW5ALcKBWDl2MPj
NNLh4EGcT3//y3vkxBFUYk2LEF/zIN9C+p10cpe04/YHhKfeZ7Ul3+lC9rtKWjViDvaSePBZnINZ
ntiZCigYN4SE0seWm7iQN4ndGfpKpq4HEAMbCjwnREdeLAbt9b6aPsxf0TXt+lyPx6voVu3cmqDR
oAArhxubHikkfzuLrg5kg7qANiwPeE9/ZlpPLCkpDvIOBCKuhe7wsVVkSIB7dlg1eli4vSyOXR/N
nPbaKiGQncwy8QqQm3CDDfEZ08+27Xrp0qFHQ7bkyrA22xZq26KqazxKiASFJ0VhXJCLGd68vG+e
rSBWyD6o9U1GuLX1LU0wGc24sGdp8tNLD/GIxeeJi64P6LhXAc8JnVZbhKa8AB1yOfomQk2hto+t
qqvgIiqABtS9tnwdNJk5Z7bKyTGZBkJXkDRY9taJxUuCMLboVyFfYGRtNZs3Iuvzq3rq2zO+5ZQp
h/0P7me9aJ2Nv+zGAJ7jPMdUDY8saQ/Nr5b5S1SK+UxweGo7EAtxBADNKd1Zd+oTL1bnbgT/HLLH
CGfH+0Yj1oVVuN6/vB1OWFmvGa5GJk84zuYZ24ZOpCC9woWBqKThlp7RGtj96xeIgHrN52EDyNjG
yqyHcIi3AcgECzKDCkcFa4Kb3EOJuHx5eUAnFsggS2mZ3Djkoq2Nh3JkXke0saFAX0PcAVnBKuUB
1QEpkTPV5VNT99TS+vMnC4RQYh0sMzyCyh4+uk5h7AsZVGf223ozHl0xiqCDFyX+D79LLvnYiN5N
NSKUqBmgaCtuYfGp3+cQ4V6pkJZ0rxyn6fDy/OnylEVdSvSETB2rmx2+IDaejTUWzVAxgfQY+7Ao
pbtAwegMTSFaHpBsrGgwmv8LOjX+1GbtukVP8SIyxvTh5a9zapJZSNsilQ6D2LYjCc0kCJgDdo4D
DhG+Ihr5SRH8fL0ReH0kHUK8PslFHE+yXUP931YQlU8QPsW7eUzszm+Fqs4V20+tpqNMcjlS4T+2
Zd/ABDhpzGzOIingNgKrBHegBkx8uET+YT5z6k7NnQs1FXwxpk25fXOhABywp3xA3xwEdHADZ10N
TYJh+K+fPHrllUkMRBy5TWw7mdMYM6hmL2nz5pa28xwhTyM+k449MRamjUcUHnFN5qzH/slhS4tS
S1UcrXGqE73NRmXu9NiKXpsqotAEozK5KECn5CzX9XtixV0GrdPWvZ/GRv4mnye08oLCPeNzn2c6
VjMUoiyHWgovt3WwT8zkiL1a6GDDA9sH8a02u7DF1ZBEjJbybDG8dUfrodIE9CEgJW/Id1/bqqrO
3C/PAki+hG7pBmUCsi3uNhBYoN5TXQgtzAIOUN93E1C7OxRqxHBrAf2Ds2ZUWXzVoNJ4Lk174hjw
GqDoJw0IjJ6FdloJg1uPIIM354mRogqNst8IV7FhhiZC5wH/ffUe5fKR5KANgxLZ9tbupQNFtsCL
mFEUewD1G1gWARq+bOX51aOzpGTI2EGIYWyfA+Scw6lxWFY6/dF3R67iai4W5wqChujMFno+g5hy
DcJE3h8S2OvxDsJX2gJqEJo0UyvW/BlEHoRDS6R/UPCD/4hGyG7OjG71+8c3EfVZaa6ZRtwXes7H
JmHGsSaaFZENLXIN/cra+lj34/JH3TuZr+uF/IM0yHRTRUZ5mTey/fry5D7frrpBAkXy0iGSxKsd
m8+LGjWyEXYBcJShn9nOj6xxvloAojx4bSE1g/z4ZYvPXc5qkUcr1TSyrMbmlLZjnCCrAVtzoUke
rVB2X3JUijMr+ezBgdafSf6WgyDXu2cT5smkM2ha7RDJSLRm2a10/Z/rZQaa2lSBidLRgKZr6kbk
jGg9b8/dESf2rAWnF09Yk/odr7rjaW2WykkLiLHoMQjqC3jn5m6H+l70WLZoGZ+Z0ROOj1IJT2XH
1smj8CY4tmZIjU4AxC+82W7v8Ivpo47Qqg/qOtOhoI6QVDNynspTAG7vQgZBAKirbesPUWMW1Zn3
1omZpx4LGMAlvF7RCcdfRkKb0Cw1fTwIhXJch777Y7SJ5wuUtmAdDdI3rftRr8Po1VcZk0AZncwZ
wADL3uwrkavMglalXCVDEOXqQlreDmrQ4/bMdJ9aWx5egB0MnpOQnx4PMC+KJADigGohOggfhjkx
nP2sqwD5Uqi0Di+fllPGFGkrMpAKRrMtnrAzkZ3UOlhFFzLr15Ve9m/HwtH8wS7Hx5dNnXB+9mpC
UFB0KPYZx+PSgcHPDgqFqBo4wY8EPq0PbucMh7TIsksKmtGnl+2dGBo5euAtFhkBF6jAsb3M1Gi9
W3mf7dKBMzOigNk0IRV1fuf1S4aEGrXLdWhkizd7I7bzKmw7ujYUEiigtxFGDij7FcaVTvfcuW72
Ez7VJaYyVy8n1oTj8cDgpLLpd6P7TgeFuAvKqIW5sqbwtwvcVkIx1QziAIGgfebldMou6UZMGr/A
JJuT13cjTTar6Dpc4GRwJtj538qZQiMEPNEHAOrlLWrm2png7sQyAlAgBHAIvvifzXEYnMGE4CvE
1XVkCWAKVCgj1eUOqkL7jGs5sUNd/JwFAoisMein44ldjLF3hjGnR6NdFjqfFnmY7cG97JsgQbk4
1M4kWk4NjWf1Wj4hX8xj8dhePTphPbl0baCwYV9JbZF+Hlrlw+LG2Zkduu7ATRjgEkVRa3DAbXFB
Hpsy7Vp2IdLcngjj7K3ZkD5KTCu6ePnInbTCvWtJFIIIpTZWRF5BEWPhTeokq/d1INybCCmAV+fC
ADfaZCRckrh0aq1P4SdxOMT8JEqR2kW/BfHtHcg2uisgKNdqf7ZcUZ9xkad2BRmq9R1DUGG620EJ
KHpRWV03YPd+6Jb7vKzpNiSe8hBvqM8s1Clr5PhWCBVpYt51x4OjuySBJY3D3cx1CI6/MS7aNHSu
xDRVN8u49GdGd2LJ8Mhkounfwaa18ZKpI6sRmsvCG4eqoi4bCTn4YakH56KIE5sdE2tijBytKdTG
R06VqUddzDmehsFBixfsgO+kpRsjrRM071/eiCdmkUmkNAlIAaXhrbFg0pHoC10YfxW0yT5fp/5e
NCbMosHKrEnm34xe7x25scmWEpMQcm+v7aWEmz+akKpOhjiA/zH0IfyPydRa2p4u2MmbJn30Xx7m
qTklqLbWFPSaZ1qn4clJiLpEq3LNJMZss2tJNXGf5fQwpqY8l2A/Z2m9G55YsitgYaCCCq/qu3i4
wlV38B8jhYJ4SFqxlC8P7MRVo5y1MLrGJtwpm4HlXeNmEcwtXjct3WGZLe0OxkLl11Bi79GMn6+d
Og4+/QOj9upWOA68ljZGm1yNeuwahdfCRenFQEE+5LP9IbLhRhR2bVyMbWSesXnieYbjJ6qWglc9
OffjeW3dpWwTA4VsXkq0+kYohldT9mkOouR7mRv5VysXjW+hYn4lxyk/42yex9JrVQgXSkQNwHd7
+IWJypCRxYXXO5N+38ti9uDbC79pQd2/oa872LdB3SKS/LoGgbXEsG5XTgpxNAmF7XVUdKaKO/KT
HgIWxjtKGuE+MRJ5//KCPvcCvDod8pDAysijbe9XOHn7OJYRCZugjxDli4bI78oW2mxEWcuvXW+F
3162+HxC13cuKTUHHT3KshsnF3W5FomGCAK1BJpT67iw7uj6TUOvoaxyYRkFrGxFCEViUAXJOdTC
Keu/ongEtJ01zj7eTHDCi1g3CUNFVUUIUtMXDCWsVUbjTo1ZrHsxepGjX02CfiGSxfrPl0f/3EkY
3CEAwilLGJJM6bF9m4oEYTJOQk7p2p2JmEBljgcZue7Fqy2RIiUzRCnnV4L92BJvB6kWmE7BZiua
s2EFQV5LISjTXdioIURn3NHzU2qwj1z8OnEajmEzsW2ipRDx09Nqy6z+wQXipyMyNnoakIHrivIQ
5nP9pRphPU9mw/z48mDXTXMcu2GdVDqAZwGbqLuJd7retuFUxjrIsQQWCFvA/1nIM8HoaSsuhX6q
PUBMN4EAJwS5eDUSIY7I+yWz+XZAdOTqHwzFleupB+2ptriaFqyfBiqNiRyX6g5QejBThBbDOSzY
iZNPcluSqnQU0MFtOYn6qZWPBWpMIY1IvkL7/aD0PLwC7zddu26nvTokBXAm1mKHQ8vCM0RYG8q5
pGu48DQtMfbZ4GZvLfJe+zyczLuXp/DUXgR5Kf5KWIJLP976eRIL3ltIUzjO2F6JpDZ3JBNyX85j
dlW1NHdBaGXdQ2VcfYmcqDpzFE74GMI4ppSsE4D4LTbYylJk1QXBN5KfmvRqMop3pps55DEnp3mU
aHmjqmrG9SPU53NzZvDP4wIiLHolKPaQAbe3iKlSQ4fSIv3i6UspvrAYMRq4ksO466Mwa4E6pulD
iLrfP3A4GAZfwCLjdra5/y6O2zoceATMOtLxGt/wanCX6LPu9OmZ2HVzEDl5CkSP7vAAwIcT2R0v
cDBERa7MOfbF2Fq+7mbtQS+H5IwH3Sb1/jbj4s/QU8Rpb/YRjUe5iA0j9hNqFJ3Ken8IF21foum+
q+1WvKWeWFynhnYXTMF0UVPtvA/67pXb+dnX2Dg3sxJjR3ALD02DwPFkOc2BwHA8lE6OZDnaqaUN
0zenmcQbYMb9y4dpc2P9sg7AD8SKTiaVDM7xXDdlXMaJ0yM4GIaQkdX2DMtPP6DJOJwrM5xa1qem
1nP9NIJeDGe28iH2e4UYYGdkri+ntjyzrBvH92tAak0Mo2pMflStP39iRRsiev6R0vGDGHmHawEK
Nti1c5U2VxBFKfHeQarzldHcahQkPaeRZiZBOLsJYo2ZnlW0WUJ/hH7gjQW8yV8zV2eC1RNDc8jn
Sdog6MdxtqEy/PeQspBg8tU0u/lNr6P8i2Bd7tClSQsgPUBOhcd/eYNsHM6voVG6XJFa2OYxcjyf
ZeAEEC7Di4JSALzvyNH38bJzlnbUG4jInGllI4+G8RD2NdX2l40/2zLU89n7oBUA2+NrN1dyM3SO
qQWFubPqDi6SBm0iG+DrGSsbjw6FEKBhSRhFmdagFryx0kNZg26j1HdhPIdoSBhZ+S6pJ7XX7ElD
hInbOi+q4gLSgvCMO392/DDtUnwGDycpp5gbV6eSUgRpkhs7XZQRHb1WNcCq03VSMz0wLm13php1
yh7ngjufWA64+uYMRouZyUCrUH1JzcHLxsX16S+E16dfGv/ltTthity9IoUPwIlzuBlaRUcXzL1q
lYEeon1QF4s/cS/j0hDFfdnUJiJYFxAUBCV2/nXghtvs0QSmIH1CNBJuN1HeRAFy8lqw5DupOeFD
N1DjD8Y+2SX5ZNyOhjWeWcRn53I1T2mEoA7kDjv1+IhITSliYNSB2aTuQVu5f0y7ITEtNCTLzFLc
vzzc56fCIMJiWtk8xItbXko6mpFqCnBrMkvhTsqKYV/HUXdmUp+P6siK3JyKVBlKq1MEuanoO+hm
2eUuQ+iWzhp1PwwoN748qFPmyM6u4GwaKRjf8SSitplXsWuHSDtVAn2mymzmGKI9KzOy3nMLE/2H
/QyJjnnxsuFTs4nMNmkAQn8S39sjQaoRDL/UdoZb2l+ilDJm2b4SDsQi0VYLKJqMDhUgTvzx6BDm
zSLbFSY6bEb2BSXHwqeKUZ3JwD0fCg0QwiYDx3uJWHwzh8kwBOGYqMSXkqqPhUjnXotj/eq1E4aV
NUdESZTE1DY11ZbGGFWulviVKYnMaHm9QLji3H547j5sXCJPXFo0qbja68+f3OOk6gPYIt3E1wbY
H6JIcL2NenI5BRTrXx7QsytuRTQRUxk8XmgW2l5xTbl22cZx6te0in1f0j5/hB+lvqgTa/Jbt9Sg
C0bs82Wjp8YHEsKgfgssgNbX4/E1CxMcQhjnJ3FUUzIGyt5KuEAmlNbOnORTpjhR3C+8V8iLbLaF
hZxRTOsXFZzF6N5VUQnJ1eDqX0wAhq8+TGv3HhgkMuprWm+zz8VSx3PVuykkmEt5UG32Z2PY56AH
z9eL/UA5Atz/em1u/W1r6LSo09nKBnTmD325LP6imdEtfa/tGxFV2Ruk/ZpztbHnh+vY6sZPBPZc
0rIVxL6hD8sl+rrdoWwHefnytngei1DUJIPGtUkLOvXN421hTXOMOiKPEs3t47s87RdvhhNyl5uV
vNGjJMi9eAyMSzPqgm8vmz41QC4xXrbIn5ED2QxwWtpK06aJ95BtT3CayvQ27cS5TNJJKyS1qe6T
7aVhbTPApAfxFFix78hhuDBQoQFDpp/L6z7f8rxpcITGStFALW7zqCrhiSv0Lkp80S9BD+9m1cqL
BS6r/LLOZdedcYnrtn6SoGIYmKMhBaYGXlG8Jo8HNYQIc9aLmfjBUpuHMEWzqLDizE+aNVel+uEc
v9WJI0DWDwjOmjcnPN6sFaLJpjY4Y+K7DtFG16GZTrazdC95qMCBDa78dnDaNt+/vEVOTCv+GNAN
Vm3uzM3iddoafNVD4odcPhdWkSxXQdyT0i15zJ9rmj8xqQT/NiU5Dh6vqs2kIq02OwruRb/turCk
/YzQbwf6wLV3sQ0J9WVqljCcvnqEPONIY3HBwUex5ZAxnXFs277P/YJi6I7cUvBoj51xuaD99/1l
UydOAoUrjjmJYsq5WwRV1ztUAaIhR2OBAGvQ0VfNFvXjnxghE02eg1aw7XNY6FUInq9DaY4+jX1U
COEXo1rO3KDP9gXpE64x6n7kbFag6/H+n3i8UVxMkLNMtfo+I+3ui7YZD8gf259eHtAzB8l+t9aC
GFEi7TxbdFvRFM0Krq79pLSMxwBkVnAVL2g+tn4ZQGKPomY9ukjyjVWdfk1GdFbPbBFKqM+WjvcT
UEkC5BUJQjP98Xh5zqU0fUJoP1sipQ9cW4xMZndDtrRhurNzs81Rxo3zJVMe/ZOok3rCzYWd7nRK
d0GN1DQ8Tvr7Bf3e6Bs6X+Sjr8bMrbSPUK2SofgUzGlSJJeONrTajyJPNFhyNdTIIF6N0wHR470Y
QxEYu2guhlr43UC5Nzl0KmmMx2GqYJTf2ajZrn8/WmrjC4JTefen3olq/LTApWu8bSDzyn/USD/2
O9nPsb5PUFOqoZ7UuyS/Rh86vhZOYicUx5Jh/jxFRUeBvOjDJnEupBkX/Q5tpgEtaypsbvNGIK6Z
+jBvZu5H0jvSvLHppRQ/VEvv04eUB6GBhCxtUXqxY2Zyxx8yLekLvnw5BddVk+TdjsptMb7XZ82m
XbLskiBAsat0IVackSL+MJlGk7xrSkszLjOlkKHyGUtpfamzuTcW36jHybEum3oJF2PfDcmkdTuo
t5XpXDZRq42HDjEyZDmJ+SdYRWf0fxE2VbVCXHCuAuGXUWDMD2W/6MWPrCpsGR86KGk+1S3P2cHP
mrLS3oKXLYO3XawWwM693sY8VIaWr2qDLPms9yG8qZ6xFMXyvrIrMK3IdbvzfmpF3e16x8qS+3bl
ocl9zdB69ckKZqf9WsFdCBkqSaaif9+WCUlXxIySrIl4ygZKv4wM2U0PdozeMK+IcOlr6pWJ0BB1
z2TTL5/sycnCD7HlDtBmwiAwDhkE40Mf3TtRXw2DR9uMa96PI+Jao9dl4TgnyIMRR5VePKPO+qlx
6Njn3VVUqvu4zAaamF48WIt277ZGmH1HVzSV4S5HKTRs/WVsEulS8RdW/760I2H9lMtiIgNcyLaO
BFJyg5NEO6TdGr3dzchiNp2P+sYYYp6DrB6TAEntN3lf2e5ymEOrKL64ViqS1AMvESFaX2a9M37F
Vw5SeB3cyctd3bvAIA9aq+YWcsSkaGCWTsPO6BsvdhcZ/GybQlps5cBuaVvQZoRBP7vIQbf0rJvT
0gw7RKHr+UsVqUW/HmVlLh/MounD94YKuuKR7tYp8y0VaOOOtojF8VzRBYU/lPEs3qCCHNDwTzJ+
+ZhpoEc6aNhsjDdj7dzOc2KbH7vE7ZcLF3ZVZeyA3bWR8Gkl0kPEaWd02kOvqM15/lKYOQf1Ihcz
NA2ek4oFiEiRICYvbgx0vCu1W0vgSvhRp0XtsBeRSxrQgwKUWsBNr9HJqXb6kPfLDyvSqGL5QdSC
AvL0chaleQFEqHDpmNM1qO+8RCzF+AWEpZag3bYwjlspka6nRz5pgCV7c+mG6TcLEr4KDbZQLOLB
jirIE+jamQOknZcOiEzv4WCt/nuezEkUeRp6d02PIGA6tO21o2e12b1NS2FlzVXTZVHVH5qJ1uB2
N/AocGy/MuzAui2MxM57uIsQKo6uOrw1pNSZrrrKM+CwsSA616B23MX96FbyajFy3NeHILPmvn9A
CLVO1b4tlDPqH5oAFlZonHPXMpK1Jqk5b6ZumSb0ekYonfdVuJijN6q5R1i9naEF8pU2Js1dntRz
fVnD5xEnIAqRs0o8ZclR/XBzSc3joktm+8+uQsv1RhdpK746sWzLx9yhIx/UH2AlgIc0kpY/pIFP
9uRAtLAbp3gYboSNKOPjzAO5/yi6EobaLAttedNCr97ucF/iD6fLITiK+7m6aoIlO4xWoEMSMdah
7tnhGL6xUS98p+g8QAMdIQHqahX1ntxRrfUIhX6e7kk3NZP0KHqX0Tu7GkaadyujNrXP0iD3/Z0x
xcbnzk5a0gK9pqkDX4uSgx6lPZTOU5EZB+DWIrtp5yKwfHskTN+lqJfWn41euprwtByVpVvNSlX2
INM4q291buDgrjbjab7F31WfF1Ofo49hgV4A+k6xm98nyP05910tFvUZLFBdXrSlFjt+pFfDfCBW
nSGPnwpAo/tay4OfpWr15g7YapxfTGE8qT/YsiV7LtCBu9w3tiyKHyowE5vGwoZ52JfL0Bg/Y3Mg
O+1pZSPZ1ewRMd1bRk55Cu7+zn5fzEu9XEdaYtLab05Bln4MQhe1xUtzbO0Wxn0E2if9cuKhEEy7
ZXST5s/BnUfxc0hNZGpRgNYRvN+1nWbKP2QzTb1BB30x2YtPh8bQZjuYkMJw8pSKYoR2xzJaUakI
8tZTu0O9ty5+On0ukLMt3bqlWzYKZae+1WYiqo9ObOYxEUPJRo88kGGLLXdpORso3vcIOnQo/Ibu
1Bxcd8joQafuUb+JNWs0PIAyUAa55YQ/B3rQ9l9ycKGNRw9V3OMa9VTfpeBAwFjqpUYhaSpjYEUi
jU334xRSOP0YjFr+IyyqxCVbmQ0p2eBK/6hrZMx2BnvR2Dl12OTf235xHwB4cWOrXETTPaJY02XI
+Qpu08iIih3ep/7s6hR+uWCH9EsLqOchm8vkhx1bXX5ZlZNxX42jfU/jadj9uha+hK7eTPQ5tvZ1
MdZR/55IwSUlHVkqP9QL5BYHCE0CtK+dwJx2Rqka63JpBbAW4L75x1J3WKx50a6aZha6T240QrK7
gvFgBxAPOgKrRjbhIrGt4JbXDZz4iD4u32KN+/uq6mRt7quoHYFgdzBxN0ggXtjurJsXpijCA48P
WEOqOa0EoLagjvwqL0qxGwCN+w3Vi/4wcr19McBiZpBOcsfsrHRgUeI5gxloANXa7eZm7NOrNh6c
2TMHF+wYbHEKMZR4Ggc/nlG+uA6hvZi9JCmcyxR6+QnKmtHVfaFxDXnw6ppy15cSRlGUNQNzhziZ
rfnGJCcdkF0YPeDu5KfWKIvBk7NqP5iJE36wwimAhdxV9zo84xMzomniIopL6kjCaQTnoUzU6Cm3
JViFOKaybxEPmtL7slyK9iDNNqmuppIenYve6OT0IaXTvPbN2tFiWMrbkTJQyda0W5WbsM67otwl
/M67dR3IhM9pOey6IEBqnhildHxzIRYBlzjnXCKJg6CBXfTymxqt/CY0ymXyQTbHjEFMnXGItaWm
q3yJk68lSxMjS5LBCE7nt8W3LYAUWVZVAPvLU7njsQNjtZnxv6RhicHD1C1Qk0308GOTJklwaSJf
IZG9jQB82okLTajSs+pdmtludOHIBE4b1fZ2d2GUraCkr5ZUeeXSlvMuGkD2epqlIzdMhVpY+6XP
q4fRaXPrPaqy8OGOtpZ0Xj45VeulUT1NaEaEFa3WoaHCXRGOju6XrGf1tl6EvCzDJLeuSiObAn4J
en0/c3p98Qw6g5B5cDqcWbvEJqzt+aC9k0Cryj+gT589DfUI06ttxJL9KKz5WCN1VLof1EDEZzux
FYIUL5wblSWOeSDGdbXey1SR/kwXYxp/2hCvfM6zivskieLY8ItWqeaiW0LBWJB02BEtmVA/jsA9
roOpsT5Ka27d6yKgD2AXGUP4sDhhIbwK5P0NbPAEl8M4EuQNS6Wkb5foLe0gnlLQLkZTfDfXUn5t
TRXdxlmZm14njLDDGaokRpZlwDGOi25+aKSYv2plGihPG8xYf5B9B2WBBcQh/5w2NcJwftp2ffGW
YzkvkC1O3Hw2YijaXURc+7j0GtQuopTxDeLgvdqVUEwS8KdlGvphGLnGJUtlDRcLCgUtW7VQDwPt
Jsk+mOJu1VzIh+gyHrXavkiB6qQoXbiRcxF0AengRQvQIonKSf9sjtoKiKKbM7kgCdnulTGABg2m
aOVnHwQ8RFYY5geNeLr6FCXG6FWuk8a7NuzxXVQ2nDT3Rlok88uGftc7cm8y86kfDfpV7XTISNUa
bxbOlx1rwwEmzSm5hL+/qdCoj3m1oWVgJdD7KT5nFVxp/XYyaYengSX6RFk//yn1JfwRVeX4A/qX
6NsYptktsgAduvK80u+WpE8f0cTJJl+woT73BhLFB5EaxWOTauJ/83UeTW7z2Br+RahiANOWlNQ5
tzt4w+pu20xgBkGCv/4+mtWtWcx6xp8tiQTOeSNnZuvu/inaQsVQ4OQUewcMFP5F6G5uc+Wrdn6F
Zw+Knc7zie1t153/TDFRYI84kIZDmdchd4Hg1sqQ8ZKPlSsZVwyDHQuqUX74CCtPOMWOmSk5odF3
ppOIpmj7VXdJ3Fxp2TAOa+NEx10Z7qF0rjoKkgfy6igGEaL8rAuc8ymiNad9rRe7zgfTjrl/wVHc
3yGiyLH4+nuI7WZJwlTuNVkBCCmSf87kbf8cLZJ/swzYbE2dj5aKmSWAtIxn7jMEducUarf1jnnA
eo7u5RwYubnt+LWuK06XgjjyJp2T3f+BLGEH0qS4MyKL6VecR/1321nhX/u40y9cJ4yrDDh7op08
BgU+4VxphqwOcrQnZTm6b6bPDa9Lvxe/w25Y70OKdb4SbcXT4nvLU0KZSHMxMPEgn9QBruKohXQ6
VnU9nlbZztUxcelGSsulsnfrqGh3UXLdviMiSZs0EFb/1D45CSS9dPRN5JsXXShnMg7ATbF/zY40
WOWHuNsuTTP73+sqlwhPj+2/Bg6P/RjRJ3nn1Z7zz1va9d4IcPCTP87hlylU/VoGpGRgaVTz9RIW
jEg0onG+WzQ+5lIhwrUHEsnbf9voiG/aP2qP883al6rXxLLQOazKh7oaJbRpa7q/rponm62WtOuj
FVSAo9xUy41ot4EqdtrH/xWhzH9bfyieFq7wx1CV+rPUAS3Ohm/tJxr1dLO1o8us3/Gbp2SwbG6m
GsEcqFR5tu3KGdmCI60i9LYsl/tkYg1P663RbFW2PK8JcVA9ul67dafBqQIQeZdEo5OZrVnSeqyC
6ALm0v0MdXNu7Kpm8SCngNfdw3YZAVSxwx82bO1TKqPt3O2BkiCGbRI2Oa7+hoWj2WjG2OF85Wn1
WOyP3qihPbXU+iKq+a7TRLc6zPrFo3J7mSMestxI+ZCPcfmG8kK9rt4CDsTit8ypPyQjHd0kMIR0
VsfbM33VwV+6UNTdOldzcb2VwpfHJGaIOU1bG+usWc6MipO7xZU7Rkqfti1JXrnT++pggqq7qXF4
66upV+Hv3vjibqvFHpzcuCzfCwbW5ZrCneSZinK74X1s8BiAsQR5ZstxPMbuFjWXoyu7OivkIP9Q
/bMhAupydSP3aX+T6zLobArmsCPyyIo1tfwyF3ReOevJmHL/yIvNbrfnsrf2lHiNd2xlrNdsRDLB
OEsB7Mo46Jy/HZvYD5Zu/zVo/OKlmTD6ppUeAy8tBDPAwWus809VdXuD3e98hINehafJVLTC4KLR
j5G2hvBesh34AvY1zHZsWQ/kuvlbRu9OSIVULMLxWDC2B5lQ0rkKzMrHTDBBkAXZrlGU8j7LHxi+
/JczyPldIqf/DU1gbwq11FtGF0vyHq+m/wMSqB6nZWi/aYfzr3o+5pTBkrP+brBEpGWg+UcHtyb5
ld/NKubvXSxPFP3T6zF3fOOlrsxHvlnODHAQL6BmnnAPln0PVQSnZzQ+GrbUNSXIt3ZvBiuC38bO
wV0U1tOXqhr57kdQaOkslf5uZpKn0k2Bf2Zz24ctx16tqFFf5vgLhpkheSmT4nYPxo3aeb7EO1Kj
nQpr1bbcDkvBkOK4i3uweaR6bF2jCFPL3vEpkGZ9xlUo+Xd7A5YQhBv9hRzqvEmtmTZWIGylLP97
1Y8XeSvWuzw+J1CHULE6HUsvKrK57OPlyNRku0zOe/2BTD9/9JZwNWnLfrRnbXGe2kZp+ssuJJMw
NUMY9VnhY9i/jic7fXlUy72Ge0Lj5iz27qnvdPxOJ4Zrr5KmaF4HXfc/Gon1HfERvT1VYZVsaU8K
xoezAaSmHjcw5v9qdJ+V6bgC8pLoTI7YMHraaBl7X/yBVQ4VsXwrjeHqWHuL6yekTkVda6f2b9TM
kszs6/fLwe9c8VHFPdF07Aw5C2ksCXOamVpu253k8HSQajQpr3j4LcSqimM5roQf1WzEmSqa5qHz
2SfAgeCUL9SYU0K2E5RwkQt6yOghiP4Wreyu0a8zxSjDiOHqeHsFWY7GAzLknFq7WMTlIQ4GBPQK
QIy4THzzdxVk08+qdBKetO69UxAaJvpO13uVedM0fzrjmjyGiPvQ2ndEkqRk1lMalJD/eAOV2Qcp
xFv1UrSNHrJBd54ilNUwe8UER/mp9ov2ZUkExW/tOvh7piVtbjIubMJVqKvnmCTeiN4hXUUnP15c
2oIA3pjcsDq33iw+ERdhd8f07s2HQAXzrcIdt142sESvkVin8prkSC7HkrG6TDmLxGVSOpu5cIoh
ig5TEONSDwoOGQlYRoOn2h9mrcbkuG9lc2M7OwUsYIH100TY+aFaQ261LiqgMdVCm1YVQRQdqUoo
P4J82L/GZHPGA79hc7ts2nMPyTrzcKsmb9+1aIbvpFWSLjwmlB9IBntXR6suD+zM3b3erFCPDlEM
unhOBkDgw9b7mgj4fKmmT9en64pg4EUu9zL3ivAQd/Fov5tdODMlaZq3QMSaX8FhVGczpI/MvzgL
ALA4V1PyEwbV1B3Had7XzzVf3JcY4vDSGqfkxdnN8tG3a/LTLr0qT7HbdW+Ep8v3pRc0ZK6+aD+d
ils3ddi4f+2iTgheCpP+5E4hT2kSLqs6inlJ4uO25EN1OYF1z1RoSne/LVTCzLKzFr+EcgZedDeP
ZAAfAFsdqqGJKVzxl347xnFNSRQSpPal2QhOID5970S6TXQTa1kzhnqR20XHVvGPoUts5K/e4jGa
D85O5R/D88gua5WlvwpErzrizm9bMLVh/BLWhHHxo/YzpGCdcXyKaxHHR4+4HoaNdaTgca+CDmQq
WrSTCbvtPZfKQIdXD6f9z7ORc65ss23lXQbJOvwe84Wk0zxaRj8DY2atsRFteXAdYU8nufQombNc
SKBDhOuBEk9D2WbdvgePS702t8YRa3fY9MoqVOzI9rJymwiSLyc9rCfPY8ZAAVMgA26HdmogaLbu
uZ4Wz+H/bvp716+Z22y9O+1pB/WVWdhV4VOrUA2km10GEDe6uu+JpfOjVA/h8gdD/LakgCHOcAj5
mYdDO4kSwGpIikdjCcZJAUoa58Kg2l0PwUZCJzh0Qhv8CBJxp/J8foZUadntbd+55+NbfVWbXDim
yVfjj1PdxaKau+bV22XyMLSb3i6Q69ePtMu73iEgI+JJJwQ4kumtSX3vwtWDrnLLhUnAmT1XnJYE
yOitLesCjQfVSG7W91213zWyYVULuAbbNNZLsB2HXRDeKdS+qptqit3LaRi0SQf4/9eSp0qjrFFU
BTW4tAsO44oXqkIrU6Qbci8W0TAoLpbCj/cD4cQDVGZe6yKNCR7Ps3DJty/ZKe1clGypV2Cq/kMf
reG/0k/kwrlVaPrreICiNFBqd04NzaP7Yco987oGohWp61Z2JhtDqggSporabGgHBN+WbKwtRnTh
7+c6PvSwzf1KhlqQwdOuI9P+Gt9BEk2/ciRyDoQ/UAh5tusO6udqiIBqHXeR2XxGP+pW3E3Klepb
lNUOKCmT5jWHoR+ONJ4llr5OKkCTrWZywl00lanjzDs4s1XNVe57+Hr1Bi2TBiQzdAcK3XjrFzi+
ll9y71kANhlM1EAO8iWZXPZqF9PlM5SPC4QxuguD0LI0qW5iOCkb6eFxqRh5D2RyN1dtUzJjmEKY
8WDW0nx7uXUU89463NZNq9wrT+fiddql/4T2l/rcQOcJCKvTTdOxhe272/sAAKwsAv3rPyRDmphk
+OvRGE/zbK7fRN6P6phMY/038Buu08Fs+zeFkdODb7vy79gT4cFy4OcPg+1CjqC8996MkmT2GtCn
y8jrvZ+cxuB3PirPGLwoRYDL1k2/aeEFmN93Q+LWEpcKSzJRLuS11cGRe04+wKDNz6yq+5D5RWA/
EEmL3x3MBBdZUm5zSpeoqO9ILIVPKvRoXgYblxa9/071weBF09/JIbOFaT38KwhydDKW0fje89Ya
pHfa5l9ia5msS704d4ome57qssyfOq5Per61a24gR3DfImSORJpXsxvebcEuQ6iZVj1tLu3HwDG2
e/A2ERJtaLjv4shwWE1R6DyPcVePN3MeeRsEU2uCQxEpYEpitGPvchklUVkBCSvBQbud/cc3dD6s
GDWbbABOfXPXErC0Wdi20kACexREkwSXXIIuuHabQ4R7e9s/NeekgVPSefaWY8/vWD8Y79MwFv2/
XLRSZt1W0g4bG79/rrdkXjP48mo+JbIj9MXbKvdpYgRxshCVz+PM+D9xHMQl5BP2kQVn/OZMDNnF
RgJ83g4mbTjrsCeZKrJXEkfg3zioa/qF3YXSRx4S+2GWWrwWbj1VUMHT9NU1OWitobWEop/NDI8h
8aQ/EzfPA0iz+0hmb+890k4550B2bXPuCYMh3urOnd5zkD/novbt8tg67tze5KHe93Tk9QpPmBHh
/2pxDj0+5w0f23lmlvfjKqlQ88yiypDYlt9dAzaLiXJioRVT00ATDU356OGGXY6TNtOxyGco/g0p
H9+v9RgqJuWET43bNCNfdcGs0KMG/XYaiOljN3MUZ5bacyqAeyf6p33HPku7mPlmiEOuHIvnxs0i
E2xf4OCRzGZEyBch0bflVSWRx5+vOTIxh6H3Gf/6AtyOGBovz4B19496M+6nbVTs0qraiBtM7/3f
MFoBngl6JnC1hgJ+X1RkopSWUjj8oIjGq3YW/JfbyYyMtDJSQTY2cfAP3oOW0AYVwZksbvFcdXJm
zSI43vkBOwEW7zjUTNZAH3q3dmqdX0rI0TsKynGqbK1UfMaRc8h42prq+kCWXP/crL793lByffKB
aGlh2VDdMcIdEmZyNLO+WMlPpwMrdta05xF6YVrq1KHwc+FkfbwL/8K62v90gq56Q6Va/l7AZj+J
83TLC3jq9m2sq+DvtPflljL0OGD+cHPfQz/Kuy2Jx3U6BiZxfxCODztd1zUhALRRyObKadT63u3F
FFx7ZZfTroYahAcZY+c/3kcKOclXhieujLKMeChvxmPYiHI4zlMlb2bSJqCbKKj+m/stSIDbx/mh
nNZwPdH9i5qwWgJHsDH0Yi7uiqCmmE/CDIiMpnDHnvpl8VXW8ttdd27vwCVjyPzbDKt+GrqdoVbk
cx7Qt7oJuj27YKuzwVG+c7PnaspTgomCT+FtMEJdEXv6RHXq/hw1wh2yJBDCXlVT6b0ihyUZwHFL
ZoOoJ8Ol1y7oTHGeA1LqsYcH1fmD4nBfuxcxQY9xS9P4ke7uED05c2iK0yp0+5uOUq/Oqg6wOlWi
CLjPPDW86nEL/uC5AJ/pmqWP0kl3mC8+JEmG7p1vrbffNpOsROo3OWiTKYLoAa3u0Bxi7uEdqj0e
OZREsGCvM6RDnAoKXNRFrsaovvE4PkCey1G7R0qRqte6KSxwT7CK6tijS5LAeR6w8qDDPfMsTaSp
2+zNG76usKVwuykK/vi0H8LO23XKFQnHsXDT/J0J0ZUHGB/3OlzbvCHDMgmvwyYWG4D+ur2UfJVv
w75jMt7qpOozQcHzlJnSK4kc7vpxOAEJFY9zec7nUGvovgmnXN7xe/D6dUuOAMW2wzYfShnPMivE
gBRD5rF3Nde8f1/oBDggZdRBdHk+h23DmMXL2XnTkLoVEAPhJogjyU2cWWKrcNR0A7Wuf6E0uW/c
BlF+lBtLRCobm5w6o0V9G9g1D9N4c7YqLQzJRJnqAFQvYxsGf4dgLN87jpSSL4Hq795lJDrEaKDk
894oisel01e3TGcUlA9UeF8EpjNVFgQtohomB9Aa1zXudGiNJwBg9oKHpwyC/tPYhQ8y+lXx1LJ0
vdNDO2LxET0BB3s85L+auBgsbso9iihBL6EBoHqnm2FgTDm1YOpNpihZW7DP+tO9u6z9j1AiqG42
LwwucV8vP6FRwdHxymW8B7qH89KYIi2H0hj+S0xb/bFwq38V6OubHEKkEzk9wzrzm4LpTY+M5ofK
DPJBI/dAIQYHS46SsRuUg5FNZj1iyAndXKevqO45BJcStJybREdTVjfVzE+xRjz6OqaBOu3KWb4l
SI++6Dbe3pwxipe09brtqyMk2j3UpRFPzBM7CpWRf3wUt7+kXKa3ZuudJOWsdms8UOhOUI7JiaHF
FkNF5FHY7exu+6zTigAYoAYS5IG5hmiKU3fZ5FfgavnLd6LlSQoW1HSOzfzjOUXHPMISNBxyaM2r
lg/ISJcv/k3FSBpmqjJzj2aF3GrCPn2Cac2AyIJXvx0uuAvL70iugSZe2u4+OU9jFR6koMr8kPMF
uhmy3Ih3Nec5yCrPr5AtkxkGfz4g2ErPZzKmFX5gmU7USt12MXAnjFwzvBEwpf40m5l6VPi7eugU
k+fRmmKA1oLebQ9JbeR22mpo7XEL2zGzUSP5ZDku0eOec8HAjcfb76Fxmi8WAnzcVSv2V8+1Dq4V
Ma6vsrD1s2eNC2jkrrBwXB/9kKHXgJlWse4fjM7H+1Z6/q+pY9N/AnbyZUat7Pbb4qz7pO20fZnD
hhEbBXiNJqzK/bcysD0OfFv59wKau7zsu2L8Kk1/ViCygzTpSoybvlicrhGpWRLuC2GXGjoJMvE1
DBG11CUxl+k6dvqvwXDxO2QFLZg3fN5PnyGBaQKOKzn2IT2i2TjvxS9Xu4iJBhidc6tGCV0R9Cvf
c9USP50ui+c+bf66PbWUkw1Al7L+QlHHEmK1+bOhLG7Tcj4/xfMsq/5yH5ruo4cQ5oFO1FZlFKLz
7cMdlEkK6AQUtYdNeVfqoYuySXoT9/DKHzqNpVxK6j1KwHHlCKsodc4RDs3Fpp+KOUdiUZ+F9qmk
btWiR1vEB7u5evADoG6++Vo8DJMuHrHTEJ6bu5288lwNBjydJUq8cEFAQGTTL/EhAlR7A1QcPp1i
9YJj5ChwWTNV7j2ayS7M8JUAXLGvhbDStRvZjHMW8QajV/dkFypiDmL0+cFLDZV84BXA5VGg2PsQ
pT9sB7+0zuUqoN85w4vtKx6C/DVgiuF7CsXy7fo7LD8JnhU1M25gWdTpsH9z8yrIr4lkXR+6kcSY
E68CBxvSPO7KPqB0DwbWjAWTuz+BN7VDyFVh++lWSM6WNNKFbg5ayXFPRWjzB/wW5tl4sf42Usvp
0iUz5KZTUPFMbn0OLSmDL3A8On3ZVorL3sdhDxZb9RfOOqLs2aQYbvioM9KGyCvLzGK5+lvx/PA3
kOF+mp02/DfIUoVHMZnu63w8sKXBeZDlzSRxFVEHTawhfOnnGK9UfVelX3TcUIKK+BWM4l5NmAuQ
x4T5/R4pGv12gDi0COXem0OS98XASCSr6z3oQLCHHJ06AAbqj9MobHPfJD2XZzu2q8fjM/nXTQDn
ROaNQ+P6qsPm2dFb/bP2e/S7RA+OILP0nfd5H1mKAkXqjtxK1DaF5+AxLBYnZywPjf/OU1jfIsX/
2fJZjZnfDUx7UcV8Hu2xRyJkp5zL2hvQM207JCcHdj2WxzpmZE+NYBNNa+g6xEbJ6l0hyinjI0l3
dDOFnfC/OsRwnFY+13DdGeeynEdeCYD/5HH2Bv9xAIHuDvnqr5+jx63JwyfXb6+jbiitmzq8MTPa
r7RL+upttdBlYFJrcIcHe+UJR1xZHheEfRPZUINkm48aWIxwcp1rfrgJrUazidcm2QqEbGcBYh/Q
OHRhRlNx4Obd54SJ9GP15/6+c6rNv6zV4Jw6sWl5weFKNXqke11KVBNAgtQBgScoc9108J/umUlE
UxenEY5Sc7klQQvf0FbhzAnkAfZSlILRgax86G3jN7xP/Aj5hI5JByHEh4nvmrWi0Wz2gcfvMJWB
HnRbE0Z0y0zoc4ElQCu4N0p9NEOk/BNNQUDa9eJPH33trX/XjjuIRC4Y50Ot7fgSJa5Qtwh9q5ua
06LNovW8VcEx849ALlMVacTs9UEOqbjBtQiNHe1r/SVLuf6F4+NvnZq5SQ7gVip+mGQLIEzD4c4+
QP4trGsXB9M7PrghuCmDvvqF6EBrBi4zLEhmKoFmZMPK0mRUjRfTZQGkNt9ip53vDELzJYuBu/ZL
GhKHqnyAa928VxQW+zeDl0EPv0Uyn9900WAFOU5EcEVXAir/i5Tv9WMr/G25gJOP+0PCVozGYhGk
Q7JfA24X0S4+EyLRiO2Kw+S+XJqkRA1WxgzXff8yQ+MjrHIq51sgj+gOe9UE+RFxSII0itW0PcgZ
jRBM9/kFkIslrNDrYjNmMXdKyIQdoTSD6UtedT/GT/virw5k5c7HxKE8XqC0Xe92M+/AbzsnwwFi
ZHkuEE0v8ENuM4Jpxs1bRTyCf1j6fiL1BxUgQ2bTWrDiOeDImdyGpT9GGOIiGdNao0sRZQPFIHhs
4G+JcWyGPcovR7DlipAiBtysdzwoQyi4LjwROzaQzUSUWnwCuW+4m3wPak4iIyczbtpZl7vJeJBW
lLW+MDyu5liSoHpNmIwLwuJ0QrAczzy+6+aQqjDWrc3TxnK8wyMC+FyRCs4yjeAkQtu11+5X0HgN
/uGOGE3SVk2zHVrfyD/l3nEGioo2mlT4LRhtUqMBThcO6+dJjeoXwkR/OLLVb2+mKNvySjB4w21U
g/8UFR4JW5s78ETqsNMurKHr3q0MN19jbeIX4oITxEe0FeVHlexYOnff0/dTXHm/y96LgkNdb87V
HhT98DAl/fS02i5w0G7EKNj782jf5n4zZdJZUIUxkQuc1104v3elYs+tiQXlkEfEmR9AxuUTxwEc
Eh4zJLl+p4RA/CaWR46p3WR+3aBxHGoSjdbxP/eA1IlJe6fXdxyN8MToiPIPnBjq0pKsuh0QPEAP
IvMZPy3+uPkwIngbr+lNcf4VWxf7F44A48uACVyuEiekQZLDRcRHd/VZPwke13/awptXBuqmeCNj
1zzZcjLcMENYfI3a2n9FhMzu1ExJ851wSU/HkBcLJmKs45EImjpCF2oZOTOeeMhuWQreG1wMDH6s
3s0PGH331Q9RtaYu0fBvsLhgNOus7V3fr8kX2S+oeWCMgxEWYK+RLPsi/qPqdv+u2K34VK5C07a0
kZFZXdWBPtN5gcmcKlK/K7JdKe5xd+z2EqQO1rM6ezpmkyAW7fq9RXziOPz4BbTd9bxaT6dO5K0B
74EUJSqjupiO8ZAgu+ZuoVIpLuReZBCy4z3NY449RE7o3AZFR9lA5a6qv2B+bN7HnlOZIQ7p0eIN
HP0IHtsf5Kb1I75Wjc6w8lpxRBGeP2rOpzJjzHdZ06p+efHQiv8a4G5egxAeQXI73ra98p9r5cvu
aazXhaidpDL20ovN9jKX80wM6j75xAANSucXtvfr52XwZ5Cn1WJasc4O2sjsQmjq7sVNfGRLEuGx
kj3r4jaP4XTwNG/NsdDVxvmYrFN31cnNW7DjrjJOwFYDzofA1/zPJXaen6HaB5GRtdaTaFC7tv6O
e4QTF0RkmPzOsOMg6Ipy87yhm/srWQ34qd1zmEtXgLXnskROZlHAIG/Qjvpepy1/zZn0/xAKdYZZ
7bZKDgJmwCNWHP8TPwhKjxZ70OdYbVzkk3aTi1GtDSwrDqH2ckPf+cyuMlBsXHsz8vkAc9Dq7qOb
zQonYtp4nlIoTABJDnmOTYY5MooewaaZNgNcATf1hPzuUFExGUMeLFxPiGv8N8+O1fcWo+zNlIqY
cnH/TWM2OnH+2NUSnRGTP0MutGvZnHq/DV9E6yHkWQgNeZyFS7P7GOfLmmJ/Q800RE7/2kSV/R0v
ofsSQmg5RzffHXEokwRygm6oosqaqWU0VcLvntxYx8+0N/afjpgDBEt9X3gZ5yHwIe1w3S2WNNHh
a578L/LkEXwix22vJoxX5uiS+64z/j3Oa47n+Xrf6YZn927KP3NTFZ8eaBqK2nFrK5hYHrHU81th
UQqas+4SgRviACTw73lnS3lAkbRDw0fxcIHCnj/po63rufdg3xiOkeSni09O2rGYdHSv60BsHNXK
DcD+6vpjGprqNcmb5BHaEMRlzfNdnAGurU/jUGBt2SrJuG852b4YGlg1PFSWqe4xO6QYq/LvsASq
OM3JWMuDRQuRoPPS9lruYUvWhXO+YWpnVNVRmhJYVqHo8I9uG0cP570z4FBZ9qu5n4spyxcDtkd+
k3c7m13+KhpOsZSAy4oGItaSUzwNjDOEN0//Vgx/t9XYau9gJge+vIpxFfBN80BmgR4LlZrdig8M
iPzGmyUSPa5299XfIqJaRnSXHtAYI1q6Nr2H8abpkifd5HuQsqyXDA256/JCOJ74tVb+/iuvzOIi
CD/jzITBLV+ynv0x21dwmGyngSI/5wpaCDcwo8fWDoVAPstanVo/cu+wi033cVIgOI7clsm+kJGm
LCoZ1o2THnremy1U7741a35CKCqLS+XOyZPoSlI0kgTG/sY3K2wGdPh8yDn2ZywW3PVXXi0Tkc6a
LmXdTYJdVEO7H1lWuxobYt33T551kQWgGZsx0eQOfBceueU4bqUdDpOzuTKLdyzQ2eYsy5fxV7Ee
12Vy61NSJg3vVJmETFoIUHfkc0VRH1wgwerPVgDMHJdduCZrewzwDGa2QXKRjF51Tf5Y0t6tpoof
g6pR48E3u8Km1aOxe8DyA6m94FPgyxj99o/bdO58suWebwe7AVmdipLB+ODyLU6HnUOc2aKGpeKL
VYNwQYW8/LkaI2aJkeoLgdDTMIRY3tW/qtsoVK/wfTz32pLwMlIDcEchgv5AMyshIfs5vBsDeOfM
3+2AtDgearIYZe6ivOXkSgVEyr2bu0heNpBUlHgrsuyDwj/0p88H+6tXbv0gUaU7Z8Eg2DFobMQi
2g//4tyw/IHrghWCHjJx1QGEjY6U85uJb9UZK0rHCGqm+MEd/NG9yGW8/y7E6txhMTXODWYy/88a
uP4ZnFHIM+kSKq4AhssdftTpHjAX+C4afn8podkpOMgQAfFGRVvtPJWUHjRZLx1+MOM4wesyT9DK
4xJC7zbOnFxZUej1YuX3ftm5wbdLCZpxVYOePGnfgCGRcbbcIojgluxRn9wzHXBdKGfuTbrPgBgX
cTVOAFgeboIXMEnFCNIbD71U18RPYdsjhuW6KR5GhZI4NXzL7yjUzcN50UOK4yj8YEL08yM+yfyn
GUCQM+NvbBhyixUyESpVPpPS8jIXQ2kj9FkKuKKtCdY9koYnfxRgG8mw3lC+lrLTbL5OMn6SMxQq
QLZO/RTuOKGCyBsgJdzcakCT3g2vbo8CgEMW/YUMyDxOq5lS8gNvsf2d2HA3zPE+WpAVqDZAhcPY
iE5aqmdZ4WXIYKHC7yCeoifuoNk/9XkBz82jOx0dXUyM+NPgD9n5dLYnrwbcOdabBsYO4h1hZBm3
D2cNqj2U27jdMbl0c3hZwGjbYyndeCRabhR3s+HWvGz63r+KwUS8NCZgnhW+3wb3YcYM+GfKnf0h
xC2q0xVhxXKpd/C3R7xnOdmmIur5bkoZ9EdavHR0u+tQDW/sBeJNJACj0ECDgz4/rJly9Tq4n6rb
pcMMyHr0kxS1ESnrFxrF3MU0dTGMqMbfI1pDEyiXpAs4JHygMXS2BSA8AqDK/kJdaujbSLAunfwB
L0/aL5Yu2v/tuD5nCfz/cAPKA4j+JK7BIeQMFPK/zN3KtUEyIvyBEJbeb7H0ebo043IRNev2KIQi
7FX8H3tn1tw4kmXpv1JWTzMP6Ma+jHXVAzZuoqgtFJJeYIoIBQgQIFZi4a/vD8qcKRGiERNZVd3W
1p2RmaGFpMPdr193v/fcc4KQqasPbrI7SLPLzY8Lvofm0WqlHN+ExpYs2GmtNTWsZQ1sJbUpveI6
lABlPsxFUIIK1Z35hhyFZR81NVyVXQIs+HLjY1UxBOZoXRZFso6KPvCnnLaOTpiukbrb27uALdcr
pYCFlCIL6O24VUTAmoiihVRmkz+PuFFRI+rt9qBNOMQQ8C70+mniica15+MnGlGsAHgOijJlOsJM
xQ+TwnTj0JIdjkqPBUdhHA+58JJqNC+pWw1+L7Of7fdEAOQ2BBreE3IAT2JNjNSYAuD9sRAxHFhv
JeUTs1jR4aEPKlfifRoSbqV2LgTYkRCN3FWZnrmXR2HMDTG0NjB8GAO7KZiYEU1K3qp7ZN5BggAH
Nr+pkaEAj6NcimNhp3XfEPqVJ0h0zpkhlHuSrg02KGkj6gsAklW2q8jDUw4o3+jATDjmSmBxa7Fb
gJ6zZvme2u1M0X9N/mGQONRBGuuDBdK+NLJAM6MCEfwL6T6I8Ci5Ivwb5V9Slb1gQSSI1Pblof3c
0dP2RvbV6wKFKXlO4eFebLnRtv26p90VeAwFrHhRu4VZFHeWloT+5ZY/WzYtQz6jQWpsoEc1PNkH
yqeq1zIpUrFsFJLEZQi2lY03z36Rq+V9PBEJxGyoyCCIc9oKTUeKVbCilVaql9oAfTNTaUlSvr03
wFtP2M3ndQH7Nu6D7DEJQWbztDlTtQIrFbDUsmY3qwkNO0Qcv1JcI80vD9/nNaHCs2GgRk66B37f
YXg/DB+lXGXZRewNQSEXC04w1GJRPhw5ADypSi4J507Irp9tUYGIiQp4ShPG7IUSN+wiPbDm863Q
fg96Al1WHQ+RxHK7u4Gt0ZzgGTlnIUgnmBRCmNA/jdnFWxQhVDK3eOPywH3FOuZV7uZG1ez/gCki
QQQnvKSqzNpoLCPA5JwoGMtjYRRgnWsLzFFXTLRybvygK5cAT6GCAib+dMZaA5zubksrNQgBndJC
6ziPt3LpdcRYyeATC7tsIueM0RIt0AMcy/BmoxWmZ6UW9uZgIlJj3bZ7iEGcLgwNwTskHGomPMmY
pGhYaZZiiIyiCmvEWKYksw4JZ2Aqj0spTF8jEnrgQ3dAV475lVntB0lioW4eL3fxjPtiY4CETMJX
Ivwmn47pMTCPigZI1IZTgIpOyQhmVU+8VUljv0gCkyiEos5UBcDjRHfPzCYksGSb4WTCuaijg0oj
R9nWLFjpVXAwn2UKr2P2YqmZI1Z28EPqo73LXT2zGoYDGdIsisSWNHYtVWvVYOwSclnAQ10NZkv/
IChTquRnZtGQYXTTJViKoH4edQu6mjDeD2sukHdSB+p9V8Uzpaok0Zf2ImjkKBb7jQT+dzvh0M62
zEZACRtigfCln05lAO6/q1EDs2PzwD2aYpjADSrWBkGSSvqGbwfs2lLKGUw0fGaZ0J7I6QKya/Bt
w4N98KQlJe8GFaYM7C7vltVebDyYYIVbiwjKhEc700fo/xQETFgqg1z4aVNFIsrHVkupzqf2zxVK
oGWdVlJ4G5FAus2BKT/tJGuKr/hMB62BGx79II0IijiaUwqm4WBuWCSRBIGOWAJHorQlmIUiVQq/
bKQWmA8LlQ1kbyDBPO1gTNE58SQ6GEAI5Fo1OKa20Kb43j4vhUFxQURkVYPxTR9TAoqNiYpHgQ6M
AIHAZtfuwPNt42biKHamlYEbjz94Tyj0R+7zQL1KutcsktEGGNFc2mugdbb6Ly9rTtEsORkORVmE
/ex0xDpx23Qc3wFZABpJNyXkOpmblUI9tb7OdAfHLMFmL7LJYQmnDZFRUsM98VP72MJMGqVy6QBY
nGAc/uwV3yVF4ctCIp7jz6g3MgeWttsT5KS7uyXOM+q9qAL/kXdU/XtUWOf986+aHGS8iDUCUdcG
aZWR34iAdRM/4MSsKDlXtq2Z+3nfde7lVs50zDDxi6rI5qZzzzsdvRb+1rDcFVzFrYKUYbI1rhCT
qXzTOGydvAunxHnOt8cVACFTzndjVvxGFg+GQVwHCIJQkf9DTpTsahBSaROLcXZ76Erl++UunjEQ
uoiMGbsMnP+frt7w41O1wkD2231E5W5GdiGrj79u73DyEBjTlMHrWiOiYavSqXGn6MA+JGJwY3YU
PFXxrp9Qr/x8LiAUpbGVGOyVlMSP1m6gb6GbGugzFaTtQGrDykLVTHsPZN+aWa1JDe4u7EjhVXU6
uzyMZ2aO4xZ8gRpahRKxlFNLaSIxKgoES+xMV8MnSoC0J0rz1MpPMmg7bH0HpMi/3OTnbQVhCoZy
yOSwe4437W0r760WFW07UPbHmQYq6yURyEheCTLX85uACl7Jzoot8dzLDZ8xGRNaT5MFaLL+xlyz
6F5ygIVv0G5gq7qONTW1qzxvf/kcS/cseC9lCq6g/B7tX1neUctvAvyyEnM/o64xgORN2BsshSRJ
tQkDPWc6bM1EA4cRBTR3On8HBUkscKrcS80umsHtBbYuiQRY6QMjXsNH2K81gnYzhcP1w68Pp8Ew
ojZiYj7aYFofTiJGROw61DXQ/4CZbiQ4n7wMTsWJO+o5AzVk7sScITWuqqMzM5xPuQLjPMhkfWfY
FYCFF6WD1RP8bTGnTqSa/4FecZWG6JZrD676tFdH6FQySgSxTjXLI5cq91wH5gVJ1oQ1nu0Yt/zh
8MH/zdFdH2YqYKEwNMDgElBDgDIwCZMqs7pkvks1sbo7UvkzFQk70+ggksK9h8FkCx9tDEcZmHJ+
pM6mR7GNHBUlXD04+AxemzBN3ctD+fkkh3FwQ9W4p7IrKCPfkrY7qmyh1aEkqqa4yImOXZE8Uftl
FB0V4n0rT93q3nVRTuPBg2QKNyuTceX0MJq9LrW2oU5qwrZYdqkXNbW4bjsYxKyo3s8Dk9SRFBXV
bAsyEg1AgfSUHfYGCcEUjrwJ0z3jbyyIT3Dpio5vHx8vty3ITNShMrA1ZeghpAuEL4Qp/vIon+/z
h2aGafiwDmO9ThoxQP0mOB473S4PA7kWUpGq5qSKVW+0dCssxJb8mpnAWJsnpKIhLjdR5YnFCZ2q
c/bFjP8mrIBnGK3WDDK5wFDpcgh23FFBq74pZbEDEiaGy6bijna58+eGmOA3ewk75yDqdtp3VT+i
TQEto21oSgHvGhVERp+2E706Z8gGQuIS5PgKczn0+sMIgwxWk+7APQEKveI5iEPyiIUcviK8PXUU
ONsh7lwDQznYXnE0gLAjAxCQOHCUiIi7QQkikETNduLAcbYVikpwPMQ+8N+nHaKuKchlZFORCQ4j
04emSD243LSogL48P+dGDvketlYC7wQfRsf4ksO9SVErDQm16Asg010ja4zbnIrh+z/SFMTP1nCw
RgP8tE9p1VW1JTBJeVfnGzOot2Q4TWC8oIna+MsfaAy1K0JwHLGl8S0cOpst7NAceBsSMP7hUCN8
CULcbeok9S83dW6uOKKxAULHzA4/6hcYJlWvUkI3iqKlt1BZmNe62ZgTvmr4lLHjhCTZGMJD7BBj
LuZ90uh9dMTu9hW4SfsAVnSBc2wft0So/PxAtc/lbp2zDIJ9QBRBK5HDGm1/Sk3ReKqTOoNPa+/E
R8rjyhiRMM7124nJ+tw3oiUqRsHGRyRj3LdWlaykAlM9VFOXs21Q3GZmuQQqp8/FMmomOnamNRPe
ZeQT0HwZ4GandtgeFAG1cdLrWivoyzC1hAeknSjdkQ7HGyj6gonz5mf7ILIuIZzDOUKm0nW0liNR
B7AvZBS1k2N/zqVjT8xNbu8uT9fZVlA5ZBkTyiDnedorQWj07gg7E4g2GFjVJiyvgXBOaSqdGbvh
LESihcsBQefh9x8cLeF6qqNMcPX7pm9uJCkYIBNU/S7VtNW/ykWQ/PzlbmGCBJlk2OrJ8Iy6pehJ
GYVbrgQwjHFYT+Uf0d74RY1qAgvcB1TcEg6dzWN8pJQFyCb2x4brXabAolvBHUN0Wd07QDEoUBOZ
s4nV/Hm28Osa8pvcKTlijhOCRZNTgdNY4PmS4nBlHONgLR5apf1l705JhWigXG7g3WVz5N3NFLwP
AJAdzBh15qW79O04QM1KPZ6SwfrUIV2RuIEbIldkGfXy0aKC6bcUDiKFiFLRR89pJuTert7+cnye
VriacpwYxBLo0Kn5AQQF7W1AN1xShlvYu70JFU7btztl3RxyYHtxZQGio06exQ/TZTGZJzvXz8Ft
cCPHg5BxPH2ChJvOUPALeqlMwMpEpbK9UiMt/dX9n+1k0NhiY2ZnxjWeNiNCD39QhzAeZWGmaynt
2x6Q8fzy2hrO2idbChHPQS5kyIVbw7+njZTRvirrSn85UCOcZ8KtHs1T0fAzSbZRvOGAQ9EXeg0T
NvkpujC0SrERYV11IAwazSFYQth6O/2lOyytrXmVNp6cBU6ix+7x+HS5g+OmiB2LZB8QySHiSgX0
yHlE8EocgYZSFax34TVsJ4FzaNNmJcC37ok6dWpE9rbe5UbHFvLeKDl+cpoyR4xxaC+GdUhrs25r
w9+xu6U+IPGOZm+6l1sZ786/tWJy5lWUQVhvtN5IQofQAdO1LWVOLaASYQjFwqLkUFc+BZg409gg
FkIdGhlvJDJGXr/MMmTKtAGNuA1oq83NOzY0dsyuDn7R8OnXSVMjw9f0IDCOBU1Rm9hSxJAGM8hV
fvXINrRC5AdtDOJqeJKRXzwcpC3Ie9gZcTLarCVrTLLtaPiX5+izJZCdpQoCP0W0ifjI6fqi4uAY
azrFiUGU59xiqy0Mi8mvel4yPyetjFYxFxI4AToujxCCBja8Wc/iTnq+3JPPBkA4AmpWxDmGbJMx
mpUuEWo5PEKlhmiR/kPq4HNIKNAdeCWMKamkd9P96JY4YNAYIQKyJeSXxgp1LRwJat+QxSKLDosM
Z0aBYm2juiqFtLgGfJv5tX44zCF/lZ0uiuUFLLnJhG/8NHfckdE8kUBvmUMN56jHaQHDero1nqyI
CoACmkWn03dTp6mzjYDwYEzJ2OjiuBFoX6ARDp93fZFanlIo2nKPVp01+6XZGxAxKhchUig0hP7J
yFcckqSztnrX2ojhbUEu5+YXeFMoIVXj7cQdb9Sj35rilItUKzls5AxPTV4JjGi353Br6ynF3xUd
dA+JIE05CfG0HRK6JLcYNlVhgtglx8kFfiQJ0la6XS02/mbu+r5t+6u177uuv3b4fu3yf9d17Dlf
ueuVv7AXvGa95tul6/K7ubvkd96SL3m1v1hs3Dm/XfPmBS91nAWf5s9sPpKPH17iZ7x/8eBvFgs+
zebjbG/4tb/wnRdewiPYzvATvuYbz7aduTOnXV7LJ97MNnz8ynX5qBd+svBsz+MTn9y1vVg82AvP
4T2e5zme4zjDyzzez+cNH+Zc8cWanvBEd0Pzs7mzfPSWw0u95cL2nGvH5Wt6PZ9ldN7h6XxvfuU4
/mLtDw/Ks814553zyqfOeeny+n4+vx+GiYEa3u2u16k9NHvv8OPLNvgeuPzbqv40Y+NETRqXlQps
6Xbtb14W/gOd8pxXZ7507idaeg/2XGpp5NzrqkzkGtvw3dunb5vQ3tje87Uj2hPtKMOyudTO6HRR
FVVO/TLtMEVPi7s75tlhvJmS+WrtrhxnIts/iiN+HsLRjTyQ6iKGSf127b48YC3M0+U5AuEy0aVh
2X243oHPpv4IdqT17cpfDQbtr9//8PfmxWdtbLDV9cvaf1lvCpuFs355YS7tqxmGtbibLWazmTeb
XdnXWNjSWc0x5+erq3dzvLKd6znzzcpjWbjO7cqxWZ/e8tZZrbC+5XzChU8awrCrfeiNKiJpGTNe
7pP7wLphxKas+v24f8kGRv4Oqh2KGGli5b9sQo9lyXLfDAueYbvjn4U946thVYc2PVz+nMPlaf90
5/P5z9a+vZ8ykfeM+KUHGm8ptanE6WCUm8XDxnd+zheR7c/8YdDXPj7OvV8PbpKJYSI8Gx/oDN+6
G//BfVjcrd2nDN82s59W33w+gK5sZvbs4aZh+Fy8yN1iht15S+w8t73r19he3jPVrivb7i0G8WLZ
X7xrPInv2nPXu8UPLdeDg7lsqu8X5Ev9HJ2tdpnQKRKWisNe20/43MbmuZ9nvn33m2emezjRleOu
fB7Cw+9efgLl/Rxy6RFGB68j1IZ9Owz1E+59zSisB7+2vnc3rrNaLPDW8xdWC84aj88uMfO8Avfq
+4w5W8982AXcJybHf3EXmw0OG7vZ3IW2/RUr8pkTdglvySp8wmsv7XdftpgtNou7t0Vov90NH/rt
YfMS2Q9H+1toL3B2+KHNHd++vWGN+Py5c32Pj+Xv2/m9dz//6eDy5/f2A7tIZ9uhPWOpfr26vv56
vZx7XxbL+Y/7W3YK55btwPG8e9d+vWIjmt+u3HuWqO0tl1f47OWcoXcZ1fdhpuc/GW42V1pkb5mv
2ZfXK2fuXbPU31/4eM+PB6dw765un54wROfHxIxc9l6c3E7XO7JKmWCwxbBLrvgP252tXbY8lr7t
uMvfNjlnwg6QqrvoNBGzO2121xhGk9EsbTIc6w3rn6U2tDrs3oXNKrK/DXs97pJ1sbB5Id7Bvxt2
ZSaaieerO96wsK85EPh8Nbx3sZhd8/f8nkFzl87t+8GGYfWHXZMVdc3KXbwfF+bLJQtyMHV/sMGN
P7jTrT3HhBh+vLXv4o9XwzS686c1Jx13vnF5z+UJGHaHvy0I/f3wByLn/YyJMvkYIHrMMtg991sK
oLcyxLgQ1Vwp4nEKRzWuqvitGUAfgyYyWQRtNM3QGTbAmgSqGxutnMdd0V9B7nu41g6hNtuSx6Dg
vtPgx6Csvt2hbQd/zSFcaNDpOZy0p+5fo7vR++PoIDSGmxFxyk9pYnMvw2wMg1fWd4ldqbtk1cEy
5UdQDqwvD/A7XH88wlQvyJznwVQSsjw1NVVNUeToOV5v4/LhQM01jKbK7Bjs5ihJzLWsfDlE7ctB
QtVQDe732uGpAxjYE4wr6t0CuaCp9NHgZkcPRHzFJM5iyVQ3jEHcVL5ClmKiXCRKpaW8pdDy75b7
CvDZDZTm+52/i46pfAdVb/T9GCESMgEiPzP4uq4rIghycKxwIp8OSFAe5QOs7I0NYh9pBT3LXMq6
crfYxsnEQj9j3SdNjU4ThdTL234wu22tC4sdBnFFjPAwcQY734rF1YkCgyFEcdqhEraRYJ+whg7H
cOvLVif4uQwF6GVDOtsK0W4JZBbYEH1kRxbiVwmMuNhRFscvkNVU10Ij6HeXWzlnHCBwWRKkrYDU
jQ5H4GDDvEkhu9lFUjxrUo7LFOpKoReqYX0l5pBtyYc8XypN3Hz59aZNGYMAxy1/Xigw3uylNoXx
QSFnuu4krX1FrkpYwMCj3aSQ/cJoq+s3XMmnSjY+Dy31jITBQZET48QlnE6g0IK4EcoYWjVTLdbx
bp/Nt1Y1BYL5PLQmwCymTjRF4u5jGMVWLBpdzNPehi3hTtS110Y1H4Kjvmwg1oNKv54bajlxuByO
jqdrnUSxDIkT2W+ZyqnR0ZKy8JZsyL6HEAQOqScrR69lnktKpDsw/+dbqLSrEGwMzOnx4+XpPN3Z
h53FlAgnADMFFQPSedQ0mGZq/Hc0berUySldEHtZvi08JCipQa3LqYTQua6q4FQomAJMSzjjdBJ7
6RiooQxNYdXCQiV3afw1CcPAp/wthnPCyOdIREzJMn/2ZQNKC+Q41T5YzhjEsEUCGr4aaK/hmRSc
nZgJ7k6tLD+H9tS9PJ5nmyKVAjcHFNPs2Kf9gz/3iIw23H8QOrcyG4i4E73AivapL8VHSZ9fbu7T
mkAKGYyrrmKyA4RytGMLHZQ2pkZhrNZBqSaU0I7mO/RsL7fyyUiGAkKaGJAZGkr1w5r5cN2zAm7Q
R6hB4S9OzcrjbB7v3UTfaj8o2TehqM1j1b/c5KdxHDU5HscEXgYToSkHBo7cldTdW2xItZsWSTPR
uU9D+F4dCfKU0xVwQn20L2yP/VaEqTJywr44LKCQSx1KtvcTdvG5FdJNgCPBn7GlIqlzOoSQvTex
UUAeY+0qzSu2zREiTf04uzxq49XF2YVVxbrCymUTgvjTViiYl5DiBIB8CALxrrMatCzDw6JXjMZG
F7K7a7J+ImL4qUlGjHjyUE03FNONQ/GJZCidUlHfGlWl5HbIymiOldXCjQTh5cYy64FGuK+9yx0d
pv+jxyRXSXiSIpv3NU1M8rSjSdceGnGHPmftR/bBab1spqxldyrjNAoM6TiN03ZGew6nxYNeJLST
uy+PexdJNPvH8ub1cmfew8SXeqOc9qbTqy2EDLQiz8B52kisedI17HsusnSO5oGIslelvUTVyO6/
Xm57nBP41MPBcD+u7XKXqOWgdCrMVad1qE20vxtrY/mr++p4JIcF/6GdLtlD07WnHfU2mBWwHT1S
Z7YMJuxivHuPWxltL7AkxYkw9OboI9nmwOfs7J18Yi1/uieNWxnWxIe+KFEpqfEwX+vC+7ZzHt60
2evj/ZSguTRM+yWzGLld6suSXopopvCoBnKghbIf4UDfHB3jC7TqiwlLGGz5UnMjl2shJI77oLnW
+QYXv/19by9/OvePE82ccRgfl+44Z5JW+8qAoX3oFcSkDjk8BylHx3R193X2XLlfoHCcmrAJdzGu
Syd0l1vboc3G5WLHAou8r0f7+5frrX1Tua/cCeytHU9sLFPzN655VOBOk5Nh/nrn29EXZwiVepW/
vY4WgZ3MDvbEwJ5GzT/5KnnkRXYq1BawPgyd3Dopf1QbInbC81P2P96bR+Y/RlKrAgqRWwBl9lBo
aDcBFapZeVg2O2OqT1O2MnIaphFX5n5YaKb2dAjmERIWuYwG7X4HQ9wUDnAUdvw8gCPnEZuCrMED
+9sAJhvks1zDR5rX+RK5kUtUuccRi/bPqV6OwumfGx75kzZMkXgqaFi5l5fVY3ZdLJVvwQ1ZYNRQ
8tf+Yb+MNsqN9jBhMVPDO3IwYd1FejZYjILNQIiFfTZzTnlOYBtO7u290DUd09EnnPSnYMvYgEae
ppf3u6QaFga4MD+aS+5D6hBYDeyc4c182Z7cx885AHBa1FYOJAaU15167GpnpntxMNnCQwKT9aG4
FicH1bFWqYOy8m11g9DIrJypV9ZiYpTP+dWPbY9GGZq/PgG3wlnFbT39MfG3fuv37s6vFvJ8KmZ2
bkqBeYAlodYBrOLoQhCjHxL3ZV7ZJaI8ogQpCqyhav922JdufLy93LWxIxgSZ9QxyQAjqb0ES3o6
qnodycE2UY+OoNSKD20lYhdSGSF92x8nXLg62pxoioIb8JeUhpsGdKWnTSWmrHdyg6BpAHnQKrP2
e8q0lGTCh45Hb2hFBVjEbWAgMRnHVVSpR4+pgoWyhixlAxe4sSybpHLEXk43cZ6mX6gwl25+eRSJ
4HCt4tAONk0f7OfDaSKDv6qsciS00QHPPejy8alqnd6iIpRM2eLgwj7u8XSQOxyBG+ojNariR+sA
kcTyaBlC7xj7Zm85UJJVX+Dkhdqy1DJl95BITQ0Pf2rkrQ3goBJsKKvTmyTug0et3tcZvE5N0yyK
VJdvAfkWSD+WUW7auYic5eVx+XT4BgoHZAkMAihzSwFSdDowKtpm+9ow0BaXmgYpOCEJe7whUgJb
t6v0gAIWXWu62Ed4vnktAYR9DysrNF0J0NbRj3NFnyIeGp8vh0dSsA9QRzDwIy95+kgC3JmRKOWd
g/LVDv0HRbbRCEufwWNoEMnmjbnsc5ltN2q6Ca/5ebEpTBpVA8SDidC/Z5g/mAkE+0LbU7TrlLX5
UoCp/VLDCbmBCH2qeOdMS0OBsw46kqgCEOvTTobVoERsyUdYjmMdhCsl6G7Wx5C4Ax96uzzJn9c1
IUxiXrA5UUIrjpGSoSF2aQbDqGPAUOjVZYfuZhFO3FE/XXKYNsguFCplwPWxBQw9/jB2IckJJT4e
GicQtoHdIfRux2mo2BhUuowOx8wzkiDxZDFW14Askzct7aUJD/Z56fEMwKGHInLQ/+NIW39s2jAr
WF0mEhu6F2aBcK/uREo1rBqKwgWqEjDs/fLoDn6MumsQ2BKR+tN+p9o2VbIkgP+oyiAm7NWdn6aG
Mv/1Vqg5G5IFQEEhMDltJWwbclN93MC+h8w6BJWIP2S9+Mvjp4oKHZGIrA3wpNHS2/XKzqjB6zpR
m+/XiVpJbiRACthC6u6mhy7wf7VXA5SWQhcyIFiOOrIZuRer5CjXyPYco3AZZ8JxESCVN3FJ+OxQ
TFmDSoNOkXL7VAsCGQspvd6sHEOI9q4oQkuYoJ0zF01N8MxUayHs76pmEQjV70j5f/3e/Z/wLbv5
ze1Xf/03vv+ewcE5oPlH3/51HX0vmfuf9b8Nb/t/Lzt90183zVtZH8q3P61f8+pP/mH/47WOsv34
PScfQUu/P4n7Wr+efOPt66jubw9vZX/3Vh2S+r05nnl45f/vL//09v4pD33+9pc/f88O+3r4tJDH
+vPvv1r8+MufVcb7Xz9+/O+/u35NeZuTfc+qP/2v1dtbEu3D//2nRZW87n9U4w94e63qv/zZ0v/F
ohgXfDyBUIxiCK61b7//Zsj0EEHHZVKBiaXss7Le/uXPgiT9CycC3mNST0u9D+9hpf32K/lfZBC/
uHRCj5xqgH7+3wc9mbu/zeWf9of0JouQlf3Ln98TS3/b2UEOQz0w1LKTkgHH/4lDiBB3DBhRkWc6
1watWcXhPCqh0Nyk6aIuXT110/19suc2qKK3Lc67eq4rK3ge7X6Prvd2CTN1kThRYLcoDEHMf5yL
raPoy9L01YOnq56J6hj5v+q+gWhGmAnBvNx5SB1oxVWKQKRkulvdN+IldM1KexXoixY2ZlQaElev
Z2m3yo+LKPMDbhj9A+QjdrXerozH6iH90b1qP9HBmQnqdZ/eRjE84Ys0mEiyvCMkL43Q6Agpm1lY
BltVnpmCV730b8bX7KV4keFP/iq+IUBrfJNy1/iWvWQvhzeovOEZPn7rant7D6lm4B/6tz5yMzgo
FfgcXS2bt/HqEH/nEAAd1Sw+risFDTe/zxb1biaFc+3wnAg/+50ErhuanPim7Sdc4nsF+IUujcP/
RpJXSgDx/aw1nvLy1kzwGytN+JLLN6puXx9/Crfm0+EqfTg+7p4V6vTs3XMdOUgtIRpkFY6YOqgj
53ctgopwEJYO0FKFN35YVL/b6kfbnHxMVsHH7fc/6TGnDGS8W/4XMJAprzCGUPz38wqnp7J3twnM
fzjJW/p7wvfUNFPUSlM91ZVZtC9Mu0mkxIGsFtkq3d31teldXglTrQ2ngQ/n0L+ztfew5sg9WAPa
fqihJXk3BiOUEJeHahOps4Ojz5BW8FAmcGOXRe9YHi7eOfJHcyI39EM3dLUJ9wQSnv5ceABjdGZL
k90xD9ItxG6z1hO9IrGPB0rj7SqBVcbWnrhoX0GJXqtO82C+dj+QHJK/yFB4djb/F2pbEO3dMr+3
qCIJEVWeoWmmfIuW6FZyJ5H46Zf0LbytJQe9xDBzdl+EawUp5VX0RQSUb9j8f/fWzBHy+e0bFeFl
A9I5m1q9LrQPSMN4lOyXgberPA6vNaomD+FV/XObusIXYR3ftRHMFLayDG/C5+MrmlAHRFCvW7e5
C1UnSJwraHevykc9cdC2uzJKW3+SHqsfzWy36b+2q9BN7xAKgjjsblc4qmaLmv2g+BAvhVCnJw4q
7EXstFv/+BwvpK0rbO3o55bf/sy/77/n38mKcwTkXyW39esf4rXCttt4vcQDO0r+JdG5ijrJbpaR
7dDQebIPpr1/kVew9SAhNnAE2Yd79OZzF0Lr7Yr6n2TiCDs9zSP//j/T/F9xmqe8yZg38h/tTU5j
c795ag2uD6Aq1OnjtE99J5LIEgrJiTrL5fCtldWbvkN/vTaq49wqEbgUFEgsL7vrqSZH0bJ/RJOj
oNfv3SShTQEs7Nrc20+7udPkXWEpe3UGzsLp3Mp5+Hr0ttfOZNLhrG/+0NDoOPyHG3pnaRhvAgOw
YmCz47ozjr1HyLLKZlWosyYIAkcxUfvYo5jpyGo8R6yi8yto2eYGhGNoswVHXzhGlCHrO41YY296
SKFA/4VONjCGbb7cCqroqFES2PpxW/jIJSZOeV3kTe7oSOKg6bNDbW330Mlq4iNDNhUifq9Pu9Sd
0QTtq50elVGsziyFHBt4QrFzjtyaEJEueQQHgEoIOgYZzIIkqijY4hP6iV1xw8YxwCkhbOnW+1eS
ZoabkXqY2HTPLtOPwz2a1zBNRCtOeb6ek/0CZup8EaA6AtHEfbkxn/S5OZefcu4G5qb91qy7WbmO
JggZp6Z8HCb9Lz7lY+jof/SUDxZ3wSLHTA7ZltyWLHDMQzAMtWZypK8VCe31fmKjnzKtMbfCP8O0
pvqqnrrHP9zX92Ly8aBSvg9BBhBs/hn5/qrZJvGx3amzpyfR2VD/UdvPz1/up+qK3ifnUjsjd4KA
nY4GGO30y/CuXmwBRIhLKF/n9eJbvigXgHI8tMCdZlHZnT2Dzo7sbG5ztrvKr/f26+vS9YSZt9T5
IZJ317n9VbVRx7ava+qhrMlD/Ttq4dIDj/1L2SF6kuFfMjSs7vB/Qegcbi1/C+LL2zlF5oiLktwB
WKnbfFlsStGBxtQA5/HFWFzen6eeZRwTDv+JzzJlMGNI2h81mLMHhA+G+Q5O+nCH1GB5Q4YTg2n8
mk1wWb0s2GSyGYR5eeJ17dSiH3IEF+b7HeXyob02LipRLJnv2u2+p51rbZKHApFvGXVcdxuhcufk
CucwO56jlmgpD7uG4KFTuAUoF65L1cQDTa2Y94n48ED/6StmcsZGmYS/d8ZG8LTfjpAfLWR0Uq70
g9XsIixknzoIAHMtdoK5qrrST8XZIlt3dIW/20pG7vKfbiWTgzDyq/+IQTgXQESLBzI+Yv7Ek8b0
rtBYSseWVP7MdV8y+yX329n6BYUcahFj136jjLVyK9fcPDu3iJPZ8/v7a8Ux7d6dr3rnidKxL7E9
v+wiYYA5t37/9lDqKAaTHGqzyo48lAi4tHTZaBz9FqVFf/ugzw79gBZr+K5aZqtqyUJ+0telL96S
M/rOK3NHmPcs/dpX7EfB/1HMlWfNPTgWyJVivgNPY36B+8W+DbzbRxSzbnSvXxIvmS8ERxhAfQsC
aU43N91oVoMq4j+vtmc3oR373Wrrv6F35R2dys29t3KlIgv+cENoSvA4O78NCCz1prbfBGe22M0M
r2EAdcrtn1Hj5eN3jvnDdN+Qk6SaD4AsonD+lnLN+ls4q/yIT9VtaRY532+0tZ1e3aCn7GnewmKH
GvBNta27iQ0kDyKqReMY/FjlFZUPMGIWXO2/RjSpu9qdcT2Ey6SZuPga/6yXB/8ruc4l/fm+c77r
7tVz6369Nu2vhLecrzd3qTNTaQ5i4UXr7tmMZ1/51VWFAMdy6Zk2L1eWyRB7E/1sAcry+v72FsY+
wMyarXuryhv+PLXOzl796DY7u/QPTulWXu2uDs6PRxnXnwJZtNzY+YFAKDAq3Svd/RX0vv7T6mCv
kwVVei4bhNs6T+tVvCjdAUPabbZXq/3V8GFo3vnbRbtsnoqffUnSFtRnv4yv4gVK0y1AYMU+LGNH
8LsbmfBhfNUvlc3Q7PCEgYM6oPO4Azem0PyP62dtFmxM+3X+82A/Poq3kRtTuGbbxVViF4xx7lWu
+OQ97xa1p9uNly0Aeh7c1j0uW99YM8yC09mU3s56QHbzvTMfIJkTK2E4Gn7ayD4shFGUKj8ct7o0
rE7NrryEntIBikazWWRv1p179PdXrefeGLPElpbP1cKTljyi3/vUZ/+BXNRHTzHmT/oP8RRT46Mw
fh/21bIuiror38dnMKpgbWxab42sol04L5J7dC07dZav/ZXjKTPWwN4W/fDmarm8v50YnmmnNTrm
/4/T+h+n9d/TaY3Ojv/MRTnlH0bHyn+m/6RQ8IwzJ62FYgDwGROix1NnJah1cNxmOKthMytdcTbs
j5XX+I1/8A7e0T/yd/rY+Z1P7skZftcvoUl26/fXDRmp4XfIzfrZ634h+ZJvLo+u7Eiu5sseAHpv
50Ve7ApAoo27Zt7MBUd3hyoFi7+BSM+1WzI+8sExSn//eHA7R7evDq7XeNqy8V5D13JNb9hJ9Vm8
aD3hvmcXbVzJRzLSyZ3UJU/DnZ0TA7XtLt70mgJI+8vrv7P3ZcttI1u2v3J+ACeQmPHSEZ2JgbM4
SJTkF4RkiZjnGV/fK+nqWzLsFuPcru6qinbQkiyRBBM57HHtvWT2UuDv3MWH0eC+p8zY59COx9jd
HxWrgWHU0WPOUOFL4425K7+iTp1toGkzutlvHp81BAXQogDc0vTMax2mq9aGmn5bn1XYCohn6BQW
4MhUemjpG5+bCx/Q6QL1jed7PM+Nire3N2RDVyyyY8d3EjeF8arQ0WmdwubTElj1Q2mNjuakVuFy
o8BgupW4n+ttrOeNtZ6Z8qGByhS/yhH5x+q1mL0WoPQWj8qSocr5Sq47i2c4+TIqq94ultkSZJ1L
0OjasiMi9SghiFLACg9tdZE4vh04EX7LEF9P7cCKseAywP4Blp//rXQDR0AwI3JCu2YJnsernZyF
9rRI3RjPDot4C5+3MC3xDkybaHroTDBBY6fcjE9ChVJMqtwRt7J7wLwne7Rg6Xu2RCVnQE2SD2sa
DGn8ZvAAkA1bzcNtaPgabVhvlg6Lu7Rblq5LW77TXOKgAAjPdA7oK1HRBFwNtr2BlUHPNiah+Q3L
gKexgwUt78XltJMP+aZcSpvGZQFw/BnqoCI6YThklS1CSmGe26WbOant9Mtm1+xER7SyFa60PVjg
ImfBKsW78rXBq8JgejaWyBIYkjAMWXju8Hti59aAK3bIJqP+D/UmtdXYDaZijbgTDFDJzW3D1vCl
44ZgtPPDg8DAQt+Ym9BZmKyj2v141zo0XPpLhhocN7i1fW6KilnA6peo+NuKCtTofy4q5s6u1yoC
6oYhKjqnhqCobc3tIPAHxzsMvykGD2dJgozgz6hPnsvlA7FE1IV4rocarREoicyKnNQV2NcODis2
rb0MZZY/1XAHWmuyU5QD8R3dsoQl7srKts22X2pPA/YzL7oibFqNd4AdWDgVoD9wZFjP8C9wekeG
5D8uqdyJdCc9BUcwpKzMZeM2Lg6fI7tAXy2DXb5EUp8Z15MDaXcLhqLfUJ8cl/idrd9FBtrJVIqL
ZrTXE41CPNvY9oyrx9ZWv05OZxVQi5OjPiXLCVJJgYSUr5Uz/KfGCNVY6yZWitmrmWInVu1GqG1J
XTDcWj4kpW+DGM4a8NNHfa6/Cu3EqV1QO79y2YtaOIZeLlCxuRuc+PtSoFP4a8NDCOULSJ1VbvE+
yF7yyq9AFuAKxPsDC2tjpwzEbJjwbp26/FXfXlm/81fkeAQO/+6vEidckUXp4ic+MbRLVrspxh1i
XRKnZAm+xxhZbKd24WBMuMcMWiBxWoyAS33PCnAfqYuvbery++GRC2CCrWmR8/E4/CfGiTvJ8Sr+
ydevO64n+PsgbHfdIoXI5WJXhwGhI6AQsn28TGEzbCbG7YeEmgd1VS+TY3RUnvIlxDd0a7Or78mq
twbHcBGwuRo5Azx7bsyoeBCrdTOsgsIC1G9hTWxoDMhvzU7Qr5DL6NxqdpMN6c64dpGwXv6C78cB
ayDilHh2wRpWMdHyaHQEeRoSCjFqqYV96MROYAe2FR3QD5cKlgD1zlVXCYVQOZ49LhLXh0obUdCU
4rnGQSSBGxQKxto5XFUHLo9TGNhfuhXZ2XG0CNsYTnFRYVh4LNh6MBrQ+mKP3O7Kt045UD9ugihP
5hrHyA0tqHkPes1jMErQV4HZFWZOxUwiJWMiCpQzYau7qDp3y2W9qTe6e0JdLldViIT00KGo0bAq
FltPxFFx0zUmqLZBg075+fLsEOCn2JGZDyDUerE2lz098zs0MDEYMoZvLdoF8rlQuS0OCEZrVXZr
5QhtFbZ+MDECcFWhw2SDABXVETWY2MPCg56HXbZAKHxZL+VVvSGu9KR81b7W1vjVx86srXhjbLrF
En51jgI4ONpUYjC/UrpGKMfaTs6T09nCFksLy9N3gVLbC6vBTWx2ySAfLpeEHd6QTmenB94w7gG1
s2+w+jwsGGsX0YO2s9bc2iN0okceYqnpPf+UEv8B9RsKb02qI9zDbb2zuagshEEsvs1Ku1+Yex8r
bGCmStjTI7YWX1IVJYGoFnIQb3L7Rb7OsTBcFvLZ8rA0wOJjNUMLeSFYPRsArxDe6x15FaC3Fj4A
5niO6e8Z30zIlmMLeSxiMJaxHUbs1xQCtoSdyXQ3X+ouwcTJK+1JQGgoc3FbbCdZKhsxMRsWLHh4
j9qma8t2euffXXI7hhHhYe9neADXhlvgglrGX00soW5pdoDLCDdCFiikuqF6+PMfwidKYYRFN9TI
k1yjdaUtXX0SfmC5hcoPBTIoV/9keOK+Bz/Q+Q7Kx/EXkq06k1Xdqw5BhTLZEAjYduevdfzeLEVb
BlcP6vP52dXYlpup6qZwXlFA/QApZmV3V0sVUo3LMVisTubEq9YtIe9gvR7Gh9atTonVbmuXUEg7
vA6S0CXr3IWchmSOIIFz6Cou62D5IrYZc5QgHnAzzIIpd8NBOkmncNM+k526jTfo+7XrHnN3QLcC
DyqSh0gRWd2b8A24LORymFCMjUtZaIbYjXFuNcjCb9cGKRLzNwqt4DEpsGGxbRa+Y+CQ8VXiAUbY
1mtiDyw49w5ehXBuh/f0+45py2ENyewmJ9/mY2wWCNhaCNw1NizY7AGEeLCxEZd+7B8rt7VK2J0h
5FuM62MX2JFrQLxEOMQjlPaE3fRSoc0bD4py4A1fwcCtXxM4NYUlHeDH4fxzFyhyyRLRUOxChEu5
dYufncNXukKolatOLpp5dJ3/D2FGqHyUnGLjc4Okw0aEzeCGdyNinAKumLkJzg0vssXDjiC0S2xg
rpRbTEaAXU0QH29hVouQsKbbw90qLjtgIR19w4O0+lWM+bDd8ZQl0Rzf4W443BJvEWIdMGv87YM9
wVcw4XPIlB9hflxNCGwTbqqPGUkw5wmT9+kjxNzSYyncGawVdkIK0cYdXjieQIzyBEaD63N3p12K
lEGC4zjpV1V0nZmFgEvqz/1aWAY4zNeHk6w6t2HmMtuJAEtm526lbrFcPOhOgxfhAEVueycNyQFs
pZ1nGUt8XbeiAbjqN4U60OIxxhC4E6HuDEvGF1eu8YO3FI5QzOv0oVsMa66Y+YbjVwDzNa7IjQoY
JQ4aeCy4MzjhEL3C866XNcofQgo9hAdfjQhCW3I2kqPbX/lGDmEU9G4AFxBGB6Yg3Uzb9q5wF6GT
MZa8twhUG1jdFomQEutnWiG2cuMGNCspe8M+xgTx2VaOgct3NfeQy0c+29CKcHaw1++5GhLu+Wv5
Xw1WL/j/1WXkSkeuObk3GLhwo+AN4tUM2+6GQXjTx1Zmwd9fPvYvH/v34iNyy52Yhet1TW+mpEc0
LoLxyxVHDSPvhYtJaXsLlKnddF74aD5o2uqX8/LLeYEd/8t5+eW8/HJe/rMQ+GOBHo+AzjPjH5Ip
yiyzQ4Q09U0uvgE1QEx66eqwiW8UAd76jFnC5v/rM247YbNUwS8n7JcT9ssJg931ywn7852wm1b0
LFH137Ki9RvyeF6iIYplnJoDMiU9U655j2LJE+fZRr7jiVWOHEP+EX3qQmR31WsOsYBvqiNuPFmK
LSGPoSLWNCEOw+Pb36JGwOkZ1td3HpeN2Tuaa4tvj9MK4W3US9qgA0PYoEUQZwDoEe3EAX/jARke
8/gWZ11z//gW7uvmnc5yHX/fO72Z/rpm0j94Rv9H019zYolvCGmARlROciWicdnMX+3BK02kruGb
H9E6xOt4zO18fjujUyOCqjnAD2f8obAQTV8DJtjju8xD6zzehzjUcrJejxMFUw+yHQxB9XuB3gFK
sMrusrvaNfbNo7SXd/J2OCj3hQ2SAIQgkfRBuqpGaInu9/uvCVKFe0Q1E7pHKGpaTStxCUzqanJL
S0Wov3VyREcDh7B8OQLMWlocEjLAuQ4cind3dFo9J1Q/XC6ngJ6QBsBYBesttA4X5ABk3EOMVH0K
nMeZwzYFZ31eI/C9adFx8+0tYsB+IJeP6P+5ss5IbSAuqPIbBoQTqJCW/+TP8Ls/nDEX1znClRsH
3/AKDio4vH0O9vh5FP3Dysx8+ySMzdiIWwVYZf5YI+XDvvT2YOX0Sadg4PDpYwdyleNA76+17C7A
y9TeUOBfNkDQPKBGBoxAnhUi5cHTdh2SK07G23vaIRITuJcIMdfzG6A243XWLsC+RPZlvAE3vaZQ
fzCqP9zJzKge5FFQBwn5AO1L8eS9A2bt9iv9FL5oB/EgHYZ9besgBw8sCRBLjYkmHQgTJqpvjROK
AxUJLUN4Nc3wmn/VkOSzBGCxI1Z7qPBiKByUDprd9bR7/nwFZB7p+2zcM0PdbGu9KzycjXFHQuRp
33kKNGVfCXJGlk/Dbeizh9RJncRGG/VTfAq2aNiIzF2IjBCPaXN88OdjuhbYfTammVnfVL4ixwXP
rSBDpTBkopAKkZ1mYwDHxfN5AMTQenHFmrAGZfzEzoEEIo+9swJ2CRVTyGwiC1hfkzIy9nyEoQIT
gxxRjxRmskXOCFZT5qrPKFG9sRW+sT58Nv6ZZo+yQNRDAePn2QID4+VJWuQNthzyMyJly7MDPD+U
AbjU2/6Rw5c6ZOK8M3I/wKM1dxyNVj8k+MnT2zzJ7CH9zNPpHM7E098cZM/3e8hSZN/dqgAbhCUf
/PvKXJcKqBZphsDzuECH/2WNDGZthZsBUboX7W6yFxzyY7AC6h6JX6yigcRpjbxf51zTaQhC8xEn
y+EKSzKtGPg15Y7jFTpbXokwETIkii+F26/f3jz7cnnYvKfucZ/FNMsozh9kFDpDUsiqnp4uplUD
ocaj4zzmzfU+/94j8o28NRIF7YL/zrNAPFaO9CKC69U1n4yU7X9ze0mzEolWyUJvlLHlwSR+xSCg
XnfBp7d/kBcl5dmzkAYshCiB4F2tIDFOBUNrVvYg0ofUeng45VbqXO8QMvHw9pah9o7LyM/Pwc8t
xN9lyrVA84N+Fwf0FZRbDLQ8JneKBqsLSDO3c3OOAnMrLNK0kR5vfOiMhukHbXmtwvvwqb+05f+W
try5H2ZZmz9kP9wSxtLMePrzTsvPuh+h78D/M/OuyMAPG/eX2P1rid2ZhfQX0+q3DKVro4gPu+t/
w1C6ZXRKM0Ppr2J03jL7f2jv/Jc1+68E5z+YeuDm4h3FVAifmXRU89JH0xGYesbhSwfkzl0+LJZ3
2anekgVA3tY7kBR2Qt/jrQ9LDtgDq30AjJ6FK5gXi3QFbA8F2Afu3deBqW4NLBl6VrmaM21zRGIi
CqBet42vuIqM8SqD4MGE5R3GLDgUbp7R6FCV9JDA00Ox5g1T9ubtzfyzv9ntaT9NZHMmJSKCCwt1
vN+nlo20TsOGG1jiyLL7FhAZ5VG3nrhpzrGwgwVjnFX3cD/ggMSLeK1dsaIla7ccBxo5vEykQ/ca
2oBBTAfQCrg9XjxgRXcAWTnp1oTLzyFHLTLkHHAJKA+TsaY+G1wfFQQ5ob3mqsQxW/tzQ+7mzc2s
hb/Vzck/RX5/WLnZuRvF2M8kpUO/Dh3BjvXhjLjG+Ql+NLB3IqIgrrtXEHHp2DU6uXf3hwLlMoTB
H7nhTnC19YME+DCS2REpPXQySlSMBHSlq9Pna3jzNmc683/wNlU+o5/d5yxQoMp5qLUVQjWlzbGk
8W5CkAakCiF95cGX1+VOoi/PG9dH/Wi4Wu4QskF3Gjxz9wqwI16WM8TQeFhhtL/Ibr1UnHQvbbSF
tjYW6clvaL74fPb4iD4b8Uw7Tp6p58aAEaO3rbNGQO/zy19JQj+7/szNb+JcySUd0qMy0QyKxmBF
Pb/yYjKyUZiInxkQmOqCIzQ5Ej2xyMIhaw4b5x584ATWsU6ZfAHrR4eIRb+RGYFw8KjMkuNkg/MH
WOaut73j5wO/MS9zBvl20EQhmDAv6eEZpWOHWw72z7XG70fCnIXgi3IIGrnEB6wbVBFPQIWiWxaI
eEaGEKpA7/nOmOB7vyKu6oDgF5VsGf6gOq8Tonvv+Pe+R6+bh4o+F7BpK4pRoqCNRwgDeOGrih6h
C1HgdEIc7yJSEbC8y43VlXkU4JPV/YF/spiESAxwE5AqIwb/ZNKnEgFgHi3+suV/6aySw1mh4Bt7
88wXT3Aran2+WLfOnTkT43/9c2dySfLBUv5Xz92t7TsTuH/89p0J3b/n9p2Ja+F/aPve0I5zLsl/
STveEsBzNom/jAD+acO8K5MnZ1FE58dZBDKLBVKrWq+4rwHKk2o3R+MeBBsfIevYCSbKA+SdhVoK
nqS6UblARC4wfhRsyIL99uEz6ZxMjZQL8oD62pSVuwgVRRNqYUd7e+3sdZfa8iID2J7D+UGatBrQ
bAo4z5OKQqjXdXXyK2qU4M2GIgfwGjVdXMKjp4a86CzvGZB0Z7cTcR+SdYlwF51rrMHyBE8mRVVO
bsnsJOK/43JwealRhIB96IiLCP1DfFSRIEnDA62RLS1AXoEoa2SngFjjSVR/SDCgJUu0JOuF29El
nvhc2KLv5o3JmXkEYxmiC6WHlbF0VFKDp+Qq8dc5VM8Is5L/KkL0b7+I12oaXluDamP8RadP/5nF
4lXYA2rLZYfriJzy2oAvIL3Da3nBzbdKHF6PyK/2paR47tsj2PPXoH8wnMJ7lIABxM9h/gWSGUgZ
2hKSgwYqoiY2oLyLZ9nRcov/Drg/KpJQFq6jYqC7Flj0eBdqpzJqut/Q+2RFoKAG9KP5fMr+C/30
+3aa6afUJ2mbx9hOIrykkr76dFmy470PUw+mYU0zy+F/4HsktbPlly+Po/UoM3SuK2D0vLy8oYMN
dHhE3w6XVYhdX7AAmyG1bq3tzY0/00v/lzb+T9tGfZRIM6VaVl7WFSlW8WrO80gFf/BF4+Zb5Nwv
71FDhFoiFJBfjf4Q63v/+lrCMDtczme0Hnh/N9D7KYY/7C25hYd62s3qcrmglvC0YBcB6Vi+uCuJ
8vPMTijRC1GiU6AOL3NR4MbztdHqFNgjvSHzbt7dTKP/ve7uttCa6fpfQuum0Jq5hn+a0LppKcx8
zD/UUvipoW0SUIqbJgEr0mySPE8Lk3GALoSWAvsnjnQOAY9WdxNdvWiOSJPVDRn905azxoePnN1u
KAmNFkn4yEAnb4NooCuFUYGApXlVApSfdqRz04hUVhynqZNN6JGqELQaVWJqispT36PRfplmNRPE
Yp920iu47VmXjZWr6jGYlvtOvDXinxoMv49YmZlyaRTHqldDcKITSYc6XEByAlYsZTpuER9sUNi7
KNAG5OGFgxJWOx/9+W9o4GuU/weD7sMQZgZdWunKqCkYAhxrLqKPvs0L5Xg7u4TytjC8btAHTugA
6+p0SYCF+NwGkLhV9NkIZlZTOrR1HJQYwZZ7x2+HLW+IeOegp1/Du9o8rCJ6uPGRt+Z9bnb88fN+
7WT+2V3P7Im6aJteEHDXxClhyQEXVjLEvhDqKAErKN0J54U3RkAnn4721g51fNw0TOkhA5ogtACQ
GBdYEm79qgj7I8oBkNLl/PlM/VzWfdgeM9U+GJ0gSBmGeYa2fuUWJqwymJ0IaXCT9slyO4Z+RAXd
8yaLXxU0FuJtG91dxf0QXti9WNxzS4APvefxGIZC9PP5crp8PtKbG5mv+YfAwR+/kW8u6UyT/klL
ektMctqzjxP154vJW6d1JtdTP5b7uMAeTOl2v1l8vm9uXHyObf7XLn4lmvjklF/xER82ZTTIquj1
UEk4LTUOMEGbEjQmYfE2emzohlfBhyzZ5YBUtWg5hv4aaPdV0B2aM3DE0xvPODzbn9/xrTM9R/7+
eWea3DAi5k3k/wgj4oY2uk7ehxX7A7TRzU0yk7HpFGp6UfFNIjK0EvMB5IW1BA1QM976lusEgX4Z
LPj8rgoQ3YgASOx4O2ARXWAZT6jNZzcsk5tjmkvTv8KYZvL1jzxMv9FR7r+d5RkT5uzXf/v3tm6q
lyR8yf5B2+r9pf1HfvnHqQHvZd2EX+u/AfUl0bC+/zX35fZ9CL/mH6kur2/4xnUpGNo/ddAMa5ph
SLIESmzI529kl6C0NP4p66oCZmCVGKrKVeZvdJey9E+dgOIFXJaqoRumiBH8RndJlH+qsqxoYN8V
iaxI+r/EdsnV2e8iWBV1zsmqiaKmEQWtto2ZoVXJHQmzLCi3QW+GaKiQSyO5i5Uylr4KlSdpNBFk
XVk3oBQXHC+poun8Ya5+2yEfKyYJN6G/GwHuG8zF4O1WDXARXc/aB5ES9mESxE3RbfK6LCVL6irN
PCm+TNrlqJrgqRlGWVL3XlUNINGOokFTVkkqNzm4JEnlTz3V6tSTgxumP+FW7nfjMmTclAGWewAY
fhwX2CzUhvQJ2Ug9UCiWkWuAa1eh0XcsjmK/Q5x2qrRdPchK7cTpYKKzkJyiB0ZSd2G0L8c4RkGQ
Egj6Ss3rltzQUzPEIjAxnCYVHOmGrGpEwmb53lCJ5USRClktNqEWTq0l5qI8ruVCMPbCIKbFZQCL
d7MmsazWTidVYQ+HTs+M1zEO2sryTbU6mrFkdGtfatLJQZ7dDPd91oXq/sYKf5/uU0Frbxpgm5LB
AExAn2fOpCXJR6IIg0TWkzgkw7LLmsJblokxIZRVDg3Sulqaved50B7iuIpHK+rLWl2UytCEN8JV
/KM+LCoi9gZRVcPgNIU6/8/3k5aFgTckGunXkqd3DStJWifbvp9klU5xGxXPoVY2gX9jrbgJNvtU
TputiboIUnpjjorOplzQsmhs1rlIVLSumarSpKoWi4BTNJNa3k9qFYlUyJRwcHMpxd9HITK64+cL
wTXl98MAhyGHceLEy5xB6vubTzMl6+qsL9fiEEnCqpQ7rV0qaTQghVzkYb75/OP45WYfh9NDsDtN
0DKbxswwlcciCYKySNdSlcfI4LdFrpSIwZtZMLiff9T3lhA+A/IQZ8AwJSwsF43f31np+ZyxShpW
cSSMrVV8m0ISgJc31WshfaiyVJmWY5Oryg0L+YePBlewDn5rzKeEYSgz80TQlEQ2x7pcaQKJBtfQ
0t6S4kLS7vJwwo0K0ehVdum3QnVjV82XU1XAEA4NoEngsdckbRYeEcTRrys5K1a1XxKRlU2Kk/5N
HAVaj530+RwTVZqJRAIdRggx8YymmCK5GqQfRHUdFoOXC0Xn1rkw5rYv1OOlkaexW8i+qag2znWO
5qhmigauZqTZUdIp6zTRPdX2inK8k/Wmol2smMuxGBNLLxWNpmFurL0qlOxeynpWNQP4d6qmWyVK
Kj+WptYvSlHQjr2poZagyogN2P5uUL3g1Hk6Su1pYnqlKThlOICpYyUK09AI712SABpSle3FbLzq
tWjrzvEFkiwDeVJ32A6vaVsIrgpesy0ZCtRrqGLFTMkji2QCWzhYMyVjXcWkcY3JNO6FQTXuwtzM
UBKSK3Qoct0RgyLdVENegj5dnFAXlSUxJkXKGJTqA6ivq2OgS6i76lI0l23VaKVlue9mXvrQF/F0
6HppsLUpR0sr0npuA7TTwq/z4AXRjwv6wGgi7RVwXYLUaKJeL0xWqoEQ2TQHhZVq1ZkupgG1KIFS
7BoDM0GEiADFUZBFI0fgc1fF4uyRPrUlbYgNWhVZ9VLFreR6o6o7merl935ZG/YkepkF9UxejV4C
zeVYVqM95v64VdR4X8uaflCNpqWN1pAD2l3Gxy4Xu0sXqag/jVQzW5m6bAClo/bZQZaJQnWMpKPE
B/U7UzMNXJmtYchfVI+AW1QTzXIj5aO6GooGtKmB17jqqJluqxWnKM3kVR5ogw1p0VM9L9EXK8DL
MtiZpa0JpiysJb+eNlGUtveeEQfPUZclIDE1zOgubkbtRAxPvhP8oDunCkGoKOhMu2xjYV1qikCH
0BhNNpoKqRDRNIjblSUqdZK0AX1pLCroitWN0dd4UNcSqZMavap10Y9MRxfKSE1PpS9gc+0GZVDb
Ve6NX1VSqGzQavRoi8Z6KWT+sO5MRX/qeiEcQAadRotAEFrQaYR6s8jF6iz5YvImjypZFkbdu5Fc
xjTQkm5X6pxnro8cUY9D1orlth2HBtT1hZo9jMoUWpOJFeqUSXcSKZRYqhaxE7V6TCWp7ljVj9NW
8fLUgkzubCJJXkoLNTjpFdlEkoqyJT1/08ocoKjCX5JiTE9EDR5HgiBubESNo1cycsVkEJ9JiNIp
NZVZ47fFZvRbThfY3nl517tSPg22nMTRYvCHzg6lOGZE8EbsOsVAI2Mi1KzvomnXN7rpSlJULKS0
yPeZPNYnbfLSXViG/j70/HET+TJacJZDuxYKTUCxlN6pMpv6qi1pg+hbxQqp63xb1VOvovqYFB3z
gmB4l4tQUlnexiYNyZBsSdBE8doI+iR5CmIvEZ7Dbkw9XMTo1YSOph4F28IssuiNeBG5lFg56Txl
cnXMxkzVrD4rm2ZnRJKmPZp6FXrnqoA6T2k4hVG46jRRii9G3nUtE6Sx1k5ouSS+VUaSVjAH22ra
d4rhD64UGrVoyX5NwJx4NcwyQWuzhGpG0ynLIVAwqnqMZLBMibEIlhbkAkJm1F0VOqPQtWhAGgFH
ZtVtOySOGeUSKEbqxEPLsjHFFTpZCFCwNIbxNiC+gnLYoWiNjZ+JE7jlUdwUr9QRU4C20/GQV5uB
JEq30yGJFcUucyOB2UwqyJVzG8QDWpR7ki7STGzNiclJ6qPTIuSoxnI975WNWiRqvC3NvJz2ilhC
w0pCP3nv04jzsU2LWHmRKhiOq2Ksp4fMxBYDhIxUMI81zYdW0svQU5+GkmBuagOyg9VCggJdKS9k
35I9TYTELSa5q/OUDuOUTJ4jk0bvjmkKFPiqDbRi2jfZYGj3qWbkiU1kszfRujuVO/D+9kZhoIN4
4UkGjrQyZe/ZlIB4uJQUNV9LdVgFS9HsCj9iqWCEPTDgIlYoQN1oaFaVE+pattWaXpKdrC7lowxn
KAo3pZiNqA0TkrKM0i1J6iT212qbyqbOyn4AN5cKKS8yY5R7kC9jhcvMUUBoBBC5mHc1zn5nyKKd
GWKEAEUZx4VGp2Cqpcwisai/mWlkBCmQyqMe+XTomhE9baO6QyTDLxMnDwNfjyxgcePWBTN1b1BB
Dox8oyYk9lfmoCvK2RyMvnpPsx7LIhhi0dUW7K4I2rLHt8GF+xkZpe3nTRhtpCyL2y9N32chhF8u
JgZXT16uvCup2BRgoZk8tZGtCF6Rf4H1URWHCbbptISQVOqj70FgsiyD2b7Ig8IPH4pGqrVdV48T
r6Ijpew9Z9WYQWR5bRp6x1Ii4oh+5lqZKOgxBKcKvJ3JGJTRJYTZUqGgOMm6UmCpp5R5Y+X1KMFK
HLOhje6F0gwedT9CH93QG2himGXnDnVcLv0q8WrWlp6ya2R1+KJmtfdAxs5cFVmgsT4k6LGQEO0M
s/yxrP1widvLnD6DD0RNuddongBzrng9emq24ggmwDRv9mY7vJRdA2rnSkEjTCMytkKTeqxXRuwz
qaiX2uAJJzH3MneSCuiWQQFXqaLn+MhBPBSQK5ZZm/pdqHcyM0NTs0gbqFZQloRWuqGpFNhZFK1O
Xe7EgmquRklo7cL0J5lpAwSLkQ+xNXVikxxVwwfsXZha9N2FKzpYpRklq8AwEpSbq2W+1VU/iZfm
pIhLaeq8RZjGZCGTDuCftPecMOjPZExDnWqmXzMz00oqpoq67oZqXCmRWq6ltO8p1iRZdxl2tdpg
roMi10CpkBXqq+QXaFMceSoI6FqE3NI2WzaZUR7yiQzUkPMRDIVhbWd19K5MaXUsfTWjNdHR1Hfy
WkaGPDjmES5XE19/UJOWoF+oYhSbSswyZPKCQr+L+gp9KDNZBf2hOBFmVg3pmCq03cPUF1Vqh00+
QOd1coCm33rYiXbV9ORieoKxiUZFPksenGEws+YJqwuhFJGyjEKnRQQKtf1qVZV2EHjqOSbSqDq6
6afGs1KZfrTr+jGqqQHhC69TrSOYgHUQWJlqZBItMqOCMSS1FaAaMA9KGiVtcQqhrFe+H0qvsp97
a4TfpaU0JDmaepp+58qFQUxqqNK4iBt/RMPk3IxaGnVVuxr8pn/MmyrfN2oFgwp3bxybMifQ+Zoe
32dplINpwe+kx1CSjYdQj4ZVUNX5sQk9eRlwx95SxqFeiuWAUENV1SBSiLsBDWFDVXFErShAG9b1
DWqwldh7a9rRPKskLNEcpC0akbbCiPchwGNmtBKGMqOlAZL0pI2aBS5sAGLeiSE6kDdKy4ZBb4gD
ZLq/Sk3ZpIUsQ2910WgGTAJ1Lxjo26LdjAB2femMMD6RZPA8apbt9CjLPrgzxSKJHD0fTLQYbQQR
qW4xLXuWVHm0VWMc+5VhjPVDA4f/AIGeBHhBEt1Vg5csmrYvrGEQE/Rg7bs+tP2olFF7nnQJU0ZR
ax0zHYetL2t+vYjMoO8xv6OQUnOIVYF6Y5SspdEXbBJMw0va6bo9VCE5dW0NugR5ykDhp/pOXQ2q
W3l+7tReGt7HWfJC8lgBoXKldiyHi/WIqS1Va5yK2pLykOiWOJmaI0jB6PpBna1L+E2urLU+SsN1
GVC0Kgm6nQn7cF/+B3vftiS3jW35Kx39Dg8AggR4YvpEHOal8lb3kkqqF0apVEUSvIIEQYJfPysl
2y3Jbuv0w4mYiZiww7KUymImAW6svdbaexd0ehcVckIds06nd3PQ2IPSpjyVY1lfdk19SYy3L5Ox
6WVUGXXNXW63dPbhTrRpVCfBJPsLX2QHFSsNjqkU6DZd6v60UI0tNvABORW1ZNdFdX8dtgt5VkhU
0ASdLMsLHlZer2kQNR+rwnfPoWimCzGqz7wBwMTXGdW4IUsgRsCVCclVEeudKJCO1b3CuGhWZK9G
6ehAJjwXfVOwCz1Uy4V3rEd+1QyX3Fb9hoXdp9GWk9rOKizXJHTsPkIWvHZ1ne+Qk3ebxoev4Uzy
NRvqYybHbGumNL6lKacPFjnAgQLFrngfT1d2wvjpRbU8SaPFbgqn5YdwSIcroh2iDrH5RStKnkjR
yX1IXXdRiyHcsLqg60pZCALCnJhiMA+WAyTjeRpWtuV4axlVh3ZK8YyYhn0Uk6bbTmR0XzWCrmxR
FSunhh2UlQBozHVxsA1CIKoFH2irihqV7LR86QOZr3RFUIDkCFrtM4smxFFarX00Ih0lJUwCcWbN
xcyC6cVP4l0n+vJQDlF2CHWbJUBZd1EVyDfkWO29Qx55pZF5YLBO5MtmMyky3aUCAHmthrG75gNt
5KWv8XQlhGfqmNczLYpE9iocExLaMEhI66ObognJQ4j0Sl0olxZ6pzEe3CWdsukTsA9bKxsvWeKj
+g6zevkH3xsYZIsusonKSiRljJXv1VwFaxtWcII0aXhHy3ACNxZX+6LlH8fJdXdTjn4atUndTdOZ
6eCXOEPMluyYRt6uUuCE+5Qqt9JtjT7BMwOkCwP1aKJerYagIteF5u+1ZXwX5R4kIK3yaN3E1eWI
DjNb1Vt5NLnAh4Bt7gWhbEiynMyP7di5ciUmiSkKDeK1t0BBqyaKyKZSbr6ae+lPeLarJHAiPs0m
jw6YYf4JqbG+LZGGrGZi+G0jLPY6Tqjd3PBom9EMoAz7JAcBYTBFoJ3RPZ1Xxb2OO3clAP+7naOe
r6iS9ZMwpPvQGWOuBFWoS+hqs6sKQ55BnCKIL1WzxY6W5U5xsmxBWS9+lQUpe+snYVeLlNWmEwIt
lMFjbYa4LzBXsYQNByFHDsjyEBk3om1Q+VDk9Woo28fc9uUNL6v+LooClCYGDqki8bRJGlJexgWw
GW2mYdd17nMhyt6unBmi9mJoCswXkGX3tEgtEhoWSFAbnNvYf/OIFhRd9hzix9arwhcs0ZTdsKFt
D+n5rKWGD8dAGHU5Oy6uQCsGt4PjGrUkteQ7l6fHuskEKk+WCkMYlM0DNFlhwYUtyIS5PACA9zkm
Y1yPASue48riASwW+paD0ACyT5GuTnOXrUHUpfeCWnrVRo7z1QxMeGoEt9sePeDpirEmOnQpxSzJ
JZ4uMkH2jnbwS1UEI/O6IayTwbJFJEjR7esIrvycTbp1Mzv0NG/FkixCR09DSfnzAi5mSOSIOAa8
jxumBrntAVk3uAGvlYgfu6zEKMxaxHdiYd2GTbJIfFpXOzYZWHxNOVxMptf7TPRmlWXz7JN+YP5E
Ks4YcHQYPlJu7O3spAMlEob4CPKIlDZ8R3o/P0fD0GzBANdiMwc9ZmQR2X2ss8nfKONDlxBSh3MS
D8uCBkIRHxNvy+qpQkPg4aP3eMqBjmK3ZU2JL9ZgjtNLXGfzKw5LtHPHwp4GR/Q6aGOqknDy4n4U
ReASqWh7qoicEDH56LpVoLJpXbQYbXsEZZRmpzRS6XoowRx9olPWyV2AYIem53kUPvIQJ1hVBv2U
Y/hBHpMmTjSLrDmN2NijfZwj5iYTJYVwPMA8Y8uU7epgPRdDPs+AhvN06VnOHrXj6GPWicceJ+0l
7cv6FVwJIEeXESduSsvM3KZrrtqy7VZRgM92cF9ymD4HM3DVlAa5ZO5sJS7AwNgoiZY5xtEgAZOO
hhd4lXdd11yaUvUmWXyKP/FDnjYEuDFcDJ4wKntXJX1L46tllMWybowT7iGLrbisLGmiy27qafQ0
NgEvL5dp8midElUKrVMKatHmplIET+BiFN7lTQUSMS9MGZ9igwW/8zyYoUw1tNZYE3ww5AhFF+Qo
CfiSPiNwp/MLyeMSzXXSNDTpu76MhmDLIAQMWzVlqn4t4sEud3KhFUi9blFIMcuog9VuGes+P6ol
W/QxE4uTNwGxvF/VQV6AYW89z/GLYMYjhaKZMgiGc01ltle+GPVOQhi5qsIAefyiw7R4Wto6AKWZ
LkgeRx8MMk9aPkh1sJrw+ZoHAxL/UtKAH03H5hKxtcpJzROPSbgg2k3Gkf7GaVDfTAvpMIVVigEs
SAksvTdj5eujIhmobxpPUuxGRBpoGy7N5scw043ChAbXDO0GMkGKQm9mub0ANAVZkJUzZXtfKCQM
UIVsnCUi9PWBgl4Y10LGorycmrnVb6ToOyRBDgh937HGoLx4pBHRCThm698WpvoFRQTZoqI3GQa6
1SuY6rCfGMvPklnb4sYHpMd/09hF7i6kFUdeaqMFyl6UiqE4VTk1+lizANduJKDtBwRjzW+AhTRm
yvbM3PK2Ys9lHkShSWpkazBGZkE/b4oMqTGenA4KCUakOE0jvzGFdWditw9H1CTGJHozA2HuYSrj
AEtXOUXxiwyj82YJvQhRBh2yFuCplimykS7N6iRPATEfBpZmoIdnr7pELpM+8CGXYtunGkGK9XYJ
bsdsadutSTvebAGTvd6ImTdoZJZFS3Ojtcb3zIe2BLG4cJ03h6rI2IdUS+sx6CSbwhw4DirZKsLW
2OEInOLTAqhLNphHGohLuEUFrKJGLPw2FwOBta3oIZCmdYRk0Kt4W5ZjjTFsdMG3BtkRH1k/zmh7
VLkzc1ZmWMxIcdZsUgtEsC2CaKohjukmXU8DK/PVZDpgKwS+2RwaJ/AuIZ1UwHzQ3A7DpBZ1CNOx
yfdAPM4tm6+qqPiyrH0w9+yeV2OMshwnI7NP+5CalS+JW05kqCKXtHVn3daPteKbeHFTczUNZoA/
fx7JEZuLxFdjL9r9giv2d0KzsnuOB0bgvZdReQEiW3cHpJrcH6HBjXKrexU1u4qPNb3Ly9ZjGt48
hcs6JtTpK7NgICNoBTY0l7NoMOVtqLt0uwDsA8M2cRSfkBiZIlG0nDFOCfyxPoSWFyB3Rdw/urhu
0oTKCLsWNI1Fm8h5aYcXoUuBaljhzCc/hu4mq7FEO89ZP3yO40CUAKUtlnvM+tqvgyDkj7Kq8by1
XYdkii9Z9znAUj+DIyqDnUVjS4wlnGPVrnnRpsHaIzCkm/MThhCtkNTvqua8Nayu/KevD6ftGfao
on1sdtQuEpPSez5My65xrPLrPOIgBlHZsgwHrutw2lYAihjP1INJhCjUNWgIoAd9ZC5rxqQIAotJ
UjSb/SHyvM+uA5q25qhJU9EEUHS04FLzViOvtAVTDoMHpwX8Y9RKNArAxpVbaeNyXGUt0UfnY5Pt
JWXdmxzolL8FbcgWMM88jVCwJQSYHUN4IA8QRer6g+hHPPMFN1Dxyr4uQZxmbQVpbrUE+HI3nDss
QSdFVV7wpc4uJt7zbD1UzqolgYHOVBehlS1mZs4e8nDCEXH1mwa3Ux5wDETlZeiUbv06pNimW8i/
YNZJ2EXNttOxf29840/clxDFIUT0iJ9xwBC95rIB7tb9ZLJVGcuoPoSLpijcEgXxU2K7lqfvC5mH
5iImoSLofjgCaSNO1+l0XQlwYtfxXOTtVukYO4JbWwQXc+WgZ+XhPI4YfjOUaKNXdzUp0QKxaKvq
MNSKyPVEld4tPC7CHcsrq/dIN+J3QrQiT/AEd36dKWrxvOq2x7iPZTCfqCuQdtuhYJjMA0rsQ29U
Oq1FqSu++npGfJVK5zqv0Fit0Ow+LKI2u8RNCtvbVvgUlAXEVPu+87mNrr5GTGl4yd65nrYYg85o
gYFGyCyCJSEicPkFGUYsXCwVhF+RC3aOwLRBvdsyL3rPsZT7zuVCr/wY2OFz1PMU475x4iH6RFWP
nnLAYe9K0Suxpk01fOyYpKgD82ppMLC07SZuV/k8RkDKWGQKzJYZTXaNtNgWzKfAxISNbXczCcgX
YD7tTC5oU8zxNQHzmSZFm43qqQpVWF2KuYxeQDMYfxqIFWKtcSy6ByCi0N1lQL7LTcpd4B5kNho8
vnPr9kKTyJ2qJqPLXR8ovBjBWjSCBsFOKvYp6XPxopvIU7YtKA7JY7As3rziPKlKHCi0qIsqAX+9
kKsBej76zumK0l0ohjMhTEYuwniNFDqdp1XuMhO9pHWfoYOnyPL2pPqwbvNzmGLLmlDVLvm6nTlJ
6ZrFEBSmY2Na37kkVO3kwc4HtdtEDif9U1+7EIV2U3Q28UAciCERFDF8KAkDbQ483Mu8cfdDX7nu
FsmELy6gx4bqJKtxEiuteV3vurTWH8veM40tOqr+zGHPUDl2TW0UuwL/VJsNMj0bHDKIpiDbew3Z
41eMFNIxAOryWSR2Q1E2OLrgypAWT3FdL1cZLd1nVnhEABKxnNiVAqjsnvqQWwEuYHLVZaZJN9+r
rivQuDEbsc8a1WDRqI7Ddg/qout2hJCsX1XhXI73CwWm2dEKWc/OLZK8h9A07KaJesyGsrrRp9SF
zsPfHjmPKVecZK9SQvt8Rs5Kmg+Z5PSTJFybF+pZjDxwmvNI2mQy+QwMAM0yp2Via559it0w5R+m
eDbpc+hT7I0U9Gb8BoFlNjtv89Tte6+LdbCQcgGHnUOKOAZNGZSXQwYgv0ldNNB7Dz6rS7Lzjd0F
Q0HsqanBoFyl8GJ026W2vHwMofMj0JeVC+HkzfNoqLaBElxAPgTo+pznReTQrThtFVq9eANJsdID
MqqB5Rnua30TGFieoE8usbvw+MhTkYxBqZfbLoUsfWwLGw2f6mbsPYxV2VTAswMVajz2He/aXQ+P
HTuLLMVyWnrL+VUHprxJiKyc90k7IT1Lk4W01n9ow8oUYEeacLqsjW3EnWM4HHd1zxCbDTJ0WJDj
KVoOzlUN/EAdtUrOK1L6odgXQ9rGNzqVQl6pxaYcUgsQSwRSpGPnp94GxB+RM4zjhjJwIo8yJAXm
eumxHjHJSrd04KtxCntwhVVWp2Y9WlAvPZjTNsowuA2eCtJdB8RZFl+SNihQE1xUALqYx4zLFs1P
zG4/uADP6TtmPyspQsGjGI6W7/0zITB1H7l+vnBtHQX3Vvh4eGy06MrnOQ8h2sUMivvNUmGFPsRV
jOPni7nk3zKKPrQ1/v3RD/oy/8dLi9ymyHL7n5fFS98O7Zv9y7918dpePdev/y9YS6M4ljKAM+pf
20uvYZ9t3d/ukcG1Fiba//XP/90P1XPz+Vvn6e8/76v7lInoF/hEz1QnpEAmzjbSr+bT8ys4UsKz
xZQJJc4VaL96T0Xwi1Ix6Ct4fTAXAlr3795TvCQp9EuUs0bn6no4Vv/zf2OFstffhmN8df/+8/ff
Wj+/NoH6p0VMYtdhr+Hn4QiBi5H+OHs8gm7TZk2xvCOGPQrPD33e3OqevVR1hQ5dYXBkKoNgExx5
mYIDqtpX4f19qtr3YxBespoUKz3wkyOXMFvdpQtMPrZbTeC4w6p4X7ZLtDLdrJHF6V3o9Lxx7Riv
hjbbj7G/930J1aF5b1S0l8Y/4Zg9Nip98AWIrjoiPomXYC3iEPVtbfvq0BgJBlTMKg9t/BAAoNQE
5FFEdi5TGANpepbYNnpjk7oebXCaudwrJh9aSR6oiq/TekwaVeyQF+9GRXb9XH+sa/2pOduK5gCW
jJyn6Dlbtq89J23SjRE8N5MYE9H0qGMqJJL6FBN3XQWSr/VPLbqtAgGXH0lQgdPQEIcyX3zK2HwP
wy06qIBrWoVDsJ6c0wjf7Xs1wYoDp8C1wJ8OIdxCJbd3ZCA7zYbtVMv3A5vRDyA2YkNyvgUc3sUd
ftTQD2j2K6b7DPE1IQs/xD5941N7VzHcFeIq6D4x7u0Mx8Wm5qOBkEm3KkY2THuLdgVfmHhL3IXT
9S16+0C2N/Vq9uY93lsn7JymRBI/tg22lRrwfS3+WCHG5q2rNykQE8xGxqxqZV51hY8eE1OtXF6j
dbcANzVn/KzbYiWAN9/rbHmcAkzOpOQ6quix0mmbNIu5IxN9CdtOJ2pG0gpXYZg0Q3/HxuiBxuMV
CR/E5F+HTt0UWfGxYSVbgbZ7zYzBVFm1xanukxQkDdTObA1DdZtEskAtXgXCh1ddteoGHe9m7R9j
HZy8hjY9ZjdtAeJFEtg+A/I25gOYweU+gzsB+fHQrauBYJ66j3eCABJ2MMeuw5RsQm3uDCM75uij
qwwEzHAfyvZ9Re1tuoyXnjd3rFU4f9r6PUicex5X2ZqQ5b6oohaJCsYlFxajlb3G0RdAZo1y59aO
hx+c6quEp+mOlrhOLk4xz0EjDA2GlOr+FVLpIe75keTlrQNvobxYyQCzY7Hyo+lfnULPNsU26myM
KM5LkKrbWbgmUa7fyCHdEOXCRPf2wklzEYHWzS2s0+OYXgc6HlZ4xj4SbS/w8SAP+DfAlgtgnR3V
1Y52fFUM+mPa0acJ0hFcaadxqm6Zn6vVNEH9JmP8YCbwnx17sXG472z95aNNoXpoKHkrc3GQldzD
Do1p6hO6RsX5J6RfDyxgR/jxsvUywUZOy10cdHdDOd9TQ3ahrndeYVcQkX8C5XhH+fzUTurNNeR6
MsGBcn7UfnnSbbQvQ/80NfXr3PHjFBr9kyOZnT2rf4iNcHgDIuGEkD+aLQOBXCabZvhpVIn2dqb7
oFnVrVSj13WXvUxzc9ISRpa0OWV2+KBr9MOAseWbo+bm6+W+DdE/uOC/RugQVvM4ZDKE4/MHZ20d
m8mYvqf4FHW3CbKUJF0Jb7ZDJQ6vTnHV3uuufqpZdux8emj74JZnxZtt6q9u138LIfz3jv9/+bfO
1/odS+Cg+vXa62f7/N1vNo0trL8dX3t/9zqMlf3tjDv/zf/ui397/fJTHnz3+o+/v7RjY88/LSva
5tvzGsbdbxbk/PN/fd8ZwPzj7/dtfa6c+cM7vp7uIftFMJzCCKJxDFXvfIZ/Pd0F/QVsIkP1CAzv
oURlx++nO2N4SXGsLKBeiMIUGJqHdrT5P/5O2C9RxFHtELMIpQ8MlSf/zvH+vf9bwucJZEEjOLEY
DPewKX8PKqM2ngawtxAdct9/KqYAXW1GWv+sUAM37Nvn5OtlggAG6FjC305/uAwv9JCmC+wfEdKJ
E1FDtu8ni0wAwt4ml17ef7MCf/JI8C915/98MgGLJFAb4A/Mk4DNX6DTtyWiaWmXKe2RKsIRp6ld
pzA/zWiV1tQYLpzXnliSSGrGDGbIutM4aQYUyx9Qxwa3KnI8CAFoYAcv720vmlodBJtFjKMWSZ+6
KFUeQwizcVMu6E9qSUogJBR6suG6UJCVizWiEyiw9SzBiASrMqv6KYabE36ZHvob0wJWx2WE/XPV
B6OEhiU7YIfp2LvSTy+Mdc6lyUzhoMOsYAoqHc4VcE+Or6u4Rfq1mlSMNOAjXNK+mNawMIhMrmZK
CcjqcKhi2IiQ+4CLWoECUjVOu6bKZg0itwnSD6Gf7PJeGlb1wWoeWEB3ti/w92DuHmh2QYUBd55Y
JL9xDUoXwKdAL77Gz+h9Lwly2BVNdZSlSdtKsJpJGM5VCIZhkuW+WqIITEwPQwPqRuYKxoqEF5DN
4M6C2+pMJYkg1YnI+1GglwFc3EUiVEX6W9UXFE0PRodTuCrxxdOz+byvjzWYkEdRVybaw+ZbgjTs
FtZ26zqULHsaMloP+zBWnmtI7jVv37y2/QOrbcP3BPoUShDnhfdrbwLAkCZkU7xq4CzmD6B3OxS5
NOAxNwjWhf7cZjqCYYwSSS9wzwlgC+B5v+3SLs5fJhTkBK8QaUULk46Fx2oFzTWoj9ZADVsvAcdj
nQSgF9SnUjCOFi8Fsnh4DmuP9LHiS5Sja+oSMPhroZSHoFDKND3Cq+zqO/QtI+0hkg3p4fiEbaJh
ickMqU7B3IzjfZdB+LqsOtgY77z2uGBJqpJeVROdgmOLyoByNYQFmVGUW/ISWjAkH0wLV0MQLfBJ
TU5gVkpIi3YLri+NjpEFW3Q9Z3k3AkTVTdceiW5jXiVFGFq7Z76kfbiCctNCEZ3GqOs3IisccHKl
eYektzKVbLfZWUf/GLuAkw4MgxjpXQ03RbmyoOVgTK2xbDdBa3h81QP/E7ghVFnfkyIoxqtza2H2
IPohqjHqQzVkT9IF53x0FkmjDkNgmIVjA6JCkQHLTWnVXBVO1cWlK8AL4ab7sNubWdaZuXSZmMYS
/iVY2PuVnECoXSi1dH5vanhBDzqyi7+C4JMrNK3tMG1kGkY3dkmYLUuOZo3GTBqT1uHbkrsONG7/
MTbDMN2C3Evhu1jiHoxXj55PsEJRYlo4x/KxKp9aYBN7hPJYqnc6UxGEOrOw1KbrMaAGKYlHcw9w
3OiqWJvlbnJzOCww7I1z1rp7UUMI6e59bOHvuULMavsUVnGeVeNtSmJ4LSHvSd+rT4s1Nlz2Dc/T
/uFcsUP8vYHJsUsciPh5HbV9F01ws8GVuTHRAu/Kuo17gxEsOtJTMkB+mbpkyiO4MB3rpgCMG0Jp
fI3ygsJBOMTmi+HiqmOJAo0StH5Sk6DLtiiKSvsLEF2SXsOoDbljIQ2BxDRYiNOwuqRkByd8Zda9
JgUaHhE6dvsIgYO9IyUxIaTZQlYoNJCpOKCisD+CE23LNcRy0NIS5TkYgYF01Ku1TxdL8tWydE0s
dm2gM5COQT/MGVqTtZD39UdI0h7jPiAXuKy6jWEFnNLLzNVpTrJkqmQ+/qSo+PvjEqfKud4Qh7hE
t2tU2nxpmvlNcU3EC+SMCulZMIZZv6khkPikipbi8a/Prz+9DqrgUMMDuBr+WLCEcx/WUoH0qS0h
3yYd3PT3oOnj5K8v8/2x/OshCdIhADYBx0HPlNM3X0fqQhmZ4jLEkDjaLzUUemr2Qx/2JxDxjv8E
qX5PYZ1vH8phOWgNkApoN/1jN8S0ldm8RMgAg2Uek6VowIAvYdtCrmXDOqszdMqDa/C5TLvpJyv3
fSHWl0sDEyCKBChERe3vD4VYLfUuSkvsMRum1UZPZbWFp5NuKe2n9V/f1T8uHr5kICQXSuGA/lKh
9c1dxWEdgjTHpZjt02uf8/KUjir7yRf64708fxEeoEYFSBAs0fdrN3pfDTJARZOYlgEVezOEfZrW
4QchbIO8HjxH43W+cygV+LqM/wMw/7p7be5t//pqL5+7H/nA/wuhvsIT8q9Zvof89W8Xz/Wn78H+
+T2/1pEzUG9xLLAmcOYFUFbx0m915NEv2IQR/hxVedgd33B5eBdqExXaYKL6HKA1QvX1r2gfL0Ee
Rm3uucacR+dV/i3P+RUF/xWXx/j3WzOUCFyg8oRAqoqcA2r995umG+Zzel7d8rnAAUC8Vk9N3Ye3
QS0rIKRQp013LVgB6ky6eEgBDU38gPN/+rx0lYfJD6LiYelUjVOkUtVj4KmaMatLx/tqaINHOBo5
vQgMFes4L5a7NlrKegU/0ZQfTE8kuvTLmuodCiGKd6Ol5qkHE+fg058nuw37dDCXBckpGl7WVWZW
PcqDLSzK7jYq05GvZ2PUE/AsGv+7IpvQbkh2AZyRI3pj4cBbohrlT1M9rKI6gMDK3TRkSZmnYhPF
RQNpqCcAvH5E9XcCz0OVbrql6e0WPxKmy84EkGp62IYSEGPpywDj3JxMvJRxsmgBjSFrGNxPOhjR
sdJDWYePWfgmibypMdQqsil6nmTTWCRhOcBGQfgku5UFs9dsSDm7B2gU4sqOEm44Y5YQHTBH+CBX
C6gPmyDsBgB9cFj5NbOG6H0gcr+BYOdtAvtA/VhqK+f1VAvziOrECt7G2ICUiuYZbsSu1wXbLB2v
GpgGHM4NqXp5VcA5fGaROuhOdErpvEMhS8lXfspDvcoUgMyOVC1s+6kDNkfVGv8M0lFk21h0c7XO
CtjiEhO0Jez9EsnUyncTGTYh8OWUqLNzaWXKEX50NZPlwQKVUvZ+4DmsjWNXOrxrCUu7Y73gSwIJ
Q6PnvxyrUzXpGaVsaV2eawpkV2+q2sx3rqCwsoeUVesKyAMT7fJ4UZuhtfxcccVyNJppAYu+noX/
P6j9/cxa/eug9l+/tf74lsA4v+VXdSKMf2EUZAMLZBSHGCH5W0hjjEO3QIwBpxFHkCcQbH5VJwje
gy4aYYxYBgslRfj6PaQhtftFCooQBE4E6kWANlj/Rkz7vmwfjlHER5yzARoJCwXl/IdjcMnQ/E6G
jp9AdCYF3WTFIarQLrZlV705EhF+3Sbf6SPfkm2I4N8wGV+vF4oA3EyMqBzGP+AIqI46RDEAO1EG
5b964vVLz/RF3v5s9sgPgOXLF0PCytFAAncpCs8f5BsUAQNTMXuX8VMzqL0pQCoqbP/uJ1jlT64i
gwjV8TLCP5Jinb69SgVOIWyR2Z3woE14dtNuVVH0GCmrIdh9s63+hJP5/uz5cudwKRmDzgop1v6H
S8m51w1oEHEyE8dkXVkt61nk6eVfX+VP1kciqUaiEjCUAf/YP8G1vINiFogTeihAMnfhw5hNOaKi
6i69G8RPtgP/sxsYnqlfnOloMPDjWCSnMmIU+OETkPzIV6SW9bt2aplGCfOcIQkH+XdOpXsHt9Xk
6KEss/557GsUkA1tjIoIWPfSCWz20kMokZ18HjWqfmFBRvYDL6/WD+2M0uoioPotN/1UrIuGu49Z
AZ/wjfNTvNMdmjBuyhkv/uTr/dD45euiRWh4gZ0IohBh4Pv9MQ4TeCXwVKcAvMzGMljqS3gocqLE
ji4gnFJyXYvxCSM0lwMEkgGTIFTwkyYV7PvmJF8+RYxsC0gIUjyaSPzwkEddaiLrcJN5QNiag8cT
sb3U8MtCmdFbQs0m7AATYrrP++WnLP/33W++Xh4aoEQThzji+M/3N0G0kqZooRCeRNm1qyDr/G3D
7qC2LRthbXUqNNgumEHXcaT3JQDGdSjn6PDXG/tPlgLZE7pnIHSeGaQfh0ZZBR+eLcbwxFlpPqCO
FbKQVB+BLcpdwfm08ZBKUIm+jBfEWDjj04Lthrki+7/+IH94jnEIIOaDtcamP8PS7+9GF8QDilxb
coxKD+tVLOf7JZzSnwSmP645LhNSJKdYdTzMX7pZfxP/AtBywcDh64SCJ9PlMMvuc3y2ugURXeU6
B3/BlMZ2Ky6zn7DH/4e0M9uNG1m69RMR4Dzc1iiVSrZlW55uCNmWOc8zn/581P53u4rKTaJ1gL5o
QICjkhkZGRmxYi3RCnlhc6sQRpyX1v9lUOwzJeogLZLubOVUKuCuzB/Ln3AKdRfFadCuqPSRgBv0
9E0q1ZPDXawtiy2lYQDVuatbjZmFwPhE6ecQlCrCSUzD3Hh27O+XTb6KizOTs12r7LJMKvLYO+t9
XHxX1Ec7eqy0x2Ujr4LhzIh2va4u8r22zUznzqMnmD7BnEBDcNmEYB3kIbBggXLj41mz+5chOfCO
euCfaaBuKbJBB8IMpPcA4O6wbEngBVeWZpvUVWGqqKPvnxvFPWSGfWyC/uuyCYEfTEkVfFqkMKr8
wn584QeF3ap9UoT+ucsb/9iOxa0dMdafeuYdJZDhvvIDeSWii1bFNWzzOKXlRO3geovaeGjqIq8x
6ZXHYui+l6b1YXlVayZmrtaW3lBkMDSdy4HRXM0qeVgZa3nYq7zP0Cz6F5R0KMWRSs6MKGDKytxt
/LOqPrhee7Kl48BFW+MGqXNnF59qW9str0vkehaNOluX6bHa5uwaYAC9UGMNk556L3vMQXkPUvcQ
8MBctiP8fn/tzF1cyZ0Qco3OP5tReaQvDkh/SPoVI7Py0RSCppyP2EP6PpHbXfuBHEPnY7QYUd6b
KTQum2aI3zM1fLQTqoFraZJwty6sTZ/2wtGTKLLGIBv8c+IlR9D2J6WUfyc+iD9H28HywYhWvjU6
ayXovdyJs0B7tcpZzqkMZitFLnZL/6Nc1MfKaXZecQJY4qvqtxZ4buQZGwWSmaBBPD668+Nnz79J
qHwE0o+uvE+CX3RMNqNX33sdLMbZPjQR5nCiY6UZxx4uhJTZKNAfXjm8IdJd7tC0gxffrJatwk5i
2T/nnc84mXvDJ9z1krYxkqdlhxOFoUtLM8fujNpsaAj6Z795KOWcuQf/t1d+9QIfTgMg5svWpr72
/PajnGVDjmdT2rKnt+HlwlqnkTpr1PxzazAlY9+AJXSqH8pYMgzWfNda+zOD+6e++MacHJQjbvwQ
5jBQlAN0BdauSU8h1aBwYhlwGSk8eLDGLP9CwTV29QNnX94NG18ubYfIn8XOQSb1e9f0sr/Vx2Ht
WhaddQjY6OLzKOK1NzsYgdybSt4o/jnOGOYFmGxuGl1PbpcXJIpcl1ZmX5zSN/RNRs8xCJ6qprzv
pB/1oJ8SNVn5csLlqCrOZIBoBKRwvbVhzCgaz1b/HMmfYagAxDSuWBDtjf2PBV7J1xYCORy7smUp
tRRvIgcxnvLhLXkMdHHALDQdjCWV3GsjDfDjsQSseHaVB2/QbjKZUp6WrzyIhUuhPa1OFJbkg7Ol
MNOdanntEoJxfan9ko8/unzl1SC0YWq0d8CMwGs6/f0iiKhmJtPRNv1zmN67sJcwHQujyMrF+Ppp
wmVCh/YfK7PvpWkjKyz8ADRlinRNras75uj929EF3sEg+b2pMZAddNvKM74bVZ3sp6m7lV8himKX
P2Lm5D2TfC5wGv88ThykMNk4u6GnBhkM4A4YXtnLGVwVywdLaJO+GQqqFAFg27v+vG4wyJQ+2cLb
ZGg3bQZ7AUwEuvp++LhsSHiCLwyp14aM3mzK1ppCUgubgPZkULHhkhqHtebVmqFZCh9Or5a2t/1z
5nyqmSfobQictBOjE/vlFQk9E4QO6rO8Inm0Xa+Iuw2GH0oc51R69EJrXw6PUrCWAAhXQ9/FcmAS
BeM084lGLbSulGCJCtU/DJduovCdY8c7vfZXLjVFGPkAUPFm5X1OWfR6OX2TSoyIBMG51cwNZCE7
OzkW3X36M6Kwn6Y3/VZGxcphPulQOcFmTYJC8DWZMNYBAGpkxVQprs1HXRwGVj8t1HmstUef99da
KBG9yK9szFxDLRmt7g1sQNB3JAu2GPUL9vmhHuKbAZIKKf4tMZi57CaC7/rSB4eBCnpair3XC2ss
tSNR9YIzg2gPIQwvSBmvodOEH480mA4bDJgUma5tuFZTS1WaBLRpmXtTHyUt2pduseIiwpVcWJnF
ioZp5xpmmeDsuwAggGs71M/+/ceiPqSYIPpM/HD6CRfRPita2IecOjiP9n2TlgevNVcsCA4UD1Xq
3iYVXMr+Mx9wWj/26pRh61L+Eqj3CM589NV7TY5XSn6iLSE00A+1NWAD88AaaMxAxYWBP5uwnoEH
f6xBzy9/LcGjhL7BXxuzM5NVtAzCWA+AOozNCYkGdK0zPT9SbD8lufUVBHT0IMOj1YXR2vNrbX2z
71iPQJnp/AXnyv7gtF9C43vt/Fle3gwWTNkSwpbL9c28YbQDpe8rMzhLd5WCyPaNOWxG1Mm8cKM9
Mxq2sRRYhmjk5lsLcPiydZGjXBqfPsCFK9aq1jV+pwVQKIF7SveF8TVI4PyKfr3BDt0RULJc/rY1
s2OmigRbrMU1Mjjd3qiCj2apDpuqjLRt0Ov2G/xfM+HmmG4sFbj19bKsSJeSAvD02fJjpu7znVmf
4gIGHfByywsTpBZUvGHsAl0+lWpmQanX9aIpQeicS/A55KFq2G3NAFaFvtwkzQrltuj6urI2C07M
wLpFE2JtLHfW10QqNyVQfrBp+sav7poQlpr+scsIWtbei6AnYtRgeb3C00hXCJoK/tPmBZ20zyNX
sYgsvccrm9luc9sMkCmWcqvvSsVhLLfQxl05RN0xc/Pq47J54YG8MD87kE6hKrUyfW7JQcoeNj5X
elwtXr5kAbN6BNUjKJqno6HDynLtPmPi2yDiyims1TDJvC/aAC+9D5NvAZcClAHWo5Ldkkvs6A+t
PAUEFR9bV2SNcVNw3kxpXtuGDIBSkt8E5y9DVm38AEK51od8687qYdCy3vC6uTI3u7izMATBUWIO
PvmNYT3E5fMYfvn3m3a5pFl658FYb6k9NvL2lGVPQfMAX/GyCWHWo4OSd6hXAObSZ+twXaXVYHkg
UoMmJMHbZN5HL5d3YSP9bvz8LKeju03b2zqK/jNv+T9bzWLTQNvZrelOn5vOGaJRoDEIzsySaLfm
mKBB1TX9LlBy+2jJcbvx3KI8Uq1SzgAju6OZJN7a+ifHf+WyGphHStSOCvnMtduEEsxZMgPo50p9
yMwBQsymgPpS+50E5b3Gt9ckoKgUwbRc3sfSse1ug1Re6eqKTidPhX9+xKyuINdl6QV6D9urcg8X
7EauHlabMsLzMdG1o+VBHj8vu9pGFTGzl5EOlBNlmQsg0jC9dN/Eo3EbTcwm5TDcyUau/1p2MVGk
13VyHICBNvnn7J5GBznJ2hjDdR7LJ6XVj6GijAwRmcjleIa9CwAE3S7bFCYHPBcMUmqiLSDT621t
8qGFKLMg3BrSfVM8Ru2Nqu2zuj4AKXeorjX2F/CS+0CJ99RI9u335R8gyoaZZKYEaE3J6osW2kV+
0IEXbsx2yrlD995iUJ9my8qNInSaCxMzp7HDwDRLSHTPcvZlzIvtKN9rTEUsr0PoNX+NzIs4pe/L
KgwI3BtJ/o1cK4w+9VazSargoQ1+xfGKr4jSKpzTBhBPdqfMs4LRdfVycHLWlJxGJuZh+6B26icr
t6HQJU2SHJnmP7Ozs6DXKqNduCYu2dvDpoZJ1DJgv4AQOVg/d8IlIb9jmvRxqILNPFGBnGmIe2yF
vc0QDWM12Z9cHfZGtxbKhA4BH5MMoppawEsSdOFzThfndV4RyrMY5Uz3tz8c1OZgG3dj7G5vHWZa
aB0FdbqBOMYl8zHT9tANv5cdZu1HTH+/+BFpbXGZKBy8MHzyS5jYgtMY/Fy2IXRKah7TkxZk1Iss
zYWNxM59GahAcHZImwybQVdl6xcfPP9g5Qd3XLEmXtFfazNn8dwIeZSSV6fBvENZ7hI4DHP/YXlJ
wnhxsaT5VZ/C3RPE7F2tFlvT/eHlbzrJFxZmF52lAaNBAyg4wxlTmx+hfICQGM2dtt86X0rIipYX
NNMG+s/zjFLNP5s0C09Nb4VQ6LZUjJh5gMeNOahNWKFIcjs1NprglPdZtDHkj+gZHA2t2flZvfHw
yGgNWrLybedBJTKVLoRKkMpEHG5D68GFI2R5sUIXAeQMnAMgD1WWa6dnBsnxrXggSgbNnwr46y3U
Wt9S5ulXciZhMLkwNDtdDMIyh2byUfvoSWGWKE5JdZNk47bVypLWLM28XnFLHSwWltKRUVs1O9GI
oGm/S7On5W8n3J2LJc08307TBohzR8AYvW4TmM9RAG/iso21/Zn5/qAnXVY22Bitx8TX4IP8qUT/
Nx38P/PZNSMzh6dYwXC6jJvZbErk/qF/vprEiXfFQHBCJ6+w7dn+y7DkJTqs22eIeI9dCgtC8meQ
+3MdrDiaeDF/Dc22X/NS35n4bc5WYd4l2rM92HuptFf2RXgPo7gGkweqRUjUXZ+bvO7gq1JJvnvP
sO4YdbVgjFIyuD2NfRkHyp3tKeFKYBKv7K/N2VnN4gKYIgOCtBqeZGWAO+M57/MVI8IbCjQdUFpm
cZR5QMhlz+fFPfKqyP6AY9+YLYTWz5DJluahT+Xbf+/ehsqFDybZNJ25V6R12IRO71C59lP5WGSS
vsvdsDtC3RuvmHppKczfS7TDdMY56CGCnL7esqqJGGoFewfAZrypHIXBYopg8R72u2OWH536MD0i
u6jaR+2ws8YHw2o+1Y1+quR6G0mwQo31cFxev+hUwOKiAZtSgSwbs+ONgNzoZBG/KQj6Hamckv5J
mX/um/2yHVGogm8GkMw0T/ZKRK4Lh7zu7Tg8x97HwftDS2f53xd5zeW/PwuFoe9SEZKS8Jyl4FTM
jaZEm8j7mg/NNEW9S6Pdsj3hCxwMMTBABYU8aHiuNxPueb0Y62lBTlccyiLSD2Nkapuwz6wbL0c3
iklrxh/MCOJ9r0++DQ5Y0OUfITqPE1oLoBPlQPOVRJsVoYhmsmjFmySJtjR2JPPLsg3RxjFdpEBZ
aWiEmenvFwljlI5NjdBLeE7j5LHitb8B7JS/IZgRkk0GoBGqAcN6baQIimGAYjM8F1WqM/HhtwwG
ddCW5vmvaqINZ2i9f0OcocFoQkHDyBUMi9c2qdeWg5wN4XmQ773qsUVbKcq+K26yTZL7wclWljhd
YfPDDxsT3XZeM7o8nw4IYoeKu9+EZzu0vsBypzbfQ5XJ+5ugdz8o+QfenyveIbRo6ioUBwAieapd
LzDTEIKQYjM8t9WenCeD1o5ppHqb6R6lTGsSb/xWGPZh2V+U1ydRl2F1AL5DTKWmOI9yRp7kPkPj
Z+WXdYDMtEjulHjb/HSfqdD0yIP052I46h2kBac2Oo1mBV9RuYGOZOWLC0qq/BLGJEybHzMBaq8/
wODLkNyqoPKijicBzAvjDaKoH5jIupWNx65/HlLIpqDZ1ST33dCYK/aFH4I+GIP1NKsYybw2X+SW
OSAW5J+5CzYe8/0d/d9Jd6He1/p3ulgr9l5nBMzOcM8TX5mjRc3w2l5soQ/H2KzPHF21DdofcBds
2+5XbB78JFy5NkS2mJUFojKNJtLZntnKpcTPPEAHWpvv1eTT+FmyoOKVNon+r+t7Ok0+cIiAoIDb
zAE3TuNDQJtxQUv6nygkyYlPCtJqy077+qjogB0Bwagqs8fE0uvlJEotBWNCqaYOaCskjwUKCc7T
YD5J6bP61elWXqwCz8AcFPATsnfqYl6bg4SiNyo4885ZF9NNkJDQ+qq7BzW6tTOHhOf38upEB+HK
nnptTwL/EKQVz3DFjKGqULZtbtzGvgVjd/tFA6Xq9X/G+od0G8OEtVZxENQTp4/7d7Wzj1v6dt/Z
A2UNyZegMO83SAsdXAvhy+AURu690xj7KrdvXMY8VTnb5a2xJUdfOR2CC5ufMTVWmFmRdXb5+iMw
qAE/3FT5MJ3+Vq3VrS7/GMIvQxwcUQncatr3AYm/Vlu7215f0hxKRn+pHDNEBXXPtV03kRXPyWL/
7JiQrjotHGcwzyZrLiwoGgDaBlo3wd+p/819mHJqYMCYDshp+C0ffXmXM7fJWPsW2tzNkGwejVvz
OLY3qbTJqpUmoSAcEGYpjqMTSQfr5U64SBKmAFEMXkBVyfql9BX0H5/L8tkJISf/teLLU2S5vkfZ
wwtT01G+MGVbjY6+CqaK7ikcnjPjXZDA++HBt3/UzZNrH7Ls64rN6Xws2JxXQfTRUnKaHZzXqNpU
73zjJsjuQvfY/6zRCDX0Df/pDhWu44ph0WJp8VAVoSjJI3gKJBeL9dySz91zdPz4rLfPcvEUPVey
tvWgCrHrz4gVHhJp7TH++kkAFo6ZSbaSSTmS9WujbqbAmd3zfu3L/VR4dW2Hmclxq6YrYVDQWr62
NMst7agaVW+qcyVjAx/wZwnW0hL28HivOcxObjMJvUv5zs/9D6qaHH3nozv0/xpOwm+YUDHMPXBO
X8LGxSfuKxfa7Wm1rQTHdikx/O4yh76B4yjbrmynKBTwZpDB6hIOGe64/rKDW41+ogwBI5XZVtfq
mzh/jxCAYSGWrUfwHH1RdKYsLXdn6cl+6uKpcXRGqHwPr/Xj8o8RXHms++9vmX17U20ZVc/om6WU
9OBRQdfuKbLKjWnCoQL5RugH29Xq89oHmP5+8bEdhoCm5zYxWIkendxGsdM62N3zG5bm0GKe6BYm
fqBrK2hDGIwsOBzXUbkp7SMj+bu6RgdWL59Dezfq2jZs5Jtlo9P3mscIaOcBovEQ4/TMnhNo/jTo
5CrURmJA+W2uI4moac3KLSY6m5dWZpeJmkmognQUR1QpPta+etMUD1pHYWCtfy40pBC4mVCluz0x
z17uVNIbbeM2Eu5BoWsPeCw/Zob1R+cAHpTKs1eyPOHXoyqgM9FHU3s+e4R4it0V0M/DlA+yZHwY
sma3vD/CBU2jdaTHcNrMCz1RU4Hbk4jhSeFsJ/JZOdtL3mm1+ifKM9SpW/VfQ7Mv1wxSOvaTIcU3
zlbi7wtf3YZ9e0sVf6dULUo7SGTITviLssD3/79FztyjR4OxrKd72BxvwvFQxB/yLNyg47zihsLt
mkhCmOPnoBkzO3bOZJprMKdBPgVnFSQh4355JYIUmVkB5t6mx5PJo+ba/zRI8WIGE8DZI7ZKExOh
z42pfIvr4JDTDrbW5NFFkYnZBDiAQGxjbrZrg6ShdgzH+XmoP6JSt6s8iDGGtXlhoRNeWJl9N81I
ZZiBAYV3f7I62ljWA8j+MX9a/nbTv/IqFF1YmWUNOZkoY+GspVfLTRQX+6K/ixBYC5ttHq7s09qK
ZvuUOCndVBDG5yav7u1wQPv7uS++qmH5cXlRQkOwQ1CiBHADjdK1QyD/jegAsnmo+g47vfiiDNo9
Is09xPzLhoSecGFodnuATSoNb3oLVkpO4jxJxIDE++GmhbFyZQj3iVFFMETONDQ4nbKL2xC9FCQW
IvaJ4e3toJ0iWmyf65CelJ75f5ZXJTxPF7amVV/YUkBDopgBqGISeHrfpa58TAb7fW0pz2VlBUe4
In+a8pgdl80Kdw0uj4lRiELl/FgplZrofkMH34K0bm95jA1kqfsp1Q3ms/2wf0tccqgVQOc1AWZm
q6xGtIoLA3OxRaHSgJfm0DJutuLzIg+h7GvzkIT0hP+5/pZj6eaoQsT/wa9xhmvtYT3ErhmZHawg
spPWniAqkXKqjZJxyHszWyNxEMXxCUOPehr1FbKW65W4OTLY0P/h6+ieflJaRKsMKB5XXoeCxocO
UvWvmdm2hF6j10NK2qc4TnaThoUGUA1lPCjPD3HshEBlFTRnyrHZ905j7l0VyuTWRWwUeUhz30IU
BWefqaFWE6Be54/eCX6P1SmGqewyj5uXP3Ny5oszAgG5+R8ETYny6MSSWNX73oNNQDNubP3UuHca
FJo8xerVApQoFFDlMpHbsmymhWamNQMykGCkQkOycAd8zt7DLbu3DJjTIZ99r4/BysEUpilTbmdD
8vtSJb1ebDfQjkLaDGhGnjv7vJGyXdLJ2UZKu2gfqVCMwoCbblObB1FeZ/n30sjSN4TaiUmBbAkZ
cw7t9W+Iw85sfPQ3mKP/wZSbE05iYj+XI5Ao8E0c3KoBsHXSCbq2kXpQUaluRIML3V/1VGjVTuLV
nP6gG+9VK63fl8rdKxe6sDbzdMXJTDnVCA1wncFftZUHSLq84YEGx76t84NU/oB9jISm2dtqdbu8
VOFpNuDDoJLJFPo8xXVRNXJkiZDRu8lOUTNoFNcSvynqvFrfhYnZjkn9KA1WR4DVi+4QqcFBVe6q
obkJ5c+Z9gX1y9XETHgyLixOf784lLXRhRJiz2Ac9F9xL9kbx492sNrsqsF/DpXD8icURt0La7PQ
nsiSancj3hICnB2L8v0UcxFbe0PRgSsRtkuFigOuf70oV7FbOXxBtEdPRfgzDE/rUwJCXyQ9ByU8
1R65EK+NNPTW0T2kuhKHzV2dZdsw+TyaoDhR3owteOy0jolxtHvtoDkOCUz7//5bUj2ipadxU+pz
ClHFLPQg63hCGuqfGPgLlfsG08tGBMebf51vyG1MM2feZNE0RKPTDCMlnHqahkJoc4xDDWVsaZeh
jN6lK4dMcAIwCFU5EAVC5/zyB0swwItKqxJc1DZ0w/e6zE2hQi82SbUbwamRT7W11subztXs3AF/
ZPAYlLUKT9YsipWSWRaNWYRnZO8TajTSZ+Su7mupcHepbMX/fueIIuCcQQlCzWDM+hOIc/cxWmYv
zfqYvliu3Hf2SvFPcK6vbMzyeQP1Jttzw/Bc0xUbdPcUWQNiKPdd86UM7N0bvGQqjkPVRAV+3hpz
O3ITzWvDsz6+NHeTelNAw3pQXTk+ZHL3JBVexqPSfF62KwgndHd4xzK5wt7N09+MxF52IDM8O519
77n1HTXUtl8BrwrCPmkobEhgtik+yTPfqMy2kR0PI5YKruI5Q918eRUi5wMOzsCdMyF+59GqV2AN
h8sxPEMHYjMiHhxMMHOp+3HZjMgjLs3M7pZKS11eC/Srgxj6jPig2rfqTVAmOz38tmxJFDQuLc3u
FAoxhVZCdXm2hoPUohWLYN633oAWE6rQ1N7H2r8fDtPhrPr7CWf3SqpTV5ZlPTxrzpNh3ZvBvi1Q
3Vvjh1lb2BS8Li5LxxrqihwoPHvKrd7B3CJl56nCEH2JCvjl83IlGAr9+++y5sXzsNWM2nI1/Huk
b2e5UIJP7G9N8md5w0R3Gd+P1hKjJhRo5tCpMTIc1P1csAwpmBor+a5q6q3cle/CrP5VtIdWfi6f
DZ8i0ZjJa8QSwq9KrxvUIHRMtKGvv2rptpDPahLYIhtYVpWnOxOpWxR6401uqftihEPm1/KC10xq
1yYh+nHHLsFkpyjv48bf9Sm0bSFMAlV1q8coY3jZGwLy1NH/7ypnYQQmvzRv1Sg6Ryjh5b7pHcpE
yxDeU6RN6cc3SddGKyaF7kMONL0O4dKYd5ryESrJcoJ9qvG+ofEaUhOrzJXSstAIetLTOAvTknNu
pl6qckYLKMzrzRMoO795XG1kCXeLx9Q0sQJhizn9/eLYxUgdQJfJOybo1G00MA4k/3Rz3lIA0dQb
1V2Jx+LTcGFvdswjKfPTFMH0cx6ED17Rbcb8ZI8IOR1atdqjMbZJtNso/p6vvRqF3/Kv4fkgFIpd
MoPkGlVS5TbVmSoz7T3t4A/Lzi+2AhhsujI5b7PPadeJWwW9CRqDIqyVncq4hPrmuGxEdGtCFSdP
syVcndbM3aEPs4I6wUhoKOeojO9a3X1aNiFaxwSBosIH7QJktNduAZt9Nz31KeGAah7SJ915hBXs
DTYgcAEFzi9+1b5MUW9tDPRlzmF9QoB3mwzlJqTku2xFlAGAEP3HinK9Ettr4cowPeJ8+ZBq4x4h
h42CYrFkrFwoL8Nd80T30tIs1pp9jDR6VnNR+l55K8VGsumBFt3Ujd/vyyAvd55WWw+yBKNboSfm
h1CNH6qu+251aGpI3tgfM8ULNrmO5LU/BMVGHptx0/syhKul/dU2PQaWM2aUK81zboswYCIriP2j
1dfNuQZsDXUgr5TWq9ZYHoTuQPI5AZvpAM9RBG6uQYVB0fM8huHWius9aXVgrV1WL3iSV1+QgUjG
RxhKBQ12vVeaO/JY8gCmGvEBgOrJ0YatrScTct/cI4LzqMafVH3CqYL7KR98M/yihMW2NT9o6c8m
9JFWy26r7h2MqYn9AAz6IKuPnqRujXRfx+8keJY2OPVh2cNENUJtSmKhL6V5Sk5x/bOTkFl91EhI
MvO7sEseghY85pjdGn64k4cRJT7/vk5A9aaF72xaH4LVrDkWFcKNVrBDg+00BOreLQZ5JdoKt+3i
h81OcaSZYV4ZgGzNpt/2Yb4JThWyisvLF0YjBj0neU5ayPP5s6JAfMhRSxK3/mPohFtZXolFwhN8
YWBa5cUV5VdFNSBAS0IR7+BFZO9V9VPkfVlehugiRK/gn2XMEutSsR12gNOrGu8sCYmrjQeLXyk5
VHh/s23L1kQ1zBfJjgm9gdfMv1oz2hB8F2wN+YOmInxlMSbYJ+BGPlbVLiyVO56tLYIvy3anE/Tq
hIF+/K/Z2bfMXEnJxo4SQOnvbbjndLLATT72W8W3NpWGSmOvbBqlWIMQix5Ik0LJf+1Oe3yxh0EX
2HE0Pcs1970MgISFKcz9GM6+JA1dXqPQFoOk06zCxNk2i/hDBaB+MNjJ1jrFdeRuIoXh47i9qdyA
2uIaZ6fwkF2Ym4X90DKCVi+pbzjeEx0A5qkfs2TlqhSmTeC94SMDIgd1+iwyOmWCYGcPBFt1e3Or
5P5ptLfK+OQyWDppu3v1MU+kLzBdotf6+Jbv+Y/tefBHuTRpkciazt8Hd6huar3aAqjY5PazE7yl
fnOxUHW2eX4rlRl6UOFZ4ulALh9nxwb04QOadMkb4I1Q3sOyMg120BObxW2UiLISce7wfJcbxVbN
oQmV+5WyutAZL2zMQvDYQAmWdEp4rmQUdWt7OyRPZhnuOlieacws75TQFS+MTX+/OGUchyGD/TY8
J1b+VUFCwzWs37Jj7pbNiIMXQ55QRzBMLU9aMZd2zKbwar9k8ibXys1gxO9z17jLk1ObZbeoub/L
0xPqZsnPFbPT3r8KXvbE0jTx/tF4vjbbN3JqJSNmC7faZaGF6PmjXnyu2889MmRam200ukHHsViD
LgmvuEmYmksAeoGX03nxXSVu/RARNU6fklhbK+j7WyRHquPy+taszJbnKoxzlupkBZLJrWTlw86N
CF/LVoS3KT37iduQBta8z6wXALiTnqxbC311qgQb2zGWuYAGf9szFvEmcxDg0K2jljhpfl66StT0
hq8N3HMytPraHwOCofpzmCZv+HZTTRY8D31By56FjcHUraDrCMJxPdKNvR18fb/83URn69LCbHdU
L9QiVa3ITa1fWUVT131fFKtpgcgHQKwBFAEGANPoLM5LQS/FUsc9WVYnJhV7b2eH0c5Rgh0Ch/mw
7WOkx28kuTyk3sckfZe65cqGiQIWIzD0CSDdg0hj+oUXvj5EY4vaABumwx0MXzO8QY2+b0xjlwZI
EhrR4xu+64W9WczSY6d2arTIoZqwb5lt3WpNfi9lw0qWKoLyM9qjIfcOrSX51mzso/DiIE56hsGa
Nt+V1r3TDSgjnSjhbBWrhTYM3cSE14KW7qQeMt7PzRrTttCDLn7BzEeDUM7bdOAX2OmXpjQOYzLJ
iq8xUAo9CBU/aOzgSYA373r/WrWV0CXiMWK72k/fM+2tnyvj7i2b9tfIbNNCJp5Tdxp64+keFOrJ
Nn7VbrqyZeLv9dfI7JaJjCrVunFKrIL8xvXsXd4rN6toUaGVFxAJlGTMGk/vggt/t9sizGyZhCMz
CybqG2ijqjbuNyiW/p/C3P8cFRceLQZWJ4p3oKf2zAVzlF0HL8SUr5h765s0RJs+uzE6b6+/6duB
x8DdJk2iOflj7GcGBYhxavXJ29T7MUFGq2SlPCm6SibQx3+NzBxa02uDwE+64aiBuVHGDsWgbrAO
mp6k8O5oa4A94fdDHRAKSOSPqeVdb1WA8BeSLjKubaJeG8Z1uAX97h8kJSp3yGlS3EYlbeUNLRoK
1CbF5f9anYVk3U/ysS5pFIxVeVKrcWsq8nFQoI3J0v3YOrfW0O7UJ711Dn3g/AbZ/c4yvLMZfhij
8KRJDxNaYmJreMMRZH6NyjDwNGVeaaSjWqijY5PrUSeJrGOpe1t7lQ9CeDourMwWb8RVNRiFw20g
88Cgp+U8msNaPVPoR7RrXwS5GGGbGem8VE5Ir6Jzpto7GM9cGVojZ9iO7YrDilfzX0MIz1w7kJsx
VTBIUvhS1Yxa/SRb9QahqLdEx3/WQ3f/2gwvFzmsWtaTO/1O9ZwbU4928SoZ5eTu83R46nL/57Mx
KHptRq9CacIPMHnsqgdaZx8YSXXCYNvU99OwD3jtlbeM6PNB2cYsNZPAjKHNrpa86/xilAkqfvfJ
H5+H9r4J1mqAQht0a6k6A3SnbXa9KDXLIxvSUtKsNLzxM/2GCcbQ8Fd2SPTpQG4x2UdKOo01X1uR
JKvymiiMzkE1bOAT3Ud0UqkKK1K6lYpxE4Yrn04UulBh5s3ClJv1SvpWY45OG906AlmPjGLaDO5v
bwysrV209jZ3oIhWXeUt8RLwCrzyE9AdztnrVbp97Nhtl0RnXf+WpweuuqP0xfC3QZkfl4OR8Hte
WJp5htGlZZ96JZKwbXeYprt891DaLYPbRCSn6LwbGTXmt9jkYcGMB6Ovc/qHtujUTBu76NwUAB5p
cGXHvNbi29GJ0BaJennPe24fRKG5goASPn8hbPjH8ixeDZnb5ynEeuehHBieUzzwhsN906AAOenS
w2yqoshRhj+BZa7cRqLjQeowlbWgRGGc8HpL05ihMzUzItiqo699Ogy3+hB9CwbTWwmVwkUy0YIQ
L8xs9I7niyx8O4sD8kity/eZaxwCf9tG2cH4ieb6XZt/STpnV9m/lzdVdE4urM6Hs9XBtdtEJ7HM
lHu/vktzCRzip947Ibi48ilFt86lqVmUTjoVGriQ9DKh9V6B2ynK+yrwaK48Lq/pBQE7D9SXlmaB
WmJNcjShXMpskwbxvggAavTJMyieyKVoYbWHSI43+kA/x+2+Nckx7E9Z9zRm7btu7ahOR/HVjwGP
wEAxTA60j689qLG8xPIzqnlmme/QKemT/LC8XpGPwhj/j4XZhw1oMUCjgAXY9nZNZO35sKtpu9g/
mbCh3UIm+GoCQXYtMr6gJ8P1jWPMrGcmMwlARui6u25sN5nWq5u6ae5QgV3xHKGTXpieHUK7VILM
Hcnjy/igEL8RkneSEjrjetuZq6QU04a83rC/C53dVbaVGCTaZL2+8whIb2t6waGukK0FuHWs9GPX
Q+XmyO/rUFqJsEJXYYyJDpQG7fYrFKQbWqpnTBAZ78l2/3jeysEQnsCLf38WYvIAdYGoBFmEjkFe
lu+t9Gj42R5e1JWFiA1NkmSToioJzLXPh0Pk9PFAEVZXs30fjwgPKccxPUiggZd9X+ga5EdwpUw8
SfO+uaGH5H0TiqlO5G0VB5O+6T6o7H2hGbtyDSAuPGkX1maO6GtVRM+KDyg5965NBx12Z/PH8oqE
347Uha4D+g+vZCJH1UmrFla/sx5+qmUkmH+EcB+seMK00698/B8jlJSvN8hGIcHPJR4zeJoEAS8c
oKrJBPczTaIbSQs3cb9W/BdNcMPSRWsSn2Bqcz4IiCi4X3YauKym/9wZHySt3E0kvKBYDxpqm7Ax
9MgzWfneyDRr69fbJC32OSxvpzz594oeuCUUC2Ce4bFW5jBFVwqVqK74LQFsyPUY3GcvkQzqLPst
texLU7Nwkg9dEzURL7pQ9o+VXG4qRVnJBoWHgDcpbEg8TF+BzmBy9Tuz5/2jVfeqb+8gcN4U5riN
kSdfJXkSGgOHBY6aUQxyomvXceymleocY2Xlf0GftNbLg+ShFgojSY4OwPJpEJ64F0IMfJIx+NlV
rnFX1xEwfqqVD64Vbcv0FCNAtGxEGHeRzQLuC7gM5Or1ksouryLDCiKG66QfRmgNH2SGcd8vGxGd
ayBfoNuZt4CieeYHzIsWRqTl0Vke002Y3FNEqoGOgDtPmxVToi2CrgoYMXLM1L9mb7rOSHIp7Iro
bCk7edSOaezv7Hg45RSlkHg5/D/Szms3ciXp1k9EgN7csnxRXi21uSHa0nvPpz8fdYDZKoooovsf
7AEGGGxFZWZkMDJixVrXF7Z0RAY1EVhDABbx3rrcPauIWy1tiCW9qNtJhrRqaG3adO35sZiAvLcz
c4VUHDyBzjIth/gGilXbh+nOqD4XIHhg4tpLZmn3+e8qWgtciwfHC5wuAbTaUAtdrq+N4wSlS2JF
2p6rDgaq4rOf/IrHcPsP+8h4KPxbDOTSu7+0g2YnoNiANzLcV3lU7piB8K01hZ9F13hnZPr/31Vf
Wz+LArnA1aOUZhc4i/hZivQK9O+5q9f41t9eR/PPDAR+/1vSzBHdJO26ZphixbBPBdT3NCg7vY30
Na8OeibfDKN5H4vPejxuvO7Rr0FaVcWJGbPRl7eB9y0pH5PmBFLDkvi4PzFy1kwVpL7Qnq7v/dL3
EKg/+mIKZBvoclxuS5BKrl6p7H0abyzhm6wLO63+hcAg8gonHijev8BZ3xuc7YzZVWqgNyBoxdLd
1la+nfCs6bDSn1487XfLmrkuLRajD0Ss1M3vFBJ6ITqK1ict3Mb5muLXUgylE867QGEGn2Lz5Q4q
4OeEfiC8tYb704qObdX/vH5Gi3HmnYXZhyd0e6k2C6oAXZ7t8jIJocLKN2GtBbvrhhYvPDNQOqRb
1Fjmw1B+UplBJVM7ssJvLvW9qDt3LqQzay/+xdN5Z2d24cUs6DxNoIhDRblvO+QfnD5wILc45GWL
DvfGjX/48kvTpJuhd6wuvzVC7xHu8WM69HQyqpUNXvs9s0tQFlDH1ggj38Du6YfHTjOes0mKvWgO
Xh2sIaMWj5PEiHIZPWTSwkuHiQDK60KbceUssPHFuWxHu1ub012qk01IV6pylFX4Rl0aQRnR6sZ+
jGgid18KX31UgmpPR1DPtlSx9iG43pVcYolATTHhDaauzuLglLk0OUYmE3aMId94prLphGObnF1E
SA2au4WjZ9lWVSFkYiam2ejG17/3XNIYkxYUL/QPb4ess4ZEiFNsCw/C2J6sjKnkuNmk4prUz9Id
+c/ShwcE2m2VUIqcnjQWZz8V9vBWd5b2QOZv/1/WBPr+cj8pGdWGrmPJimuGqod7sFe3QtJsxCBa
4/lc8sn3q5r5pBVFSeAL8CgFI3rtwrfSfOjT7/+wnrcCKrNeoHnmNiSqQQki6jd1d1BV3/Gq2ygr
NvFYreQTi+he852lWUjWSkHwRLnlPg/mhtKNBfx1Z7lbgTkpqdJ/ed1wG/flwUqShyGUN4mRPhpx
9jCRSEmjeKy+V038EoXt3vMkyvbGIeq++t14HMTKspn6O/lCPdrgLXlCiWtp1/JFgmVLM1CsRH1g
Fh671Ithk+fnp934EmoKZPaHcvgpmf7G1DaVEDkI3d5pien4Xm0z8rkSnxdd3KATCSZ/Kv/OwmGT
NXkHFz2XKXGjgxSa+qnNEuVVGaXirhT+QcqSTH0ScudVJTIyOjnnu9QMZYs+RHIC56MJuFXFRt/X
KdOHEJLKx+s+uJhLMyEFKQ8MVAhnzpyw1Qe6xQK2MvehFfLDaJjZJovzZwrhZ9EcXkyv3Oluu1eS
6uG67aVE4b3pmVfWft3nQyFFNzET8CiCtOCUWnmt6rp4k02DYtf0RmVfLzdTBjxGrkfdXoPOlZtM
j269I7LkIby4QblQfbX4wFwaGV1k/arMJb1N69NopCc/Ko9R01Q2cKOVQtfStgFhgB0FaUrKKLPs
J4uUqjBSgYewHD0blF/lrApXQu3Spr23MfNAuRZS3e+m9Xiwwva39ZhuV3PSxU2bUisT4hzmRGdG
zAK9aC22iEp1v4+9bzktBz9o9iGErX/vadY7S7PjGSyOQnNNLCl/0D+wxfbPdQOL+/XOwMzJ8kJ1
Ix/hkptAPFDOsiOwH6spzNp+zfIJOG1Dl0llvhfCrRJTZClvhxby03T/D4sB3ABknAF5UCaXzqx1
qDaJOYthbiejdw6serWJsOjE72zM0jEwRdEQ+zgxar1thWoNqrbXV7G4W6igc+4A/Xl7Xq6irWom
d5IovimibFdW9aFWHouo3nmM0V63tESiylsHtua3wbMPPCxM7XhFajWEmCrobNknoROEqNtKWgtf
fyN7kdN6rggJTClsVbf+ogzubYNOkaO1UbDNRNg4Da2zS1PQ/94xL37azDENoe9D9IF4XbblpuvP
dazbq1P5yxswoXOnqhm08rOQJHht0vQNeAhYa7ce0IHQe+nQzFY8O3NfadXq/VkwWlv18k2gU19g
WEe0/X8Qc+cDTalcI9MAiKfOMsTAkFrRyKgyGKWwr4WdFckbJXu5ftwLd/3CyOyLOaSe+dZruJlk
DwMFQQszsmtjjRpywX+ZaGJ0mWkKPsvq7ORivw/IEYAQCKGxRcERmoOtgCvDmvf3NwXCD+odEziT
d9js9NxEq0pdwBK/Y1fAn+Q3+V4yHA0Sn+tbN/3mWRVItZinBbsO0Qy8xpd3Es0RpRZq3tNUlBm/
qtWzkYIdH4XqK5WjbNMGubdyOZdO673JWRiwcj2pNYlqBPBPO3eHp1gNt14oba+vbOm0pnFNiL0m
Iph5GhWVkpeO0sBpdXJnt+hiHov26Df3mhavKZsuxE6GvcgPJ+InnlHTb3mfHqZt3GhMud7Evp7a
qSZrm94q156vCxt3YWXmf2KcI9NIz5yUZt83vR1NMlb9GsvXohU2jWkQKOGRcrpcCzpfBdqEYXyD
Iq1fj080rM26WEk0J7eauZ2GuO7/jMyWIsd+kJioh94UmdHtAK48QwKgbf2wNu1AzeJdLTTmNhzD
lQfe8uIoFU8swSgIzRLc0G8aUIoUqUWpD7ZiUaGH2HVbo/n79wnr+8/O7ALHguUFOvKLN2keHq30
1Tc628r6jdEer3v5wv3FEOi9adYS8NbsMnVlAadYWcY36BccXXhKtrJ6J8fysRUkWA8j/3Td3uIG
MlrwJlkKUfjMnmI1pW+UKdxpibzn3boVUPuKjRX3WJoihQNFJZxOoDT+x6UTMok/ynHFsjpQ/3QW
PBtx8J0Ribc+o6ND49515o8uNL54tbupx7OvAxuBxyH6BMstTAEvZrq28oV4cvGTZivXLF9zKW/E
E512y4slQvKDz0wL7cH1LV480v/WPof9SFlrDkNbxTet+9K76lGqkIU2sk3a75MmW/GfpZc8TDCo
JTK0O6XLs+vuy1XN1ubxTTYI9WuTxOGp6CTgTQCuNkKSpI9mbjZPKbQ7uzGMwi2Sld/hJAkfiza1
vlxf+qJ36RDFTozPtHVm10ZHLiALR7wLFrhPgljwfTBERH+8lW/DEgqJtxrESLzmUVaRZ4dpjnI9
WgJ77I5xZ1Oragg8Wlraav4IR/cezOrBVZtDC8e0Kx7U6E9CjzN6juLH3l9x9qVFv/stcxCSMrZR
3Ms4Vljx6KLr7vfZbnVqcsmr3luZJWIT3h9lHs5ZjD4Lma2qNiq0ivZ1rSm8dE3e25lFWFWpkkox
ubliruwS6uVJWG2K5IVW3Urqsui6NNapHU8REPrVyyBRh7rlCSIb1xaPRrWl+0dsGLWzFJ7kausL
z4Kxi6RN2D5f99KlCg2p9X+GZ/lmrnR82oKOVmfvQjx07prdqNhZv9frt9YZ+CG7LeIVp130k3dW
ZzubN2Xs+WbDTQ11WwBLOok4rr4cFq1A5WhQ0wJPr8w21auSoWrHglQGKiCvgqevW2e7WHRGWrYA
PUSgd3NWaEb7hFKPuH4QRvpKeYh4E1SwnyBYFq8Bt5bGhfk0wqk1oZ0k+l+XbgJ6OxFaNU1uTLXZ
1bJ0Ao9x9MZ9rT/DjeB27c4rdlrxLaz/4cCAOvLqYagdeM20C++ywoBM1zOCKrlx87vOo0mF1n28
ZmRpKycL06TrBF2YGdFKKdErw0puSkP/1XTiJ3S29n0if8pBCvXoW1z3/enDe5G4ETPBCcH0Q+cG
dorZ52LoqckKodc7kNXR3BNEae+TilaS4ynqwav6lT1cssfSiPeTOBsUiJd7aCZIs/Vd3zlyY2U/
UyMoNwR2b4uaULhvU+07jR7zmIWMolxf6Ee3YaVwCvN0YDwUfvTZSsVCd/tS7DqnbhhfSTQ/euoj
/XOgjtYxjaJ7USl+NbUo3yhp2N74KEWcLCWVV4Lch+PlVxDbmE2drssHtF6XwspZC37vJI1C5fJb
mmp2bBUHK3dEWuLX1/whdvPSBGKj8eiEnRBJ+svNLlstyr3I4HD7O3jUd5Gq3QLtOAapvuJGC5ao
3VNlpC5AVfPDN08Y+6REQ8gZwHgNXbaxzGgnC5Gd+GuoiiVTHB/89rSL2cjZOQ5jZTYQ+A1ODxTe
Ks5I60xEiGn0en3zps2Z3QwmKECHT7pdE9TrcvOMJNOlIWwGRw4/e8UXKNSv//0lh4TVC8jdRB0h
fohjFu2gRInMwcnKYC8Yr6GUbsAsbcIsvTFj2PVTUt/c2IzyF5C3h+vWl1YHkHPKyqhK8NK9XJ0i
NiP69Vbv8AKGZsFLgADGxRrv98JZwXtI0YoCHeOH8/yv7qWgjGoa6pWo7fRafCwD8TarytAuKbdc
X9FCZIE/gloOriEhWTHzC1keIXOoPLZTz9tt3aLb1+Yds3OZnPwIjEC8gdeBRltS/TXvONxsFHLJ
toFkgWWeftm774I/GsEwJFrv5CjD+FI9uWPx13RpkxHmv4kflCSYTLw0IipCJsWyPzgiU/NVoW0w
Issrz+nF84I/lSconwX4aS+NDDD5K1ETDE4T/46i2pbI2K1uY+6uH9VCEJy0RBRTfeucz8srmeyp
ZYNegBPrPw1hr9HJieOzaoEobtegD5Mjz64xV2t6e6gGnADzTp+mCLUb1MHoUAw/JLn3qR2T86D8
CUV5I8sbqXxp9P7x+vo+5FyclaIBPaQdBo5jzkXbd6lQ8FN6p9ZD21UfUzPeUkBYcfilXSTcMnA7
DZN9INCzwMn4WWAMTg6oIxJ2eaX8jof8rskNp4vTlTNbCBhTKwwWpDc6vTnFXCaqZRmV4+ikQVP+
NpO4aW2wZObT9a1b8kCIbeCbIrpzarN0tepjPQtVbXACv0LyV7eIGYqm3LcR0T6TankFAb4UNSbq
Xv5LVZuy9qXHK7XaWa6hjI6UJkcxdxRf+NmWdmlE+6oY9zCsruQhC/7IV3kqVcEtwipnYaoKGwuJ
U190Rq3e+dK4SxlnLJRXvTok8q5Xt3RUVkwu7CkmgeZAEqsTomYm6yasBHi8EOwq/H1tJTuhh63r
t1Ks7OWCQ0LPJzEiDFEWH7XpWryLg8NoUNnRG9FxKwm1riFUv2Ww3u5z3TcPQqzG9+LoFofrDrNw
gFPpHijspBZLbX1mVNeCKjXk0Qn6R7Nq9m7sRJJmW67GA863Gda+bm9pke/tyTN7Q2yWbqaOTqud
jPixq7udJR/0+Dav45WlLYQRuupTvwDEr0Et59JUqmlGmg3J4IDLOQgVKNWk3ZWduzK+ueAePDSI
VBOMCmuzK1D3RZ0Oaj44Qy+FduCWj4wXhk3r1Plar2zJ1JuwAdwbJmnpzEOSKCqDNEn5vuSbqI5e
BBVFN62StyZD5dfPaWnz3puaOX1mDLLSSJiKtScpkmyivjuuBKsFXwD/RVtH45QmUorLA9J45Ih1
2A+O3mS2pN6rP5uW/jrsUWsFroXoS9ilwj2RsvIpm3kd/HqoVkWERdgKbQHEojz+vr5fH4sgPKxI
nJh95oMy4ekuFyOgWib1qsRivPwxCx5c78iway6eyu7/syIHxjkSP123unRKDKkQlyZdJHGehuKT
EH/7MuFeEwYbsdejokSB7XnN33+SGfekrs55QdYzv0uhEipeZ7A63MFzC0joeO9aa0PJy5uoYWJ6
4mFndmVNvSsHXeCc0PfaDsKfyP3e7YP7dNOcWuFuWENdLAQ/egQT/ycluomI/vLMao+ylSHEo0PH
fOuJgB8TW4AvIZTP5TCcfUXYXT+vhQs8jcdPIjvMwIAruTToitnox1U+OipKuSh6Zi+BTwPeZRpz
n4/yz+vWPvLaMIcMYspEbYycAJuX5izZ842mr0anKNTurBgo6vW0uTZG1HXHnBEWGOrDwg7QsnWi
oFeOaGun97oR66UdDFbtRMm4Jo6ycBVp5ZKgAKOFMGA+JSNLSG3IdU0i1Pgi+SOskG2Rr031LaQJ
TH5PrFzoJZGLT6Hn3be0Fk1PFbOOvMSF/sJl0OPJjH/GRgQ5VywC7K+jk9JnK9dxIaChCDzxI1GA
YsBv9ioUGu66bgysTe9tt0q37QARE7G6GrfN+GPldBfXSP+df7iXBJ/LNbp9wbFXrLE0aieXxSND
UMfC1T8Nzc84vtfcFwY/bhGGMcZtkTuFuJOZMy4Schhvk2hPieiLx0CJ7Ou/a8nHqYkZwNkItQSM
y5/lj/rIUGAzOorypMq3YRfa6ngX/j3jGyLdUDUxR8awMoyOs5jumfCuyBqXV+9eVOvZoC9bxLdZ
+UeT6tcwUDemde/qZ8H9+ycRht+UZGFypho18y0PVdeJn5NLXP0oED72yNbMdqNrv8tvvmb7EIBd
39GPB824HE0pPixQzXwA+Q8i9MEQ3Y+OJqZ3hBWabA0nmN80Moj37hTmUreNtWEl7/34cZnMQuWM
c+nMZ82+aJ0FGahREz30+LOgHGrreQxWItTHAIwJgI8WvBdT+Xu2lWUTM+LjYwK6nGEItkOnQJrw
aqGWKbbZ3v1rqCU+M7XTmP+iZqPOc7XGiCtBU7mgYizLx0ylu0dC7n+T8mCl4/2xZftmCv4JqpRI
4Xx4NQyj2hN9Ryf/mRbpIRGabaNWN2Xd23Xhb2Gd31deyoyL7/TVXVcXj8kIc0O8yRqvpaXbbdRY
WjnRJUfCYU3uCzgo/nN5NSNqI9JEWeRIyVdg//awb+h7ycfKu6mpm62kkB8jPc80rihA4AnaMI9P
FN1LN1IldqD73I4/lL/P7xmWYGqBxhOTUB/YuWA511MEO0UHhO4eRhfuhd+8CkawUmn8GNWxwwKA
6lF1IDO53LXRRDVHKQLRkX3ZDqVmb1nBlokJZ/D8rWutnNHSrQMQw3AiT06ZPsmltXLQEq02p11L
w60b59ucHkk/rJLtT+HxsrDDqqBG4UkLHogv5aWdPtdKvpA8/ATcXw/sTmmQoBtSOMWLbef/Sq3y
Werz+y7yDooACcYqn+G0b9d+wcwb8cPU5WNJWKvDveBXN1MEsDzrPER7kthYrF8hGdkH7hYe5Kje
9OIagm1xr9ECZ5+BikjzB4jbVGrX1uyBmN+ZNGQz7UaoVwZcF21APcknkQIJvaLLfdaENs7rlgev
3n1PxydGKFZrm0vXmpScdUwjbaDWLk2Ik3JTnbt8kHT5VvDH+9iNfjOe+qrIR9dtP0FfZiA4sFKu
WFoYLzdclcsxlacvrYZC3EadGIlOHlWbsLwV5HvkN1duw+LS3hmZJRNQW9BA10LR6VvrNfeaXda3
e6ZrN7kpb8xIhiLa2CdZdLj+xV36LpGa0idVwX2xusu1BagI+llXUPIpP+nGgw5rrKLes7MhQttD
+fm6taWdZLKBai6dBPpNs4sgx/lAKwVrVt1/qQTPEfrqBpWU0z+YmdJh2hYAKeeN36FQdXiRiGOa
TGHH9xBe+WwRYK5b+Zj+TWPpyADQoaM1Mm/AWk1aVGBtRccMjgOw/1a5NyiDt9FK2WVp0+APgBWB
96LF3M3lEZWu4oVl1RL9w3Kj+lB0eb4thT/+fjXvrcyOpkyVpGj8TnS6x6b6LU3EjAd5DQi+9IEh
AFPOZDyD3sG01HePFYFzyYdBERkSukv562pTbXpvY7XDbr2gv/BVnkQjkQbh5lLXnL0J017m7dkL
rTNC1+bU8K7bIQxdz9f37eM4NaVMZLRhaiMs0VKaXVx+u1iGg9s6ReIUxpcu3bsZlE03pvxVkF7L
YuuG5+G3+gAvZJI6AVPd8XBjPgfC2T+icadGtrtRfyjNtor313/awqv48qfNvrBhZKWu6fPTaoZF
x9vOC20l2xrWLlVOPpRkX7voUVWO/gsOdd30W7CfffIudmUWqSOOROlaTJfZKRBPinvQUqo1tiyd
teqYhJ9VGGe/CPDtD+7eTTbBp0x4yPdM85dCbFtPo06BwruJjqO6k63ftXwo9ZtyvPX4lzNb3vsv
4VPu2WldHCvhnJrMz422m65c8bep4mvLmPmQaXRtqbRW61SMHgZnWOVNV7Ll7qWWdDuiOGkYdsh7
s/H3Y7fxEW+7rZJs7wlPQXiIQAmG2cnsv2i5f1IdzfsiFQ9putXU1K5zlaGEbTxGG61Bs+wlFP5U
nWcHDPaGK9+Wt4L6tWXMPs263xtW0Xudo6YP1Lp7OK8Q7dO94zT/P9rtJnvxfyZ2eTLc7UiEaVI7
uteyjc4pFE5My9c/BsadsIm8z4O5he6zbv1tFL5m4qbQnfo+eOxP3lneqZDUWM2OTbM5lvIsJc/Z
PnsQ+o083KuPpvWYhC+RcNdDpGl3z/1rIdlBdN/e6ZGdyXbP5IV8I7r3VrKFcMDyVzZioZXOjaBR
D/0xOh3M2l0GoHwwharnyeFA+gGWZEiqnV4W4ykpMohD+1R2wixObE/R7+Mh6T4lVQOZVj+szfq9
Td5fnogskUxL5DG0TyHfv/whUtwWTdsFnTPiLoB7NpLWfmopEZWNvBnL2jF/F0h8lvQFs0LaxZa+
U8STNXxDSM0OO2XXa/bAG6u2BfiVYiR/oUk5TuWX2Ef5V4SMT9jUh0Yvj+ZUDGNUyUycutKP4ho3
0upaZpsqN5lc5JYPYEY4w59ufNGOAtciu1ccL0KA2QTctev7I3SAAYJaiQ/3I9X87BRJ9+G9Ytiq
cAx2QXvIoo0rb9vsV7b3zxQYDOUxa2zCuL0mU7QQGtl/0BTkBxQoeR5c7n+g+OTKcdI5LsOyBUzi
iXyoTTCL2Waq0QnSndWOu3pIvjbKTZV7t6Pur5VX3sYDPzgBIGdIxslpScEuf4QZlqGYNGFHD3O4
F0ThAVYT9Nr8hyzSzimsorlcAlwj0mRU2QZ5KxYb140PmWw9Neb47LfDT57Yt35pIoHYVrdt4R6p
RT4hwcS+bwJJ2XpMeAh7C9LodOx2tbJXTMdonroUKJyhbzxh5Yp9zIrYWLAHDJfIFm3g2TcnF5U2
ic20c9AGB3UTbrOkpUK4cykUXv/GvOWmH7bvnanZHcpLSS1Kr+z47OpPpZcy2kSXNNMfmZ1+UbRg
G6cCmD9ko5Xhtu3iL22Ub9On2v8dV7XNTP6xNUW7Ub535VlJ1I2s9Qc5Oa78yo9pCBsy9c3IDyj3
z/WrXa81s8ofOwfudWM/CO0+TaVqm3i6vk0FBFoywb0DL0hYjqCYF9DnrNU23ArVYNlFnEqbsRJU
7kbT7AtamHuVYd0b30sZ0e3TdBcUpk0gS3g+jjqvhlrfV7JaP11fxkcCaOZpoOVCdmKKoEzWXvoq
oFfmlq2qczKopQwZaqkGNjIh007q2B4q7WSah374rgoby7+FK3lvWnYqwYMqDaecZKOLvsvFGgP7
x0cT3O6M+TDqxig6CIfLHyUDyJq2tnM6031KrUOdPUqeum+q5AgQqmgdf6xXkqqF48Qk4zg6/LwT
G/alyb5gKsuKRExG5WYMz5BUrSQdi4tCAXyirkcqcy7IktdGJ9QxyMeUb7TvH2r5zpDjTdUeYjop
zTkbVjB5C19FtpGCzzRjSj17DsorLaHv4p41ScYxzMIj2cmtdueJd9XP8rWN3b23JogxhdfZ1YW6
aSIIBEpFl2S2i42nRlDVSp1j5q6dDN8sV9gHyZPit6cm+dauFdAWgtKFuVmgHWR1KKKBBbaop2Xo
L3u/DOEGTo4V5/j4VJuk7/63rDkUMC16K1ONoaPQc2ybu6rH4FrXYdEG02ZUtEAqMbpx6YBCH6QI
qeIewOXOcYVjIFaVrmHOl31iQsGK04QIw4iXZmomKyNmB1kKaXgrj8fmi6VlOyN1zAhFdRH0Zv4V
voRNp7orF+ANuzP3jml4Fcz2hNKbJ0fxWFd57Wp8Fwv/UY0Plf7ZiNuDmt6M4r2Gpmnj/ShVWw2Z
hJdRzUQXxHOa6tCVn4bpx1lfRWvvqce/J4hCoJwBKCpK4DBpRM2CoBtkLfRQMQC+4Cnv/gjjt6F7
vR5ol44X1A+ji+BWP8paikJqeLmEiaH/Xsl3fXZQjcfrJpYCzHsTs6PVGLvmwxP1gPeeDSuy9VA4
jDH9CP1QiqeqPv79uPy0b9R5p/4HRNxzeGelJJ0R1gkg0qRjVqK4l/ofvtDeMet1uL62xe2jQg7X
DkwugDwv3VYOXbWWIyxpEJndxYJmS3m6knhM+zN3T1BZ9FUQrcMTZl4QpWMc6FbaOx2cet2Oht0m
KT5FzcP1payYeYMQvCuWJGKfNpmOmdY8CuVzO96P6t2w+ja8vpi3WZt3VgYvY7i5KViM/kXsD74v
2VHZQySzcqmnEPtx0yYSFSAj9KVmn+rEgJ/G5fHl9FZI5/BO0ouVY5n+wkcL/G1Ee8B4zbUgEk/Q
1VLLe8cE1KC/Jt5z8QB9i71axVqMT0wdMYMNjh2ultlaYI6Xi5YSJn1RXtKWdyMqW6U6hfe9Im5M
xG7N4TG1Tl782dd/WL5vW9He7U5B/TPy0s9e+hL27V09KMdhDeexeLXf/bLZs6ZgoC9T8wafKT+r
smAr8W40bPlnGjx6kxznsLLnH0exppv9n8H5F09yVTTB0ItxwuIUP5SDB+jos17uvfZTKf0q4m+t
1EJL/1ivlpgWHeqd5VkKUaNzH7id2DuemUnbQuhBU7mCspIbLV7Cd1YUnO7d9QhkKUZytesZujiW
si2102Ge1bWov/i5fb+P02rf2dGGLIq8Bpci/W9Pcvs1Ee8bCZVX11ZyfaqNZMK9gnz49RizFC4B
YMIQSD6r03a/NJu4pR8iFtY72QCndn9oUazrhqd/MEIzHzQQg2VYujTSo7aZhpXCJ00+W7m0KepH
GVng/5uR2Z30M2YnNFfunVh59RrTFvVTna4sZMnltHcLmd2uMFdRFZaxYbrPbvhDgMn3+iI+0jFz
nSZ8ABgmKgI8qC63qjNNs6sNCWLB4IWxEgrW7rk2ik2TaFuzYvSn+s0cWzo850VJ6Vxkgr1s7MH7
uvI7FmIpnebpV5DrWMATL39H6XpqHRoqRxYHiP21mpJ/N83AP4fyEKPUFGv6YAedSFFXisXk2fVz
FTB0KEn9KSoN69gCrYu3glqIEfN2iXnWtLS/QSqp8SjT5mu9x6XfyzNiSonx5g8YBDM0Y6HuOBm1
AtmWNonwMyuK+IDuzLBJXc13jFERDtd3adHo5M8QawIymD+berkXA0hveqdoX+Tuu1Wdilzl2/Yr
V5+vW1q4phP0kaSfWbhJGe/yOFro6eIuxlLUK+pWLXz9GMolCrJ1Y61kHQuLgmYI4hhIBYDFzk/e
U3KhUUX6QNDfiUUEnmq8gZfUFW4HPfl0fVkLr0CaQFSK0KgF9TMHdQ5WqbroJNBYbcXPJL2UOq27
CRKjZHdiOG7BZa+kvgvhHBQFrMgTUBrdTnm2kbzeQGRKopOWlrdPxsjamvD7nhpm+yoo3lY8ZNHc
tJHk8sDW5smVn5pp1qUi/U5moRXen0KtHiLR/O0Z5VoAXDi4SZ+L/rsC6vLDZHtgJtDKdrHkqJkL
QUO58ftxg3zcXlfHT2W99kBcOjsGc2CQwSWJrbOgXuS+ode0YBnNGffBcKyr0toGobAzPeNcGemX
Qpd+X3eXpd2c5gXYSTqhTH7PDs/wRNFNTNGJ/iiJ8iepCxi3fqJl/Ocf7HBkVJQk4JvznngdlAak
+I3kpNFLqkab0elqya7+Xk+eQto0mYh/MApBN+JyPZJcaGlUt0zQZv4Xw8r33ahtmWtfccIFrPGE
3gPeBsxYIWOdHVVWRZVOtVFyZCEfHzUtqbcJWele6qV+Z1qtsRv6uvptWqEAFUHrnVrNXBvnXfDO
SWVgmq3SpgmF2aezkaPeCwRZckzaQ3XU7mMz35ued1tb8s6Pfl0/waV06sLc7DsqqYhmweAlOUYo
op+sHXKj2Kr9D0KoFUcHnQ+QjlRcn+p7H670lc/49NdnLxGsQ3VEh4EG9JyfoB8kt0gZtHcyKbMN
l0/e6B46y6RdeZvnh1hUf8VCvgJCW7iQfK8Zz5hwFXASzhr4JgQMFbsvOUnqf4KUP/2ctspJED9l
WrxX9HwFFLN0oBpNCzDXGNTm99+UUt+1WhpmzAlt05DmrpvfBEW0TyoPznfNXcGmLS2P3AuU3cSz
KM7pCeRolMVMT2TH8zejSEGIWr9X3LYe7BzlTUhR77oLLa4PJjnyMchuPjzy62Fo9KxuZScbG3ti
tLButDg4JnRFE3lt1mshsoEh+Z+x+VNfH7veLIxKdpoWtEorFU6Y8p5JgsB/qNs1SumFNJaZcmBa
gAp1JutnH0Ffj+XIQAIZlALTa2TNNKwhfNpe38BlK4DD8Uo+8vOoI0aV2yBsIztVV9NXCfQ/ehqs
KR5/pLubmhHw2EwW4JN4o9t9924C1DE2tdpwTCit5XZZh+NDKpbDA0/zasergJd3ou28HCGC3IXg
V8jgfQl72HT9no+y7xXKORdH3ebTssZc/JFt5u3XwUY48TQw7j6LembQj2Uhd7Lj+yOjgjKEhNYh
0q1Th3JmEjuulnxvgsapykfRPKSFYXvja5kcIO9lIG4FqLvk0UzsooFIKgkx4CwmCoIYJoJGgKDV
3VTfrYTh6uzgojKjRyumls6ezjaaqPAXyLApXH7ZfG/UqkwWJAcQcnOM8LVNHAGxvO5hS/1TnTof
F/TtvTSfEovTMk/axsPFEoivslFWj53rt0etZ3sDMxWfRp4x28z0Pmcu56yBbzoA/zxBEfpJV/Xm
1Jhdvy8HQ9pJdVHse3n0NmXXKhuVv2yHpQtKJoUp0qxjeT90bratXCnemSbIHbQM9WOr5ZqdpoW0
rTtkBZUoOfmt5LKt4peq6dV91CT+7vq6l0KhCa3XG1U12qez+1sYWdR2oyo7hRv6x8YUXUfN8+in
6ldfu4RqoS6V5raPS2UlMVo0TNlzwl/Sm5q/Tv3IUrLas2RnFPR9CblJ6qf7vEKzCq4IxRvOWSyt
vHyWPIk+G/A3Uhdqe7McSWCGuPfVWHF8Ml7bC859BcTg+n4uvbohZp/UIclNwG/PjFSp2vfAr/Ej
1L4BSoUQgXY7TfxshjtUsO3M4kXyGoqCHYd/gMSsmF+K/hYBEnYVyok0Pi5vS5+5fN06V3YEwRyB
IKjlZzcujHGjwpR3SrK827eiPu5GU6Ih5wnFvvCM7Jx5qrnVrP9H2nntRo4sW/uJCNCbW7KMpCq1
TPu+Iaanu+m959OfL3XwY6tY/IvoffbFYAMzUFRmBjPDrFir+phL0KSZSpvshyivz80mxm0l/YQB
G3wC2F4oZ5bXWORIsqlKsXZSSnt+LQDF7FWtNY6FNmzV79dc7D+mrkYxkmnKHS0NtNOs7U3EFk39
3lF9MHPFPe/WWd1SqV0rYL5bG1Hw5eYPyWTWasLaOr18mKr+ccrkwyBVH8grDjE5dqmeFC09SObk
hUOF1tE/t49/dcVvoGbBrocY4eUPAJzSo+4XaZQu7IKJieZbKcs71Zp/lCbMCvEcHPNoq4m49jKJ
lBuhaLokgOIXFQVT9kcpiMmlIu0hGe2jbwSePqkfnPlX+zV4qVoq2uNjYJUn5Jl2Mz+ksobjBOtC
vUVktPaGI63DO8EzyVTZspzuBw4qZDOZqyVQDMYnv5FOVWR60T7tP0yd7Kql/CCXT4F5V2evZu4/
B/YP2Q82breV95Hnmok2zoBBf2uxJaEVNKmmD8rJLz5w0s996O+n2QeG+DthDuL2qa8egCDZZO5I
PMhLRH4+DtVQ+iIhIlw2FCj+8ulol8nXwTQAGIKYLHdRm+5TtSOaPllWsMuz4GWsm+cob/fSZil4
LWeyIFIwoaNgQBQ0+KUj9pMZZoVE1lLL1ZdZ/Rzqvuun2Uenz/bGBPf0aAeuE4z3rfZVzbcQAWu7
DxWGqHLRIsITLq13iWl2DqXiUy9Jh2x6UJpkn6NJSoNVcV43Nn/lVaH6Q0CGzLboFi1e0JjjsNMy
UU+61lPTnzwGSN3w10tcA0PN3AEhWbOdvKkNPUaoK/9lYlzp9m9Y+wmCz4eaOC1RmJAu1+uYXZzo
nYPTB3a7g+Pd9xwrDQ63rbzNJixSUaBHBAs0XkF2LGuUYOciJkQjYv3ePyrBT8UyPmmUjs2aXr4W
PhRjfer9HXpu93KVuz7FzG4+lGX5J5yUo8OtkA6RFwW/irz3xjm7V8rw2FfyfRxsdQivL0IKV4K2
l6wZkpJl1pzqJUzFCUlQW3cDwfq+Cj5H7b7R7mUf3Snr9+2tWTFHCMNYEOOGqJMvpyo1ut5KPRKb
l0Evmh5O5dbGXU1+F/VIWbSil2UOW6p2K8BDbjj64NSwqGRR/bk8d8UJc64fRT2lAThs82eGXFLm
7BwjRjv5wYTdaf43rX7pDC1kqEUn7VYl5v/zCwwyEqav6GEvXjwA4Y40MJqMrtEQe81cMFbpnzvZ
/zPZPzPlTyjFH4MB0gqp+e1HKm9v7vVjf7y9/dc1ErEPzFuCFHSgill872OY5gHFfPVkfs4Max8C
v5uyQ4fiSecYd1XyMm2FzSsX3KXJxQWf10WQoausAmnpgKImWnWw5ll7Vdt42NuTle30WM9/NXqX
HepUS702i2xX6sq/n8a6/CEiIHyXtBaolkRctOrJkWLpMKZh9Tw5c3rQ615+ub3NKxcAtugqMZvA
58+JX9oyJSp6hcmi61A/xLoO+EmPvsTOLu8NT2qeIucF0soC9ffSB/BdgJlw5y+t6Zn+UzYe7PFf
iwYTZJogcQVIG7q2279w5SW8/IWL3QiCMGnrVqWyU/i/dMDBQXvQHLS2wLz640OZflQV/RDJX337
PoPusPAC5UPkzG6nbP2UVacEtUohnSBAXqJHwjJ1WmTk1ZOsNYM7DE9oqs/DuS5tNzaUe9X+VcXl
nVIcRwOFyPZQK5+mqDq2oUXgdpgAISWeHWy0oN+wyJd3uEacRiUKBTchIbU4wkotq0IqyYGark8/
qVPU7POgH3fyND8yHSQ9zUaMYCrAzde4bxyuk1zeB63yAiVA6sJI8t3q2mHn+KbtVUWY7iLHhhDd
af7hPzpBVimjEKV+U1orodmY5i9FomYfujbtdiNNY0+fs+m+75othdS13QaJb4hgS4zPLPIe8QCb
fS+95bFD71LkmV4Kxak9Wy8kr7DNZ80JrNwtZMVxLYrSu9uet/YCMFMlytGieLRkStPhmFS1Gftm
r+8qGibgLe0ychmAkCbTrZ1sC/G9gqKFLY2aP8AhHn3Oc/E1WpLlV2GunTKzY+qjl+uPI/jgXRel
4b9Gbk1nTe8nyHUaWKaNQk68ctbOQaLUd2oaTbu6Dpx/hrJVvCCq0t9OATtenlbhWap8beNrEN/d
wu14iEm9oScRA1SLd4KCfRpXSq+d5GA+VroKZV3VqbtuTDpPBXrx1zUj6HHwbgSjGQ4jDr3cmnzs
lbhjfpQe2TdVj+gF/v2LQzeW7h6QLXh4lgikPgpqPUgH/eTnDdMJ1a6ybVczX8zI94K0u0sTt/l6
28Oug1oIOZAGEmJZgIWXWM0iK3qrbGP9hIC0cZdpcvyYdszGaKGteHIXx/uyM7eU51f6PWCSbLin
xOw7EcZiJ00usVZPI+NUz8U3M9DvKy385EfO3dx1T4Cig2A8NnP0gPzJxlW18kWRydFgJYuiJLAs
pIxO7lRGb+snp1aZEdLncB8Xxrh3+tE8RIkE5quXot91HtQbhyvuwIWzikcOIViakgR1i4jet8zO
9snpTmnvMC6R4atf6mnjMb2O2VGTIGcQGF++iyWM0S4VSjUUo09JLcX7YIos15EqbaMetLaJ9Dmo
m4Oypzu4uO7HTCrieDKMk9z2pwEeciv8Z/TvwyDclwzLlc388a+9lNCAPgdwSfgwl1S7XNBNVxaZ
KUAneXaQk2MEpH8KMi9Pxo2a7coXQQcSXD41cYMREbH4d6GPOlZBR1HeZAZFPUYouiqVAgesdNTQ
JnbCb7dXtvYpvAU+pi44N4AGXprrlKai5Y6ACjpN+vwAk14eHYtCC101eek7++zoO4aqvdtmr08Q
nhp2FCw9A8LQtlxarSuQMsbkW6fMH/ZBrvQAaAikHbN25XHYmRq65k49bokfXbsnZg1k1YhgGHJb
Eg41TjgXJHL2Sa2T6VAqINaSOLi/vbaVas2llcUTNklgRgo9t09dFX7TAojXleiV72Hn28VBa3yg
eNXz8FULGFoLT2A+Iav41cfRvhw3vvlrX+KXcL1SPoH4jgLu5TZbUhVLchfYp5IJzCx6pD5bTsyL
MTYYBhtHev0YXtoSscw7v/WdpupNru1THsbPsz2SnzKRlz6VCJ9vfP8rTitsUQskNmF4eckNxuiH
Xhl1bUPpxJZKffRPlDSjJydlsuuCmtZuUasPQWaOkHJY1qNZJcPX26e85koaERGlGPDaAHQulzsm
BRPNQ2PDmdGDpWvbARiirm8c4OpKYQplRh93hel14UvMu+oIr3f2KYg/jmXphhkk19pTVuVg27Jj
7FfuHCAHs8XGs3aaVEMgbCERNwB5XC5PtaBtKgN2uKiy6p7u6/hiBPKjFY7yo2YO8sY3s2ZON7hf
39j1r9RSE6lx8j6Z7bfHSZKehvpHFJJHKFvVhbVje29o8Qo6o1ZMVTXZpz4rPXLJ2N4CWa9Z4KzE
EASMN/SCLncusushm1LTPmWJ33pAjWqvVCAZvu1+1685GCy6eozW0/a54ursW7Mb67qxTkjSFaPs
TQhhplu82ltGFm9DmTgQpEWtdYphiWh6WbAx/5+NLE9E63LbLztWkgaeWn4AHbOLtjq7KyuhaEpW
IYh0VHQvLw/FUUgH1Ql+oCkK7obUZ24m8Sq93t0+lZVnjcicb4YS3dtU0KWZWh0GI5Iy+WQyceME
xVPJgL6+q1P9qxgfMZtxA9Ky8t0wIQ2+Higs385SlXLK52zm6gEfaB1N45PlFVrtOvFG0Lq2e0yn
wK1E+HPNQ5TLwdhN2SyfiMf6OztKdwlDOIdw/HuwNfp/XAP/i0AkkrzcPwvNErlV2b/YKH7UZuXl
ofPc18PGrbq2Hvp0gg+QG+SqsgYsyVQLHzNaUrih9RjGHzvj89+7ghgUFDUSfEEX18S75zAsE7nU
nUY+ZVXrTjW8Df2+L3/3+Ve7dbd6guI2voztoTEXUENNFE6Jry+N5QTaoGNwg+BD6z+2VbGrTBNW
uIct/eyVyw3KdEGfyrVDji788d2qYjWY5dhq5ZNk/tT9P0Px1ykuC3n39xfPTqOoEDoP/P15+mAX
//x3f5+AgTatiD/fntt3v1+Dljc1K5hiOiRwuTSZPUyc+u720a+5l8CRCWo1cullaFAZWViXMRDa
pPidapU30jNX8n9vG1k98ndGFnezj9YIfX6VlfQR6tj9E34cGOE/mvyjgCTjtrG1a+b9ihZ3tNoE
QdK3oHSBWh019Z987NzETHbGFmB87QLlijZ4ot8YZhf+pU0mapUc3QnSl4Kh+C/j/Kpj0jxkW/nw
qisLDCusfHwySzIuH8ZXR2sc7uqGns/smv8F++UbAxd+Rt+WKfzFEenGoMxmhzPnWfaP2uqv8lQ9
ID2TBltTtWvnQ8FG1MuECsayRR9KxmyFtLZOpnbIdNeoyKvcAh2k226wdjridqYJCn0YrYfLr98G
VBNmRD4no3Pc7kOLqAZ1RwUpbFkO3UHfCArXviP6nQKITu5C2eTSXBklYaGRC58sX3qK6UXy3+yL
5PvtRa3gG96Qfrw2pPZ0dRc3dRYD3jCsSPRVq8cc/Z4IdmjmSuxDazyYTue2UeAqdffaFsF5lNMd
FLK3f8LavsLT7whRSfqdS/4qnxmMqIaX+jTBVqJ3Xwr7WQhNyxOUPrsiffm/WVu45WyWJnrJGdCz
LHRrvdw3gTy4VGrs4AAh7x5kQ7ERra5dVtQWkFAWJQYARJcnKedJWiutQZjiH3VmguyhP8JZJJij
ezDHf78+iI7JDPEHkBuLABxpvKRneB6erpJjHJ1TRzHBDqYd9MaAs1wj2kIzry5PUD/Qqqayt7Ro
xoGmjAWOqoIYVDOUD/PK1bI7KpkEmVt98ZUuHW89qBdGeYToxxJ9n81R4RgJjYmRsBwIDN+G7rX2
p0FRdpOuujryi82+j/5tuw1HXVsoVyZ5IWJBLHeR9PLcdWoz1IooFs1wQxbBv4MpeeN0JBY83D7G
ta9fcNxasGaIYdXFU6CEvdZNAbbMyt/7ifElr0qvbbIN11w3gwgaDRxIbpYRjdADmRKFUQaneNE6
t+H0hrTcMLJ2P3NQgn2bu5M0/tL/qXZVElGichqCyhuSYwBDe20/z+MGBHzlTYMsCSSgIPG85oDP
zRIiFBGoQxI8uyP9mTu1aNT97ZNZWY34hkVJgroEAwuXq5l1ZRqLfITWr8vGfaDpzV6bFbcPRqhQ
S2njulo5IBIPSlgAWd8A4JfWiqEwtHAg0NHjj7H1ODev5Xy8vaB1EzBF4NkQCyyfT59spvM7ns8U
hI0rB+ZjjtKfF1bNxvlsGVo8oKPdJGXFYk9m+aeLTmX4MhkbEfSqCUrvojSFnsKyVN3S5FQjsZZp
zpmyfuBxcfOtDVv1M+ZloA+gSH01lpZJkRSFQ6icNMVvH7PJ0e9pk329fSqrbiYGYnSNa0CWF5s1
gEo3EqVUTqk+tLvSNxJP0g3/rp0ZIIwc0Ia37a3dqyIUhOKFcaNr1PDcOINRdLlykuequx8kad7p
RhV71GFkCjlSuLeizDgqSYWj9zFgaEUtd700bAFQ1lYuqppQJsPgSn3x0uVbJyIgkWLiAWTAA/Wx
cfwvfb4zpe719pLFl7rIG6HWEhgbGov09Behz0jNuLeGSjmBhXGN8s6feJBR+LDK8qDrn28bW4ly
RFcXPJcmFO+X4r1lMEyj3LC9RcYEzkmyAQ6aP+au3Nnal87euDbW9pDbnNsJxJ5ASy32sI25JTOW
1iuuZP0ssx+DgVhw/l98bu/MLEO3dHCY6Bt4+hv7a2/Wnhz+kzkbS1k7JcIZiIcEJShsbJdLmR27
6uE34yXUSvRdmjnf66g93hP+dF6OENfTjOLI/vZpif25cA0QVkQyIO/o/dM0WbhGE8Uyk2G2c1Ln
2VX94H4I+m9tdxgd577XSzeafw1J+OW20avLixKGuFV4IgHcALu9XKlcR3pf96p0krLiSaruIX97
dYxmgy72uqguzICkE51ukcwsw9G0zCRH96VTmlU7xflk/tIrtwKcz7xHcOii6n7MNwp1KyvjJqPb
hQwiQPllLpgnMzBlXQ7PCZAJFJTbfkYObsNRtows1gW/s6plMPoiudm4JuUZnL7ceMLWNo8OLqho
xqOooCwV5/oodeTcYiVD/oF6q2t8dazv6XgIxoe2+BNkE8pzf+8WoqYKDA7dPiZbxbrfVW0qUy+L
NpvDs5DDjJzaZSzLG/uNT/nqxiD3o9sB8aUoPvCEXloZgpAyfWuGZ0IsT5ITt0ROTEHhrv9z28uv
vudLQ8soWs5tU2pULTz3sU9i8jWLzj7EQsAc5S1Ex7VHkKUzFSJghKzp6oKH7qMwayM7R7hdNR/b
FP7Uv74D+cPvjSyOp290ktcZI1LoP8gOFqTmgCj47V1bXQpDmyKqQbJhCYf0JyPu+1jPzrP9jz42
Xp4+5OHGyVy3bsVS3hlZLAXO1oRSjpadrQCARDbs+8za1WXybbL7RyfOFHfwa1ft9H04gTrS6g72
pOoMLskb6xJ4/lZqubZqU6Q/byJ31FYunVKfUeUJlTA6j86PWnY88X1VjMv+/d6+t6IsrCShg5Ro
FJ1r87PRlG6mfOzULR2eraUsohqh11tGwogTvEZy6SlTuzOiYON+eqNfuHy4KB7SK6XJj+NTU7lc
S6NGUVFncnZuerQc7fBuQvUl0V06pnaXPMpduS/QGGPU8qwUXyPzt5bWh77JDgpYsiT9zcHeyY1+
r0alO9fD7vZOX18ypE606/iF1B0Z0738dY4cDiVAjuJc6g0wPmT+Dp1iwu7cQrQ7aV10vG3vKlKn
R/je3uJkLVSLlcQKi3MF/kCfm53f/R8tLI41STsoJIekOI9J4Jnm72grbryORC6XsHjVetmfQsNg
CfSB+k5wqGBH+q2YL3Vh7ign7c1xIy7e2rVl8JMkRPtlWpy1woCD+rG35I1dW/kYLs5lcdE4Q1EX
nY/OSqccx9lBwvLBSKINKNGqEahzTRR1KAssxyAnIwqDdCyL80Qt2qPh9a0vuUP8vP79914m3may
Jz44upGXXp1EqIdYc1Wcs3AWLOZRpH9gbmILDbHy8Vg8zRoSMtQeYPC4NNO0MGdHxAJnJFqzUn6p
CvmP3tyD7Nxqr684AHvGqAfcm1RllwNX+cBAW2/mxdmZ8+Lkm6F6cKLmy+1dWzke0cCBc4KaqOBM
vFyODI661DO9OMdy0NyPSh38hGY0dltqHluX79rWvbe12LoBfQzqadiK5s9yVd8bxveRl0yHPPf2
olbiQ9EpovjAHUcDdEmP0/YTnJm9ybeDHnHKO+rNSXcs69rTtHTXy5lXVMFTGprwKD7ftr1yU1yY
XmwomTgCiKqDvwv5TbxS3aUEcGGxb9NfTly7CPyd0WTeqt+vHiTSiww8EmJRc748SF9TmWjucX95
sHd++bmLQ5gsrH6rjL7mlWS0lCmZ/qJeuVgf6CoUiboJh2lD/UErinE3bSuNX4enHCAMMgLniKb5
0vdVuzYS3Q9KQg6aEFJ2Gq3uA2WEfyOmpFxHVzfSsdXdA82Mq0DKAU/B5e5pRafnmsWp2RHSX8k0
F3spre1DIaOxdNtB1jYQcUxRVDYFKfIyNkg6w6y1pDw7lX9s1IYpKt/oaMjfNrO2IjAMfNcAtwD5
LjIJqskZv6Aoz439PCGeHhLaNwjO3rayshiySYEzAZRBNibO8V1W1EapPWtVW551+agqMhb+i2CF
TJk4Cp41BsuX70fYIuwT1n11TqLy2S7SUxHOv3U1/G3k2l+/hwxPgwIn1IVUiFbR5WK6NEtyxYmy
cxz/IxVfkXDWrZfb+3V9KpcmFoffZt3Q9UWcnWlejH3kghJW8s+3bVzfQNgAJUyVC47jK86XOYz8
HkWC7Ix6wb1vnqrwczU82sErimcy2kjyX3sa0E6+U5iYqAyxd5fbpib8j0phdi4byMQD85RGjzpz
sbdXdb1zvO0Gg7gMgbwZurRix0VgSvmYncdR34/Ta6/nu83CwvXWYQQBYDRsqSzw8F4aqSoutcok
ixyq2StGNA9QZZj7P1E4ekzxFMem2GLoun4UL00u7tN2Ulur60kpY0PylOGLBVSHgxq2apGr++eg
ggQlNZjA5fsAuiAyR1nFzqDvM6D3DgOlm0C6ldXQfqSLTLBHv8RY+PdU8jgkppWd1TL1kAEjxcjI
TuWPm0d1ffNwe76ztLjfpjmTy9bAktN9jcZHZ9gifLg2ACxD48Jh6AhVz2W1TLUlhcrF5KMYdIeo
+2GKtjA615slwPUCAUZlFQTY4tFJ8lBTyqZwTgi17hPpC0qezPDlD7labnyi19N7ApABgoGxeeD1
5DKXjj3NSllrWuXTrv2VtztH/kK9+DBbvqui0zyrd730wBSdZE8/S9Lisj0H9b3WRnvEFv72O37T
uqS6Ch0MHImLRZex081aP0OGMtnDubR6uG8H6rm1I2+JOlyjKkgDcEQmiajAm6ihX646rGMAcEnr
U7Ruj6X9uw3jvdYWd6OkPoxZ+mwicFJNjdunP6Ny/lyo8V8nPwI2IorJ6G4y37l4UQaIWBoSA+lU
av1O1c5R8DlHXun2joo/cllsYJlMHhK28BbT2rhc5Vg4mja0lPIq3T84UClzOwaTc5jCH6hm3LZ1
fYsAjxYVa9GnhAxrcUHaRl1pZR9EZxidfqbWj1x5SXLjy20jK18eFwhPGG8XM0JLCiT02tqkMpLg
HI1Vt5t7S2W0Xd/qh69sm0NkCeAGvBJjt4ulqGlXzRNVUCA3jwzff9CaD7H+omT9gz79vL0gcetd
nhCJIp00JPWg1qVdeXlCahbCUeBLVJ3sfpeFMJDOR19rDqjeeGn5Z1OA8fqUsMe0pjglvrAlsVMX
EsrOoROddX+608P5bJTSyWFe+vayljsoyqDk2owDCrFH/u/lsiJ9nK0o6ajYRRnCao1U7TQ7yw9y
IRHTwirmxezGX35SDJJQRQBmDL6Af77JHL2LOLM4SHUSt/jc5A+S8lm0F9o/t9e19D9MCF0Dwc9H
u+uqA9T4kZWrSZScQ6sLoDcNPgZGtjX/d715aKsJSgkcHR3OZT8hGuzYSaY2OftAZWx6uL6l7qd+
+LeIfKSjtrx96RJiTcw6wdwCKMNiWYuz6rVcNqDQOVsN9cbYpRIXWd9v79syenqzgXaOEBbC1ZfN
C6uzo7h2xuScozE+QegPetYcnxmSdcfuU1a7ff3j7y0yp8ZbQthJUrUoy81w/GWlnaTnslb+rbto
fo4LfXiyudh3VVPH96FvTsexGppjUjVbZCjLz1qsl1cF4g4yfkbRF/4P879c13KcnnWHwei4te/K
zvjW2sOuG8ajNj9sBj1rOwwWCb5Kvm6YthYP2li3eqTC8nK2Z7XZMb+mef7QHnS5stxUSmLPSLVi
n9Uyci0MmW9871dRBAsmPwagyDVG+WsJoZM6qbNHI0Xgo7MJVqOqPhpopCF3SYnSaobyKLdltU/U
srtTSice3WCMnft8HDvNzc182kOr3b8WrZ+eoqwuXtNMjp5vu8TKx8vgpyUgm2/Yk8Vd2weGH2ea
kp7H1Er2qaTXP1JDqjfqBVf0HG9bIXRdmIwHs7Wc3oUtJreVyk7P/uei/BM/gasqjuYnOLD8x0T1
ytErf2vS3e21rdwZAlsLuIpwhk9s8RE7mm+rs8Lxl8qfuv8dflClh+xj/Pm2lRW3vrCyiND0zioy
mhfpOclPAcFRUrqK9Qnak8pIXXmLzcFcvI3/u5H/WdPiEza0FiWVWEvPbWaM3qDWAaQIhrz3Uw3q
0KYNdrdXt3IR0tRnrpxPFzaBZXDRB0kCCEVNz1MBURbv/UOmbzRx146JZUHoIQby+WuXd62RJl3D
F5Sei64MPTSDnUeSovAhV1LruVBTFOPqrUhz7dBAE3AZElZTMF7YpLITtUmGP3b+87R33NlV5n/D
6k/8+/b2rdxAsJtTjyFj0akrLexMdljJVk0a3vQSk2VBoL+iW9A8ln5e7adBMu6pUIYfpkL6CTpv
q8+zal2Q8ImcmdH1hbNICbOW8C1k52pMDpCtT25ZfbcqcKD1vkd9ZW7CH3my4TFrHkpwTV3QoYRF
QH95nIM+VODlTCoPPhL1NPLgO/frj/b+9s6uOSYvNBrFBPMwnIl//y6wySMDSbEaM2n70MByoAWP
5VZv+Q1H/j4SFV8bEtJgaUS+AHry0kjUB/rgZGV+nsrnKELhMZA9iDPj5kWTXTmH7qg4ZB1N5R+1
j2hl+VQ4kMo7+9oM3CFGEsbXAFm2lpeP0VMzfFPCO78PH8p5K2Nd2433P1R8Y+92oyv5+X3c5GcN
XkG6ou6sHeYk29jz66MlyYDowxJjC/DbL7xZ7qppmBKANmr/OXnVyIVnJb2DUHTrubhejiCW51WA
NI2Z+uXn2VYdIK1Szs8jurgKJB2S8rPqYleeC09MnhsDgJI2/KwkH21ZIv9OgMIh+doZh1D6ddvR
Vp5xwQWNxDxeS9y0TOLygUmNyfQBZNSHLt/7H1I0+eZfUfbAw30I2+Eum9WEEd+TPf4qjeil0mpv
Mv8M0eH2L7m+tPghhL5svwjll4IJ1VjHFdRn+blKkvqQaDMuZ1u1p6Rdd5SNWNs3oenv87zdCodX
Dh7LIl0WotBwHVy6lzansanGcX5OZgmR32PVeXXqNu397QWumYEhAhynmAOg9nVpJpN4IeSxys+y
kaYEwdAL68VjnYZetJWZr+2lSSBqAM8Dea2Iq/PdB+NMtAKckg9mrCEEMgB4df1Z80+wtYAzqL4b
W4LnKyEQMHweUsGOBzx2iW6c7XQCGhLm57S6N+TqIA2/LRYW/0AqQkN/OT2m8MIFZ0O5GzaGQa9g
stzD720vk3eGY/wWJFuO2PS/TnhsFGqZwfe0and+5FbFSzf+W/SHYEvsa9Pu4sLw5zJO4gK7jm0e
rMHZZc1zEd4rDw5+VGje3MExNf0oIJG+7UlrFwjKmXSNRLOFiuHl8cZqMef9VPOpSHXshUke08ak
fKA0xVYbZM2T6KCBD4Sqm21eeFKoTwMDNMj4RQbEfkgQSMeO8X8o8of5UDhtvI9Nq4PyKK82Ppcr
yS5xrO9ML3WqhqyaU7Cn+TkwDU9L9M+O+aMdDgpCpb3e3iut6QJ7muHy+uhMO1KNYXyI1K9jnT76
Zn2c2mdqtnfqs1mRcNw+gKti4vK3LY7e0iPNYg6do3ceVGvXKHdBCDJakJQcgunZQTvZQylzdLzb
hsV2Xz7Z7AkJOyVMAXk0FndIW7emIyUDV1V+7KLCK6anOTsUaX4M3Sp23HpuNixe+5pQoeAowKFR
Z1m2DqHXHtUOAphznM7IO9fByXdkJMPC6u720q6vx/eGqJMunLrWGlVPWoBBvX3yE+trACNIrdte
Le9vW7rOCoUlAUJEmUe0Ji4twRo/kLrStXa68Ccpfef1aRZuBIorLnJpZeEiTWd2YWv2QFAshxe+
hUrgt1NVHmG0NxWzGxr1Xukg85X20Ag3bmnoGwWR1aOj1Ch4U4Htv/3Cd6+AoQ+zNIodtZzPVMdq
5VFWP9/eyuvshkVCxyn6CQZ5m9jqdyamRNOruJMx0Ro431cl/ug0nRfVDzYscLdtrTrIO1tiue9s
hX5b2WWArRYaA20/KaEXVPv/ImG7XNIi2LQDu86ySSnOZvTHDmPqGa8pZQPJ3BySv/6YLy0trvGp
S7K8TFVQGl1x7Kz8MbbG2kWszFVB/PX5wZ+Up0kLNpDfW2e2uNKbARL+1GSB9aw/pr5+Z8X9zhju
SG2Qb99AP66vkWvDQp0KEL041HeH1ihjAIbQwNj4x49+GSg7oiOHfyhZ5FnPozJseMn66v5jcHF8
+UxbeqrYVMX4iRJfY1dec+/rT+brbW9c/76h+/p/K1ucntnzDIewt5zj6Nx9MST709Tuh/jHVPfH
ebhziPGcpLsnjeiRWNkwvnqFvTO+OEP44lKFFKE8A9/M3ahsElcyEgqANQAnNzCnb5YyUeME7WTt
48SB0Umroq++acY7M4vzB7uV4LmSYJbc+GXi8rx8oXBqMeYliPnpLS5uBEPLGieauHRC+xjp31D+
1fzRMz82g9fK31VU7+3y+F/ZRJkaSmBdjKRcOpmTIvnaGCM3w2GSjb3vfOurj6p9NLVXafgczL/H
auPeW9t/WFuQ/KUKwMjB4nIvFaXx+4y7aC7z59BxHltl2t9e1dqXQymbNq0oH12Nmw5yOnZDbuNf
1l3Lpzlkp7AbvEF+zvzUDdsflb7RTVl16fcmF9+ONkMZGWc++9h9k9vRU2qfSE+BUN6BdjqT4ZBs
droDj2r0ajev4eT/LV8NFBXIwvxn0YuPygmqqI10CRSqfrDahyQxQngdGjexshPlit28xe8gHo2l
u6ogOEn44cwyluGNLlNeNH2WrKd3Xe97YXZHXXUjhlp7uRh+hR8MgDWVwEXUNs55bo892NrR+IWm
po+aC+o1gbH1HQivWy7mbSGk0YzBLjNMuQ/CmTYSgU2Q7mz1m+OlSuEpCCrDln5Uf/bFxxay3tt+
ulJBIAshdeVppu/CINPl1ydPellLs16cgy+S9EAvLnPjTzIEGXm+046TMrrVLz86VNWxmrxR3zXd
xm0onGK5bF2UcBnmF2XWxRujdaM2ILdYnlPi7zZ9ijrdRVTXy6Kjqj2WwZaC7po9qEFJ4qlVcKyL
48yGxuilQCvP9th+LurPehE95um3vAzBczp3Y9O+3N7iNScl6ifSeiv0L7EhSmmUhVOE1VlFMenD
oE7dfTpYD2k9KXe3LV2BZcUHiG6LSDFomTBQdXmYSj0nuQ2JLEDz74UUe779LfYfY99C0V06lJXx
EOctL9rGfbrqRO/tLp6NRrdnMVBTgegaD3q26zPbkxzI7T+zqwoUzRXqPcG3ID0or5D/m8VTHbRe
t+VK4oZbuBLdXujtmCZ3BHPR5fJ7M0bpdOBnJM6wY7g7RldbgVtGE1obxUZstHbfwsaEeAXoz7ch
+UtrydRnUzNiTacYRNxMpT76Pht0Sa35Xo7hRpwfJZvJ32TaT0Z611bWxk9YWa/gRwUKxGtNo3bx
7SZ6mmf2kDXnbngV7otWyHQfKk8x1J63PWvlo6FJxTcDvEmwQqmXa430UJ5ROmrOg/2hlcadlj42
cuvl80M93rXh/W1r134seLRA/oNxo0dKXerSHFpWYdJkZXhOgx9q2u+SO9v2HOixU9VyIwSby/KD
r2x48dWTLYwqKjEIQAvS5cVuRlKSO0Y7hGc5kZP93Kv5WZoAe1t9nTzmmVp4TNklXqc1T00yRxt1
sKuzpPImCibQrwmOxCWwJEx9cy5GMZSYZvF5YKrQS/TM3zuVVT8EQ2C6ydRlG/HeVSBEDITAHyMQ
BHxAqxYfTDyWup3m4I0KVfYqX/k+Nv3WqMDKwgBhCwQ/8G96zeLfv8shtMS2Z7tkDpLz+xhplWtO
z3SOpUp/Vrb0otccB+jU/5B2Zr1RK90a/kWWPA+3dk8JHZIAgQ03FuwveJ5n//rzGOl8dFd82oKz
te+QsrrKNaxa6x3QfFNIvHi0CAdg38mTbeQKsxh/qTuT5997qzqm74Jkl77L2vk0lq8ba3X5k1eH
zjKHFyGFsy9QewmW7DKH5fgBti6Nl9aLRmNnTi10TJ7TUXvo/PFZHvG3sLxZf82S5Hj7Vywf6s2P
4CJfWAOYWolsxr6J53JSmeQmnNw0m73Iep7R7Lgd5e2Rt4z1IoywXqakzXMK13zL5qgWNbLFhetg
86xEz9HuQel2efGhnl2EgG4HfpOCCXGF86BQs0FCTR8msvoa2hhzjbo3RG5Wb+lp/x8jhMQNFAoN
cUMYoTPLQZvPsAoTG0eQqEQXnRwo8py5+KjESuQBLP+qlNO/RRtlnlY4wGPC/BO6UubTn4+Z4oyF
MC0Sk2+ofUkdjvlUMWYwGPdGtLftfu8MsyttxFk7AxAoRBlLs5bLU5jbzsH5qSns8GwkZXPsCvWL
NejVxkHz5v7gA14GEQ6BOCuUWJsMBlMnr+bgFf+W+PwGCmoYUbkzyy72/mL2KBHyxluUDDXhwuqa
RItGlVE58lMyfXWs0rNMr1U/3g7ztovAwH4p8UDq4iYWgUO2EZigv4boXPS70DpS1vbi+L6XsfD4
OFfupHrSkwo74HbYtenkAbtgHmE5QFC9PlMDPcpzAz3rcyKfwvFAKdn6UfueXLhD8acCtPQ66av+
jiWsj6EL/STKiKUUpTcgc7sJhVpbgZcRhMUR+KM6jRMRHGhWEryqtNuAcawdj0tveNGYBGsgMk9S
HB7saflKcNW80fxmGKWXN39asP01Ub+DCBeBrNaGJEsMIwxe9I73kly58GH2tz/9+mT9jiJ8+tR3
0nzSp+g8J4Ybdc+bFdStAML39nWzgKExIyKgBgimPjfYxP//hiB8b61uW8bAEDqLHeLAUIw2mvTL
bxSvQ5VkjsOT25DE6np/SIoSJqrNp6gUy6vUaZ/H9t5pvlXlxtdY3YjLyxnXXeAeIs+oN1ArqLKF
+23rd5jCfHa0x0b7wKnO60Z56JPpdHvuVlfyRUBhZIM8WbHJk/WsWC8BIIqqfhjMLWLgG92CZc+T
E8p4kIAxRar3ev7Q8M9GtTGjczodhuf532xnVu8c/34un41UP0/aZ/rryaP0bxCWVJ13t8e4fH/x
611GF5Z4E6Zo+9ChO8vNd623IbPLSFk82MNrNv3N6UbRhcQbOBD6NEIsJyxCI/f1ZbWbjlskQ7aD
H2dujGhtT3GFL3otJivBFEqcBlAbxSi16IwV1Mlx4vsJE+Dbk7a25KG4wBAEprYUq64/Wd42nYGx
RHSOZNnVMZj+x5w+I7N+O8rKGwm4iQZoUUfiCcT9dZTB1iK1DXyi4FGZu+QoB8ygPdpH+Ly489R7
WrgpULjMjrgeLoMKQ8M2zCh1k6DZ9I3y5eDLLmjVL6byagbTgUbdnb8lEbP6kFgqCCYIH6TvRAhX
YuAEUDRhfLbGkTT3iCWbNUWouoY0T5/pHLgxMp7DVgXjjV/RsvOgeMJ5p4rBa1Q4G4umqXBBZ+1r
nIuRTmegy1TPwv2KGkYVvJ++SMpj5Vf36uKR6Kk/sru+OtSvsfmJbunGmlr72osqD6JhMALfAFHU
pmkiuWLi1eGlWqxDNJs2oVcjA4hcN4BSpGc3Qq4dqAv5lL0C/vENmqcM4iQCzROfsXm4N/Gms7oH
tMqq0DkET9mP26t5NXuDurRwUpdhisd3pHSdVHRpfO41hDwz0zPM9mfg9+6kY1KeVE/Lda45yUPg
f42aLbbP6mODuqeyVJHAYIro0rApE2kMmvhct+NJHp6hdv4b4adRYII3vLS1Z+xetiS3VyeYeUUC
hqIrTZfrHQwjMy/7eIjPhvHZmf0TxtW5c9b179JdX2/6sa9dVwuCG50FslSqVNfRUJN3kEPs43OR
pd4YHioEnrwqPEX23rzrP4/aEXhk8bmxHlQqoigI3P7Aqwv4IvwyGRe1h8Ry/NnAdPGsPugTdjBQ
JfMHy/pEKlCahlttrae1k+pyuMLtHI/2oCT0Cs55o73GsXXMy+yutZ/8wvR8484f3weaq6ZbWcjG
LNvq9TDVvi/nvmGYQRK5svSt7x/raiO7XV033C6UqRZRK9HEUtaLxdZ0is9Jccz05xkcp9N80IYH
Y3oECL3xfFu7MBe2+/9GEz7cPFRmntqMyNezbp8YVs052G1VNdeiLNjnRX1sWZ/C52rKkNYD7ptn
zOC8hVX/x4JZy3FOVwM5AlyfF5nb6y9jYHKi65HDcaa/dumTVv7MtrKl1SvjMoZ4ZWg1YrCNz9e3
MSHqSg9P8kPhp8c2mE6lP99LXXOKhvYZH7lH2wnf9wOmVum4k+bpqCnVPlDsl7l7lLby/LVlCXlD
o7iAQOMbBbQmaeRJyoIEvn+9q5VjZhVevEVCfWPW+GuKf0f5dZNf7HG99xsDeZ3krNR3UfxTGcOT
ZZ8c9vs49U8jskuh6XhqX3pxDlZIG06h4mX+hNlo6aZz9mmQLDfv2qPmF4e5bHm36aekkvZBXO9b
S3t05PrBr9KPTuK7fVPtbx9RK3kb3BPYfeSFPCJEfZNSGWgNZS0yceUMWBgNFS30VMilW2p+aykN
zGF6fNzntErFVDdrR30cEW86y211Kuz0samxiNs7yD0kL522a3oMU1Jrd3t8K4uA9Q8TH64RjLU3
e2xKa9XMmugcUNGu+/CgmSA6inmjirURRsywp0BPmi5rebG092Ef7xZ8UYu4+p8Phr4E7zzEbzDK
WQ6Ui7XGh+yUGJjzuWH97Dv5dfP1vbIcaHv8jrCM8yJCJTlFqze8jdM5f4dW8X1mj4e6nj7PnXy4
PZiVEx3TQjRZqemS6oqK2H49w5pVeeir6T7po509Kdo+HeddF+9Hs0mPPe5bt0OuvOwIydNy4RSS
bgnvoGhAcU9xmL9h3Ocgpepk2Mcd2CwnP1H82bhEtqIJ1yLdE3z2JDU6t9Y8Hv3AcnZS5oDQz8bX
zsBCFnferafzSsax8JDB65HALmLG19+vKfVSDQpezlWtfsiH8KAEvie10mmclX1VStFSHpTGLeGO
1WUDI5SbZuH0idpPqZrVvtEYVIXi4d/RmI+OGu6GJC28hF7+7Y+4ttVgCMMaZ/FQXRHegDKVR91O
eGkasXyMi/t2TvZZtdHaXMuNIXT8jiJstaHqgcrOTGSod0eYkofie9gfTfusaN/S7JhbuAaZoRs0
k9f8qZcHVwoiC4viCr6oXC3CMsU0RDKNijacNr/OwfOf44+Evy/k4JbmN20/8PeD6Kchf9s8RJa5
ER7M7GoAncDMuX1FKZ/ebixnwkv73JTV9yyEvjqqzpag/tqSuwwipGitkaWFUQKfi5Q7SqpJqLOf
nuzu5+3VtraJ6Yai5IPAHTR4IcyEV2aedoxljM9mPR3lQHJVAFWw/aR4K2P5hW97M3MX0YSMMEys
zrcTymtxOKAXo/hFu5vCQIHD2GJz2qn9PpOT9lMBzWq26n5BNgzvuy43doOSNbshH17sBGfx25Ow
+kF//ywRImfPdWEBFaTqFwWSN0CGPCS1XG9EWTu7QMag0czJxWQLy7Lv8rFtu4ovWuofizQ5SKPv
Rurgmh0azbpbqvp9u6UoufJ9MX6AvUSeiDSeyGZX2lBZShCcXDg/tH3yrmnKp66DDtEukIYwON2e
ypXT6yqecClYdjZWVUU8vrIb0u22goep+ovz+CqKcEaGEBqLUCFK6TzoIx7EP1FS6syNN9nqWDii
QDMtMyfqj+movCZyRfESy7tTasR3qivbG4viLTdIQdwaMyCUrWV04hxhwjpUxM1E5yBu4i4+5EF0
10hh8NS0xX6KI8WNkrw4FFbxM+mT5BybFZViLfgy1dp814zdFsbwF15A2KL8HrQhkRKDBCAWMMzA
iPQs5foJnPRdblb3cvC9TPwvUZQcnNB0zVI7Jlp+B+cOeo/Lo8i10wMO60crSRbx/69ybP64vahW
FzE1XDzVjYWLKRwb2GaWrTw5XFZlcd+n6kmee7cKjTsFKfc6Lo63w5lvz3dupUU7C5jK0nu4TjKU
2Gh93DjI3LChhzcz7FLtH63fqPWuHDpEIU8DVQaqQLTvrhpdj7uZEii23R3ON4blQbDcqjGuZKFX
UYTzHWCKnesqgiq1c2/Zg6c32tGfnxo5dg10ONtoI7FY/1S/RyV8Ks1qYnLsiBKN0b6LzfIlSb+V
6ZNsIgEd1hsZ6M3BQdUVEolMqXUe5lQzY02FeZ+4Ebhy+Z+ueEzU0Nt84v1SDXizNwC/cPVjPUUl
6nph9Lo9FnVFPKcNon2cWRUWKmHhTVUiuVOfx586tEPwhErSfRUDbA/s6p9RawZstSMdda/GR3OX
qdfb6uc0UvEMQoQp5qjPPBad483j8N1IG0yslPxzGE7Jzspi/x3lItttQg1BpGTyqbTN0fTZ6Urf
65UgfJyHQNlhAp14ZZUiZVn1kGecsfD00RzPSgjmVUcEfq8Eg+Tmem2CNdW0jYNsddOA6qDoCUwG
3YDruWEz2R1lghgC57MSnLXplMo97k1/szcvwgjr2ezb2iwmwgSxv6+1l3qwvEB9GuPPt8+A1bP/
dxzRdEANtEnzVeJY+IiMEZ7PDwU1udtBVjcLNQmDgw2AoXjW6s3QtRB6KcPVH5xUxmCjg6lgu9ar
uQWnXA1lwZlf3tWoHQmfJwUGKEXYo5zRXNFAGuSN5WYWNnDlfWX+zcnGU4l3KJxxUGnXS0Gd+8zX
B8r+XUfW2iS6hc2z/3J77lY/0EUQYSFgU5/VlkySn4/vW+PVKO7LKNw4X1YnDX+mxeLShlAqTFrA
S5vEgMwYglo41+6cKi6UZLeQz8OWz9ta/QjTKWDFmKCQEBjCrROUaMbMnC4w7GMdfaP5vTVU8jHA
g2UXTF3k0Qh/0O1J303dWLqjrZR/seaXWiKwHoqp1JOuv5tph2We1PRLqqDd5YnpWvmPStv4bmvN
b7hOzCaWVDT+xOa3VoGqDRHMO5fDu1SG88dr99y2T2OXuplaocQL96nQPY0JT7LnuLMPg9G6o/Fk
4UX354uIA5feM8DUZW9cj7grYtMfQ36LghTkjrS48oo0feybLWWMtdUKiR48kQPvnGfjdSCkC30V
Fnh07mf1dfZzZ69FUreL2Bf720NaeWVwOS2CEA56bW9htkU7hqWF1JhfJC992Z3L6TGX78JZ9Zrm
nyJ8kuYtU7a1a5gZ/GVqvAiCCrNojF0y1s3IwyYJDtmpdnIXauAUqJ4/Ba6/BSJcu2kuwwnLNMza
Qq0VhSdGZN0pTvYJgxiq00rl1nJ09xez+XtoogFArxbg6nqGZhefAb254YD6hINZGxIYz1o47+St
BuJa0xRwLTkGBSCAyuKazNsqiudI5tUxHgwlwdKd1t0HWxn3tpO5abwL8at+rKItbuBaPgpxGhlB
GgoL1u56ieaKava4kpBkV1Hwk4JB6y1WSX9xxlxGER7BKPzMQz8wOjRLTqW2K8P4MLdbknFrS+Qy
ivCoylJEHjrM0M+WOn1TG1dT53soGl6kb/VH1jY2nX8oClyqvJqEu65hcYS6TL7rkxOfmiz7AWhJ
9pDB/YsiBUwE8isALtzWoojEWNlZ7y+Zjznb7T6bk3CXNtUWeX91FfyOIpaQ1SmwJE3nVSJpr4iV
eZYhbZy5qy9MWhbAf2mU2G8UxNvcTxStpbJlVHvHPgbtoXiRpfdVgCzEO6d97ca76T8g44zpnzjI
vXT2suJObZ5u7+y1ux1hdg5Jmg2s9mUJXXQCtFnqWqsqQUEld9EQHMLirore9+Z00MItfNLacgTh
wQkJdQgIsHBiSVZdt2VNK6D3s2PfeF+zNPCi3tyY2dUhoTAN4xyGqSJqPtVVa6Y4TQPkodY/y2fL
+CepqcAYX2v/dHv21pY9dpIoX6D8uGSv17OX4fgVJgviKh/rD2ZlfAiL9mRIr38RhToEEA5gUZDX
rqNMIX+1BRV+zlr0I3hYDR+tacvFfrUCA7uRrtMv8WJHuL66IZGbMaWPMdb7ipKGhpSq4XxKTNvL
csdNp5OTHc3wCPTVzbV7SbYOt4e5tjxQQUGBFGiOjfDw9TATuY7VfmIyrTruAH05B+xmph0E+NoN
pCDcoLi/DbeoWpGKLJg8+vLCrM6d5GelQ+bcjpXXt3C4qgEL2gfZKDduz9VInMM0Gmwsp6xlFV3s
sblzrKCqwWv0A5WUtAN7LEf1fgQI4/+p2wjVIRlLE6gwoMqgA4pHvi2VeWOQqycDPelY0eJTXmSI
8pmR49pWYh//9KNdxxMyunnR9G76jiaGBIjM+anlP1n/m1DbtxttCYOQG/wB3gaipFpbV0HR6+BC
GN93OuxPeZO+l4J0C/K+0hBCrI4qMfcYR4gu8oj83M7sPGA8Spq7ahB6Via7JolwFcTkjEgjOfEp
bQBxNN+78q4trf3tCV1JfPgFiyoT6s+m9kZNR84bHaM1Vksa7du6xA6VdCveBVXGlgxdXw+9Hrsa
vdobm837tWnGloGX3jLJb0yaDYvRlmNLJamT9kZ9sr+WgOOo6gBf3YXTv+O0q4zeg2StMRNdAq/C
v48z9cvGHCxJ1nWFiSowD01wkQvvUPSDlZ2sGPycrxDkLZA43WsQqR6T/dIENP37rsepujuH88ZD
d/XrU+lEsAEhX1CZwksX83bQkhK7R5cMV67/RfxlH4bjUXXGQxcWD3GbP6XRQVV6gqffjHzacuF4
e3kxcp5IC1aQ/rWICK3L3q/iUObxOQ3vUYs9qE7zgxvtC2rJD02vf92Y6eWUezPTlCfogSLUqqnC
odvNKCg5+Dyea7nYga+4j6QhcKfS/mC82LHXyF/q8c6AHugm8o/bsVeHunRAQeyxr0VaoMWR7vuW
wlYLdzYO1iiOYAzuSlHnVVttxLf53NJW+B1rOaIvjuDMnLVgsnSI5539b+vobqRIH24PZ5mpNzMJ
0nGRSWQyxdLSlNc9z1i+3MwFqbXS3h6PRQ97QnmNpAdb6tyi+OP0g1ExfVhlwTthwV6PSjPnSQ5n
k4vFYH+Y34CvK2q3uz2u1c90EWT594upi+uinPXSIhXOnGIfO2aw7x3ZnZskdkurDd262hRGWrsx
6YnLvyCrKgjw65h1jOmdlBnxeVQ/53Lo2slna/xW0P/887FBxKXOo6G6R8Z4HSeCHlKqNat/ZCQ7
GsT9efKNHs+5PvLUIfkP0FJlI+ZKhYvyFrVh+BXLTfMmHfDDfsocUIcDVitfxunJDMGoRIGn5Y43
pvd29ZxZG9SktQnVaXDiV8QyYXVeDxT1t77XbDU+I+0gSZ4fU1ySnvRiy0hrbbFcxhEWy5yYyD0j
lHjux/qHXHxskvDofIHcdZgk39lI9JdVIO44SKi0kpdCj2kLXw9fYXXMhyw5V/O3IfARyR3dUvrY
SfdqG3rT+Hp7saxdjpfhhDksuRNpjOdAAAfDLYZnG5rIJktt7RS5DCJMYOPgJ5PWS4uzdwDjP/lD
ulPGZ2PcOfY+wd9T3sTArF22lyGFzZZL7TjWOSGD4pjXpzj4DCvU7SnvSPWXtjkqxj/xrD/fnszV
BXnx7YR7p4RhNmZtmvBIg3SgfLC44RXlce62mgtvVSMWy2SHLu6ihEimLxR0ukZN/HYuEigrx9qE
XNGmbjA4lcvl/jhJ0TEyzP2IR2+d3GHbeFCyeV98NOBDzHLxTva7jSRjbRnBzMKvfQHFvfFaGJW0
NSSjTs6T/GDpLyTMm8iftcn99Zqnio3tmjhkHZ/oaEyN5Mz7yVX6nwtVO2hMV1W2ZndtuVLFpoZt
4V4KX+f6XEHU3JGq2UzORerq4V3QK+/aPMCiOnXr/F6bk0+bEv7LnxR3/UIkXv5brB2EF0dvaZPc
aHpyrrXRjcnQNxucK/ichb+53OU8DDkvhYOlrh1/iCrq8XbwaOJzGksPC7J32GEeMb9TytaTNaqC
L0Ae981w6MyN7vHqELnYf8k0LEDN61mtQmkss4AbIuns/BCW0kvu+Fvg97V1yPviv0GEHaiH0RRA
AiLX9/ODVidubY3eNg1zI8yv2/AifQiaymltjVQ+bdS7YHymjnLaXoerUWjiL4x6wGhi8lWWzmAr
mcZgZkBcuWIjKJQr3yWn2yJ7rF06PKwBOMPyXfCX19+mdDp6DjapSSml3oAQcujQhtKNkCeZoxy7
JpDdoAw3ZLdWdzRSAVAIWY4INV5HDSKD6rC83N/13SRZeKc8zx2fq/qr4S0qGlDhZIgRQv1A43PV
+TI8ID+nWLNOMGqMmKdBpB2yYkLqYisfWv10FxGF/SwDdcYNgiS2SqY7rTp2E7o2xkb+s/rVLF4A
EAQW6W7hElhciPy2Z30k5j/g6pqD4d8pw+eq5PKpn25fbau7dynqalTTbI7F62/VhmmdUXGlJWsN
7VOQqdJjkVXd/naU1RUB+gsjEZbiG/3+3kBvtQptyldq5VHY9wDeIy31VGxZmGtrZzwUXUzuEP1Y
SCzX45FZ8LNKQn62m8H+2kqJsZt8VGvpyIb3/oIyjueA92own+MqVj3IKKGr6535ruylPSU2cyen
mX6qRuUllBQLdpSaHnD7SO+USYMa4JfzDu8VfGba0TjAJ5FdO6LUUszphz6rB9dKunCnh2r52Mf8
jmDsFPRdyug0pkPkFSbABLkwpz095eTYF1n4LuAvu1pMy92BLLtxgy+bTbyBFvUnHl9wzUgpricE
YnRlF8a8+IwmH6dW/8gb2nxOE5xiqzIIv4ZSvWXtux5yMRTg3QBEU1i/UaYkshbjlFPuCqe5H62v
Qf0qacHdYLzcXldrqxe9AAdELxU3iBzXg0sMoOxNweD0yo5oJSafar/amMDVJxBdh18UBAgpYjmP
KketdNKE8Y+tnsb2S+LUTzLdbWc8Vs4pywdXTiu3iz7dHttKjZuz+SKucOdF/FWpd8gdwkIq3UFO
XmZMaR5LAwXybAzy5yAPYlQUh2k32IZ056vKP3mgaLtxyso7Ok5/LjnDD0J5BYA71Ta0Ba9nW2oa
pcV9izUdA0Ot79IMNHi27xj97aGvHRek21hQy5hQ82S6DhSF+pQ4jZWc0QaSKSMqbeta38PX21FW
M6cFJQLzZ/ERE6XhUsNK4n7ok3Nv/VvvKYSkevdVytsTvg+o+FDemewHo0fwE6UEK3X7fEs9aO2k
56FOPZ8zFrSVsDl7rYf3ovqcVjhyxpCvanRRyurzhIllY5IsFhszu3Z/cSvzsIYYTyIsHPeUFiJd
yTB1UiK0Mhw5+g/o1fdZsvW0XomjcCPjvkBbC89ZIU6j91ZuOn16zsqfwHxgDJTDxi25skhoMYGC
JwB4X1EbMoiSxJbMxS4otQ5T/7AAXRv5dRvks1wZwgm6NADxgMPIjDausBqpjvRa2NDRiuMXa7jX
hsmb6eo7KMHK4S43d2nk1cV+SLGg/fcvEt+r4MtEX2Sk6ILMccm+P6eDf6yN/SCrR3s+3N4JKwf2
VRDha40d8ppmSRCj/MSxnUkf5PELot7Oxjt6rV1A85F1zmPDwJlQmMrQlzsrlWDPlwCUNReldz8B
39p+btJ9ULll6lpm9phZG6DwtaVyGVZIClRTalIjokFuxdahHUGDJaN6Vszuu9mHWwJyK3uaMSKm
ubzhF5L39Rcz+WCBZjDGRDXv4uZIrq3kwSE9OcahsY5//uW4Z0nt2dSoAwh9QT3yfaNcEJwN7u8x
Fje8cPdN8RzJI5TkjR23OrKLYMLXy1LkAPwe3IQWTu8Nq3kIuq+m1e+iusI5KzkM+payz+qHQ7YS
2P7SXxCLZnZA5l/moBLjhmbkVFbtsTMB9OW1rrgx4KzT7elcj8ezDFdccOQiCtKJpVR3evB8gXL3
7S6OOSLHLXOWtXudKg/dzqWcSk4s7DY5GgO1sQoeZcpnuSzxfsBkIfqoVv+E+t3Q3QVq6KapTyL5
WumnrP5ye4xrR/NleCFnmvJomlO/RO0AUwkX1B7WF/NHer4fbsdZycQZ5uJ/w+OTxFXYdCUW5AFY
ALCR2lddNt5pcXuqM1Ssv1fKUxpn+779Y2sHBZHKi5DC1gvAN9CnAQwJYKnZQfN71Vv6nplZbYxt
7cC8DCScyoGWSbOS8QmnuD7iYLErMVtrbfzQNLNyJXQNbs/l8sPFK+gynrBk5kjyQWUu6xKuU6R/
6Oz/3A6wvih+fyxhUchD5yj+EqD8ZHShVxYfdWPjEN5aD8vpcnGTVTEYqb5i3eUdAklp9Kx3zU6W
nyB/akmKhMxPLdyq+K0Oi0cIL04T0QFDWBB+JSf+rCxlo8b6Mfl94vmK/zCOWyTo1e+jkYUs7MgF
HH49NqNKDTtvl1bs+GJ2J8n4+BefB/oCno/oJaFOev33o7ArSPZp1w3Q0DKDxg+NdrkvDrfDrJWf
gQz+jiNk+L48JZI5UHmQFEL5hyyBHgxW/ycPjONgqXSdKt1La/srsMPWzZsnIwEfoo7nbKFuAuu+
/YPWzmOKzkvZYGGeil1XCTFJyZj5PbHz0pQ/WlI8fXjSk428ZHWZXIQRtlcWmEMLsYqCS74HE+vh
meal6Va3fCuKsMesUZ/ysGAwGuJ7u0gyn7so791NeujqRkPUj7XCm4bi8/ViYYX688xeQmDGd97F
k2N7Wob4apXgUFF0Q32snca+K9RqJyn11ijXkgTuNqqawB6RYhaShDikg6FldCnTdNrXVnsXGa03
NP0hKz+pzbH4c8LfUiH7HU+4ZpwRvo4lEc9Cr0iXEq+gTGaWX24vxGXOxAP4MopwkBRlo+RI6HGZ
mSNz6DzMjfNotu1975SnOPnzohydeTgMyNYu4F7hOAG750wx/59rfZa9IgtGTxuVeXd7TGuFDepC
8CFQOXYwnhLClEVBU0vmVKmMApfdk1TsatWr7eE4m/luStMdvPod5LCNY2ZtV1/GFbZbicaMBBwA
VGz23umPbdYcHAiuFNZuD3Btw13GEU5NyRnytl/GpzapG0vf5UDe24ni/kUUBFUXPXuEssU3zVAi
8j4aEl1kpzwOAJfNTN9uta4uwIso4jJ3EGeQZ4RjDOWziSxPi4XhkMr7YnpttJfbI1qNhY4qgmsQ
jwBIXx8gEtBKfaKYdqYtaKAUj8iLlkTyDvfa+EjaY5CJJ83xdtC1jwVLdDm0uIEUEcoe5L7CQsCW
XNFfqTJ5aQ8X7m8Oep3UftEDRJxfhGr5DBdHbbrio6687w35fdAa78fJ2UgPV8cCJG6RN6J6Jb7K
gkEbu7It6fXL2YKsQaESrf+NvttqELTnIR4hB8+Qrr+S1ut0LOWBsVC7qt7HWY7XR+Td/iq/tHbE
gw89dC5fpBMQyBHWgjw1emNpUXqWayzP034evHpWvipTITfu7Js+CUJGKdlswv3od7YHQrv0Ch0E
kdz693RhSk+zpvwY64MERNB03IAH0K7XZlRHxh7W1KTNn27/6rU7CB4wODGZaxB42vXUtH0cB31N
2heY77ruBTr4o9r0rtMvqkavg1bvb8db+xSQnGFRLnL1nKTX8So5KIpOoQWa4R+463FgeacBUnCd
Ot6yRFkPBT14obPKwGavQ83p0Ckg07le8axrMssL0UhytrCVayc0evH/jbKcEBe5eq3RH0l1ojRq
vrMTxLan1HO677PZffyLqeNLmUweAUXwVKMqKIcvanht9N1AoD143izgrQ4GygC1O1RM6JVfD8ZM
u2pKW25TI36ZkOS0UOk0nefNTGQt70JD8L9xhA2pO00iqTPXWtZpe6OMPF2qvEpCjGW0vXCSPQcB
pjHcmMDVWxweCxAKmBmLh+b18KYoMJpp4JabUHAO08cBWbGg9MZ+OJl5hIbbv2pgecj+bMmrLn/4
zdFAigf8lPQcb6zrwGWhxvjUcGKncYxTwk8MXf7ial0cYv43wrIZLpYhqGe9Dhsy2dF/gdPv47wz
dJ9vL8C1yw6EC+1qgJ1ADIRRNNT/p0gCMZiU9mEuBnfUH/3gaOmgWXGEvx1sdcrA0VD7gIMBiPV6
QKEJCTyYuH/sQMaROsufiiLdoAr8UlYQvwt/mpSOViunkhDEGs16aOuYNo3x7ODDiIRkE90fRvu7
pO7b4rP+MdY9Of3i1/t4co2G3iPLZdyVqLskan64PeS1+YWkyQJFDh5XDWH3dVI7T2MK7q2X832e
Pat9sZucxLWz52HTTXTtdETPTQMdiOEFHcHr+S18RFWQZ2VJ3uGj7lbOA7SajW+4ts2XzbZYJaHe
Jibnk+KU/gid/dy1mEPFAN2zdF/Wspv0Ss2w0p2W0Q42pHEj8NriAb60+LMxj1R9rwfXmkmrVDRW
z/KQf8z5ZsOY3P3Fx7oIIRxhSYeam+TzEJZtD0Haj4rxEGv1IcdAerQ07/8XTNh5mQ3JSzJAb2jp
IRnKcx24Wh0dAn08o9qwEWwtJbicPOEokbpRaWJ/gYrArTXSeWci7pAO2d7y3zdpvk9VdX97eL8W
wpt9SFGeWvIvTr2QhWSFU4MCaOinNDzj3HzKis5rpIz8SA5V6Utu5nXspja2Yq7cKYD8YqVpd8VU
qD/0rEUIPkIGsYTQEXb/QpxvnrIpiWKYFFN0KGc4doVfD6+BU2eRazW+/CkcrchfqA7+U5cqts/m
7uvoQUrSceOFurrR8HoH9Qya2xTTECBLSdLhFn0OMJTnSRW0p0HZKiWsBtER66K5D7paVNb2gzmQ
p4mjQ/ITV50BqFeurH+//ZlWdxXg5qV6Ry79q0l8ccdkUpqbRgKgVB386F1kzdO+GI0/F4gDHmfJ
hLEhg2IsdL13Y9tJIpw7eb45L0n83gprtw03brLVkVzEEA4/GZdBPY94dTRDhrBukUtuFdnN7vZ8
rZ3ni8odJiIAAd7oK4zTFE5mCogyjbIJA/Su8VIrn++kfi7eSYN8Vg2Y8rdjri2Ey5jLv198I6WT
87hpQUJU+XCY5fIho7bU1ONfDQ0KN2x/Ggli01qJmqYeBmAHoa7tfDveVbG+U+X8yelkjHU2hB/X
BkXlBWt50KioiQiDssY8CNKWl1VVPIFCp0Bh7KW42N+eurXPhdIMbXgQUVzAQpQy0nIj6yWmzoCd
CFkGM8PcedfL2bkstgyNV4cEYo3W2QJefnP9zhHvhRmAiI8Br4KP+WC5nfk3I7oIIlyDkmn6PElV
7t9i9OIea5ToMGuwE317p3XPt6dvfUS0r8AYLpyL5W1xsfKKCS5CFbIkerleYPRjVLv9+BcveVhs
/w2yfMOLIHHhJANaP4gCI6cRz/4x6o2dIUcby3trLMJ91Gfz1AQ1QOvBiL0Sso+dNcdoi7yxdgpd
DOat6qyBQXLFYGyj8fquQR1/o5G0Oo5Fo4bNI6ts1evpMgbfKHxrWdIxcifOjzhOUD7ZSvNWo5hw
oyAYL4gZ4U2v5FWLjRfjMOSfef0QQPQiX99I6baCCJ+kjFK0FVMbuP+CfTceFjOPTZbGskbFPASc
MUw9ME7qWx96rDzsJgNklIVftO5nrh0x9Ku2vNm3ogi3jzLZURgOIceZ8pDv6lghs3nq+439uB4F
shUwHCogIg+67nlM4IWQnhsjP6nhfdI6By09OsX32/t+mfi3c/Y7jrDGAvt/SDuvJbtxpUs/ESPo
zS25TVlJJdvSDUPdUtF7z6efD/pnztmbwmxOa1R3qohKAkgkgMyVayUQhdVZ/iTU3HQvUGuUHSZo
8xwkKIy/c+gids9vWUOnYDXg4NHE2apuLgl9Ackqwqj5U7m+WwXWEIY0pbvP++BXA6vqd+bPev3Y
QLLTGObx9oileQQe2sCZAOgC2hS+ehGF7EzVOi8l61ubIXTban42k+WNM3bHAmTT8nawIh8oBnfK
cicwSRaVkinKRBxRwGa2GfQ11uJlnpv8KZ2sO9755tCc8uyuTM+3hyi341IIhvoDvurNCJtVqdNG
a/Mn11Q+zWb3fZyc+3KJHiruuTs7W3LuMqb/2trEdL3JrKVysDU2xMEi6UdfN9J3bZ69ZDNYoGaP
0EcSd0EIiH5wkXWmIHa9fIVhNF1lsnxq/GV1Bt9NT7dnT7IlrgxsRpS7eWfMPYf7Cjn8cERC6hwV
9+47UBcnu+3O5p4KunxEJHloPyJzt6Xsrdve0nJdnFeR/VPRrXc0YH68PSapCfqnARIi3kO98nrS
5k4NG0Vlm5dzcTe61imedzBTexbE7y92FdqJXthAcfjkUrsmwdmH9Y6nSc4QQuF/x7Dx6jixjQJE
T/5k6y8N5cK8/UHGfseIbPHJnQJsI4sq4PXXw1BbdTRJ5YPnVEfRQILe9+LdCelZIQFkTi/aon6w
9Pju9vrIduyl2Y3PzUufTyUAsKc4fFa7n4pJPgdKt2gvlSkLflxb/zu+zWk/k+5JbZ3xpYJGNSx1
iHd7uhlHK3mXW2/zRXu7JN63cjJtCh5hsfMWkGQnrsxv7gGRNg6mXmO+Dd+u+cdxmvzVH5YakWQk
dsMda/JZJUHG+01QwWy8Phm7OK8NrJmQY62dr5sHJX8orT0Yt8wzCehINwE25kG1GVUeO50TibhO
fwUBKXO+OCRf3HIvUEjtiK4+0VvLeLbOWVPEhrIkf+rdT27kHgbvfqr32gBkG1lI0CO+TFcJrcnX
O0BblDZUegZjKEp5KBqyVUpq7cnWyI4NeGW5byJfQjJ/s5mXvtQrDUbQp06zD+H0EqrvGu2hLcaD
voetlA2IwEGSzVERY9kS9BbKVDpFr+VPXl21B/Dt8EtX2bKTd5OtDQANtIeBFbHDNr6mrLo1JiEo
7TTJZ98Iv656csg92uRvRwrZxIHkN35lctA43NydFiO3415nNIX2ULfpHYBwOzprqhN42d6bWjZz
NFsCfmCduKdt/dpIsma1xuKpa6IT5V2Rjbg9GqkF3uvMma7TF7AZTa4r3EBjYrogqlHqxS/3qsey
GIAw8n8sbK7rRT3OlpEV1HW7711WPJTDq5p/ipx8J4LL1v/Szmb908HwplacTmIkoobTwhew8yCU
jQUEKSgxNLVxtM1sudmwDBmd0k96aJyVFlnwLj6t/bew2ms4lFqC6BMAOzlP85fwzsVp3hRV6wwa
kcZQP1fNO497eWIkvlc4O+4smzZA8kDkf3GZbyvKsdeHaHjO+ZPTP3SJcc/aZLtxU+Zll0Y2fly1
fVanPXszsi2u9g9dv8duJh2GAX8a/xCP3rJHpOYQjsOIhQlWp57+z876udsuuWdkE/6NSFNsvWCu
zASlyuFV7Bdvmg63t+Selc1VZDLHKOtoVH+qy6g65KPrBLPbdLBTpN5OzJTFMrqfLKF7KHhgxKdc
eFmuhp5Srmnx5LWrjaZkO/3ootr141hVXpay/D7ag77jcFLPBr8AY5ugOt3mCaGZpvUtzwriNKLJ
dOu2GRSM5Xiwp5+3J1JmCbI7Ha9A3ek3JY5EiZWmKukd0yzEOErYJF8gdIG+YacLWXjv5gkP9lE0
IILIFXo+m1kcl7msraIQD6J5esy+V9MjqJBgMIRmarCbZpHtJrDu1P8hpoMQaRNRYWJYSsNtCtxw
8Vfb9Ie9UrXslkjlkbhDUYmzbhPn9A7C1qhlRFkT+kPWHEv7r+QrtEsuKmL7PVzSSzE1M1G9giST
TXw9g8XKnaAuKuyF3buuiF8qUjqRCkd8aiv+nP8dla9TctLgpv/3LnJpeDOV7UgrY9FhuIvbM5Js
/pKMp7B4yfdwLrJNDT2DQBZDncCcbkao1uvcAYMEusxIkmAZHsbo9fZg5DZEzYcUh4GdaxuGlcYu
MNuCPohoPQkZwaA1nFdr0aLjbUsyjxecOXgIiRR4RK4tQbxZa+WIJXfuJzBh2sjN0QL34bWzCoVO
1D8Pod3crU2vfVtHfS8zLx2pYDTAZbhQbv2lj5TcJaPKsrl14MJRUq2BuQeAkoUP2pj/Y2TjG4o7
ETORLHlKoukcRfNhGl8SV3+3218oi8I2qlW0rsDvrW1hQ3kG4V5jhfS4xojrts+dC42wqvjHnYNF
ZoeYIdKZUOnZW/yO1dtd6Y4mcUqPDnH5KWxezXw89R0cQePObUxC5K3r8G+JUoYDQGILgByLZEzQ
yhCNu8OTM9owT7RV4JZohPTxcQFDBIRhPk/ez6zLTvGkP/SD9Zenz0GT7RGHSAcOO4XLoUOjs7XZ
GGo4ToOexuXToD5MsXEaUFpwysfe+hBO5v3trSGxxTWEvCosydSltlXexJoXt1Hhr1Vqz37bLCqs
Z1FRoCkLqtHpigoWrSrf2Y+a1CoYHBE8aU63Nm9Gq3D6xIja5AmEWxB+rqxTYfuz5zf6W3rZjp6R
vNPS51wZ6SD/Nk88+bUvWjUce3phyj0dZcnGMcgMohwE2wPtdJuNY0+eMlgj5Lm615/Kk9XFvq2c
k2avxVhuRyRziUDE1s2pUVpWrJY6ZOZzmDYnoHedj97nfAQ3Od2BFW129o/k3IW7gh4fWIl5YW5P
RUXpptVjop+WAeT/moXlYZgtfceKJLZdWdnMHt2JiUMHG9LHy4cJMdE4OZV2vuOlUiMwUov6GaDe
bZZtqp0uNtsJdb62PDv6u6Kmq3+PNVS6PhdGhNNe3C7rouSe745kuQAlpx9D4yfiCMa/f5KR8xH8
rsDcYDXeeD58eGutOYxk1I2HTD3+XJfAbbOdRNavO9XmjndlZhNCksVCrTGE6j3K4iDTHjL7bWIq
59pagqk3P8CJAy3qi1Z+WtR7j4Z6r5sPYdMdTP0N7Jx+e/RmeoK/ozyPPmpr3LGXn5Ssu6+mFDDO
W+sesMNxqJVj2D27e/IestWGCk7I0gCvhl/ieiGKSo/G3oRCWBnOHOpBlnFn7M1//5gwRG8wxA2g
4n5LjMyFRn5bWCmNIMwfvBV2rXdh/8V0Pv77EEsgBwdKVoWCifC7C7/SZgd27oHsqWWtIBrc6Efb
J/phDQvlbEGTcnCFlM5tm9IpvLC58eU1Vqa8GxgcwTywi++z9pD8AXcNDaxQfgrWcQvU3/W4rH6e
dD2n65k0o98Xz3QSVs45Ot0eiSyKgVwkNPNSJpUh7v4Xszcu0A4mDi3qSRn6efd3bJxvG5BVF41L
C5vboTKPXa6Honvbzs5kU0/23Puj+jHXm+NcGBSMHlrrxRwPjlP55fjv6yBYd3+1EQAY22ZOIrMd
1TSnY9ZpIvoI8rI+xBC67PiDRPhZ/HHefERPoGneJkzbYdlwRrQ0DConK/0GM9qRvr67evAz3+wS
BKccn5xquRygAXhvTnekce1sPIEsRtbpsOzmv2RXgMsP2niPV8xhF0Ug6R14AFqQUbMWzLoTmEhC
rfPO+SEfvuhtwYdgdrU3e9CK40KNh5I1RgO0DrPDSi95Fv4Vuwg1PhvP5d+zDp3JeIKy+TQ/a+/V
5RRpgoYpR87qtsNJR37xLZu92aSLguorK27bB2f9Z1Jo4K/uKtuvs73qlIzJBWQvPC4kzaEc2TYP
5QYpbmuiASNUX8rUBVvX+5n2rDQP4eKcwihB0eTgeB/r5DjXd4touJ/GnXyDLBZdfsNmpWOqUmYh
uOOWqDgIflvLDnZlWMUm3R54vO5AdpN/9oB0XIcJL2mXZl5pl4B9h9uOrj905cNU/K0aT+P43Q73
igTi7/1mjzszMVY86rYENdZal15pMbHkIZuENHGO3CUKE3Q23PYWWbIBKjyEA0R+g7ugcT2yKK1D
hZIv7eHZiOzc+0ZzApHLDZM68EaQXQQrXgbvd8yKgPDbACEn4O3Pq4B75LXZwshSB2kjQarrnZo1
DxAqDdsfU+trT1nqPXvrJ61cH9Kd+5GMBAKOMsgfbHEFIOt2bVdT49rIJzjyPP2fFNnnxKiOloV0
YfVYxtGhjU0qrIvfR7ASratvJ90dF+ud56B0dS8+YuNNc1gmaWfROqI6XygjBxMNKgCL79M9nnjZ
6UZGDIiboEaBe3Mz2tmGMEEoF4eJ9bOq2ymIldTZcSFJeozsCZlmjZeW4IC7NuKklZu6UUoQcNT7
xRQpbX9+iWaNjp/RD7udyZPtdwj+HQEMxIG21zfHTVJRPmMrTkYSlE347OX5a9iGe0FdFkhhlof8
kpwwu35zpi12FHmZSv9Sb7R3ljYeiuJxhQilCbT4MV+eoqb0E/uN7n2Gr6SdTrlq33Uj4mcfI22v
nCdbSPRXyErzRUTajdvO1aS2kN7Q7GrU2b3r9OkxiTpt514vi3K4CfJtMNuDhdr4ZVmtxlLPJuzk
Y3iOc+VYJiCC4u6ATrrflw9dM76kTv0HARx0HFJqtIFyC9v4D611QLJI1z3FoxvQqeLUGUx/59sB
RzaBl0bE7y/ueZpWmdoEEuhpbV/q9bMZ71GK/eKo2Ua0SwubJQpX3n5WxeTF3tvKHg4hTQZWUT2o
NMSUzuoXkXgHFBBPx8XbNHtWuInABYb05bku+gm8punzLIHPKnmwKudNOh2jfD2ZxrmDeEdr73r9
5CR7WH+Zk19+9WbJs6VVAK+LJYdruDpGs+uH+bckD/rsD2prPE+gTIJZAtTPFpZAg4uVVR6hly6G
g7gbKGQncu30BwsNrohcJWcLsKzrhV7p/Riz8BcJqgsmJwmUbCdLLgtAcGr+x8JmoZVOW+e5Z8oq
DXTFZAdu/FQhP3N7HHIrUAvzdBQX+M04hsjMi6FjVzizcxjpOhfP4XnZ2Ray2A3t9X+sbMZSJGET
exbbolif9dA6eNNP0tMjIgu6fijV6N/ziiC0B/ae4jr0e87G26ppmc3Co88pKd+QGijm7HmAAIFi
fPQn00eplkwYbJjUGK7dIGnDrOxCmGEEB8HCmedNn/YZhcX3/rbnL6xsxsNQ18oRpBvxUB/zYXlx
R5Hvf1i7PVi0LDSLbAWpY0G7a4p9fBG/HDtreydkoXLYyUvqTo0VWPlfoNpqMztq45Fky20HlEaG
C4vCdS4sJqUTKXHCRuqq8RDq+mnxkB1zx+iu6uMvbbiXtZW6IuJwCK8Kbc/fVqzKiiYTnDNZ2Xr+
HLfW3Wx392WZ1X6TR8lhwp/O+ZzuXYGlO+3C8GYRYygQ5qTknLdFN8PwrJs/gYv+iT9CygxfopDr
2WJtEwrx4RpCZBJ6xhnQR8bruLNf/mDJ6ESmaEL0+02ZJgrjDsQrMYPahj8Y6f38xRtXTpXq7GV7
FPWymgY8yWR+4bc1BVj/2kHMMhy7XiEOujXy9dp6B+eCx/19pDyU++jhxc/qQ+HDU5qfHfvo7JGB
STYf6BPQTYyUd9kvCoULB40jQ9GsHHWAVMl5XEf1X03cQKGFynEYVTuXFKkxIFuAVcmyIf5zPVhn
aOc8U2hXm9SlPMxtPgZVXxgHl0Zs1K1RBru9lFJ7MDaCrRXrub3wJZlrTdbU020zG8DOR+2hWLpA
XcujnsT/3LYl2QCAqZDc+yXk7v4qp1xMZNG4eq2y+aiEAayL8pl0AZ0eB7MO0523wp6pTVDpliqN
Fdr+nrSQd2Uy+Nqc+q2WHW+PSLjeJi4jmiJuG3SXC07I69VS8mUsBgdQdjuNC8k299TE09fbNiQR
mchPQ5Tp8RxBB+DaRjxFpVNbwKTNBmkW+rIe1Sg7rtXR6LRjlRRf6Q7tldfbRmXzR8USEnuI5ekp
2ey5BaVoxMtdrmtAVbP2W04uUVHubxuRRGIhPSPe5aT0gF1dj6ywWyfteWc89VEXZJ5+UqP31kMM
J7Dyad1LUEqOGXAVYk/RoAk77mYai2WwFXXFWFV+LqDqTL4ZaehPaREAPLg9LunkgSMFrCYYSn5r
5K7rVqXhi3GlleFHoaKeqeoXQd0uy+G2KemoLkxt3jTKmvMUqPHzhDKc2n+bpveL+7YdHL+p984v
mbMDwRSCZNApkMu+Xq5hrIe8mBiWF70fbRApUEveHo0sSUSEFyQbLire9MBfm0izKXYmg1BLy4Af
eQ1Xw4UK9hJkueIn3XpOih8WuT9P3UPZy+IgYtNQiOAav+sgUcuKUZOi7bVb8o/5MKOPVT0kqXdM
/qAsRJX2v5bEl1xEwRGpiyG1aXaN+rYOtMRGGTGc9cC1cnXHO2SOeGlqE56M1U3nqqLHrYlf6+IV
9RPXfLi9ZPJ543RmY5G33JJRtHbh5ZXDaFQzDSrIBJ3qoayiUzLsBAuZ99FcLaiQYIpFzOB62loj
G9KshL14hBULvgslLc63h/ILF7+N5pD78Gr0SPlwfbo24dWTAle3aEjJ/c7ojvqxqgIwLtGds36Y
kte1vE+ppyDJMyHAUn/p4ZlZgyb/hoKWnz6k0T2E+DGw8Z0Pky0j5DmguAELUqXeLOOyKH3buXyX
48Lgofyc/x/YtmXTS16WVDC9UwSujVdOjTE7o+MRSMqFDL4GsGcvJSoL95cmNsMIIx3NNmQyn/oi
vYv05yWdAhspqbJ4G6bRQ2iEqq+B2Zibj33r+s2HrDpYi3OutOxgxO+t5LGt94p/0m8i3LDqVJS4
4F0v+WLUY4ZSHhBZp3rW7Q/x8kNLm0e9NN60hnkPf98eiEuM8jcnowgo7loCM7uZ6Fxd9ZEmftp5
qnea1pxq58cgsmDFo118uu3QsrKJKaBiODPJaI7x69HNSqHZUUb7aajjr2Z6x3UhQHLgLlHdc7Z0
h74m8TM8z4sZuEnyUnbzO7d3v4AJOt3+FFmYYLggqumugFZls3vNMKv1WSG8DsaLFU++Pn8Zazh/
3t82IyMgN8nvkf3h6UroE1vpIrhqrYmuikMiemjMD57V/vCi/tHMUXNYk4+ueciyYxn5Sdg6B621
725bl+1TbrdcMkT7OjHk2ng3KIXeQNHxlBnncHWCpo9Pc1XsHJIyB/rFmM290+KVrl9biYzFsCDb
BXqRjb6dNgrYhhKMOpC5ejT/iTtlJ1srHRaMEPDusH4E+WuDmj5FUKCYFOHJJIqO78b7prs7DnLb
iLUtD3lKFhJ5rIRq4qNaPEz2nebu5NNkIQ6k8P8eB1N3PQ7FXocpF2ACZXxAfMLfl5eSLs2FhY33
rXEYk87A+2zEJAw6vqFB+pEND/Du7jjB3lg2sTRVQ9RlqEs8re5zBYX5Eu9Ea9mr42KyfqENLjaS
OcagPUOGsg4+udoqOXWWPx7K5dVwP8TDjrWd1d8mU+dYMedEF0ujHJq4PqFec2zsHYiCNJEAflbA
lUgk/EZf0cZlbEcp+1NVyD7Puu+tOkq+znn0SJG3C6ROfyEAGOfFSzI4FLXzMzqPZ9cuRr/P9or5
0iW8+JrNPnZnPe4XF493khFp+Nl5b9bGXuV8z8jGI6sp07xZZchVqR2X5tNSKMfbQW/PwuY8G0yr
bwoPC175rZgeK3UvIymP6RcTtfF1YEWxNQ1YUIzP6WAew/R+SQe4q4/kWpPpQYvHQ1WkgQvv+O2x
/V885ldtThQ2t7ugTZBF94QA96RnvRqUg2XrQTJkQxLUc1FqB1etFosonC2TD+Pz9JJqLhzFzeqs
0DtVRn036FqZnMMSkvqj1yckor3S2OuOkx2vwAZIQPN8oeVnc9Db2qrbhsD+tFkYAMTxw+UUTs1h
VH7uzIjwyu315dLS5iBXx8RwoyWipNzlQWqDrvGeU+Xj/L4HY/fJ9HzNZrPAO2doH26blo4RwmsE
jUGCkgy5Dt9W5+VKaQgacr3wk9TQ/NH1EOA2Hpj+aCd/JLsX2hfGxO8vwp+B2uY4zIBb4mT9tkyR
ce+Us3iGxmrQjLB4LFD9ndyl3bvrS+MuvLtw5JLuMa2NYdQWWisuqDr34d8eF99kervoT9F0aqO3
Kclpcpy3p1U60guDmyd3bmkKGsAYXLrpDAUA6e83M90tscZ7zrIO8brzYpTGehcsCLlj4FjbdVwb
OIvIFLOnXlOjfFi07rOtARu6PSxpKgGCYzGTgLPh2b5ewYm60OJUmCkBwSNEE+v/VMl5UXJfa9+B
mPSrhpLpXu1R5qS0QrNuADLJbG02YtjqYZF5OCldGW3/UtcPWhX5w/R5Z3TiXbLdhpd2Nu+WdEWW
vU2xs5SfW7LDz2ZQx36SQwEVJG/Kg+r8DTe8zbl227B0fIB4xOPF4lmxmVVvTdTUWZlVr30BA+XN
32Cndoadk1ps5d9GB0bahBsUkNsWlbQAQYjCoqckZKGcOQQ2RIzeYY2QuNxJ1UkjPHASAIWAQBnT
JqpUdKiVhUH9zvjgwEHgniZq0m7yeda00+jqAa8nf6Aq6gwmzQRBmD1bxfcCmPHteZU+1Ry65cgX
gk3QXBF3LwJOqhb2nIYMWYNNv/4R2aemPo5DUP6VqN9a+iXsdfY9VFUK62k1HvZSsTL0KPR4VFeg
5kZq5Le3S5HkrjWLulFtBkP2j7nMvkkbXTndTa9FepogOJzutflh9n7sDF262rThCEgP6e1tu7Xq
xogAxdR3dHf0cea5+pogCgdKQDHvqkE99cUZ4IyAU7LRg958UfvGX5faF+wre5RNsgAMRk2wf9I8
DVz3eiFKz8itOhcokax0/bxFwrvyPiQ9pGpelk3HNEccb6IuQx9N9nVnKsTp+ZvjXxjfnK5ZX7et
UlMLhe/qELfaR9P4OkZPVJ/v19R80w2NHxfRsXqN97gcpBubjgQkSYGT0394PWzuV1HVD1TMoZbp
3efERR/k7bzXKyebXFFaRpKP9C7PyWsrZZW0NnI6hMd2fIyS8kGvB0bWfGxinYOn/7622l+KUfxz
e15lHnZpdhMtw26l8r9iVj/3lAyjujgqYemHTvPcL8POVpadb5TT8GTYuwV643qMi20odb8yk1n9
CqNcBbelk+zEf9mhTXMDXahiz+rbW0Jn5nGscNXGM6KgMr5y1JhVecjS4wJFe1btaSDIhGNoigdz
DAxXdLJtwqSqN9X/FM1rqwmS7nvUwFjRdAh1vXh3Q66c6pgnb3OE1tzvluSu0Xle9evRrd3vdazu
vOSlU0yNG7g7VB2kla6neFDU3FRi1tMwW1/RPmUGWDlnDxkjfXjQGIDmD+g/ouPmajQtaa2jQcie
SKhy3w995quZA2JpPIzpEZi7WQdJifb2ziErHR4Id9FoTGlsy9+CuotVxD3kq8XoCpIQa7YPU7jj
ptLRgTBGwZn+NaxsRqdrvZ4b9UBBLEmqR7dERTwzYPn3QjW971e9P/HyMh6Xmv+q3K/G1EC2z5v4
w+29KWuiI0dJ+UAkuCnNich0cfL17Zh6Cm+qp3F5F2WHNpnQ02uQpbhznGO1Hi3FeIaIqlm7Q1TG
X3XzLjSfFeh8K8GQ20d3t79HNvmXn7PxdBh3rZZSODRYTno3ALNf50+lsudbskBISyjgUiDCoFk3
gX7tlXKaGk6ZonOOjvdtmdvHygG2Z9Op2UVvHL3xm+oPGsxFI+p/rG7Cb57b+ZLBDvlUO6+FPgYu
6IL1szMbflGsAREyuD2XskMFbBIpN6gAOFY2Z+nSzW4f6XCve9knurNPSIG5TRwM7s4tTrpmMLWA
Wf0FYdusWZR0YeQuxAPFfI0VCIJg8ev1vUyH1AppZYCrULBx/b121IiEWz/21D+rLn+2hp+kkk7R
+vP2lMmOKsRO/2NEfMTFbliaomkGUaY2nS5YmlcVfijz3VocyqndiQBSH7wwtZm1ssuSQU0rVHgn
44tGE3RhD8e5Ne+dHKEB1bx3w/mYpLtxVeoVF3Y3ByTk6og6Abd6irrwR08i1krmH6utPK4qcfz2
dEoPrv/Re3RgXAIAcD2fLQ1ZTiQUYcb+aMYv6hyo9ruyOLnj2zL67sIe767PjhOjBvwcqX9FpPoq
7vlzvvewl3oPz0Jwlr8+ZLPjrdrTJ1NUz+skDTT9k25nfr2ebw9XuOD2/sgWoJGNN43F8/p6tF4G
Kika8R4tig70PZDLtHe8Rrp6FyY2q7es42IrI14TdfGb1rYOTtudYsf8IQSNb49GOmUXpjYnVNhU
5jSK0STdq1qDQIx/1nudC3IbtPrDY0Zn47a72KqBa6sC/9SqZeAqP1u38jnT/2Qg/zWyWfvc64t6
YL89ueuL4DpXx+dx2WuPkEYO+79GNsF9KpbFTNAoeaLMikjauVY+atSvV3SWqujrnwwIfiwebWRY
tgB+XR0X0As4QasBGms/1Y7pt9mOp0mXxoULRdChgFATzn4RCsekmMZYXFDgvp98upTGO3euwhPC
S97/pynxKRempirXtLBi7sLyczkUh6l5WcDM35408b2/bU6q62BobIBc25agpU3KITQmICat82la
3Z/Kbr+sNJ3hiUrvL75VGjmuB1I4sW0WHeIVhRPRExmPbzSzeCwRrYj64ZQU/buebUp34LNSk6Ye
jzb64MAp4kNmRE+THe5kcqRrePE9mzUECT2GsQ1qoxPllekFfqg6+3x7XiURiXq6wXsd/TSSfZug
15Yj4xzwk3IY7mbVTc8wPVaHOHcWf1L3qBxlnV1X5jYBsNa9aoxmlrGop1PZEi6mv7VV/eSq0xch
+BDn95lzr3TIrhTFEXbLQ6LtxBNhYuNJdBzQwkJbkg0iZrPKyhyadrkgbF+lqHPC+G4pQ9Cq6xFx
xnfp/BLP//5cuTK4WcbMjtUFsioQbfB1A9BwlqMZlu6OFUkEu7Ky2YUdQitmaTKspXqFnb8+aYiS
UmKo92CbsmzXlSXhUhf7nXvGkPYUx+CUeB/bL3UyHQbjeb3LrHdw5h3MClGd5x787TDuBIH/i2nw
S+LlChHzZu0g4XLVrINmN7E/ZJzOUU23De/Kc6YlRxdiA8jPn93l/Wzrb4pmD+4r2Y8M3KbXDAik
91tTWzmnwIozyPXXsThk/UMG0k3J39/ekJKLJQV8gOFAfCGWMjbntlvngKldqmbJK3wo7UtoPuYW
mtfrk85tr7B/3jb3Cyf623b4rz1zc8eDFzlq1ZGm2bg4TeV9/JTdxS9Dfhimt2qb+cjBO+Sp9Y8L
DYMavUfg7rsfmvU2zIPSOkSTX89H7a1y1vb63CQRH5gBG1WU5EQi4drNZuCtaNItvLfMV7Lllbsz
cumGoU+DSoOOjspv8rnpwFrHIg00a4/x9DmBhDo+RNYrUOUdXLqs9ZyxcHUFvkNblbfx21qPSBgk
vB01DQzal6k4aOZnvV/9pYVIrvgId8shN50nt4qC0T6V89vYOjXtcFC4bdv2tz2FGvkHWfRJC/4m
Ki6bD0r40Hj2+CDohVAZtetD9obW01OkfxvK93n+2DgeJcIDtIqJ+Uk/1MO31byLYTj3ij/Q/aJ2
gA4HK+HRySkW6iKeOGqcrUtCf84MLtayvnp7CT/plrowsDl01tbQSm/Gk8Lu8+Au56mZ7w33wWr+
aU3362x8zumIuL2tpKHiwuRmF2spflCPmCzzT2byEKUj9SXjcNuIrEzH1kDsyqHsQJFffMXFzBGi
Ki0tAJqXNdooOYnTY+Z5zklXkdBRvb4/gQta/UidqYWaSngetWTcOXekkwsvIlRV1Pjhs7n+hsKe
mol8KvGq/m58wYuOPBNLFYSQsQau83J7yNLDm31EqQVF2d94x0bVCKMC9ZknWpjfZtZwQHLH76Y7
aywfsnez2g87CymNQhcGNxslVKu4NWayI2P/HAltAW3P/aUTKBL6dMmQwdsmSrOk1qzMRSlQkMCm
+fdiCLQuKP+2s2NY1gEiYDtDkhu0QKGTWgJDuYn4aZ3yLhGtvI6FkmxtPqXzejTT/BgVSpBaB1M9
xuYeJkCWMUVpXicnS8snnUCbXd70aTykUYx+kKAObwotCZy5tg+DnofnYoD4q1+NFa5t59xaXnqn
O0v7fvGiZMdfpZsGkDr8sWB1OV821xdHzTuqUMw3p6p91ir1qBmvozWdivalHb5p4VOc71yyZU4E
R794iZFagPL7eo9ModebMwSiT9B8+3Hzqttfb28LWQUUiob/YwF2l2sL/aIOrdvRylCPfmqW3/Xp
OD+qw/i1rMb7uX+rU7iZP0flp4hWh1UFBG7v7Ezp3YyWUbLiIMDJnmw+wWw6YpHQ9bX7+mc2lrXv
LNqJVphA6ee3uZMjvHmwYnp9o7su0h/0Ur/bmQURa7Z3GbCrdKejukY+fONjS5rPddSRMlW0+HOJ
+iDglmO4KkFh63d6qwYqZBJWCc0pDDgzJAi37cs21qX5zTKje8IEuMQKuFjgsKlp/2x8/YcGXQX1
AbU9GE66cwTIzplLk+KTLk4ALU2tZq5F9B2+l4lzEAWzaBcwKR0YOxcMF8pVgHSvrSRlX6mLFoIe
WnO/V+ljjY/t9JcRfVOrp8JqTpSSdt6+0m1q0GAq+hVg4d+iGrPMy6y4U9mmTsdZ8lc/e5To/kqK
ENLfNeCJEU7rSzFOwe1FlO1V0U4lkND0pm3tOvGoN4tD20eU2YLtMTH3nhGyJzdcYILLituXus2a
jZO2IIZLNKi9Z0NJ/SL5PMyNv1svFt6+3Q2XdrYnc6z3sRKRNC3N+ZD3YRIYucENSx/W40Io5uKZ
7VXfZOfzpU392lP6le4ttya3tWYnt/k8/3CrbwPa6JOfj90frBTnCOoJ9DvxnN8EHMh+DXVKKTYN
1asSNr6913Qh21xckPlB1YM2xc1gvHluFWclvbl+SLtnBWHupO92YoZMQxxQHggOkAsayk2boJGq
KN15OY/KPun1uyR0l8OSVP2h9EYFQUxDuwNBB6lAmXiBMebDwZl6SHKtxvJ1t62/5SOiOZ57qKIw
DGgAE8fq0h7nqnWDEEHNwMujPXFS2cRweHJ54Kup1G8mJhuMOE1URMZoqQ1gBHRd3x73QGiyjchp
wgahz5y2to37JkMIyClO8qecNKk2vpbVXru3zFl5i7HN6dnBfzbHxdx1tRmr6EnwwA4UbpBFFwWd
/UwsFailXdJc6bRd2NsstVnyCnF5RwPCfGkL8zRWU7Cb0JMNivsb9JJk5aGI2eyK2BqtUnc6NCV0
218y9rtGGVidj57anoYqvTO76u7fh8xLk5uVskalq9AahP09+k5y76BCb3zbgvRycWli43GeShdK
G045rSmjc7bbCSSxGk+PXtNE55L7OXzK/XquVTrolKTmCW3gLkWcay9I1al7HdIy37z8nM2rIF9z
ZXAsRhxzZxcot+kPqrKiBAUJgUfn5G9kdZCQhnkxIkNjjY+6/qINsLIpn27PquwggogA5BxFU1RI
xCgvLg9ZbLVtqIlJrbxgLCc/BaeheWhd7xzmsvsDWBvYTmn05mmxWb2hNeplLE30NJAcWef1bKrf
UutbXFoPYVwd2sU5xtneu0rqMwRW+uE5aeEz2QwPiLCiwLOK8gXsIupkvVTlFCS5iaLZx2lcj8by
pXCywEGioIqnQ+iBm7s9wbIT2APM6pEzhG5xy0dA4B5DbQ3FuKEyEolveh7LNOhn92FxyqOyqxYn
2f02PG1CrclFGtjdhJjVnKpKn1EFbhXRXPno1IfRfLusWWBDGLR3QErGB1sGDYBAdiFr23bwh+X/
Iu3MduNGli36RQQ4D69kTZJKsmVbbtsvhNuWOc8zv/6u1MU5VlFEEfZBN7ofDDgqkpmRkRE79u6Y
2E/5rqF6VpN/8vFH/b0sHuatJsWaHUsgLxSKVSZQhcVGzROLhpaJUkZ+p/vnxDTeTU3zZHRwv6nK
9+sfbe2lylUMdkho/b2l8UqcyLZ6Ya2xMtWde6XclQ1yU0kdOzTqnE+pk/W3Q2q1XgEKF71qfTgm
gB2P13/IyvGEZwUYLxAqkRgsvK5KpZaVDkUDqa68vvwxdzub/K3bmolbOZ2g9SmyCs4nSuuLN0SL
sFE+jmV2rnXqR0PrNvZNdaM5njJDTv2cJ3+RAAMRRaSUACd6MItwUMZRNkZCfCI2SULlj1IZ7RRH
TD5s8X2tHQebQr1QZrMIcYslRP1ksPLeSM+Fv5fk+JDEau4aZngYCgcJxSqjSqZu7R8R/Bd59wuv
FcUFkCiAsC93q5pLYWD7KA1YyhA/IKP3VfEZ3vQdP3TcIS2g/y+T7OCDGX7ogrk8qvaYP41JHkI5
Pcz7UlN4xV3fSyupBzMRgv8F/KjQmrr8TfqAapvto2CSB312mLO086KQc2r16la/fu2wklC9xAR6
tUsYRZ2gMAUdAOo887NZT7c9BPY7XgXHXtrqPK8BVAitQnHIABji6Au3SkWLlD7KkUup6+GhDy1/
7wMQB/sTBntDVaJTkRf2PqLl503KQFOX4LkfB0EENdTNXhkQcQlTebgb53w8yM0m4fvqaoASZPLT
EQQk4s9f3bGtlmfItNcZ7ZWiOCZFqR2NPHQOSWGm+9nQo/e67+c317/2WuQAaCUAM4AT37ydG4j1
5xY0FDC87iGwtPfT9KU25cKV/S1C+5VMyOSKgzUPQLKgn7j0T0kjpCZyNntZ3xrmY1psHeEVX5Cu
A2n5IkNJDnFpINcCu50DPnFpfOijDxK0I4riVfrp+pKtfCeL6pWpQ3FI120JdWojJjYTZeI7hVwz
9kNqz64xSu6ktjfV+OO6sZVFg2GPZIe2E4wE8mLbKnnmBGaocBrzd3F7n+VbAqtrBpAz4IXG/Uek
XSza2ORJqsR40xSlvU80RXLbprWO191YCSqWBkngi+QOVPOLvT3x5Sf41LJz1ySuNs6eMj5RPNoI
Xau+0A6lRwT5DO3Ayw3AvBhjbTkD2o5O+6mmXbinNKxuWFnbZiiYU2uiBcUY4OISbLKxK+hBFYzm
+d8d/70fWochsU9B+heCjLR2qfyQoEHJupwCgqc00qoZSROprKy7Wm8a1wr17BTpgba//oFWnKKt
hgkB7KSYtnimVLU9hrnkoHkjpTsGWKEx0SC9g8rkup21VJsOBkhcqq6CqHix34wsLy1ICrKzqJF8
kPTPnflvPZ9zQ3YH6c72Zuhz2/dSu9uwKx6zi6uW2SMhdC7w9SQvl3sjHH1xgWnIwxTtaQqTvd5/
cPLhblCYrRyD+8KoedDfWaa0YXltZYWAFn16BH0g5rg0HHSOT7mdTSneFq0OUVHxdYRgSn267uHK
ESPzg0UXADAC5cuwFDTg7souys+p+qsa7hkZU8I/HynEBB01By5Z442qZjeTq8hWlp9H6VtufQtp
+m9Oiq2cYSD5gkIalti3PZcwG+0wNosXNwx6Ec0WW8fq93hlYBGKilIea+gc8nPt3APfm9GvqOr7
zZLqmhkePCjDomJmAkq4/OwQKvW1qcT5WenvShtt3+TfPvgSFV+uf/VVMxSKKLFRlwIzcGlGmlS5
rrouR4tbO2b7JsAbtfWcrbmltfEBpon+a+ilCP8qO5msJKmloufbd46r2e0eg6iLR49c5U1/J7LR
aKjc1PgUp7voMAfm2W6c2xlCs/5Zdj79sdu0dV+SFvrZXI+XbhuzUk5tSGE8z7/p/Vff/CCZ76Mt
jayVI3VhZfEmCMpuKJScPlXqDLfO3kjQGii3yKPW2hcM5QEo5TIRSqKL0AveXo0sneI0XcZistzh
yFpWsizohQ3jOEemq2r5+foCrrpGTdagWkp3fDmVEmelUsUw654j+RiWlRtL75V2I9av7E2oMSFl
5yaHZXHJO0c3xrLyDpCkrk+7fgi8qSgOCTh3Pwk3gqzY5ovofmFqcdqcGlRgZWNqku/NuL+L0pb7
/4YHuiflz2GTn4ItSn+xxa6ZFN6/OhC+lsvN2AK5tMcnCNSKO8sy3caYdwoTk9c/1pZ3i90e1rOs
ShamSmPvf56q4n1s3uXdt9p8XyVffafcWM21ugbkc8BbSXQdB9TIpW8cCr+eFHCIc/MYy6pbS8yJ
orQ169puCkNXFwT7nmoFtKQqe4NUeG1rvja+OA+8HDJFLfmWKmKCquIq2qPZ/by+ovrKx3ttY7Ff
eEEE05BjQ+mLHYR7u8CsNtxYN8FtTG6tAc5bJBwxbM/loPOaF6xiD03gN3tfkayb646sbQ2BpUEQ
BlIx5u8vvxTFNi2vOwMuNSFI4gxeENpQLlElUb807U3SfcinrYfclk3x5692viRPdd1U2CxoE0CU
TzPfreNDM3Unpnc7+dnZGpteO2vArXk1wrPFw2txANSIjFLSHQAD6leluEe74ASLF7lHGr//i/V8
ZWnhG5lHz5bw2fnR6A1D6Y3G3dzcBcmTmiugVUWj5M+fLTzw6JcbJD4kacsp01wNIlsyaF81dCwO
ijI8DrUc/fmZFlZ4sELqIRpli/1oTmk1aikK0nU1IoYhHeLeqzTjqPaK2wQ/pg7s/xjd9Z994+b6
mr69B7BMbeHlhUmxedFnMpsy4qahQaGr90OainSr0Z6YLrxuZgWUf2ln4WE6RnI6qzTN0ko+FcGX
GKIaHSayBDxF3f6jVk8KKThSZdMnSA373KKNoSBjI5UbTF5vjz4/hOchpXX0cpi2vzwgtlRrZp3h
sJk9aG3oGfPTdVc3DCyRuFrm1IjbF7RjrMr182/xFhB9JSnBBTFMKLANorp96UJia11WW6ylGuqn
pDEOZfM+l+/7/H08dQgw3aYjzKHTFgmRCFeXlypmBfKJNi7xbBnOJgN1uV5BHVpN9yQn9U9Vep9F
2b6V7d1m0351FdGNEZ0fcTIW+2WMFTRyRmEstFxLek+auXFxv73KcEcUi4DykmwtJ4xj31DDOcRC
EiKUCdimA5hdFFvJ+ZYZ4eirgMyjD3yDMJPRvhQTXE1+PxndXzkjIBuCcpf37KWVuFZUo/Pn/xch
Z8YEfDfU+Nc39srUB+RKbDlDPJXp4Cwu/zilTKvL0DZmD3rmThzXhoTqIe6OuvrNaDQv8FsvnBIG
JgMwWhvnajWEvDa/WMkExE3kZxwse/LIXh8y86OKnrEt30up4mb9TiqZ3+y+2bGxb9XqZMFDmkkw
2pubM4Zv7zxBM0X5h7cdNKlL/h67KWw/0zmB+rGqfwRRzXzLc8yoy/aiv62NXJpaJBFjkBpSXOF1
jF6mXx3C4GGKkgPyDl4W7Qo7c5XBy39c/9Rrp++1f4sIU/pm209TlopigqU/Ff3WtSr+gmUsoY8D
vI+Uget14VVVy4Usz3TeZZkvaO2r6EMQPAX6yTyOT5K0cTrWIhfT/cR7tIwYDF24k85ymesT1qKg
Dw9KyTigP0modVpNcmN2FrQNHRNDlpXurq/jhuElmNKqtdywAwxnonh2CoZdqvwYjaORfAxBWFw3
tnaVv/JyiXOKU0AUTQYOpi9s19CfAiNwpzyHSeBw3dB6IFDph4tHKmyCi5TPYtzVksc+PU+8f4f2
Vxa0D2V43/wopFtV+yFpaH36exlVsx5msi2cylpEpUvBy5XyKyzZizigVlZcaiV4hzH7xkRJ1Nzn
4a/rHq6aoNTKxUMjgX16GU7lGYYbbVLTs2bcxO2DPBzk6uN1E6tbg56BmJSgIL5MLM1YDtSg0rh+
YDwI77XhV81UWX7Sqp+0rb3rxlb9eWVscQDmsbZnXyA3jDFwWx81gNAbtvRw140wQQAriYEO/GLR
dB9yOrvDiBU+CVISU/rc1P3W3hPP2zeRA1rb/1hZ7D3IkZUoVoGDWCjJRd2u80+afh6Mr731TbN2
VWt7TNAn6QehdXl9FYUDb0wjOwnREggGxiQud4VWoCUn+XyySOnGYzBrujvZtbJTshoKpsrWtjrs
K3hwgj8FXfLUl5O22OowL7dDlNtkzfq8g/hI6V3ozbqdod0P6H1yL3jIBznGYxJQcEgolm9J665u
01e/QHz0V+mLwjx1IHX8AtkbjH/qJHDj/JjeUqO34q0wvb6+v71dbCDHDAfueJ9X0Mx8Vfg8Jh8l
n/ml+PP177h2+TCkBAcqAHNymeVpsAy6hG2cnY0vYXVTWLvG+iePpvdG8E5t271aSYfrBl8adcud
AwUIHxMQpBjQvVzFUTUYqUxD+gxOrd82g5a5rSZ05fp+YPI4yRglNecDyXd0001FuAdPKp2ctune
DUmpeUrRl7dD60ufCsf/nltZR4mXYoJRIVSSA3V2c4ZS9kKI42jmnX2bhDUM1/ro3NtK5NzREA9u
rvu09rGgeBbFE4s3+bKlkQaF1NCMTs+S3RwsDZxlG3mtnOxr+8+nsODVh/XxBURH/ilCwqs92BvR
kJjwtpyNZnTVGtahypXkjW+0+qpigFDwoMNGQ1fg0oqsIyoXCDjLHKi+Nw9TsCvt/quez5HnFMP3
OOnSg1Knnq5nED300/76gq7/ABr9jCkBIkZf4vIHRLpZNtUgsf3rHXPF812bHVL9PtQe7X+S3O2/
Xre3lsMKXMF/zC0CaTymEaADThs1y591+qT4iAmp5d7M4l3bboxOisV7cwBg5FCAKcpQ/C2MjS2s
bo4FcEWTvDk/SD/SZnyI7RvDjt9Nmf/PWGyxra+6B+6YKhutHu7yy9WcIDbrm7DPzknW7oLqTqgE
OuCU8p0UJn9xvUJUJcgamQqSX14urzZo3SXqpCQANYqqPlRSuZcL57Yot66DdZd+m1lsEGvmKZLF
nTADuqsIjz2jTjRadqo/30azvaVXuFJqptss8A00FC1R3LtcQzn0YZywgJSpxeexPcXQKNR5fdID
QBWyV+fFkTJfWH1pmy0VlLVr57XlxbWjpiGFU7PIzn2wa4x0J2c7IxiPbSPdsu0QmHu8fhjWchdG
e1UKtdy16lJXVUmlWK108D1K85ibSJ1G91GxRcSz9v1eG1kspzlSl7J8tklqnUL46eK42A2d5yTH
LvtzeAKfjsisg7MEDrOEVClmXehdaIAZMDPd65Up92YJEgbIHrfcWl07E5q/FzKGN1PR1twoVtcP
bEutN+9iZZ52hWzfqLmxlfyt3TlgbQR6lPQPms7L/VhoMA5PpQ9OwC5dqRt3XfhZZjI3KTdi8dr2
Y9PjC3uBqLXYfnEi9wz2g+yJjIM0J7uh/yDrbvVk+/ne7vpP1zffqluvrC3OdQgTFqRyQEnIzsf9
HGmAQzvLG0srPOgWOe51cyvOsX4KVWYAzYgMLcyZ8WDksU4sbtDSmmZ0Bv6FokBtb/PqIUs2DtaK
b1RIaAPTAuSdv5yZdIquKIdOHOTqNDVnMPChCT23vfHBVvYgZS9uTdq0L6f4cmckAI+CnObUWQYB
bthe1d0am/rdK+cXBCrRkBQEj5ZqyNpkzJOTsP2ofoaBvpfGbyZcyp35DSzBxkdawUSK+gjgUySg
MLiskHRSxXBQneTnTKWYq32y7eKQdTqB3yrOTqOfteaXBKZXpoYd6PavRNaP4dGnlBEqd1o+bf2e
lXcXw1O0QJimE4qHiySszac21wFaUofah2Po2jaNVam+F9zOYfBeTz3N2XX9l8CBVDRVnq/v2Zf5
qUUCgXk61bTjgVMb+uUH1qV2GoMGiEOeRMfSvx2Gm0q6q0OJUl//SOA5BM3E66/x6rGTPSN/GuQK
GrP70WQm4s6Qnn3r0CXHoXvI6XIPym2vPec8mST1LlKPWXtjbw22rcyEMY0hmgwgOCFBXepQ1pks
deHc5OfK2qURNRkzOKWO7oESCz3rZ2a4ZTDtJWVGx7R3+VW9jMjEQzLcC6W+ZraOJMPvhmYrnxZr
9WYtEYAA8q8jzraEU8uj2ZNRA1uQ1CLYj+RJx1Kv2q1y8UqcoT4j8nWCDL0tcZxeZUWd4je6UTPE
4HwMh9s+/GHlX9FWdgst9pD5qof5bmyCd873uH5us+cw6j92au0SXlETPPW1v5GlrYQiUS8C0kyf
Dcze4vcMfCIL0IMg7Eq8Nu1+dbN6nGPrw1BuXYlrpuB7BE9LiUywel663vvR7FeC7CyLkp0d3qhG
7BZj7Dn5VhfjRQ5u8TGZ/yfpBPVFpFi2Dil3SvnQISgZqfYu9R1PSv+V7NwzAuPBGn82x9jgyTL1
B1trP4Z+swv9U6v1h4AKDUtNQ1NCo+/99eO65v8LYpXqnAA/LZY6lmyzLmcIfub6i+IfEKgwy6/j
Fm5wJehzsMBFk5mCW13WYyaG5KgiM+NLIdCeS5euoet/uO7Jqg0CMDS0ms2Yg3b5Jc0atAVUjdR8
1E/GfM6CDOrkjdi6tloCFPsfG4vYNslp5lc1NihWuDrpWpwc2MVuNG0h7VdOvg0Akauf3iEdvMV3
4Qj0pRnSq4+KBz2C0Rcm6OvrtXboX1sQf/7q0PsO4I0sw8I0n+SR1p1zYJZPk13AKSgp/IUxmndU
IaiswKByaczKSRKtTjRCv0n0yV0TiWZD/iRbH5qtYL7ygCWUQ5Qp2iJ0yxffqFDzwJ5zcBV52ryz
9OajE8gPqUkRzo7NTwrylkDBQd5k46/rPq5sjgvDYoO+WlDkdss0KjlKajDuGl2lyNMgMGK4ulxv
BMg1H8k2ICBGe1dgSS9NBfqMDHUP78LM1T4rN87ws3wHCZnypMmNl5rq4bprK/RFjFL8NrhMqHj1
dEnackP4RaW8N6w2OCCHkTwEYwvJf93FhzpVW7dLFMmbkHbxNJoOnjMihhkxbukOfdQfJr8JP2VD
GpkgK428OKgMrx/gkB03kANrz+GLn7t4fmiQQiD8AjGEnWnn0HkKq+h97Dt7zb+LoPymgBdnwa4b
J9c2/jyNhkSYtAu8Knt6iVpIgFQmashKGUm+bxU0yJR/bZkauyltBDxVRLTFhSLYJrkhbVgiABRf
7gI/zyurVLm7IMI+jNXejlt3NOwdJA4nrbnTsrsAamEKw15j50eEABTrkFc/8ujU+s5OLo+O6RUj
hR5YdqbWjZ3yi9ZtwZxWoOpsnf/+yjesAe3UBKlfQHjYZPu++crb1p2md73WHSTIO4DQ/BMO85e8
vmn6B61LNu63lSgHGggBHtB2cNAs+3rqXEpVmAALTcV85qPpw4COjin6x4Gv7UAd/I/2FjsvLYdE
mge+SRud/VR1NcQwAuembDO3pwIs/ZU5mqVQ/FBEeHmbvIo5kRSi62CxuFAnuJL9JGmNa4LIkSCJ
k9RPXdBsBPIXAec3m+5ljkZA8bkMLzddSTDLjQkyQmOg9N8nYCljhM619raWzF3JULOWn6b8qY7r
UzrIh8i3PLuan7LJv/GVD9l8RjcMspb4XVscCucQaPbn68FqLQ4LWSluT0EAtOzX2WYVWHWkE4f7
niadhDquarWHUp325qxNGwDFtVDM0ovlJ7ujQ3i5HmFpdWoB39c5KYq9nmpQv3LYs+dMC95XKMI0
jfo85+bpuo8ryY745uBHBEMM3+HSatvmDPcB4GAO75Nk5aiNnKz5y3Ubq+sI3liAIoEuLd+1hVwB
8a9I2qz4e9uaAnAmWBqiLYqxNTvkngzeimYhJKGXvvhZUP8/uYUa35ZoAMlagHbZwQy2XuprseC1
oUW8lNRGywOT7K0JEWSrgk+j/QgFX6+3x7H291oTHK+voEjSlmeFmVTE2KgLgI9a7A06nEXfvoAz
/Kcx0O9z/V7uvdK2bjNUwf7CFgQUjNQJraMljU4hD33QKqDl7EiHe2ro9gVMDaXz0CbRCabXLR6V
1TuW3v5/DS62YO236ZSZwF1QuZ6lQxrqT4r8L5Rju6LzEP1FAmbnc8xhSbnu6RqoAVE1ev7oZVGs
Wj6kYG8xmlgHqFVbTnDqJQEoaqoZCcROp0ZrS8fc9NO7PKmCO9Osxn1s94+hEiCMU6nGvcK8xUZU
XDuOaCPoYtoGepxlyaWx+tCp0gGUUQM6zfllozcVbCV9qytOzVuUA/gfSN7Lg1K1ltl3mkKHVx8e
Brili9HaGX12qwQm/2+PauTsGkm/NbrHpJ0Pf7Psos0Aco1Apy+eJPms5dY4WOTwQQqJr6/2u2qK
0r2MZIqrD1XvEZVaT09yfxd3ow1adMy91uQh1neldBZawhtbYXXdgYVTDTDh3l6+kuRsLNLIEH3+
LnWT2EJn6VvSbRHjrB1jvixi6+x2eJsXLwrbyZuuGATrQlPtZvqNezkuHdePuvhYddlDk23kkGsG
KUewjwSPBZfs5Yd2TChU+h6QcROb99nwVZFvqY/pc31rRsnN9c8qfvwyRr22tdhUs2P64ywgqk0o
OP5VX9oHk25t3Fere9eS6UBDrQKR8HJgsdDtdAgczmzsVOWB8bR4H4a2f2D6F1L+aRhPhtxNe21U
8r2Zzo7i5rlfnyc7M4/XHV67BQSYFMoxStB8z8vF1Yp6MvsUpJc+lxCRCE2uALqeQx8ko5dqYQvr
mfNpiNp+I0is3XNkaMyhAr23eCBcGs6DCtkwn5XutV81JU9Hv2+6eGf/uQIydw3kMoJgXBEKz5d2
UAFqRt3Hwb6dyT9sPTlRaa127RRsvbVXXWL+FJkleFF5VF2amnpYUpuSS8fQIteo2/sEsdAw+cXL
fCP6rJ10SmeMQQnqU6L+pSW91P2h6dg/Wf2BURA3gkFWzaa/iCeQgmpQn7AzqApeWmEao8mrnoZL
QQJ9Tyb/1GqhdZqdwN+4rtdWjvSNqqP6AplYHHG1CJ3AsOm2xCKcV65VPIzpDyPceAmvLtsrM4vT
Pc15j1Qew/y0c9ToVzAYrrOFNl51RdRrKZ8LFbHFpxkLLWlf8CWoLIZ+udPtGwvO4jD7fv3grvry
287yKUe7I6/tnOsvamqhSRLCF1gmG9FhLRzymqZ5JHigjOWwOIGpTLhICIeKxvhltvPZbNf9WF+v
3ybEn796sw2TlEttDkim9I+5b+909T0QbPkvQH7k7L/NLPayTWpWqzWepP5Nrjx1zk3tP1/3ZGux
FqF0rOuuCMDinpXQdqWq8gLZ2gia6x/9txeLzeWnYSfpleAGUqzCi+pwZwPThTjrbwKMQ3LDlYti
Eo2zy68COtAJLB9DnZ4cNPW7lpQ3iv3r+oKtfXq6nozuQ6xARUIs6KtPX5hhHiQDuAKOo2N9awzJ
DcdyN8btxjYWy7K81cUkM+9SByTbMlxGZjn5s8OcvklmmD5G/XfFoceWeaH0Tz0Ge2X845QFnB6w
AtAn/EvqculZldDytQYOZzKaN9b0frYbV0Z0rlKTm6H++qfLyEwNtGYvzBHUdRbfKhkrZvVyOq5N
Don6r6k4l8O3gPnb62beLiLkPWTaIEhhpHwjCCYXVuY4NS3kQT9Epox8dnao+5K7Z/KswPQI7mhZ
TKfrVldSJcEZBNcBRB+o5i6Hig1tmIYspIANf0gcHQ3tlzb4sQt4w5OYgUz0xB2jwkvm6Sxv6ey9
PW7YplzHgYM/h1GUy88YpTK1k5SmAPfeTanB1TOM4OG3tufbc3BpZhEC9SJqdbtkPhASYzfO0Eyl
bKV8MO3D9bUUMe7yGFzaWcRA06iUfGay5GwP2T6pgJcN94PWeuP0aZC32OHX146+HrAXxLuWajZK
NcexNIQkQ/m7NH2nNC2jXX88cC4cQmkbmKV4Bi7C4STXc2krAXdHLH/QKse12+peHbaqfOuu/NeM
uchOql7yM1nGjMm7Km3uS+XRtH5e/zZre4BwC6GpDu6E7PFyq3WmJQ8hxFhnOT7J35tvThcwuP/8
vxlZrFfbDHqfahjJtN41hw9KBjGfnnib/bq1WGEyo0/Fn5YM1M2X3lS4U/ZilnAQWzm5GQER9M+D
YtxaEmN/meqlWbZxN66tIHg/HuQqUI83pENKbVrjLCgrrVh2ueVLOzhEfbyDUfX6Kq5th9eGFsdI
Mwd1ULOG2lKTegmP0egnTYkNb1aN0B62oMknK15qSjvGzLCcMKKGsORnz6163ExVV2yguEQBxea/
AnZ3+ZUaDZ0XuZFhitNjWiG3gITcjEfS9eVa+S4KPXXBIihzBS95MGtEuRnBBCWWD9KjORY7u7GB
833dnC8V6cIivGFISNeAD2Gme7Hp/N7ucskCS9V2o3CHdtBGHrESQAWsiSFW3pOQGCzOD0w1dTyU
wOtAWybMcZN7eWl0XznBodkit1z7OP+1JZbu8uOMk5n0sczHyVNnP8T7Vte3mVHXjQgRGtEghFXm
0kiQhkrvlyRGjWm1Z0hr04NU9zKFuz7YuHxWTRGpAatQwgEWf2kqzpkMUPs0F+QgbZvtyMCjeusx
sWYEyDQz/aIJxATupZGIcSWtzSHICaLHtoK3uW1dqND++F1MPwXaMUHEg37NspDdWrE+JYLtB04V
nWZdemt3v64fmlVHqFZAZoWMCy/wS0eSWJLlUsNEVM6ehJxJJpg+jY1ItnY0DVGC4noGVLnsacS5
kvkpJR+eE6gURxqgskcUcKw42lixtYMDNxeAIs6PoKy6dMfqm0pPEzU/O8EHJvwaKAIEBY3M9DIk
ufvra7fmlXCJjJ8P5CwDTmrxerFqB1ahKL+J9dhjqykobIfzFq53xS1VTMdQb8UtUNCXbjHrDUV4
yeTDnKIC3N0o+WmWo1OWGpAAbNQuVry6sLXYEfJk2lIoYWu41ado18peAzX51odas0KAo8pKwIZO
ceFRrTZSARU5eNQ2D9xKCiK3rX7M5OU7S878jS+1gjSEu+yVuYVT8xSHiSXg8vK3JkRnofnQZPVB
p77U1ke9+mSMP+kfapObxQc7YGoZJrVmODv0xDghO3k6SVsrsHLyLn7SIhHLgiLOYocVCPs7KLDm
4V241a5cuagwASEsHT4uk2XnYk5rzZltMZ4wZW4SfFDqp+snYN2H3wYWN2GRoicTCgMW4hWwauf1
+8E5/G82hJOvHu8VM8JTIzF50Nkf++BpsH23yTbi08ocodgfvx0Rjr4yonR6HzOvyEoZZudBqNp+
hABM0DaMgTcyTvJOKwP4n0wUQeY0KSApl5VDpLfJTTs6qRuHquF1iEx+uO781hdcHJMgC2wrEQts
2x/z6afU//u//f2LcxHJ7aT7KEycKf7vHaO561Au+gsTVAtIl0gy5WX9vQcoEUiJ4JKjX6WGt2Oz
dZJWF+mVhcUi9VqUW/4EeWDR1cz8yyhDHK/7sLrPScMAS4r8dZm+aHPQBaY0w2UZf4/GWzn/BinX
dRPiRy6SShSTfptYODFpI2qdNSa6El6q0uvUg/xxopxz3czaWlHDYa6TQofzht1Fl5s+rjoxuNF9
l9tvzeZI7tpSvTKwZHeZ/G5Q5Igs3NHLozR095kp38dB8uu6H1tmlk8KMwniARnbs95bbmvdK6Hk
bRVBN9ZKVy+DwjTomjTOKq4gk6vYn1T753Un1r45DHZiAkkVIjyL05f3nSH3Yq3yQT1BZPZsSg+l
xfBYO29BaFd9oX8M8JEBwzdyGUquW2Eo40tTfh7RMCmMLeptcV8tN7CY3v2PhcUXkUrDGQXB69mf
q185jIsuIwhF1Xyy9C9jcj9b4ZbFLZ8W36fO+rmzVOFTilx2+pR2W9eC+M1vfdIEnY9OVd9ZHMou
i5VKGywxZZf2u1oJnx213s2J0O01PVSFoGPZxbPxBd2oG9n/izoaUwiAqsEkIye3BJfkUzlPIyON
pH3l4PpheFv1+q2Vf54H/VjLtPmv78f1Bf1tb3ELwtFO6m5yC/bGU1w+9/3j9b9/9dAKjn8ezajj
LaEMRgeDLMUA6HOlgwGt6CTfpZtqN+LQvPlm4uEH/5MQ1FnsCi0g4S+sgLmgKf63Smd3ZmbMbE6p
qu+2imkrAF0dzm5wp8yLURpcFo2VpAuGNuKxOaQ9w0X6FIA3DObTbE+9pxiS78mMXn20W+YbQq2I
D3FTPZZx/LW3pdZjBIDRwyAIkAWInVMCtofJrBLOHqcbt94Qq4vPi9gWv5iLZpFvjmmhW3WWcw8H
PpIHogdvuOMWdcA1KyAOliM9EE7rUhBiper+ncqnvn7o6r+4jJnxhYCZ4hvw20Wg0fOiiO2wzs++
7T8wcxZBfyWHcD1sAddWw7ND5gx6lpmY5WMSpGo1Szm5+aDXB2WM3DxUABT7e9C71w/GShlTFe8g
MdjO83h5Echxy0RCyzayWoCywcEedrb/U5p+DHZ8oqM7WVsdh7Wj/triYjek9jTMZQMbsi1LbuJ8
9jcVAbZ8Wtaw+nKoMwkLEiiTun9fQT7VmreVrbpNfdbbfRJ/vb6Kaz6J3g0jVTRT+GdxX2cZvJWz
np9L61mLmRaL99cNrG1uHuBwoRGUTWfZrGw6xYytktAC3Xj21Uqr2jOtLDzHPQot102tkB0A8QNu
h/zS/7O8XTpjaa3fSjMHyZiZyi8em1w+BHG0l9VzKSuPs+CINZ4zeyuZXvMR5+jHUnOC9lD8+auX
UBUXVtmEjDFa1bQv49Bzoud43hh9WzHCGCqzInBOkYwsxbusMB5GNQS9axmp+bEug/Ggjdp4W7a9
v3WHr+QlXODgf0RJCFHHxRu1jOpuCAS7bhH5hyqM3mkhqCO13c3VcbRu/WIkUMsDfCNPKrOQltM/
gvdz83sbHuo2UTJXdSJ6JH63QfmwEl4ufpjYzq9W2hx62EAc+pyK4nwN0YWJaKWaUXyKrY3wsgLd
BKbxag0WH7Wdcis0OvDqSTcdUGGoQugQnjobMmztnaKd/PJsjunOjPZjEt/O8xZQc91VUERwfHOA
lnxYhdHLqc9L8JzkjTsFv9SEQU7jRk2/XD81q/uKGv9/7CyiGoXsCQ5GerjZMPnv2iHLboxo+sRY
7Bb1w6olyCyYEhcCaUs4m23MkjGUkAxr4KUNNL5Qoi5G83Ddn5UhZz7cKzOLkNZXIGpLFdVEc/YY
8ItQeJXdOfcPs9L/m/Q6MaDagwO67wP9QS6Gg+W0R10dSzeT570ddJ48bLH2riRYIN0Av4tRG6B8
iwOFJlwx0R/hQMl2dILvYpca45NZV4+Z3H0e7XGLZHzVIEh/LntRoV7qt43+UIWmxIRXwNBKYezk
2S2+dsmwS7ZmyVZjxStLi3OCWDTV6wpL0/RJVT5JceIqKJeaNpXA6SANnzY+78qNBaAYBitAKZQW
lp7FiROHVUyjfIjl2ZOrLN4b5RDuUk0OvHZMfXesknanhP7owq7T3+R9UJ30EjbfOUz+9ct23IV1
aW9cPqubm1EtMd7CAPSSQM4e1LE3hO5lk9+CzXWruXbV7uN151diArBtjg6KRtAjLfmRIO3qy1hh
ziGeamenT4+deGUH5WNItX5/3dbKOr8IMlAJFQI7S8By7mN+LIkLRq59q+v2FHbNxkjQisYATw56
pQwUU8fBzGU4j4u+l60ccEU7VzfouLh+T7pvwgGaeLlKA7f6XCSf56xwwVV9VYfYC8ZxZ1E8HJTC
yydKzu3Wb1r5kBe/afEWAnZPkd22mTBPtC9zNJ9SOmF6FsGd7A7jx0w13Fzpd337UNcNe03+HqvF
N504k+jRxkW8coovfssibLR+/H+kndmS3MautZ+IEZyHW7KGHtiSuiW1bd0wJFvizOQ8Pf3/UX8c
u4vFUwzpRHhf2btRmUQikcDCWuokh4AbwijT78ECW66cTuWD1ZWBm81Sfhrzedh5K2x+eATYFswG
wcNefZQijsqhHfgolZE0Xhk1JLuKPN/fdq+tZA1Bpf/MrNY2xI2T2SVry4fPCEW5KkmFXP+wwx+B
bHs1E2iRpd1J1e5Mxvb6bPCfJFMyE76XTleKqJpnHVpbKTZUumpje8yyGORx2SooWfTKjCiMU/+R
ICB8X3aj9I73aHqUpCr0FClIPDtpOlckQbCTcmx6nvrfD1vtiNk1U8D5BmYiFwgLVIdp/P4bI0wc
uTdGlt15k0ENeqo1tc22d2F4DEPL7aYfTQTW1o5+PSJeWFqC2RtLbZMOjNjAcj52DxXz7WZwb2d7
LFmbJ4SUG41CoEw8cS+NpF1F9WWB/7RJ4BndiUOaNN+c7KEQX2877Kbb/GdpTb+g5u3MdyHAK9bw
MHcvSWzuHInlt66qMBRg/l3LuvUU5n2StAlrUcA+p8pDjuhobn1I5E/LZbJwKzD6entR29vHPBCz
2eA/1oUfU6DcHk0gWWYmwM9zE4TPTR6cQydw826ISYu65PNtk5tebvCsoGbmcIutjp9Q64LvRXpW
6X+lsAiaCcjEPazBxsAxbv7GyiqKz6Y9jflo8loaIl8fPZEchiJzR11mcGRkClFvXGluPnYkDYNd
R+6QNi5alxA+jOWDkzdHyKLcwQg9vR4PGh3q1jgUXcDjtftoKcXe7PFGFsXvXfo9YPqZxl7tSj/2
S3uX3xuXkWvCOjNEf2vaQyb/2T6Z1t7bYvMbmCQQiMEs2J9VEIjbhKV0Sw5l109y0Q3ntlMRzhuc
ncb4nqHl37+JAb01ym0uuEzpNXmG9Wy1ZIfhtOPFWzhUHQwq1xWiCgoLuzSDVq7tJDVmquJBqQpP
Ke7TovMggOHwFLF5CNvjR6vYS7I3QwKP/p/ju+COltP1ZnUiy8uGbIHxXfVZt8Inq3d2roRNt3hj
YfU4yyzG2HTmIvzOEe6oWa4ay1/i8BF9uMy1I3/U99KfxdGugtAbi6uAOhVBXE4LbDOLpDt4PZiI
64/wYZCPhW4TOXfmcJ8o8mGOsj+aKvh0Ozjc3lHI3y53NNHVTE4t1lubxb3a5nei2imjbKbQ/64P
OeRLC0yXkhIs3CvVoLndHH5gCPV9q5uunuzBBLfdEnwgbNbUKa8UOPpYEsOcYktUnVcn/bkX5iGa
5nuIMFAG0waP8vXH2uk+RnXkR90eTG1zN+FjoxYDnY215t6wB8mSlAXp2UxZ46rgL1+Kqh6/3f5m
W0AR6l50jSBkWhjgVqfPgUNCyxKmxaiYeDM9ijFXDrNBxhyqnigfaf23CEfoD/rwKW7nY9rLKNxG
d22quTS6T5NS3deJAi9E7A+R+fX2z9vahLe/bpWGlG2RJ/HIr5PRAgkbm0Gc19sWtu5tBZGCBYZu
k26swoDWwVRbVoBb8+w+RDk2iatTPzAdfsclyFumvyv05HDb5tbF/dbmKjCkpl0IpunZ8/Br0ute
mHZeXn4K2M60+XHb1qYfMwcHeI8WAjPiq8S017M6sZBS8S3tNQf4kFfOvQjHv9LegHjVfNL7o1JD
+hUZX+JU7OUoG2xUQMXemF++8Jswa4skyu1wgji9dyHuSc80ZcBfV+e+kp/a9iWUosNoAjiqHysq
y8UQ9W7Nwwkmx0PU1SfAJyeHFGMOZk8vpJ0QvfmQga+D+fJFugFg4+XPS1NTq4XDe0JUmZcFkdc3
L4ohvDyUXxpb8eogOMIDF0DHtvNdln1fx+q3llexTMkaJptVmTGzYXZj5rmj4V3Rfh/L79X4XdNm
Vy7oi1ePErmNEujHZu/o/y9rB0wOnyu0dGuyHVkN4Q1gDMPv5NKzqmdhFwvMx+un2ZtVkHBO/hC2
j3Xc391e+6b/8zZdmBjozq8Lam1uDH0fDot6t+rnRnHWkQrpRO1adnOuGC6/bW4rj1mewv9jbuWC
mcKEWrwIrmThC1NRZyl6dn4HiEl76T8jqzg6x7WpQLDKw1SD5qZynmrlq5I/5A7jXbB5317R5gYC
+f1J+ACYYnWmbTFUgLLxHbV2vHg41kbiJfKXkhLDHO/cEHu2VrvH4LJd1MuLOy6OScOjovk2SW5H
Cm7q1Z523tYFj67xvwtb7WKZjkT8xViU9yfJerAV9QRIycs4C7e3cDsuvjG1ulq0uJdDWVJ5fMJ2
WovHVH0MDIbSE+FN1jfSsz4BgVf5ZdnvZDGb/sjYNI/eRZZ1Tbc6S3DIOQUhUbEjr0XmIa68odwx
snmv8UQAFEz+QBfiMrDZmSOUtmMnmZk82+FDk+SHtCfUBqe2/9Sptdsqsnd7Tze/3hubiyu9ifWW
WSI5MGDTqe9z9QvyEi5DMWdm0F5+wxBbR6fQ4nb5GdneGAIlbkMBUXGBZuN0FlPfk6SUM4xUoeO2
ndjJqzc/GFq66NwuTaU15V/UhnXVDlyhGRwTTAT3MdQ7e/Q0PzOtqwsByA0Zp07GueauM+WkF+2i
YjI42aG1m+4+sGiyGKXi5Z0Nm1gG2RFa7/PfSZPBuBK5vXKCAexuhgplsvdq4psf0+FqRAuOtOFn
+ffNHtetnHWdg5fW3buqyWfXFp2r6/NRS7iib3/PrQ2GYpuiwsJXSS/20nFCA+KuQF2EQtQfOqb6
/nO/e+KXQLXe37dGVt4J5UbbxKPBsFlUHtBEywE33F7GVqh8a2GV1ylDMqhtxGzvIDJP7f5R+rMZ
aW5Lg0gFkH/b2Nb3gQBu0buhYQG86HLPJofXZEhyRUtZeFUBp9E43TcR3GachtumNj8PU/cahJfg
slT10lRJY5gkwGbo1ky8Wj0UjX2AgOv/ZmR1p+UWDEaRyeYZzueib9w4PmaM9//fjKwuMz1QBivW
LOYa+wdbUjyzeJLqvZOzfOYrRwM/t+jIkVitmYnnLkkMZ2agoDerTxThvHpOP3ed/jCq8rkR5d9h
5Oysa9PzAJj95MxByGTlDL3aS6nGU86P48o3TDra2n1c0nQAnkUp7PYmbh4kpqGhnKJnRrxfuYOm
B1XTwl6hyC2XpWwNZzvRyp3LZNPpYLBdOHeAUa+drs+1IpLGnHGB1Cm8hYzf081O4cIcivPtBW0e
JWZpF+KdZf5oVTYZpcQxapnJBIcJ7FJ/raPwNHapayU7JG7ba/rX0LoF2IKtsgIBur1Elrvux6Mz
fE53eYR2lrOePoTymkfNzPS/YQXwj9rfavtDlFXH3AyPtzduyxMgMwbZQhkNRo7162kSWaNDvOSH
7QzQwdS79G9hSnsOt+XdOnfvT0YbELcrM1mv6V1ncj0MU/84SdyBZVh+jzrlRUcii+mZj7eXtbWB
hFQoDRjeAg+3cnCGuMOwkhmeqeraK+zvCcr2odSciuH5tqGtMQwW9Z+lVTzKLbCTg9xAz2IL21Mn
CGMtpzGeG92Gv1y2U6+c6vZeD9Me8KjzvTOD0Os0WfJgOfITqTK9BgbA3zgPb3/VKppIcRKjtMl5
KLVXy/5Hkb/Sk4ny7jdOOGpxC001o4sop1/GEXUocvSdWuIIcg1m+7CE+6ENd6LVVjRmZHER6zWR
flknwmZmI8OlMmegCgiBbcSjO/HFaquHRpWOSUdhNN4TG9/yH84EcFCowvCi1dO+NsK2sCdw2qKb
NTfqP6ia7SldJrtjtxcm92ypl5sIVKS1jQWFTqP+zyI+dllyCHmxB8F8uO2sW6eQKhnDePT6VRif
Li2R2ghZmhAQ0dTRTwzFDxLpCPvAOcvMU5mlO+3zrQcMKBHI4sEe6uo6HdaVWi/zFuzhlDu5a3bm
u2aEN9Z5jIxFzeDM/+vBGc2dCL1BIwtWe5E1ALQNKeX6aa1HmTlKEdM7RkTZJ2qfg7h5X/CKz23t
rBkUPOfCy0XyJFfDozkHbjw0vxF+HHQpUZ9hhA8KwsuNVqcknlSL8R5nqh6GyvojTzSvTPs7q9pr
UWx6D4VfsIJ8WtAil6bwyVQoBjjcApaP0RneWcB++sl4sneT4w1Ti36PDmckPAzIf1yaKqAichzU
J327eLXr2atRa6kKi6bv59t+ummIpxpISygfgN5fGlKV0oCwmC9YKU/oMHwo8h/F9CCZ1q+/CuGV
AKtI1RxO1jVa2mjslLoVeF9dku9DAEu53Jx/ZxLrwsrq1FX6GDV2L8D4UldKrOcYDc9E7LF6bgTJ
CyurKKLNbVRGC/i276X3PWgrU/qoSu3SpSra+BBY7U7s3zpnWGQOCP2O5Q5YfaVyGgYjLhesuWV2
LlpuMGo+m8brBNmNXB5FLVwR9m4l/xEOoQuU/P62l2ykYgbOQUWcAWPO+8rzhVNI/SBkzrk+umX+
g5eALnZqMHs2Vu/BxqSxoHbYyHVo6K1nzdZd49fpyhbuINoJPNO5c9YogDjLaIiVTIAn6g+roFZQ
PyeQ1t3era0zpcKoT0BGehLY/uWZ6uZK7iuRCX+OdXHuJrN0g1z7XsrVexgW6p2bZtMacuwMT9KA
w9zKGqSrBvyqQLLD+b6G7z2sqo+dFh2KottZ2NYnUrleqHJQenHWwOxKVsvSDKTCNytxLIL2gbrq
U9prL7f3b/Hm1ZOQiab/zKzOl2o3Y2FoifCHPkOz80dX7ZFIbS8EBoiFV5BX07Knb8o1XRPBI9Wl
goW8YsB0Psv9j9uL2LiRl7Gsf02snMAaW3uOGavxFSaN0KLoa9dpZ/rKxzQeH61RP0hV+Sjl5utt
u1tZMoVM4OzIOoD7WuOEyoKEqrUM5l1FrZ2dEm20MtY6Nw7agqhrE65ITs7jqBqvg2Yxa1RaXlok
GlT1ln5Pt20RWp8g/rn9w7b8lJkreGH5Ucvwz+Wel/UQDQ6lSF+tpjMk/STw82nSnsS8V+zZAlvC
RwmPyJIKca0tn//N5x2VviGJxk+VxLif7Oo0p/daZR+twfHs1pPp3g2xc8dQvBd+cFrjFFjDYRLx
h8EePbX+aOp7MJQtl2ZGEKlPlk95cHUx1RODnGEshF9URuXatR56kR78OvMub8s3VlYHpx4GVfQa
PjeOTU3MqQ1PRa7EtYOpPN3+mptXEncS8y4aCu5UNy73WBNCjZW5EBRQfliV4g0AeMp46bwNMsP+
j6VyN6qPUwGu0rHuIXzeCXtbR5h3CtytjCmTIq12dBqKKm+7ih1tpEOcnec6OETjTlq9Z2S1ocaY
M2Fp1cIXgHrIJ+ypciGrvr2Vm0Z4PKM/BC0R1ePLnXTkoNEya8RI9Mwb16vqp6L/dXVzrrtlHoHr
exGNXyWUzpDPgiu89MuwEa6VPZV98l01GGzJfuf6A3YC/SyPRehhl0Dw5vQ1SdiZbVuVSJ0hn1RI
3yb1byWPHzlYtzducbHVPUH01pkaJJ7AcKhdGpoSOZaatEXPTUeU2ymlk9SGD7ZFqpwMByP/47a5
je90YW4542/WZbVBTl2nEb7dTW4gviopjY1dlcstK4jjLZ0Nm0RlDRoMxrxCOFTGr0FCFm1zDu9i
I90ZLtoa+UE0nTcM30dnIGb5FW/WEsgRHj2Wpd9I9nlw9A9R+Lns4ieTKai5KQ9CfAVA6BVJ7TZB
fgZLgCZ4u+P4G0GRVf5UUWPmFETB5Y8AtVxkcdeUvi3Ke1HXD8UeC+6GhzCKIi8y8VRgaX5dWqBM
3mVdkpV+jehDFbyL9HMI/6WWR26Azsxt/9hYDsVXrnwaMxqywKvlWGgj2FY2lTz1FW0+4P3VFyOK
eILctrO1KNq4CGoxqgAGaRWUBr0L5nlSiRdOmyGZoBb35lAkpx6BQTcomUix52hPyHxjceSWtDRY
HcSA9upQ5zSahh6uEd/IymO6cPo3ifobE5RsHUrf+jLIw2z75edqFduQnNEpQWw79rktpfQhjhzp
QRdjs3MCNjZx+UpwQJEzW8aaB6yo5Y4iJfX/mP/gNBq99qBXXeyas6mdigJBIku02s4jeGsTMUhV
CCpP+LlXmzi2TiflQVHB/lt/laIFmOsE59vesRE/gBozN0nliRmdNbQ6Dgy5HiO9ghf/yWbouXZK
ZoZ/gzCCOVcYZZEIUR3UAFdfqp/Uxh7imuskubPn+nue/M4QHdQGTC7YfKml+X9pQ2sVo+60svbj
3jyHlnRQqvDYdcHd7Q1bNv3yFmERcH7TECJfhkjt0kwh6gZS3pDXmhn6tf7FRGOxzlu3j/cIl/Ys
rTctKTOuxUiA1P5oJX/lAaMg5vtU+uv2gq69jAVxgPg0vEA4r5cLKqENCDvuel9KUaKwDkVqHm5b
uPYxcljIJLnbiXgwjl1aoD07taWJhTo4WwiWtu2rHe0c0E0bFL4WEWE+zhq9KlcFVbbQ4nKvn+34
FfI0+LhvL2NrowCM/mti5WCGWjdhNZp8eXtyi37RQr5t4PqDw6jAaV9ci2i9di29kKMp0xXhpw1K
UJEpd4hnlrQ4yzLxRmmYd+pEe/ZWXz4sCn2U6cX4pgg0z9ar4H7Mpb8KGVScVuf1TsXm+om7LI/B
UgYQkJBQl/19k0TkgRQVnTbjBpI2HAqERVydO0EZ6qPa/1Np7WFUhOQG07BzZK+D92J4IennqkXj
YPGdN4b7YI4tLSBjBjOQI1xRhAjEPiFk58Xp8+1PuLXGpTa6MCAyQrDmJmR4IukKlcvWsWo/h44E
OcYAnlI7P6nwPwvbcs29C/7aLxey80UpggQaNPNqX0UqNC48ufE17XurPzV7+gMb23fx91fbV6iJ
hX4tf38YYx6I7wI3Cd+L2E3tnc3b8EdiN9vGbQRQZT3AurAaOdqsNiR4/wzZO3wBRRe4Xfcyr80F
LWbgC+TOW/P85nljWPMYNH5kGnelxaj1p04S3lz1D5mx0/NYNufyuuDjUDmE2xPdlCsMrIAGfFbl
uOW6iF3BpLwekVnuhPBNI3DuLvWpZXx8lUrWQppDW8dIyH6J5LXvTlnz+suejRLBfzZWubGkQFOB
gGnLjLrs2VnyUIGsQznyMMXyMSq/awOU5q0a72Svm86NMiL0mz/zlJXz1b0emNOUt8xMvxTF8zDs
1fY2nY6XjcafpxayVprLbMG0imhaX64+ZGPAe308EJFGVT3e3sCNldD7smg5LRUdiN8uo1BdVLKG
Rk7nx0y2HjW0lu6bNnZ2YvrGU41Wz4K3p6sHumN9ibRSGwVOp3f+VMxe5mSvIrKfekU5DWmLpt3w
MnX5iz4XD0Z8NtMHxX41+y+3V3odBIGUAF1YCLx4A6wDPdcVXRtT65n4DopjRNf0lEgq1Tt1CNxa
TbNjFNJ2hMb33hin/P629esPinUQNIgGKtQV1qe7Lcl02srufSZavN6Z3Uw+c9u6pbmTnm9gvGnu
cZ/Q4IB1jXTw8os2cVDbjdkPfjskVQodYVY9yFphHwsowLx4bp2T4+SBByK1dssxVE6S3Ijz7eUu
Ri4DDD8ChD1vEvJeWhWXPyJWcjNpcSw/n4PDGDK3m4yuVOs753BjVymd0UzCf+lTrOt3YxAUkzHA
VWQPx+RDEy4jQn5UFjtmrl1neV7BKwU/LWm2sfyMN1d1Q+k5s9Ja9hWjkh9LrZufIonpBK3PvrYW
/ILmJDd3ejZ9BJyq7eQJG7qYNp5DH3UpOWvWepHl3M/2KCzFN2BBmHT42OdPZfaU/TMkh/TRmV8m
NXFR/wu6k5E+tC/8ofMUfOp/FPrHNLiXzdjbY1u53nd7Gd9z+LBcixzsyw3J1cJgki5S/XhsyuNU
y7X17BRJX3lGZAhGaUoK4juRasOxodGBdmABUfOp1x2pvlOzvs1mGLWt3tUYFsmdjoEk24WOy9Ur
5yAy6zjNybE2fz1KAoOEnZhhIWoVzNVcrjdUkkw0maL4Wi6hjJCaht/EbfXp9qHZ2FXwB4BHSLIX
qcXVya2yugcTG7KrRazcy71ZS65ggMbtNJ50AzOyO7Hi+pRytfzMBGj0scIlJXnj11Uyj7ZVTqrP
PJQKOY8JMce3rDbq/CkZRWzvePLPStVlVKB54PwkH6GpeNU9ETWl50Q0ii+bh7zydAtBAbfUDhCB
ojHgvMuB5o+/HHgvba4yBDkJjHqwhfJzSrscPnQHYVQebIq3v91GiIBCDa8E/sN0u61ebmVaketT
jFF8K9f72puNVsm9TNQFz4ksrYQHRBCGYrts50MYzYyl5BIkTbd/xHUKSUqs/Cy7MpxMK/XyR8Cd
b0uj1PMjJEU9U82wDyMEKiclqa17Y45PQ6fHO8dyy+aSGsPwwkudEe5Lm1B+zqNGU8AfJ9ufzOhp
ooHiCs2pIRWWfaSydxa5tdM0iB0SCRA7V9KnGULEegtrkV8Uw99RxAATvFJqDqoLgqm7Ikk9STRu
ldY73rtxWLgFOP7crnTe1xBBpY7UOh6JeQCTpKM9Du1XoeaO1yZNP+3kSxuRgMnyRfhOWZDeaxZJ
J8/J/+Bl9XU5fGl7Bk/T6tiZ0EuQMtz2mesEkFtNB7NMDX25Slc+kw5SWffQ18BpqkdfK7PuT6pU
yzubt22FWh44Ms79GgoUGrGYFSKQD5QzdvOp7O7SctgDp259Ih7V/CHcgt7Nsq1v4tkwtGLIrETz
7Qw1aFnrfuhR2HoV4K2dqLJtaRkfBO1H9Xq1ayUnLU3STEOJ2/g2DsbHyWjfSf2eDNqmGW59kg8y
ZxheLhdEx5AOV4bSfDOrMEuMoXNeihh3ZSXPO6Wq5QpbxWbWsqiCkh1zsa/KYXMkG1ITmqpv9NkD
WAxPq/6oatnL+w+aJJ3557bfbSyNpglRQ2GSAVHE1dIqy1Kjjillvxv/KubMdRh4Uff4DK7djkYh
HgfoiwqfZa+MyDoarrBnmtAlor3mlNNfiTmmOwFp0whoEmrhC+WrvbphRFzjz2OIEb3p5ENVCToz
g13a8e8YgjmTQ25Q8F+j8J0uLUVhVObC1FV5apGT94Rz0f7zq1+Gz09LC9JmwjqzQJdOJ8+1nqAz
Y6LJ0+TysXGsvrrrJ1IgtysqJXn5dXP4nUy7hBo8791Lc10b1I2IIsvPrLpze6v/qEf2nfnrw/XA
Fv5/8rFMkGkrM3NXDdBNxpYfSZW/WIFX55erKg7wMgpe8I4vUnwrb3OyRbRaCi3kUePPPFoCGjHW
P1Vm703nXF8PiyGoJX/WDgnal1umoyI5BXZq0ff50qTSJwFZe46SnLL3bt8yZNBy5GZAN85ei/TU
QycHZQRZoykcLxzg4gsZdZXhcNz7PLctXanNDKDC5E7m88DnclTbL5pdHoYO7i577269TlhIVP5d
05XGd9RWDg9SLGnBkyLqd3CQlFLzTgkrHqk7fCrbqyIoIOoBMef6LT5UHOO5Yv/UJI68IlSjU13G
H0QuisfCbnYO7kYgApuz6AEB3KOkvDq4HRStXS4PZA0RzVNXUsJXC3Dl37fP66aVpSdDnkkGtp7E
jFPVCAq1UmHkSMrKLTS1Piskf99vm1kOy+V9hKz9T6Qo20duufLxqlTasMyhgm2tLDskDpMCmSRr
XmUq4/G2qc0VgTqHLAHoOfDey+MkYlUphqYls9Pj3oNwsIcTwLJ3Gg3bVhb9McIDAXz592+SE0gC
Z9uOesbfk9x5gX4kOZlFZB9ur+XKu+EZJGjD5IzMLP9bFV2lAYaoEJoSv8tDtw70l4bGWaNxnVv6
R000O1t35eCY48EKiS+YaLKU5Su+WZQh5nacgrbzUziWM+KPUzhejurM3qm92j0wuwuTogMc7udc
4qWhYAQMlyhqhyBZ/wrXbU4RS9oTo/oZzy6cbrGy5KiwQ5AUr52uU6dShF0z+/XCKuiZ2pSFTKL3
+rcMktL2YCRSob0bJbvPHpMk6V4cLbKdc9qbmfUkAqEbwOI0e3bJd6Lu0Oij+Y/WlkZ5DAwr/mJD
vvlJBLKCRPe4ACnHptPfacOQdodKUqqXvC5SGHlL4byKMdJ+iElUfxutOr/PEjv9VKRq/Zy1k3TM
wiBPeEBr5cceJkvqXuiNiUM5d8NLQi31/ZAncwt63JG6Y09Z92+1EOm3fAriT0kQZYVrFKV4DtJZ
z7xyNswnDWRvdAThGXHGIE/4M0pVAn3QDzK9iGiYTurc9M4ZHF1mnPJepPEnXRSRcLXMmZ5qvZb0
UxSrEjOPhvbNDBK5dSPgB/KTUsXZc59D9fyuiCXexbM8wfAUVQGNgSwfpE+hHKd/zlYvvgxWY90n
cjX9iZenmSvTuRKehj7z1yLJGGlrctErBykQGdOifdd9DCldyKfR1hLlkBtKlXhtW/DIyKK2yd2q
U83PzayN3bEpEhG4HH/naxQjDnHXjVPiUDabpedeTqrc7eKqFQeniRSou6sEVrUZ9Z+/4iIU833H
3plILw5aez+NYa7svPl+PupWzkcjmgKjybt2GS+4dPFYTaJGHcbBR8usgLF56nnH6sIcopM8O0N2
CBJLfulq+FXcPHPij61orZgN0Qrd7TvBp1Aqp288bVLyr0GZjeA/0kQFq5qw6YZS1Am7QnntoKKC
0B8z2TYYNzPj3HKV1GqfSCnkHJgvMxBeoJH2eTAGyk+UJ/MjRP7V34B26urgKHP7XYIkPD0UvQ0X
pD0AhDkqqRo9DqUTfLTiPJfuGDXJu5PV9PV4bp26mw4ayPXCBc9ivYzNIMsHhovC7NiP8yRC12hQ
Z3C7SrNir6ipFe2kZxuxiqcUJYoFVbzkmpf7m0x9GRUmNenBLJkpPZtadOqr71K2R6p/3e0AUMqk
A0Mi9G5o5q1eh7ZU9CNMdZSlk1B5gf1hdB1Im09TUsrHIodDI+7GNnGrwkbJRyJSdIElnYQFMpMn
Z3gc9CrZ4+XZiKD20n/gcuAxBF7gcvlwj6dmq+ejz+Nh4jqQYL8xzR+/ev0w1Mf2oklBU+6qUj52
XSO6WJ99nrQnhlggBW0fusbMFwFWB7KdXzdHHZFHA5XhhRX/ck3zbPa6mEPZFwAF33dLT9sqcd4c
rDJZ1mx5WjzKv3zncQUxqcVoId0Va31JZHZjDc0ozXD/Jc4RzvH8rqlF92A0uqC4aOxxDCx36GVc
WOzxycjCebmsEaJ9Mwo+aiT7URJbXhjq5ZPTS/3BmHppJ0e5KgIwsUCbA00LSjXc6OscZdCo26mJ
7MtGMN0bZvFVbe3hPMYOlw2AvXeFqbRepkjV6faH3DgyCwKW4ik3PCDf9WiVLBVxKFRtBvVdeU6l
HmW7vxs657lb2Fng41LHT32bohh9H4tmdONFMqAMkufbv+Pnx1ttNsAjEhkICpkKXHsUOJjG6dtC
8XXSLK8XFM5dazB7NxmL6hjRQz12ZW16hMrRm+a49Jykb0553CE5jZKamw/99yq2dK9T2uIx72Tp
SZbn+TNsIsOJef36QMc3Q0ZudO6KKio/FlPVulMxBSeYz6p3dijaj7cXdX3yNSZ4SG4ZTKXSZy5f
/U2SJpexWjZMJfnaOL0r1eqPttT2OnEbTso8L2BcmW8H7GN1EssJDQIymtGfGdx4UtUxOODP8TdL
7ZydWuK1qUX3xuBViqQnzcVVIENvORaRVqq+SCvddYx2uoOsJPf0sR13zsPypy69gfVwGQNg4c6D
8/py5yhbRazZ0fxajqtHtW2mo9wb5kuRa80j17W5TKm2njGaoefMU7/HyXs9oMAtQuhCipl/QIiv
bpLaoRujBZrmKyPNPUjqAgdm1PSbhIKtMx0buzzrc+OW8nDqw4Vi+/6262z/AIeqFseT5a6HjGxm
YJ2cWhGgQnRmx/CYdqOXyRWk6fOrIn+uIAMsLI3BdPu9PDQADveeGBufe+lk47z0kxclostvUHXY
n3qFmCTy/nOtMLNH/cPWvSgIQDneXu/GB1+ubl7qiy/Tx7k0xigRlL56K/u5DEsc+fMMC06v6ycr
bYbXQYqDY6P26amwktzTZkccb9u/zlEoHC36e2gI43Tr4TQ7GqUAb5L9vlGcR2OK+6MpkoaE08y+
FIUkdkLDdcDHnrGQ/SAewptzlRMFiiTPFb0BWo6JeQdRbvEQBnaGQKjaf8jSIH8nBYP+3haQxd1e
6XU7V2V/2Wc6nsw3XaUKahbYg92z1EyNvEA4z1MyvQp4/5Ju8IzEeY5E9KlJoCzU99A1G6vG9MI0
bS+3zfqai0M9Gm2JVVdysdzYXtD/JRJfN1O3tEovbs6/tdb/DC4+/iYCa3FAeajDoFMNrlT9ldrp
iUHi93YpQWTaABCPH4qqKtzBUnZsbxwfMAPgB1gn9/parWqmSYGyBOUaM7fzg5qGipfmPZ3I3kh3
TF0zizJ6DSiKwtDShcGjLpfJcK858mRW/VHAIVq6BVTiNoSTc5D9I8fNO0RaDlJa3ZdV/DLM0VH9
Ngz9H4nTHOFlOwYopkQIX8zJD6brjuGwB43ZOFwgUiiNgKRYJIZXkcSmFlYmoMF8Q4P10RReXH1J
Cppr9V4Y2bO0/Ps335selylXBpW4FAI2uX9qzfYUGLS49/QbNw3RgCI+LrwB67uQcWOnGYNaZYDM
eTfUX5K2RFnLcI1flkzm03L9wJXDQCbaSavAaCTjuOAjVD9LskNhfhWleadpwxF49k5Of52tYInO
EEF/6Sprq5DkBJbVG3qo+UbSFnehlX/mFt7jo9y412hWsx6LfWM5666DkkomrMkpiA5I1KEU74Z7
AB7oUgIeQS0gNuajaY7NXQ1A4p52ZXecyLCeBttpP9Ov7XcKxdeLZtx1iYOLHsnC8XjpMG0k6X1U
p7LfNCpkaM3cnNWqTw+349B1LEDMBojJMvxCGXJ9u6WAZTSND+lDXX8/mwFsrN19aO4kTdfRldyM
QKMx+8KDe41CgNRLSuVoVvxUbY7QiZ+q0liAWY+TPH4NKvVZ29OuvT4FNC1pVC2zRGSV60GwXHcG
p2dwytfB2z8rZdMf0iIwH2wTOJg0mOMvuygPBBKfBdu2qFeu0kKJWoYt5pqkqFWLx0iYDcRfEWym
tz/XtVMwEQiAjnoP/dirtwigDaHH8qj7IteNQ6unzXkQ4a+fN7r7JLnGcuYc/OLS9TKpTvuowQqU
MgZ6QxQrRJfbO1t27XpYcbCxgO3JZVfFrdnKi2BsNd23x6CCflZSvnH2neeqabTj7W1bcuLLpB03
xhrVK3hrrgY7mlyZ4yRLDF8q2+RslDl3iVzISMmr2nlK+uk1krq9u29rfRoPWMIkBWR4Iy93cQys
IC9Ea/hxrfc5PMZJAgyO4qnu6o0I9/ixrl0D/BtgOGI+QZKnwaU5UUxdOQ+V4c95ZXg2KrGnrmml
0+2d3FoUlbuFD4unMGDkSysODDRzBSknrAyFK+b3ThreKYm6E5W2vhcPU1DiHCWmvlZtK5gyWgPu
eNOP7RhsbK9n92amDXd2IKL/x9mZ7jaOJF37ighwX/5SlORFKttVLruq/hC1ct93Xv37pD/ga4sS
RHgG6J7pKaBDmYyMjIw458SN01LnBjf7YagIp5Z9I/OlGQgFe7G0QjfHHkCygcBh2Xt2GI73vK9K
d1KcdsUfL2S6whZAB1YnGG2Lj6VNRlLrvmMcKqiV+yKbpPsUPtMNJK3u0Fl1cJunYXczSaa20Qc1
vs/GSVmTvbhw49EcRDtSoUUNO3GJUIvGPpB7Pwc9IOfk1ONdqwdbPf+O/qKJ/AvasW5gUpSHWPrF
Wk25L7gShQdKoVRgBVJC/Pm7jKisHTnwZ9lA28+KmPkSjp4eTqFL5lqu7PdFU7xUaU2BhSPDPzUV
jMjod50NfsEMbfne0GDzP8ZTlKquI/WjtiIofn4UbVJJ0FMMsUOcdgmcydI0rFAFMg9S4fvPdWo1
f8vRl1dy6/NFCStkB0JjTJBEThfVzKZEdJVN9J/t+qfaO9ou1ejkuFHSdCsH8uKKyPPguiB+S8Hy
1FZhSUaaSql1cNpwqF1KYkOxGwoI+SuXwkVDNJGFCCNvFGtxCJXKNvKm50txWecvqW9lN7IklysM
7XMAtcBiiJK3IItzBBfraWJ6GQWk8IMROMU3xESA8MaN9FAPdX/XDYZ8H4yzcpeP0rSNIUfvkljO
9k2WdZ8rJb3V4zhlxrGfbq248ve21Os/5DZpX+NyKh+scDC9vm6TPxZds5UM4MJXRyEIvUA+hSCA
i9D57tRYQ83DOWp8UKVMNC4CKoVmZnwx0mnlk1+IURxOvEsQ9g1e5Yusu7NGmouG6h9ari/FVeQw
/GZyV6dbqg7R76oQwqZhV/WeZvZhvrOToXjpE0NZW/K5KLJqk6CSDuMRdHuXfYoiRT1QjkOb2cdx
7JWxPD7XUui0nh0kO7AU/k3PWC8vyUjr6kGqt+3kf4oyp35AmyU5pon9otdod6QE/seP3oeMq6EK
R91RKCQvVaFlpeudtgtsxBPM6dkM6LgVWVA+zZQqVo7G+aXIaw4QFlgVMchhyRtuO1EjysvkODjZ
xsx+a6gk1giUFqUDPf7DwQWUKS92VFfJ2/n7qZtNWtB0RmFlx8L+JFghyozY9Y+P7p2oplNbo0BM
nFqWUlkKjaNETY5zTtMxG5U/utLPGzNYHSZ19hpAf4rWGwohnJtzaWkN8VgtDIr06HOZPqRJJAqX
ocWsByO+4+isTR0/qxnySqUZJJ7fQh53yXQMZSsrOhrHxzyT9S8TBRCv1zt0+cPh7+y3xmbQAX0r
oeZ8Vhlov5KjiRh5ku1incSdMjHxgcL74mLoKr/V6rYvjn0S6Mc4n+ctE7PGfRO2fxOJWcBFKNcb
BHSUL9c/6JmHCsNCIJ1sgrti2ZbSOlRI58wpjmMl+EyaFpTIQfl+oLiTSitkl81t/Tcuxw+zFjBM
gKJOy1tPKLaeemskAbjOlbA8djOK4VDi5C3uFLl2OrQrB+M8LApbIKnAWxKBIc+e2oqNHCVYLSuP
RjX4Xl6XDgwF0jSlUJRHMLPhP7uP9Tu/HePUtYJIfVScMb+5vtNv7/LlN+ZypyCCMgfcgsX5HOwg
pEtflsdZqc0v0NgQzDNG0Zi3NDYAOlI8TPlOlovuS2Z0COJEaTI9TUWburOTmHetZFi71nd+qeBF
d7Mz7UbIJRs/acuf13/r2Y0lNkww/GhbUGxbRu8y6g2HedTlMfFjfZuq9qecLHtf5rb267qls+QB
S4LQzMWoiYF4i2IjTZNEQXi4OM6OEnkV0zbRyx2zlTh8HkzE6RK8d9tQRYfr1AEiu/GryKw0mnt+
m3hVn6vUTmsze2obOR6QE2+NNcrK+R4CvdVAeJLAirLG4q3MW3xKOdUmI/fmYP6SV8kYush5SNVD
ORbxGrHq3BwkLhBcpK66bTtLCqjRacOMxIx9YAAkGCKLhqR9lB1AyG4kh0HzYSCCQFZxovg3ONxi
y1pXqddNJU22dQjURItcxofG/Q6p0DBYycwvLYy2leDsUe89A3zgMnOd5JF9GEGvbRDuRWsZFFTy
ZfBDxl191B3Bd74zJtz1XapGBS80GF1sHzqgKy4vqsI1x9j+cLTn6QY+jZIQwBJU2E6t2CCl56yX
QP5WvbrX5hqRaLwI7pYexu4wWCQLRqsXbq2ZyQp+5jzgk4ZS8aKNIUACS3hz4zPFeDBCB6WJ0St7
/z4aIxrfzfPcK/tKev7wfjLo0AQvCfQYHZDF2yBop2KIyRAPXZVOljsZciptWttMnI/m2EzT4Y2D
1Dj4QlEyOt1S3a4U3iBlASktuYks7mu1U6Sto651nc7ccWFocVObla35uYF8Xmr2npr/K4Ynq4xW
7oqzqIgRXoiwuYVkIG5yuhrfn5owEqoShdlCcC6K51zuspUK70Ujb0giCucMBFj4eh1KqeTbyJp0
fQRGzwi66JOMcEf+0TMlFoPQG99G6PScRSYnpWTk2EgBBpF/O2QMbaYr26xYWfo1tzo+TRoDXkmm
abUIt2Gb2XXH0+jenDalkmy6LnZ9WKTWtB+D2+tevfQBbIFAg4vyNnsPKtnp5xnMyTJKwzfuU/nR
bsdN5Vlt6123cZYuvBmB+02/ngIICIlTIxPcDSoVjnkvx6YEPDOMX2bdyl96nkR31eQE31reqncz
8LN9oM3RxoZS9yp3ZvBkjnW67yTGgqHu2NzlZQqNL9N/F4WjofYf68HavL+3sPE+ueHXUn8mY0Dk
jJ1Zvs5LbZ5qO0vteyBl2cbX8+JWQS9rQzum3iM0NXr5VFfbdqxsL7aj5JPZNONeas08oFrX+XeF
aldb3yrCT1bT+EdLiornWi7az2kmSATTIO3nOfRjD6Uc2WtbiJoQtjuj2eoWqGI3VMCRrgSVZdrA
ouC5CjYoSENKmouzDqQ3m8fZtO8hhfNm2ytqcyt1PxJKD9c/9pqhRWpYyhOABcDq9/18T89+ow2a
m0UPSf/yP9jhhhO4f3FpLxx3VvO2jZiod28ZE5N4za2TRz9KvdqOs7W7burCeeTl9p+pRUCezK6Q
s9C271Eae/TRlrWqXTsdW0N2VXVYCWWX9s/hGoHWSX5Ncef0rKhpF2lwm5z7tEflfUDc+7aBp3xj
T90n3ZqUlW0U27RwdhjsYgAfu0hOsjAn91roKwXmhtoZ3cTMO69WozW9gjcuwYkZKvYCSazA6cYH
l5iZhEpR7FhVeBjUqKw2KIj75bYP2/61CXqL2SrWoP5s4DwQgaY0HDdjM3XdRh7VdtokhdM9d7ac
h16NEnfgUo3WkFaYikTXXC2Y5l+9maVPZi4r2jZPdJUxy0agKb/lstaAbE9dPdgerRIegZEaVGu9
pDN1YO41pPJ53IuB1EL66vSjKVMX+ZYyBgcnBjLR20+goW/02giZoCgx5exHXzEgS2OGaZO9zvxf
MU6rd/12ktZwb2fOevpTrMUrJKMeoBTREBxa6S6TY3KHap+qe2uwXbR79x88GW/GEOwxANg6Z3BX
6K2TEbZTcIjS10iTtv30rw+fmRh734/frps6u6iEKdEZgZuJCvGyPy4x7BUo7xygPlx5qn83ghGf
1uTRzg4fgig8qwmSPLBEznL6HR2j6FU0rKNDndnHzn/xlWQ/MMJY71ZS1zNkCh6DJcEzpVIBvl78
knfZee84vh9mIxgfRbo3rGLYaiSybaUVX4ZKm/bJWIzbVGHYgxkoyeMY2s1uCpFeGEK738NlUJ/k
AchvoZC7VVyNjz5540OXa5+L3rE+A+5Es/76Jzjr2PCjBWdRZL9CI2zJ5ZkiQLGVFseHKv4TBhXj
nSZPnfU9hKmdhVRNNd2jZunlrxzG1JpXip0XzdOTA1tME4YG3cK1KwgF9SQbMeLfDHKt4A4x8uCu
NXoX8gMswJG4Yjwaxvegfu0a3QtjYEXXt+DC6YKG+t9PWDhIoSSJkRgmYxmnn0EMm611fcnrW3mj
rQFcxHtiETLJZAXak/aKeF2dekg4Wjrq3qzWn26G6t/oz27Q/8gYU6oGXw3G9V5f2bnrQ95kZ0Xh
latnyfAfcg3NYrULD0p0oAOyqe3Iyx1ja2S/rhs6P8hUEGjhUpekIU4t+XRd0Ptlu9C1kNe9KoDV
biZ9zZoV+Mql1Yh4IZ6l1Ctk8R3fHa84zaFlpUF0qIq/krQJnnLnvq1/fnwloAVtEBdcbowOPDWS
VJOhxl0TcQibTVp6KaMSlWmtGnLhcgFkSkrKmYMPD4Xq1IxkBZrlm0YEWvrV0rJHOSj2hRV+tutk
V84MX0UNvNa/OUE5unZbP8yT9E9QYqVu5Sl3aVP5bDZPBpqL/KjTHzKPU+kIIAOCVXel+jajtK46
dxjXtEsuuQjeQWgkKSFXFUfj3ddLoyqEpDzEB1OKN/kQuZ0xukG8IjBwaTnggeA/gvmEZrk8YHoh
hbOux4dA7lyJaAlZzeUZ0usrwf4sx6LDDLgJ9D6tLEqgi6AhK70aBj54ziZuHwslG1wRYb3rznhp
Ne+NqKd7BgheMeexjg9CGtks24dSK9zEeQpq+39ZjhhT7pDzCNXzU0uqXo2Ok3TxIbay2K2l+EGW
hrWa3FmhG8oFjA9gTQriShRdFlbGqijrOsUHJrUf93WoDNvRmQ2vBs5FMcn+PUmaTIXbSLdtPjpb
f3DiDwd7LjsAGUI3WcgFLu4b0sgRxUI5PliREXqSY9/X8OG2oaz9m5rS8Eadi/r6V7zk+UzTpL5P
B4XYuDhiSJ7Uo58In4ydPY+E+YZMMtnETENbWdwFfyH+0pQCfQEpbNm0MEu5q4Y8SJAQ+1ewfwRI
Lak3gtHz4SWdGFp8yCDsulKPpfhgqOkWROGdPxgHmLnb62aWTS/8RSRuIH1RWxFcjFOvDKAL9lmU
JMwyd6pt6efB4E6z88uMs2ZD6Th0Y9tXXKaiDQF0w2G1YX3h0538gMWnm6WImY1VkRwaRf7GDPN9
JxsP6STd+LI5uKOtf4pN7bUKqpupYwocBWnQLjEj37MY6bAxzWQXNR3Nu74tl34VbzvCDk0JSESL
X5UXICegmSaHsDZca4y36fzZKo2PPlrZfIqj9AgoM6jGElBUxVrYgTgQa2+OVfUz1B4UNbpxePV8
fDlv418g4vPWWtIRorIxI9lJWY5WbxUdnpL1q6k+XIATy+FVgzu9WVkG7E6zBr/JkkO3NelYhflX
pflbQPb6en01widPUzymTxHeAEEBtYVzcOqzg9Y78VAzrFpSmS9a92VBJjtsrxu55AGMPCNFEaLJ
Z5Pus6DWmsYoCdfNNzV9idWbOv533cSlWCL0r2BZgZOgzne6DqXKfJinFSaCT5n/eUxuO98z1xQr
L+0WkCIuA1o0sPwXX6XqEE4bDSKWVszlX0D6zYZZB2axEhjPmH8ikry3s7hJ66YsUC0Ik0P5LU1y
V2KqgZLDO/ddGe2mupL3fpbepWXlMrAutcJPuaKvnKfzZwY/gdxECGHRW1kmQE1URI0xxMmhkA5T
lD2Mabsxm5shCdGQXYOeX3AQ3u9k/0J4jzrwItvqaoboWLGSHLJxdlvzX9DkbmoZK254wUeAKIMO
oqchHo8LH+mlKhz8emJX7V9y2rpSsINCzrau4XUuLodaBOh3OvLmUtkrDuyuakaVi62rXbUINvN8
N+UfhULjJIQ5zq2OO7J5i+UMVR41sWURiGwT/wg2clP/DzvGp6cmT2+SKXULP0wHZr4wRzdhBOzv
aH7q+4gLrXKT+suHT68gHkCqwtVIdRbFKzP2dXBPDkshc9SGEIp/sNHSPSobK0fr0qfh6ApsCpVZ
Bl+cxglKcvUIXIn52hnSTfqrA8ne+qjEjfgyorvK3wVHeYnhS/qq97O+wQhS0oG9dYIHJTxW6Vr3
7ELCAXpcdKpFkwAE0WIxoGbHJsNOkzCBM0q2dR3dJmbltYDvi+Au7Ow7gJ776x/rvCrwhuwhNeZD
cZIWhzUxZjnL+ik9zMpjMrrM+ypp/O/+6OXrdUOXzivxnMczeL9zdcFcLiuJVzzb2AfgvX4x/cDt
5Waz+lS/5BRCuRrYtoD9LzsTvVyHnTOl2aFp4z8FkM5mBiNrNh/PHLjP/zOzOLBSI4/hJDHLu2yM
mzwPb+d0+mHp8dr1cWk5XIVvECiyoaX70UD1tXxmMvkAt8btAG3ukiEQdRSjWylyXLgQUeCjag/i
BF9fDiWh4UFbTREzw7XY3Cg+9A/TWqt4XfADgFxkjqATeMAu4/YY1I4zzDhc00Sb0LBcqVE31EPp
tK5Eh0uFDvglArKM2o2YtnF6oiy7stPOHtND3N0xTNBFwVBNXyuGPZZ0Jn7L/d0U/cqCn9SbK8XY
TO1aUL+4VkGs5tEpuM2LDCP260IbBy09FPKNRXJZIlDqR5vgf7iiEP+DruOQL1GcEh/2XX1DUQrD
6dECRKwx2xdoC1ACk8KVcqlw6EVyCZ1UF0IUYilLonRnlgDtWj89JBryp/N+TpVNrT21/ou0Nvbn
QlDinoXEyGhm6lRLIEZb0doxEhwxh6vr9lkQIy8SZ/ts0sfbsiPlzAC9HyMg7x8/1QL8ikoDlRWy
9UU45L2lqhn/OVg6c2P/doe4/3hDBXwvACFEnoR81bLcofV+UYZBGB669lcJ7kk2wJ53dxlcAWdV
vupC9KCoQiOFrqbA8y6OAHoIjSnNU3SYw3KTMyA8QOJuevpwaOe6elPWBF1AtnvqfggGZWpi6BES
+0/Z3Hmy8c9k3sz/0E0RwNr/7IjFvnPzyAqnedApXFrGZ9O3vE76GRefQdGsBI4Lnk74o0IqogY+
uEhgEKYcaySwIhR/461NBuNFhkJRXkncKUt+zH350enq5BjvLALSOF2Z3ihaCfYqQsYz3ei8ENT4
M5MTXVNOV9Z20SH+/9rOJPTCtIxzJfcp/jY+rcVBZoHmz7GzVu6SNTvq6YqcjpE97Gx0yJCGnrSY
QX/ktWtMzAs3Fnc8Lzgd/hZv7IXnARj2E8POaZ/Uxrh3lOSm15gicd29LxuhqQ06kob28uMkQ2PI
KAHGol4+m8E/K5n+XLdwId6xjP8sLO6JPgiSLlWwkMjNNtV/oga2qWXrRlKOEMU8cs3NdYOXlkRq
Tp/h7c2xZKR1TgznwsQgVfmHHCqaPNUv102cO4DGzCEFiJbAAbB5pw4AydoflYwYLpX2pggTt21/
jWvlzfONE0ZQsuBxhjud5XqNxZA7Sl2HovR3qWN8irWvkanfh+P4EGYt/Fjr5vqyzq90sFRcELRa
ObLE1NNl1b6kOyBzsgOsGLfnIhofA/u5X5uxt2ZmEbej0m/DOi+5Ac1tmhqRGzWUB7IqdWvn7/UV
nUc7ViSqtpTGLYiWi5OqOlJqx/KQ0aV78KPypYXmW47Np7kEGBGuDSW79MVgXVGdIvsTlLLT/fPl
TqIKR/oXxrRiIt7R0vhS6WhY1+0/oJ/r77czRxTnino0KZjAay+1ZJGrbUd5LruDnsa11wAm8BAt
KG60blyjTV8wxa0OiY1GkxgRu3gTWPQ7iylU+kMS+foxG9NvYxyou9kyuv31j3Z2gOlk0McSbEeB
6lwWJWrfVKWq6vsD/QpPskovTG+vWzh7jp5aeOunvLtsMz81m7pkLZwjye06udtisd7NedLe0FCP
N5JcqzvdaBxvTEbl63XzZ14pzDN/EcwEjSYKzqd+0ld+CEhc7ZHL2gUMY7bU58CrtU9MTr9u6Oyk
CUPoxvHwpsyPlvapoaKMEf6xWWdj3qco4vjMII0tlK9+X7dz0Tfe2VksaG6rRAkVFtTKL4l21IOX
VFvhAa6ZWJytwo/kKYp1Ppn22I+/BvtYaD+ur+KS36FYAWFACDTjgqe7hUBbrKEs0x/kaHRlRiOO
WrnyQdZMiAjyzvHQacybUMNEG/9Q24e4/3x9CZd26d0SlkJsaRtMTWQFwyHNK69Qqk1BQzg3V5qa
Z3EOt4LOStgB/2DB9ztdBXS9IW3aZDjkf+g7bGLjucn2fb+to72+hqO5sCIYg+QmIGgInssIbnfW
AH6NFZX1Ux4/p4yoiJ+vb9qF5ZyYWNxHRVGWVoIqyEFVvhfpH75LVTw0AOUflWLl+1w4kCemhH+8
+/5qVwLPRebzkKUNCepPzf4+oiKprOUOl+1QNaSm96ZzeGoHUkU89FrErmkbZ7A3uc0DDHVQ3Zm9
65t3IZaxov8sLTxaUEWUycIX2iLeJGi2Mqh5m2gbyWew0sruXTg9SBMxlRCZWjHyUT1dVSBP6mSX
6XCIAB/k+uwOvFquL+fixqHf+pb+QPxfRDKDscktQv3IjMp3WRXs0BZwdfNGH7Ob64Yu7RuFBggS
gp7EZXC6FrsajUFPuxF0fOdG421avtr5d/EuUrqV2+7Stjmgh940BCmDLkypcREMst6MB+TuIFJq
cbjp6vzDyQ9sc0F45S9Kh0i6nC5osDOrkEYWFGrJvflHUgMvml7VYKsoe2AQH2QHUcs7sbY4sxOv
LmdM+pGKa+xlBSMd/ad+jUp/IU3ACJkV1Xd8fAkmqhXKuU1bj4epumcwGwNaUcutvteoLPh/0FnT
u7Vi14VPRdmEkgZUXoS4lhVrhAh6SYrG8TBox4I2fL02avjCkk4MiD9/F4C0wk5lvRvwhWTcDkm8
oVzoowuIxk+qWm7slquDmi9E8Pcml8nWOFRz0kmYVCqCkXEMyY15L18/TucQGCGgwARAyu/UNs5G
EMTo0dglWe8hiW/7KXBnzSTtbrZ9Z7pJ7MmcMouZb7L5smL48if7z/DC74FKxRBpOV12c0gbD+kP
dYhEFv6j6r5pUbGVR8MtnF96YrhTb7u26g7JmmrGOQ9jsfzFGfeLvFZtk9MXqDr4LPuoJ6rHPKeW
nxNDx4DVNluen31GJlwbn+GRNqVLVzZ1NnLqVd2+r3ZF79/qSUkPcG/Pu9b51Cjj//SZYAdQNQYD
gSjmqf/ZStDpAHLHQ0SbeExLt6YwnVKMzIyNNbq9/yludx2zz69/pQthHUT9f2YXbk9lYzKycCLa
yl+coHDT10D3aauuBPUz+QPC0js7ULlOlxeiYiHXOnY056ed7tNHqd9PX5l9LD5C+L0PfjRe2Wvu
3Kr8d7QZVtZ58XgLCVcqbuCVlvmfWhpBnJpsrx0hGBtJ26H8x6iq3Sw1GzXqd9L4VfJvr+/tOQZA
LPqd0UXZIO0GlEZSjMKufbKZemvASYiLO9gEhnEf9BtbfdGt9FbG5UKGd87FSj3uHCAufgEHHP1h
S9SxFt6vzHY1qLPC4TeyfK+1z52WbFu/+aFUO13ut5013VZD5QaaFyYt+uTlPYz6PpSYPVzcJsF9
Pf+wnGOX+ndZsBYgxPJPeguLH7dIKYY6ZrKcxo8LTGNn+JnXOo9+t9dGz6+PiBaFn5XptvTXMGvi
JJ2ZRYVDICLYnSW3Ic+KzJ8HYRaJvDnYt9omzYJjLTk/59HY2ra08ip4ex9ds7j4CsxSSBiKjcUy
N27nubsJqo1mqK5xMON9GB4bXeGPXjQZqVsSt0By6+S2n+V9U38YySX2nCYcqxddP33hkkzukYoy
UPkp3V7tj4b6XGoryz0/aoDnaNCj683/QC7v9KjPU6NFU6lMQl7rWao3DW/5bIbKu2WGFNnpd7Xs
/1w/aedRDEsCgIssGiJCS5kXx6+a3EzN6YDAm0+2A3NOib1mFVJ87jqndhYfMoFSPte6MR3iZ9l0
83ovgSJ9reWnDiDz9SWdJwenpsSS3+UjVeIUiZLZ01sazFBf32yYb/4/GQGFS5DitaotjYx9qgUD
Rkx9h7BpNc1s2ipxU8T2U/cXS/nPisj43y3FmYuqNCWs6PFrDqlknzNKhbibaj+YledAj9RGY2Vl
568IyB3Iw9LJoeuMUPipTUYFTb3KQJWDlexi5/cQ7632U8kgl0xbuVkufCioyXDHwW0KZcjFzdYq
9uQkTTIf0PRhMd0DYhpzVG2vu8PZkFFG8tE9RB2PgysQG4uLuivbdhzmeD5YxUPxuT6UfuJmJfVM
1AweRtttGeyS8k/XzZ47PFaZQEzzl1IqMmen22hmxTyUBotrdAjkxX0O+WzcGNpzQCG3jW6uW7tw
YZ6aWywSyhblpxZzc7Lzw6Nep+5QP/fDnf85gcBrSVtd20r6dDOFI4+OX9fNn/vMifUlZbetaJcW
SG0ecvTvdflbZb5O3+ixbobh3/9iiSaJDpSNN+7i3DFQLyWSSBPosi+x9FX2f4T1P83/y3PtuqHL
OwooBoiAwRdc9spsp+/gV4UzaAjLq+KIATCRS2yWeHU0/Y42Xekj7ANAUJGeyh89sKPrv+D8NmBT
hX4QqEAKussQo2ZyKzsBn3RCVd50O3WvzDtdpzGUbirrTv183dyF586pvUWwUbOuzWqbczLJR2n+
0vxkzM43TfbMyIaacTtCJr5uUXyr0+iGQR7D6KqLmShLWro1gUNMZLymnaGkojDYzLVLgy1cFa0/
jzSnltTTw6g6ZqsYBZZ0ea9TRTCz2TPmXSI/F+m33H8uQ2Nb93tVDjZlqdxSYN9MzW3brRwTccld
W7B2+jPqhhFvo1PMB8f/Hjm/knHlE148hu82dHHJ2rMWt2FYzeCms/Kz7VMyf1ArL9HD/fUvd04F
JKbSBUNsQSju8AQ5XUnZ5OmUNjMzVYP0yODvbNNqjX0jyXKK2tQsHbOha1wNMb9NYZbb1Cqq26zu
Yl6ugba7/mMu7SpIOEGwAaxLnD/9La3cK1MVqYxfqX5b4UO+1tk5j+Twhpg3hx6IzpPAXJwLO1R8
v1RN/xBkiWdL3PWPhvQYJ4xIcoePDhan1sVRJ4VFD4LS9DLFdsI5sYok8A9hXrl6y5CpD/uIUF0D
kIS8AsLnSwVBeyihvdqErVGF11V9yrZa8qSjcrEmlbV0RiFLKaqdJlKFoGeXnV8lM/uxKjXpIFEn
CaI/edm7KaPggcNvimrFIS8ZA/lEJkZvj/bUImnxKeOaxRwHx7a5zR/xwJsM6W6bjkU4r2DDl+4g
1vXe1CKWtFNdq2WaBEfN92+j0Ya7Vkm7qiEZC4LMjZHrluG+XPfxs+D8/6zSCAaiSal96YQmc+Hi
rpMksIaj2wXP5rwfhpvgGN2O5b9gVsDK/blucnn9vFlE1VBoquEwxuKIT4XqW43ElirtXjW8apRd
+Rt1X9fyP0+3VrTy4H5Tpn8fHN/s4fAUGfB/TtzpMS6go6Zzwr7OUfolHQshreUqTUDOdKt9DbMv
avQ18CHy3NNKiQXBudw0/b7PQzec3L78q85riMjlBcVPos9PMV2jMkyUE9fKu/S70HHgbtCDY5Dv
s+6hCZ9G/5HexMrHXQawNzPALkUxHb7Bcg4ZLd0oJ8jgvHb/3Y/q24DZQdc/5lsrfbG75PKAs3ix
wK43F16b5nbVmUrHi7l+6e0fPAcR9fba6Xf93a6+To1nhIhnbqX6T3NIQBpXbpR9NVZVfy8cnpOf
sbgBbSdCjUXtw2Pq+64DpdrRnnTJS7o7LdnHa3j3s9SfnUWZBLCGTiTS9GXtamAsLsMuhujojF9U
Zsdqn4ag3lj0YsOb5IG05misSRSdie0Im7RgwNhDiAOHvFiiMkJgH50pOmbNwdpVY+Fau9q6ixnH
+4QSoObs9Moz/ec0+hPsMhddU9n3CnvFp87S1+XPWOQCUpoBezbn6KgFPwf40YzioFf/kCGg8m0Y
77vyWS29Mt+aereRjNfr7nYhdsACEB0HgCuCR3N6cEaYeEkJqeWYmK92aLm+wbRB301+FFbsRoq/
zVEuuG5ymeJx9yMJxUsScjv6XUtCyFxCie2omR/78jliDnZZUzO8uW7j7KAKG0Jinc6NkA1eLCsN
wx4ecT8eO6t0B2g6Sbz2bDzbOUygRiE0gsRcjSUZxK5ltR+mYDpO+7l5NiRP/j3mjdswF9O6dfK1
t/GKuaWAbR+aUewMmGvrW/TiGAM6/ev+Sr/Nbltkbh5u1Nt529zrD2n0JJWu7OXfVtvx57HpdM3L
vmVj25FCY3Q6FuWjTIV7Z7lq4jLv0AnRZXoO/0j+fQGmq5HuA2pHPC+hhXXlyr1+fnDhyIEKEIPO
SVnOJhL4fe9MyFWmx0ylunLbNF+bIveqH1H+qjCusKEpKB8CVBmm4+DDN6LF0bht49KhcRD7vO5q
F34N7ClkyMhoUd6GIH96hMgp8kbJQ1DbeUGBu6iCI+6deH6JlLij+u1WNYJqr0xju23ruf2t56pz
mztF9ikRA5LTKQ93ua1GMIunbD80BXPnLDPYzpEsr5yL87PHb9VhBYoUmWkOi1gzqvpsFWrcHMvi
e6c1Xp99icc1Uii6+CJ0nlxiIr1HegYRBF7kfK7TPRkLtai0WhqfNcsKdTeloDi7nR+pT3oXKD8D
vY9/z+GYyht4Dv3Rl6T27zTZZrpvMx1p9GHK8kM9wP73ojpTftRMr/80TVL0r0gT03Bp0jt3s8Zs
2F1ajhFSy4X/MA+t9VLnA/C+ZDAS1e3rnsFMfS31wY3Gm2Y/0Jge9wrqs89hpzGgKjbDUXMrP6UK
Y8hJt59mPrGLCp+k3KZGD6miH+zcS+FjwYse9PZPhTTkS11UoXZb5pLWbZS2jxhyaKXzi1w1TZNs
rCorpvJglM1YBW4eKXL8L0SaIqCDbPuO1btj3AzzjqHDSKZFjEmbdlFiMz/AhQMe/5o6CaHlREMd
2IuNfqZ3GE0SxMagRXHNndDerMmjEr1xFTOESJU2UWx80gu7yG4bJ6efq5RRmbi+1nWDZxrp7IP7
iqkVJ32jyYwVJrBttCqxs706m110w0+hICQxwfBPG5C7U6DXi3Rj+I1CZ0SmogipIDfcPjbb18L2
x9hLjDYy73W0dZBPbpTwNmT27ecqTWrG8RZGeQhTs+09MOXN05jJwescZ+0vMGmqDDKpNo5qnDgt
Ja7Z/sKoCqfax8jgMot60tvBY4au4RlF0ieboGziZj+WdhJs4m6o/44KnFcPLaA69WxbrgiH2hTH
uynSEuTFoZPflm2m/q0Mx5f2OaCUOyPOpWQbFfY4MwFOfO5R6yxmPqdZG26aTmqDPcpN2bNvyXRB
VXS3VBewRC15bWQ1DBfSkkHftE4uZ1vREDumjWMHlO6S8gGSVPrFaAFguoEeaUhr1sBcIb2m9RPY
NSW+n0O9Zk1l2O6jofSVTSHJ6nRjVU57P4zypGxGuqN/E7OIpFut8DMeLHWrNjumdOMVUyEbf+KC
qTJuOxSps1UlLdXcepS1p1ob/HgT9qCSb7q6s1DmqBpZYYZjEv4uMrv77Wj9gJCW1LSV0AehA1rk
dgu5ReljdzRnvlcQtJ28CUy1jv6PovNYrhSJgugXEYE3W+AZSa2WV3fPhmhLYYrCFlV8/Zy3mVko
ZoSgzL2ZeTOp2w8tT/0otqOMQ53RBIbd/NF1yIbziUlPWzpyaYJyzuJa57umw8CD2bOFtbohufrm
rRzB8jPqOVsMhFuyN4vASRS/0gWaSxu+xhl7D4W9d4N5bx4c3mbvd4IonccE5UX6uDgRwU3e0Kj5
vEZHiAFOEuufBvO1dyIa4ped1/iyuWt26YeZ3z202vzRKODa3G/oPguP6E5KGGKssVBs2g+Jo/ZH
HcWiyn1DCmu+6Zq/X1UssTwxW/zNlXvCF/WS6W9gxbDn7Rwc93XbsPVXUM4uD1ZoZoirdemLo1Jq
zek7MuyjEd9C85q9+/S2jvF3Y+v5lxmMufMcaZmulJF4GBJxM1xIdZ0VqMvjq1GZWXLeotp5Atux
QFzp51s6Jt+dCa08kS1br+nj2uooj0qKkzvNtytORQ5SOGJK866T08c4RnJD5uz3vK2ucTjSMl/+
6dd9ajDF3HjQ5oj7tFgj6TWFQ6xoXYTKzSyYelq9Y+oxuXlYwZshiI0oyhIShf5Ec7Uv5bCLjD86
xjguZzDZ+0gQNtiSkj3+NSdEkeTHorqjECSBvw+NND/HfeqQGY1tMl6luH1UvDncryQvjgspq+SU
3xYZB0Lmr/O9U80ouroh5sBa/T4aTkdyuMG1defu12bGjEm6unKjU+BN+BRBUyz3bmer6ioo/PZ8
d4POK8LQ8iH0nu0xoqPWRiWI/47xZXisY+FWMvgee6sKmezalM4z/LGw8jC1PzOSuqSE1Q5UNG1X
b3dDjO2mkFPiXJJtkN8wpXfmuzRb1OVwzTZeZDQpL+ebON25VzJLH4XA7+cFzW/tl84ibzlkR7s/
mK3G5s5a2Pd87uP+cTmIY7gcxlnfiOhxvgInd/3b7jtL+8VxN+WBXYfBBbK7RhnBqf+duUWyQwNy
u38tW0LCDUBt89PAWbxZ4iWD3Ndp9LJtyToV6ZDM78fad20ejIZwxGwMAyjnRLr6klI1Hac+247g
3NRmk3dheJMEm7Qeh4vTYG2bt4yJveM8ErhXL96c+LJEtnoyHjdNESMt93InlMkvs2Bs/XREk14L
7D+D4M2NZtCOMKim8dEsY/o4MoMBbzjh7VmSb+93BLVN61b6e1TbB2fdhSiF6+k4X2wwDKehXjMP
n3+evvBYn2MRA5DyGknwqJ43QpreqTR2L+85MI4HKSbL75vD1CJdWuux8Hza/0IE8/IDuip5xdlP
/Gjlvrdc0B5m1VHWmPnLslfTdu2kY146aIP2PDUuqHkfZSrOCTN3Tq67rdhF3X5ZOYsUWbbp0ujO
r9dxLwISlrPPA+tVJ78FbdZlNMybzlNnPf6rceo2ecWLxuTd2Zl20aMTIL9MgkehR+mfxSBCnyF4
tzJ30TRnugB5axpK1M3Wb+NYZ10pGejcCy0wKeFQUHF/X9uuTl50k7GKRukma6FHVy95fePQSs7z
qLoN1YgBgQWLu6iyZfxM69gd0WSSdn32+po4rXAdw+Hk1nP9z0SdGU+yjZInfIVuLRI+Hl3Z7w5+
A0u8T2zQBjC6rOAE59LZlb/1BGw67lrUAb/lstUTjm6+Q0lj5lms93wL98mJW1s9LN4mxTXa+OnF
VJmOL9pT63vSMM9U6Gpc3PMUy256qJvGeXCqevwztFH/aiNtTbmKHsQ2rsetYSJ93VO6cBUudxkO
VIzDYD+O9q4ekowVaYAKVOBr71wbT7/04arrNxV000w+5yLq92hd/Q+5qjTLiaj3lod49a3mNre4
oSGMmNzmc2CKQuV7WAFTUXlw3GBYa/cyJNivZXb2WNfcXcftm9o999+h+3EoLDz9foUPauqcejrz
ztU69dR61KAA6QQdY/tOupw+b53X4LznDtmJJNZ0xFdn3aNr7ftT/XoMmS/KdMQjoRy6zevfKoNF
Qunaqv1YXcwOy9qt+vBLopOjLY9lG+vLIWYV3eEKNmR39Bm0XB5iyOGnU2dJ/Vaxh2TuOIj6yn1L
d5cKq6N+olpIk92+qQ7nxq8DT6VKnZjg28rq+M+vYm88Vwf/2MVayxfV0GOhGl7d74HnGFEE0P+v
i1Mfv6PVTcXJq1L5IkEe75VOaSF003dvNTkd0928SfcVMT346u3SpawkTOAP7av4bxOdta+y6tKa
zOx6onxgwE2cXTEcYyE2TzRFNKq6xatNTyJXVAyPWe2a32Gv0zTfmRbKym5tquXkxDPfcOYSC3LC
ZEJ+6tfyDy6tyNnI9Zj/yV5VH1OiveU0cTT2RMpH6ZoHKVIVYMK5bk6VTAKRa5zZv/h20PLMQcbs
ftMm9de28RcKF3fyn7lD4j7vUjv8UJYyJydqnKbCNjv7yHTHYXNZ85bzdG9ERv/Ra/vXW5P2xeuq
A53LKn8TrjBWp2nRHIxNOwk04GC63/whiqk6HAxl4Z0D+5g1i6B3cYNDnvyW22BcBWHqJpGfo/Gq
Szf4/WNGptSlO9z0W+0wQq+dQb+4s1tVRR9WXngK9Oz9lwkXnIDon5bPsaZh6bZR2F3TQCR8ULXF
4pLU7rQSHbaZ4d7f3FGfmmiv3JzBIvStQOikVS/hOu9feUXU3006A0P12ez099k0Ovd1RL96ikw3
fVb+BmgkUsr8nBnqLMIRxuwmX1Y/NbhAd1ly6maFqHqfpPYpRqqwKSM8g1VJM3MMlO4HeCYAFJoT
/GJGUThtkk1/7Z7wzoMFi6xibhvZXjSuNivHFtfPI+2Xmi9zG8m7qJ6b7sqMReiXvjuPy0uyTIdk
Y3Jn9QwoOCiGkejp85L0QV/gsN4+KR2CJbj1rdLwg54azTUY+BfJDGBGulpqmpy7M/6+DUP0LVhb
Go4x3HGZd9J26vJh1ftXZ5vx9dxjbC/BzGC6YKC1mQur6rTPVT0ep4iT2iv8GcA+j4kccItunzC4
woloe6gjRHIykvxVWbirL/7GpAWVlZfeT81mmiKLl37Oj9QZj7xzMwMG3STfa7/BvW4hVNAw22al
V0ThkD2ZQIVj3k91TMzYFnXxzU+364q0b3yk+eFmf1d10rs5xkp9W4o11grV3ji8ELLg/HGZvADR
ybS0TAfP/VBscTpkLMp+UEXWNOLNRHP4spDbkp7CZU6WfHJqQ9CRJGqVzCdCGmwIsJijswNPnNaG
SnRf6v3fDNSJ+jTU4cPEz47C1VH/hESHtl0Gnfyr/b376nWiHk7pOLMl23hIm6KnaqqLvumCpKz9
JILVbweeKQq1fXZd0c5n1+eg4USZkndWnnjTWMCqnJ/VTullvRLAZv78ZIyqZ+y9xGRKgwcsrX+o
9mdZ42B3qqeuoYXSaXsfHH5HfFg8EjQc79vwdYtBEWuvJaWFwu2oaWONjnJBViQeDLDy39agb1+J
TIuBf3A6eXdV56oLU1ixn4vRnWzusxtIzgjxQM6lP3Z/Wzl7LtNmNceg0CnR8Fl8iN9Ynx2va7OH
tgwqIA7+k7Z94M3OWM94sfqKS4az8tYT5836jNZ6KlDuyZ3bGFWY1wVx6eOrUOeerol7r1Ijy65u
GXGrmDaPy5TO7kfaV6F72ttYPsnmMFiDO734YelW0zzeojXKJ9zv1rwXfYpb5jIgIiXSAWPV2Wmy
150AEnUJm070JeIMBun2LWpO2AF6+ioB/CHuZ9V7Odag9Q8vDPVwTzOhPErCDeCuSR3a1YHcXJ8+
rJ/UCdvu2jvVAXkO497a5LTvvfg99Vo+K9BPcfWnLpiuk1ym8W3M6p7LenMXVex6gITqJynrd+UN
c8PwxrGGZaqIzL5bPTl/N51KuRmXKPuspRyP4naFJnl4uCNtsDvSstQkWnrXozdTd1FVtAZnT1Dv
po3xejLc9EZYErB2VCyO5z3FdcvJbQZ3eZp9T1Fcd47PvpfcsXmlHF98UbM3bw/RvNEwEmQBOByK
KKPWD8P6WlmydlFne9vtpPTR9I0iHChiVxmMecwSBNg1bcXr8kOiLkleDNNibugDSsDRT/535oLs
BMRJ1NH27UiVMsU6zYpmzAHaf5KOS6CuJsmXu9yIY7wPIo/oj3Ba57TEexbVdcNK8AuP0AAvXzpk
D3mStAv+arTPEyfUQk5u3PqVWyp3778GmczGnOaI0+5whzDAeb0O2yJIat/m3VKr5FSpg6yPVQ4T
ksjKbh5HXxOcdq/tyMTZFbXksAW0vjaonIm4gBjEOqwt/FJKe/LXPZTz45ii1TvHVNcrl+bNv7xi
rSOujLc1e8JoIquAlrvkacTqPAMmNN5AdUlKOiWhQESu5tpPr30Qyf8ybzo+fce3CEq0Y/75WPzT
ywSb15VhaNIirWz1mk0OK373O+6/JKi5xjeIr29Om2r6C2w7ojwDsprYyYM9jylHNM37djv1DtRw
Z/rpsSniPlzix43xkeqy2T7pc8dvOGO3ji966vF3hNOyybYUe2vctGgrJNuFMPH6I1gGo06ireeQ
OHmkGLnYt+Nnum/Bn8EGMfDNEPlverLLnouF2qhIhpDNjMmtwuU9Vh13aBbI37rDpwIzIip8wMFZ
coAv9S3ze1bbUBCkMDzsfdZzju0NzVOFRZND36VvIad+p56q3abHKXXNWJd9KwNcCg0hwEXHcfC3
H7vMzXXoqkc1DwHQYKOWb74X9cFlcI/1MU0n1ZRWgdPkjVjc4THrulhc40Qv3tm3e+CfW0dD/IhO
DmwyHHn0GWZhRz4eBStSbn9269LRXtBeNWf7cxa1vVP6TQzABJSUNMV0RKp5iqzTNg970BIpsXge
ovd5V6OfdzZtwsJO2/o7EKs3lhHQChZXvlr3YvRkk570FPq/8INM+DZHN+miodrxTweRenOhZ3//
lupEf5VWaW4Bf1QbftLT/J+zORnVK7l7W6mHPqIAEG3P7eaN8fc9ukGQBpHBncoctd+NyhVTMeLD
r07OsEXXDDTHlhJVjpcP2HFfk40G5JRlvWwug5UyzW8TkZyltZN+nVaHzItJUFWpXBuOhjJB8IN4
0HJhOxZ8Zqvn/nWSXQ9kvKs4ubQrDukMZm5wldqmBq/lDrues0BZpQA1w7QqPFm7gMtSq/2cTTPI
8ERfJsq+Jo2xmyKnK9FJSDC9WYQPSzgl87UmBhbr8s6wxRhiTqvyANAUIMNyXgtvMslUboNv/mtZ
ZarQfd9R9I7YY3tjJsjz0H5772yxdBBKOwEgDC+xu186bkDKrHB8ULoDyjGApV9DN9znIqNru85E
ySxlp4yLUWkn1ZdVbC6PEG0whwi0mag4VPM7FSlnYG3dT0CdzpaesgEF04AMkVJmUljtIABcC590
ygmkaE3/eU0WM6ev9OJe/JE437y1wtUl+nV3uFKISFXgb8h+4nNRFdhQJJeE8TPxfQvm6icVmRWF
aE2D9f04jf5yVeTZNQC7rnTuW2+Y9vOh+VcOwQMJlQbbxNg810R2G1FIgYXsZpMyoFWbz0Sqxm/d
5HX3e92TkRmR0hH1xYZq87PWphtfnF7Xnpvvh9v4JKFmGKqZDm3QZIy1MElb9dAeoCoF+EoQ5W6v
9FHOXWXGMgEi/m4bQ4WkVLu/1rGsvkfiiH5PVXsM34nb2szzwhUSvftc2vbuqBjsfuYpjSgPd4m4
2qps9B/cqPKr/3Y1H3ywYRq/eOMudTFkfa0K9pdm7ClIpq6sTVD/mF0vZTGEQ/o+7SlKrMrVkuLE
NdXwZsdu51iTcgFj9Rdbp3vRr0p2lzFdbo6iRIyF6mkPzaLuan9VHiajBJoOb/jFenyLUcdEprRt
65SkysV86Vk1r32vmpA6z6v0H0xd1xSAHLKANh8+l7jqORgIuKgEFnFn0gWcrODe21Hub5pEpPu1
dRKfA3sQTulQre73ej28D9Dx9XFKaOAuHVWEONWzbqNHrHvmX3Wfzha18BCuX4PeRWQeCCtBsOkW
ab0zlSbFwv9J3slO6+m6xsb05bYkRt9r2CqOacfrGyo3b3uUy2zHz8XGfQPyoGJR3hD4sEyWMbz2
ZnPlldhI4Th5lJq1uiAM6rzT1Fapx5BvIsX92B18rk077g9q3bjF0rcjSzJMZQQfxJzr7ZlCPtc+
uowvSLXzeJuMkwcAu2U5UZlGZGsPG4r80JtRQzhksvpFt+p4fJ3pkfpTk3KOlkHdVdM5ar26uiC9
Cz7ChCqF15Y2TtmsWMcJxkapIbexqvTpQHOxXrxd9+3dmi3h8GA8IllJIEiIjI27VTbf9oMj8a6t
KG8qMD6Lu0DONbFGfwNcLO2De3jx3VqHa4yv1G2IGgDou3SW0f5p1jqpfoPUmeSF6zWgCbHDTUAz
S4ok4U33R6hUAnfV9FSxA0gNpb1wrksYKoCuWShiMyqgLVgBNDXWAI7NDE5fOalmtziyQdl/s1aH
fHAiIfezGJPhaWm8CRmJcwRUafNybF9GMft90UzjcLx21CGfTkuBV9g47t+RY0DlFJ2jrHOfNZlO
v429f1z66aCWOJhl6u8wZAbOHFNXjmW9kLRxieWuoqds9xpG+cZu+eU1ARlRhCT1XT56oRtf061f
nxLcMOPcLqt3IvTpeKwIqfGxeabkOwVKHg9GuXOc11WGiicc5vaPLzo3edRq2lywKIAwitTYxAUH
ziLug0DP82ukfAPPoaQrzk3bUezWnQyBpE0qQTjXVNCK+CNlwSCPO39K23cBb4ag1IlRKRExsL5O
eIi8aqrr5g5OH3hh4G6M83FUdESicv1PXmb6TIdhHrt1j//TGR8rV6HQl6Q5KnJZYrn8OKJsJSkp
wvz+LKY4qFkFyeSjB25WANJ9jl88cEwJXhAnNq+mKTU5IIBVubfHznsH5O7ktTKYPLRDxV2wg/qb
PBttIgGlm3DmaQiwKBLuaHbR5NtTwmn9vttx+DkD3z23eqUOwydEFeFxRHdND/Z0Gi2dXuF1K8/U
hP08lTLU7r9BesGah+Pkfe+Fo34Snuhs+aiNfA0psMJyo+k2p8Wf55ed4Y0qZxL4+Lb1pLKtYzpE
p0PYyRTqVmDCX8Tdp4gPmnIZC6ie2BfVZ9cvEQKEG1C/0nifDFqEhlp2avdSGN3spe76OGM/hPNb
BgcNRrU2Ni4WgJShWMSYfbcCJdJdT/H/9UDD+1Y3Gg6v8iZyfqtd26femYGgPSv0z7pKKPdF0w8m
90DO7peh7eLz7g3tXbXsFkoNTogBBqBMviONPGsUh6ErFFBEQdPK+NmCAXxyOQS/UZXADBEpruDY
sHZ/d1pudzqmbfwMeJEkE0nu9NyZpWOB3Bv/Z7wt6deln0YYDG+ausJJV80hFvjz55q51YsXMhGQ
rkf2btOqc6F2tHVyr5kB+vutB7EzjTe/oBiO8ELruK+B8Oro2+bvorlMiREXQe5ck8/wUF/MjlVl
7nS2uQ9MtsLOqLDVcxFTAd6ZLMSm9YCd+VMncCA54Kf8II5mAAgDNHxlOGHYTwy9LBkZTdZlEtET
S1BEPUU0PYSu+NLCBvcJU3ptPplG/xbusIYYCW0AtV60T/uVGlKHgPRQ2QVifAlpNoamPY9L5T5P
1US27G7AuYpUGb7vFrqk6s6jAqJYG+S2ZveJIbC6Nx+drtp/+5hNQ1EPawKL1K7x++AMKviyyEB9
wvYfQ57t9MDFsPSpuvBX+19rETZHvuxNdmkDKgY4iGo9L7JpXufpIClt6lYWVdhYWmA5Nf1tk1t1
Hae2h9qwVfcmpuWQZCoTtnuKNkbaCjew6e+jDdBSb7LaXxEIdM+Sx3za6mhnRSw3VoOmeP2unFV9
ARio/1gtFlpHqrafZAEdj7LzgXBSG99L76Z91WsWvQVCRG7uDH38bzCHn510u8XDmwmg2liDdrzb
VpbV7Ib+N3qLG2SuExRNuh7Uw7QJfDqO1F+oh1z/TvS2Sk5LEFl0T3Enfma9WV+6EVwhX+mW7Rl8
0lQFvpjmpxOSqXgmTmv8jkqCqietoyYuKSudCHnAttzvvmUKmuwhPQFDNtN010m7j+eWkvctEcEx
/RACJQg67EhhsRI4iOUKmTjT2cFrdHrYlgymOQ7sbZW1kz6u8e6L8Apf4Qvocuxv77ZRky5sYhME
F7E6h39t+0x+a9lqIUjtHAW/wGJX76NP9mD+QW1Zo67YmbWC/w7E2Xda5RUc3N4PAPghvqxmadxT
rwi0ymkbYpKscGtCUyET1FXb5jEYgmRwjZ5ddAGUg001TvfRQSVb+jDCP+IBarysOKPc09B3IZIJ
6H2kl3QfzZW+rNqL1OxVdj6OlcG2sAOeumSt109It+0ESJHs6m+aQUCBvLXrZ0JTlrLaY16kRibX
FWyI9XefplIipjyQQ2fb7njkJwp3PgdyAwTPZTsNH0MNSfM75cfJw9i4TlPMY5BxcaIg2KAjahmU
x9yMDobSUB9JOWO3xSiFrcLsYayW9qPfwM85T6rkObJx+G+brFud1tQbvby2TfJfOngLWIS7ubDB
MPHnOGqd/doK5MPoHmlIETO5+BbYJdQdlOmqgAxS0TnLKdoNh6xxgCfPBDPEy4llByoAVx2uOVqg
AatI7bBRBwx7nwPVNc3TEimw0Rj0BCVEiLrmnro13CBOFa4suglREFVcubLocbYcimD2LZXrlEZv
rpcdGtLY0kpGy9TB28tk2mn2MgGUFrhdf0YG04e5DZEcwXomA1Tdlnofne/deI6eqa87Y/cqyVWq
Y49zO4vWohcZzc9GRZ/mTgJEumdwvAVwfPqLfWwQjYzbCiNp1oXMCSYv7Iffzdz4qdxX54R0amzv
58ZtWZiHgBbTyCjik47pWgsO1GQ7Q/fZoMSVo+EF2VaqspN+YJ7qffFgeGf4uePk+Et7nLYRT9Jn
M9dxfV4XGKjnKECPJzhPdbI976Bpe0ne6yHu1ahl9zTHrnAvOuz9/S6bd+B6ubSu84ykyohrE/dZ
QrtphkdSfuuVItzJdPsBgNcRF+uOs3oNZouHFYxPODbvXhV12V2qEkiXrXeiiDcMzPyNrHBvugye
BKPPDnd/D2jPbimXs735JYilL43NdnvJKpWA37VOz1/vjOYPWjHgMDdoE33OxNQ4F9DKQJ277iAO
rbKQrSq0+y8dONt29pxqUOWgUmsK55grUeyhQqBneS4IFrq7Zyn0VuM56WbcT8NemQeEd6ss0OiB
FwmMVwDWgaBALuU+ZMVGSgROQ12I5VQv/QZPlvUAkU3XeRxfaylA6rlo9+PkdRE646nJbsIid49J
cJvS9QddTv2SmPoW+JE0OCcv6BgmkA9mM09rN+jHGZ7/OEtnqmtmmCgsvrc6Wfc8bMa0OvOREcIN
PexvLpE0r+W4jypDVeEfGdDHUE1kDoqmy0OMT9tTQxx3ykMGBlHZPCnzvUeqiB3b7C/68+CvVC9L
hTLvtEUyEK96gz3/XqdOFyJCq7D2iDzVU3Nj0qifZhTCj5Mjm/Wb52OjWipkeew2zeVbEEPOvH/t
LbgPjPXU8CoqO7bNm5QwNOSmOnsPDAy5C6gljurRDiqELsI0X+TwGPFwh1bShPfDEjnHCcC6Medx
y5gl0WNmvDMVahqfAHEGnQs+eXVnm3p+ciCx1JWQabd92zLArE83HYV/P3D1iD/bkKTrg2eZCMIW
zo3M1e5d/MVTySouxMXJoxiE9RjQjxGiPFamZ/wIVSXTk9txgM4JJz3otyEVmg9y7YPli49ALfu6
Zk66/QjHoGV1hfXu3x/UOXEJ2zfj/skfK8tj3VvoSAQjGxOSvcet1VVJ+oXUriS7bAZ+8dr3a9aB
lcZUc8W6sH8uMMHLlmPKG3pnPMPIU59w48xYZWuCICNaQnFPbA2rckdkZS6TcuPhrze5JOUeVYDQ
bR2zTMKJLco4H2nYyejUbk7VXlBpmK50Iu2NT5zK/fMoPa5B5SXj/tzz52XXYTZ99TlsjtGvLs4v
PDrXVfXY7RXlrZG6/u05jDx9uTm9AdGDUTsPsIe47PTgvXuJPbLX/tlN7GMptCiCWWqjQthTcPjq
juQibrBuOQyMFAe36U+H2Xvv7HI2r+8OlM56o23g+6g3UzSJgNSVuNtqv/4NErGTlonoJrDlMNsK
D084vP5ugwmATc4klobOkDn7OXIjjF+s36b1feyo1b9Eh3e8J3jnHlfHtr7Azg3+O1/msPrdxaRD
nzYGunpYEq5tlYPFAOwieaHZoD8mfRRgftxKmHG0345eY66PjMsacdrs36QkS7JeHbU58wPbHCFD
esiw+zX09GOEoGNRftoz7cdlqElzfp88f4wZ5DVD+xCrRD8QmEILaFeHqc81PLDK1qb1AK9l6DRn
x3YIRoJIhWHhLxGKX25JrlV3tLQFc0UtPRGrml4U2mOTS4qeOXd1ujqlHAZ8SraK1DEofyeBxkCg
FebcQEgg22GK2x+dWt3/hnDSE5jDjA4P3UU25/OeJD9giMPkEqXKe6M/iiiupzbk6GuXqfkKaSL3
ixmgeu7aIbjt5dU17P1WmhjaKjZc03MYT8XUzXP04Byuu9K4MUF279SOzyI4IsBtP+raIycZiv5q
3vzAolsZvPRuQAFvr86hWihZWVOQOWEU3CqIhV705pCRlUOFbII2sE/HO3878MgmGGj5J5V//Kvj
to1PEm7l5VAxaE22De50opQ5Pjk54qdwog99CTLI0MtULeZjdwSzc5kallcA/fEpS6eGAFm92LeG
ycz90kzDfJx7mvsDNeEU/B1YTVEOzENl03iBDaFMyVZmSprcmLLK0vVf5Cw2vNbx5vHHR0nVgQ5h
9kg7FTk/IVHWBtXdGL8uFqatwOB3Jmp6WFGUzbWrHw1Xrb0LqVC8q2ezjNyZ1VrCP8wqvrlN5v+g
Oxu/amw/53zbM7crNGpj7zpDu2FUFrYjwvFYzoVro64u4V2JyxmTdnpUnq1NkWINSVw1xMFHghBQ
XROLRujXDNy9IQ0kYKNEPy6be2CKcMKfQGo334xKUZXVrPkTmjFC3+ggWHAdoTigC0ts/ia6PyaG
X5bROa+1RlVhxOIdxGMf7hfN7ulKUiV3Stib92ueRQHF67w0/gWbhgxpwJBK/zQEYGvlhmSXeyYM
bEOIlsLsswm7dbgMqllFyXZlJC4hVR5IJxXu3RGkDvdmEvSaScj/STuP5biRLQ0/ESISJmG2hbIk
i1V0osQNQpSBBxIJj6efr3o2rZJGjHtn09EuhILJzHN+dxifLsRlHK9WcRFxFnBooTCYEiaq9hkR
j4NF0cECayu16YSFHHFyIXBpsS76Qdcipzgca3RLsAqjORO3xTg45tXMNDzURmLat2U23CcoxSug
OCqIlVVkmEw10PK4oTTO9gaZuuoIhR48B/D/xcZzegOdfFu6MuyNYrEPGXLU6QbmgNVgLMiqNyXT
e2P4x6ZCx5oBC4VuGjclRbw3vfgu/VEIymnGu9Et4PDzNtDpRrulY4ZiGQQsX9k3jzoTFBrSI4Fv
dKVCUjsPkbu3ep/frMkLtrvc/yHrzHhCkuOdh0ijNVBkZ9s3/BjwrymziiJU7jigNm98rNS0AfO3
jqz/6vOklVArr5qtdpW7WSzPkBV2Uq/T0iBdfk1wvWkdCjg6PjvIZRMVPlrjjRatXF4SH/h2BQKV
Mru7s+0kzB3VF9vWXeS9ydsJwlrqtLm7aGm+AomXjElbmrQN7aqOH6NMU9GXfFk3ECV8+7akp9wy
kqd9SsiYc1ZyhkzcdV1sgHa2IvrMfr/4W0rQJVqXkQKa0y0rPPTIxxXHyrPnvb20MVrbuasotdMO
eJk7z43PnrdoOs88xcsyjLYTvXUwQftL7pdEqMEnPO+kKFs0/jqfngzDYWb14AN5vFWdrelXVIO/
n7QRwyQwiZ0YKCOfH8portB4uZrIME/hK9kyjEVPNyVb3DM8jP9NS9SNh8Jv+7cGDUWybqTD6rLQ
F4/7VHsllkKvnYeHmpS96c5K5jZ59ZwxGbc8W6KoKQSNT0PbeO4mi9mHw6bo5HQz1nGkPbQdjn03
4uYYEGNpG39XypznFSjCMmy9PArc7ZDm9QWWyYM3T5n+e9Vbk0IFXNnPRqnbz05jCDxKEFPZpnKj
fg77dPEfWpVnnLfsNHpbuJlp4LOMVUKVbJN1CWuU29E9gsy0XXeDP5CLkPWyeYJNcYu1V1OIht7o
kqYklALRZuSjeOudITlnbWIz6teegRqLgnbt3goWpdcqTifUMKPR6HVQdb61vjg9GhCMSX+yxspq
QvQh0fM4RrCmOknTmCOBjWxDZ1zell7nc6g5MSg0dRUGDODk4pUhON136ud8Ota5BrPxxqH3N4a2
6uSQ8hZ+dFLl+ZsjsIOASbHzrId+BK2wteYIDZSxTOtWxkm3cZM2zr/yAhkSm9Kh9usJyyjRKJzG
5dq1nfyr4ng8iVFMb2hwcxn6i0S/1JiDbMOlFe7XfrIbue3YOVMaQ7cxXsz8YhODeuaUruoomN9t
PAynXKE1e9c6m4xDiyparNHrpc1tNrDNPC0xVGaYuhmoAiwvePAGE01ZHECTo/Y7ZZAjtp3vTtZN
Pk2VOhmm1uxr0zLaKwL74Uek1raJ0sGMcvu2m2UbrREIYvFkRNrgPEo1OcYhy9gE9gvnAnlp8Zii
xVPWkOz00o75NnHaptjLNi69m4Ej2jiAEUOAmnUDD88E2s5cczomYhtbEn48phkD8/Dj7jFtA7p1
IZ3m05god14p14fxNdFMPblBlzL8gfKb+BALGyjSigQ6tCv9hs19cdW9mg205C7c07BFgm3yq6MZ
WTzBaRMCu8Vm04AMH6pdo43aueNz9OLN1NHHh7EJEL4i7tZwduyDSx+WZsyQx0CYqPg6VGE83lz1
Ycx47je8xs1ToTvdPwRtYTubehTRu9uiOEkLWUTrsYqS7/HkRPYq7uw0PU7ebADIYMlK7izyct5B
NoL3ofZogfNJSP+xoNtnzESFoi3f5dBlSIxhCvunCP8TUoykbCk/pZxYi4sXiW2bdnNyGCXyX/Yp
kYxroe1m3jJgzI/uhIgsTq7Rt9SZRLskXfeaiYqQCK7X+m+OQa/AR1rMryMTEM2daWoE736kAvNu
cBfYn6laZvsYOQhgtqZnLRQaJsHZntpUmCyaHoVPgcANFKyaVLKT6SwVgobaVOABhDH3IZXgzJUM
RMZVGTjG0TSBZWNWrymZwgMRrZ5LKMdqWwIILGHTRhZ7Q1Dm31O+N/SUcKce7Y/Z9czSqXKDc+4S
/ZiJbLS/erlNiG8c2CPuNQm2sgatTRbwZ2qxcRz0u4IH+xHMTuXmHOJI1Ixprhj7owy/AMZQs37O
M9JwKMINy6hvO5HnbFFFrF41pjfIo0HUXxY1Dc9azL39GEwxAZS16qvPli57JxzKbhQrWVWm+5kc
NIVyNEXNu7KSqeQDXMYGKDGjmLLCcZKzv7V9jON4dbyl3k5zO91aDinyK2RqS3IaQapMWuYUhKYn
j6f+5qgF4Ljz645BZ7g37HLTjv7yaU4C/1xiVtLUy1bmHQVwZXkTOVEX3zGXOPM3qLjS/OgIXcUP
E7OrbE35FKQlSgbKqxkBZT35DzMS5+EFYtz80goYog2ed6PYJB1aF7bpxOOgBV8YV3HVL+Djpkye
SRrJh/1gorKG5pmm8mRH1sVvg+dupAEkh24TFQanRlQk2TeIdQG8h2igD86uFoocBp+8lpAvkfMF
ebX/pWuz8jn34Hhw0pQlsCz9q7lt88Dla4qSjuFUWFLvoH7pXtvaKe/RP1+MvBOze5m6Ossv2hNL
eYb/pHqaiByK157Zlm/gVjanGFwk2p9e1jgnTID3wc2YLCyX1MUzUV0EziI1R/8OPQJUW9F7zMVy
acKKMM7TPOBcVnD/keS//gT+jeODC4pUb1MXqRJVB0J7drHObNYYP83yGJlFYm5SKl5EMH4xIIos
hF2Op5iKMT2MXrb0OyEq/ZbBXptrd7Hngb7fZACXlyXNj0lO7lsiGsU2UZlZmA1+fq6j0f9sYgV5
84xMI0SMTcyFpue3cl31NfZQbdb5mx57w7xlXA4+CaTs6bCx4qA95GMn/VWEVk7e2d2Y9p8zLfto
xRL2zBXyzUivPSax1uveMVD/qsAmNy2rChsuvJn8V8pqxlK4mBKSFVYIfGko/tFDBtE88Ya8Ppou
ng1mKPHoqbeGvJNNiP+5ExTpUs9r1Zbm+KVvbeDBoqyneO87ysEzGlycd5BJFPShAYWU4H+c8ZdZ
iLgfpB7sI2hF14OxFt23avI9/DYSJBS4CRvN8oN6afo0Qbb121gpytFt7KGfrYhbLsa15SYFASr0
dzTfTj71oZ9GpPe1TV1Z6yjR2CwqJymf6sBNFNKR0tVhN2SN2NTmYNToNaLqAd8mH1tgDeKGQj3y
14Lxl0/k0DnG7WKVpl5nUx/N962blNS+WgXOOgDkjynBXPYqFgXiDq3N7pX009YNew/GLyLaYYCh
86fXKO2T8XWZFsBobblpj7Tr8pmOce78AK7hPWT4L6O96PuG2ptlzVuaFtsKIQ8lb9IZyEB0UGat
vcYx/NU0XgCOaLmUSk1s49RtA1hNBPWpuJ3TICpXVpk6zwwwbiLsQBZCHDeOW/C02DD69bz0/TPE
b4Ump8CDAP6fRtHas/R42yFBBhblSZ7ozvOT20VYikCi6jKUdT/2G3/JxLDq24tLWhoCSjfF7sns
q9q1bsFG+rchN4dxNQ3ZfCxp+hgBkEfRtKuGi2QTFlo8TIKHcj90MBYHaLVBkb/TVt8QzyvadEbF
3vMAswmUDm0rNEhq660Z5DU8w+CYGIyQNeKRqBd9bo1eFeu4qOn4jYAfsZGO9r/ado/dACgUFXrp
WD2leEz2E8HTC55vlkPZoE64SDtHg2kiofArgX0XkWAIrBm8uoyvfq9EVvPPoNqvXSEEs+YomcMa
1ulTHFEyh8641FgH+ih/aDGxmSsf1SIoL+DcCjk5+AqHEppfBcz8jd2XSHeU9FgGeSWTvZ3SaDJX
0i5m1nsckDRGtdR7x3QR3TlOjfmcWGYl1lDUZbNzy2D6ycwno11lsoM/JAi9f4HHUC9YkDimfLvI
5d5sUeHfapjLb2Ue4VpYcnuQm8RN8kcSqwZa/sbu76WCpr/IATiGp7Ypn5xJF9aGeBuUk/EyZTcR
0bo48iqRHwpXSY/m37SjqmILTlVwZA82EH9F0vLREphGqt4c9EhEXeDyabOvKYpIBIt8EeWN6RjN
uNZSBhhHYhIAH4SgDz87TeXrG/au4SdhAMS002j1ya4pZfXKfBdDou/K6vY5U05tbNOq8O9T8EnO
1lTwYrkRRHWDABpZLbWNFEFlDoQebWrn3Jp4IhvsTsXkjJuyAsn8tJQyPo8TxB4j6BrxmAu/0LdZ
wCC3TWcrO70fvVbq26iyL8LsPjCTTTFRvWNEypdv2Ijhj+hzKGxoAyGeIYrjL35L7cT/Ecmftgeu
y9tNam9lchmo3Q7R4V4vox+EVWFFJzJh0n4zTEH7MBqTaR8kbLH5OdKR/ex0Wft1ccyxQafUK8L/
C0XLimAh6DwEFGXOALM+D4iO9rzInQ9aFGK5xQ1T+w/4q+cnu8oRRExZg+3+Uph1N63yyHFkw8fm
h9sDNm0qMt9YZ0o3CCjT0Y42lig5LBBSRXuoguGlsyr7Fegly1YooUjsR1Hs+0xXjPXbwihkRN6D
mMUK00f6VS9B9yWgkmMBTg52lAnx6XeLCgkasQXHCZFHT8PraOQ9VF7PrriF+bEdRpBP9MV4ijom
hogCi1wQsx3RxOfrYK4nh6GwJZLpASCi5kxYoAh7xnnimqhU4m4dQZ3/EIxjEJw9XEOo/LwxfjRA
DYfT5I4B4Qw2rU0F6m4guMXQGXXhZFSIakpMql0omlrbe8dOUKLl9BTeeobYC8LGidvnKpcD/rke
mxDMrxdtBscWzqFpawVlk3j6i9JG2+6GssDLmvR9sTZ16rrs3lHVoM4nAppyS3xRxAzDR1eqBnDN
7HJvgvdebGy63IBMyJb1My1lOGQWfVzvWMl+ZIRKfIMfPkLfnubG+Jlqp7QBAsYqvc8R0HQ/aOOq
YFkVUUlKERhp4XGuJ/O9wkXwabQ6xLNVRy2xsi1rbJ5m0o/Q8y1oSvm5viw+UZP26aFR+fA9TzAo
rRAsNewPyrO/yMqY73Mx8xHWaa3y7dD06mXKpvLJS4sFSGJs5reew/r7gEzFvRil+nOVpIZaM05l
tlD3C1S9nj/JJxnNaAil9u3XIlGXrWD2ojLEdFcVvA9KPXSAaCtXadOR29I5yMLWAb/TW83sRZ8k
WRMornQaf+qiJE+fbPRc8P/sq8VTY03JS17604xWsevPoMNa8SkumGn6WPjDHkIIIF7GXSm3wsSu
u1IAkD+8mTpz3dpLdt/NEQ5dHGctihescc8FmU0RGl2LRBXS4WdMNozEfOsW5WO4HA3kqhyNXwXL
W68RkVZvHvg70Tt4EYc1Zg5yDKpReCEU9fhKotLs4EXMslNZRQG5074wxK6jxDyijUheUSOhqJdq
yYhnI7rjFYvXoLek78XNLkL1FCMUb/Pm68I5Tg0mcvuJPtNPwtKu0PaLtNUPaE+m9AbdUsy/dsep
OrhkvtR3S1H2+2bRmq8ESinl23VchNAQA69zi34o9NpuuM+X2nnTFqLTlcfAAvLp9AjUbQQYehAU
uaimgIbbZ4cm/RtOj7LblZE2f5LbwVzUiYReImPh6Ak6H+LL2+itFIU9+UVLD8MnFolZRCkI3kZZ
tR16uZqTLf1PZdx7eqk/AZBB/cTRWL2y6Vb3EzWBCMFpfaqlNu31ynOS9Bs7QG+uMIVNwd1MagWE
sZUFN+DFttwjhS3zR4dUgIHbrEEDdd/5lIlBPh49B3UWW54aqTIaSqpVmhdsOEMhW/dlMC0n+Ypt
JU52lTtkd8in7AB8kWgfPlq0GQrActoDrjTNvk16YhVkhogydK0sgnpxhGeFi/JGvAGyCr5fFFbH
ARZB7JbWHyUFezPr2wuW/DUlsCJHouDZL7m0ArDzaUz8U22ObfMIW4XHrPQv0QZGmpv6vrCrLt/0
XiU/d1k8ZyuMztkpgnmilkf49FmZM6aWwaoWSHMjnSsGK8y0yMGQDzAAdVxUIEcX7QYoPB8CS4Fh
L4UYNPW+18zmfdUu8UlgvbnrTRcf9ooNTudPJba94N71xsqkSusynN+hcIRhintCWGgjtnXWyMhH
2tvL9n0pSQ/Xa9Bb5LKr0ne8cdoS0T8Y/QNyfLMxz/7c46/amYmVlnh68AOW8WMwk7DQ3Po2ymA6
RfotO964OOqlh0EFd3h6IHvcN5gWIc3CoE7VSfPVVe4i6ABRPa3zdFAY0yvXi7ZpRJJsta61ZdUp
0mOq7zxsBlH9VG3coMyEtR7Ho1EzT+8Jjfrib6x6HKm8REqMgl13XrTqbXP+YZPdUt8sEQUHFIOj
qucxjUp1k7ATynVf+NVbQKaSOLfw+Re3Npu8/90YyjE+W94cwNz4Vh6Q6DalRX/IjdJbdoyF7Cpi
rN0B4GWMmZO8zK4uD7MaE3vfgXnGx2C0hHtTBAl7ptUuSbkeReZNTx1rmtkRlee6eDNIRPjU9Fa2
3LZ+LqMjDiP8VhYNKi4uOFHEECarv7NWCPKwZa0qVpekbsVCsgH50MYj4AnWnSmHwL0xiKRj+BgZ
MKyehYwCcowKxDlxF8z8sVDpw4rOe7wAfQ1Z82NZIYljVOW5n/0cZX0/mQtW4gCaAN1F9iIH7X61
MNFwXqgxeDTVUjGDwgLynCEYMQsVZUZlw7lT0YgHkVzlXjSfnUg6wwmCijOMFem8tLZPvH3MGr8f
jGEg8IDXHdwYUgffpqSJ33MewLJJEIYLgAaQnU2v3fZbmYyUj6OTAoR6TA4jkWjkz0yjZcQ551jL
F7XERrS3cmXoPSTe9GmovHFbua7V7ro2mob7atJEr/ioCp6GAKAP8QRO4P0UKVynpP+MfCteTlrg
wBd4v9ScsLeJhwAI8SS7A4FBWbSB7tb7pVy6ZlN3Tf04z/+cd7Y5vTQ2VNxaWwlcJgaayg0TruuF
yRiYE0i5zPGaNL0z7aM6T14JHUnpGvoyuMPOSuIJk5xqZpuaTPxGb4FWNZWI0VcAuH29Z3tX7FnO
QPrPkiQPgF2mXtG2A9e1gg7sAlyZ9qbFifkEkQ9BbTeFcZqTBOBWxyXW9WgI+p/j6Ha0pywgtclQ
VdCqgxfXgIT40u5jLKIRwQ8186MmMJRbf+mQTk9MhmE4ARk+1m1vKx+xddyioBAQtA0LqpyyTWKr
lluLo265szzAUMzpOhrCsQWbJl3EXGhIWscyz4W2p3Tnt35ysWk1jbizBtwFEAgGuJ3S0zCtRUnH
FdL/ChQUc4Yiy6tbDCXxQNACvFy2ilvLrtdWHo8/ENDT+0XIToOVmXi9s6tbL8ZIwnm9q8kQXDak
g8nHpCEzYU1yx/AgRh+iu48iGidUenxnBaq3ly5qHCjjoG3XngPijIBO6AcCYFLwLIwL+s4jaOzT
XI9TdF8z0eHVZzDsOresfvgy2xDfoOlzkFH3wtqzvmFrscuS/YfKUQ/BCnJHVCGJgAS8mBlQ5Abl
CUpXm4gBZBe0ZiaOTS1f1aXtWUfSa2J+savKQ+As0YsWHq5n6Fv55Ckxr7GWD6dm0MV2Qe4ao6Z3
u++Y+FHw4A8BhSeojmZjAfwVG7p4cSJuJrj4lWFLVyCQOY51LNzmxsDlRHQHamSUhCgnMJeqBbrd
KnXxmpdjEd36RWFMKL0LsS4zl7iAwPT5+0BJUs5GOS7Hhqb9W43ZAKu6MWaPyaKlhZUOc8wKHXJv
w1aiMN5mpOjbfGdBe1sLM7IUKJOuHpUTg6NUomp/Vuag3mugYX6BrnyadBCD+X2QpfY2ftBMpxJo
a1ylVWQHP1xhQCTZMPS72MyDMkRx1D0RIuEqnON+SVfUqYpx0W5j30yOhklpK5nEh9pt/WUdQESp
jd9bxFr7aO9vzUvQ0Gauk+HExjrkG+gmtGgm24Gxs8vas+9V2c/jLX4AbBMjCSTmoUlxiAU01agB
Rdu+u54XMParEoF7Br8OHNyxGDu8KSBQajAYWpvjNUyMbO+WPVaw1PGSr/gGMnTBbTB2pySe3PZo
99NFnTaY6dHBQ5Gc8r4snaMYognaBENLmm9RM/h8uGOOMdDEA/wtBQP+ynAzdUY9hOabgmLwiAkK
cDzy91Z99DA4GAe6lsHCHdzVxaaBi6pJhMBIAyiRolRbRdRSRhgQYZ5vdUHjxMpK4QbDVNsGs6GK
yI9u2OXIjZS2cZESEa5HGs2wjP0ZWT75tnz4yifSJF7Q/XWhTJ3ePsUtnEGywk+cjhxqCQ4NHZps
1uUjGNCCQ5Nkc7kdO+Ys7QOZY0+Ecuvt7UISpHM7j1BvFyTY4uPl+F3Tmi5JmBZm933sG/tcOuTA
FmHQg/IcZyL3iaKqXMH4NWKDuuYWqU3pfDYJlIAKloYxPgBRJfoTmskEQ7WHlsBZZ4he0MRYkIRg
g+SqVJ9Sb3C/FWw0aEBsOApvGRxYn9ElkxFhm1esR40YHU049Ou2VHkXHYrRHbwdWT263QUjBQsH
IkoOZmZlOlcont2ASMlJZ/1NXZV4kpNB28dpikUcgFInpv2+VI6+syrQ/c8esi7z3CFAFKFe5s5/
zFTXRHcBVknQC2UYxPkuXGbXYLs1PptOO9SMQ+FPeyo88P590GgofTwwFiI8TOK5U66tKG4eOqOr
rEMPtuATwWRZT5mVxsF6ERbFdZOP6HuMiyGygowQN9S8cXaYYlbsPuGtPHbapMsMdEfUQOn5yRsN
5tTuSLPsz4PlNe0mHd1+QKzcGfEBZ3EsQjXUM54urAimcesD3hPaFQVJ9BDlyvqWKSNuDspvGJDt
2gFdCAZf940tpSNfqIOyI80p9occsMGzfSi0FmFM87leOAAVLroyyW+SJBPdmy+ot8EG8MFv6nRu
7HtJOl2yrzP0CASjkR61kgB5zFcpsjh/JahljC9KXSke66ZV9YkRKkRUa9tp23MbNIjeFl6ZOOAW
iqnZLUPazbPTKxeium8BPYaRxLd12SZOeQY2n6Yb20X8Ywy2ix/Ac+oIM1s/OFSKjHE8ki67fHf8
QaaIc7vs/YN00d+TbC0iDNGSSMEocGld5aXnQ2n66J+6I+rhPn2yinJTosTjgkicxGox4ud4KbZ9
bR78fReGvKmPomcvAabXYZ6+bZF0T+A3/sGr0FCDawyFF/fHsWjmzaCJM9eooqBoR7WnJQcKpJK3
d/nU9FvD9b5UuMgOYkisU4xrIPogcPW3rG/TYkQvhjZY7EuI6SVh/l9Z37In2iap6/4IF7EZ5n1W
/gjiz2RmffDkf0uq/+c6zLtBXkUQj3/15Bmf1VvYhfqj/zB1z3U4TwfvKI1NF3rmc1od9dqOdyXZ
CGHN5IZT+VHM+h+vD653GSZu8Quur++lnlWLrj/inQ6X/n4hSIL6PxY7TPkBZ4dUSO1/0omBxG7U
RYvbHWb7pzUaW1XnH3wFvyfHgkkJcXnozMj5bQSI7nA+DoR5HSE8TnGzhVU6Zs3j35/5Hy9ikv/N
V+a55vWrhba0pwJl/9F0ygdEbrd2/5g5T//FRejeQMYpViznKps2r2K7c51oOJLv+ilwzR/YuR/8
xP4gpfj6Xvg4OZXxyXkBUJu8zkp2jaAVvlTEC6Wv2ny0vBe/+eAS1yuBS5gC1QUBu5Iyyrz6Qij2
ZOdTP5wy9dDlj3n00wredX/6z57X9VUu28O/1ltKjPZSaDM7tfrdSr/7wWn5aFLDH57VLzdytcMo
Y4qSKbWzk5e+RPI+cr479QfJxx89q8tP+NddkOU1OcHAXYzRWcb3PCuRPc7tf/htXT+ry6/411WS
wcarI7gKUXRhYZK24H923If/3wu52gBT5OYOOsLsZONgyI0fpNDh3/vgrV+fO/97J1Qm9mWSpDCv
7gSCWRlKuNnpEma1gnm5ER1+zr/fyR9fig+bK9nIXcRSvz4uOgFksSTQnxJ18okkzcisNNPvevxo
9Lp5vZlebseSLEfboxO37auP2BsqUyRzXpzS7o72OG3v/J48YGRoi/oyS2AfiBJiFreLdYq8zzkJ
0TaD9iag/QQJX0Ca1N9v/ZJA/+9D9foH2b/e+tQtzmxE/KBksTYFKVqptOAK47U2FM6scZW//v2C
f3rW/34CV2vMGOrIbUEVTkOws75WBBSWPsTYh0/6ehLe9Y1dLbTFa0Ddmrg45cRglkhfMWwhLyE1
LNiRyhbg4MunrYeE/u/3988Xef1EfdvjjLBN1MLXX2zv56bAXlCcgso44b9DmHUmow1BOflvxlP+
6L3Tagx35Y17V5L6A476UUr/n56x7/iQOpcCxXGvnnFmJ7KfkYCd1DrpN4khV1jxCPn+6FYvG/tv
typN10KoLhlGcvWMZ9OP0K51xanpHsEMV4RuFVT55pdo5T04W3KZUIQV4QcP+HoEgWcxKoPD3xWU
I67lXm0JORohDUIxny3yIASNUEu4gLNW2fDojs9mfQuylNHx997Ot96npjhf3gUKipmUKbWnbd7K
ofzgV/22sK9+1NVm2KXpPJEcNp97/Hvz9Jzipw9IqOppf816+/dH8NumeLkY9aBNPktgMX3g10Wr
CJGUZcQT8OJHoIOV1j/+8wu4/PmXWRzk+DhXJzqYFxoVqebzCA1k2yQ9G1/+foXf5hNd3uK/L3F1
D8YwSZ/ebj4rYC3Xv0uc79zzvZNvRtKf4VUPJEkMTfDBe/o/rkv34HmSciW4WhuAhkToVcN8zqv7
QX0hVW9tXNxfwcnwSdN5n3pSC5sPVspvC5Kb5TF6zAZiVAQF368vrMUR0UAKL2eDTOKuRGHPmkT6
cHQ+Gt7+pysx2sykQ3KAz8TVfu43UaTHuBFnJybBm2SiKDsQP43S5vj3F/jRha6fY1BNuRMX4txj
Ur8nLtYA7yKAlYVbHLo58Nf/xfU8C4D3n9LfvzqjZ7pTurhJnK02XxXdU0D9RMh6Ux7+fp3fDkSL
ebrSdSwLfM2zrKtXJWPELQgnBD5q79TJfNc1z3GjSeZxwPet81CLp79f0fp97+CSHrUNyQuU6Ncb
WolFunXGWZy9mnjOwjHe28j1X8oFrqAkNupWOnZ908L73DjtYn4HLmr2DjDamsjR9r7M4EQWE5vp
Koqz8nbqEEsTAiZvCKRY9Z166zBO4PCV3X4g32DVgZ2Hxmjcl77MDkRDJl9wKicfrLQ/PUj7MvjY
9PniLXn1JaLGqPExWOJsjk/VlyxnHwyXYd3pe/XBp/iHNU0nSNQg2ADboXk9CQw836hbFbC8CJ/O
lblVrrtJlxvbn0JFSMuE1WNciAda5s3f393vr+6yjQQEXLNJehR2vy7sus0t5j5My9lzjS0mekIk
jO1Q3iQIoFr77e8X+6eR+uW8tbiaY/vM/JP8xbqsyX+V9Tn5MogsveUct6TgYFK5TVy5d7Lys1lC
nxGYS8hW906c/w7zzbqzl8//zS8IwKp4s5ZNU/nrL5gsiaCYAIdz2xp8XvoT0NchmtZjJg84ft/w
myJndv181VPZ/f3if3rWnPkMBpSMkqS4+vXafRovWQtxerar9tm/ab0wqKqncvnpq93/60rXU8AS
iEscAO4/b7VeOZiPoTRvyqU4GCNWEb/69Pfr/b6XXmAGqmLgKckBcfVeKxvlSJDH4swd3vRutCVN
F3O9evSHD670x6XiAuPx1TKxiG7n14cIbpcsjihZlafGrdHOf8vaZwY5ZbiGjIi51IXYNLX30Qr9
4x3+67JX3w0hbXaZay5reO1WD7u003gA1LHIoucospDlbpK4PcZKE7a7Ji6pN8abNMg3CoBTfzQc
8VKXXq8j9lsQLU+ScuVefUmTVQ81QZfiXI1FuguG6ScTW8b9lOO0/vub/dM3Sw8gRWAyC0Zef0ml
VUkEgdy3A4WRLyTd7tGeqfFFYgP9+6X+mX57fVf/vtZV0bboSTVOkYvzKHuMMwznCGHw9o5RvcBL
34+WbYSZM90tjX6AF7gtF+epLBhXTCxQSFRvtmlL9KSSnPKVFxB7VJk2rhhxisnbTZbuIU5NguAM
vaxrECdCAsC2I/N74sudhUIsbKxo4w4jular/Wjr+73khe0iPsAPhAVaFlzdnMc8ZRR8mmPZkkTD
2t19n/evQi5ZWBaVCpGgvZMpe6gb5w165Zj6yU2hawsrpr1H2rp8cLr98ffYUrqAazLgV/26jii+
QEyjXpw7TtPVKK0sRJ7ofHCV35eNzwkpmR/CuGMw2KsGS2NPNmw7ts6+RhSurLvSu1+YG4UcVez/
/vn88VKSsbWWoMQKxNWl0F0uaQ/Kx9dD10J0W0JMI3wmiv+/X+j3xcc9Ueiw2wVg+dd1AQkmxeLO
XGjpW8IhrGbZdQzR2cW1HX9Qy/3xUq6AnwtIZ3CtS4nyr/PSMOdS9ZTJZw3N9hNnShrG6Vh9c1P3
299v6vd1zk1dikYURRbjcq/2N5v0WxnEXKmC94UZDovhBta2JLCnLj6AW81L5fTrQudiTP31GaPM
yPjrbiIvnLxlOoIFN6tIHkXc470ww2bv/A9n57Ebt9K16ysiwBym7CxZVLBkWZ4Qjsw58+r/h8Y5
++tmE03sPbEAC9Bi5aq13mC81sa3hFplEHyBbIWu4zGCTqb4K+ag15Of6pzOXZUtzaT4MZsrqQ9R
qejwIzAHELNcAxKKeon+HyYKd31D5biXgIjNoqCkJFEB6+Qnrn4iBXgV2JKcbuSX20O3NPHPw0y/
P5skagnvFytI+SmL2SjuhOAZ8UggJ7ejLNzd6LPpmKdFzPt59SqvxlxwUb56CpXfAxAsIXqt0W1M
k2MU/wYXYavJe50CJX2+HXhpDZzHnfXikJOlVYxBfvIoTamJem90Rymv97ejSPLCnDwPM+tFRc+V
bkwk+SnNIFCbrrLNsDzaVSU54gl8hnFA3Z64K5cOmsHBHTp3yUNkRMGnASb0ytdMwWYLxGT7VVX2
Z/bOufexWqewizvPeBoACPAi5X2EmIftlYayQ+m02d1u/HRdmIWzDF5wFns0IzsP55Js1yMVrbE2
/KYgXkxGZeP1z3LOjK0hEHjNvV9UK2vwOqglwuvVVFMnCcRV/HLagthvYctExlNQSEchtcfPsfLU
DdKnKHwx9TtLX4m3MMIQ41WL6xL+xiamjZcBFTfsgW511pMsNbsCoYEqeC6iE3rRKF+VdtFS3W7e
VEXaGFAL2TxWevnvXemym8FCmjC/pp2Pu9s0Bc8WqgVS3wzVwX9Omu+a9QgzzlbDgwTyJuo3DSiC
HrE3uhwxdSF5BiY1Dg8G5Ax0Zwo0iho9wf/ul6UVK5mJpZ4xTG7uloJf4eTHfPlhGQRNEAOS+xSB
7AexIVbcse7Av7bgb30MHEkfwGn8qu+DVQ/SqddnncJoTEU3jdu8acyOuHZUagB+nvfcNfKXvDzl
+LI3e9JQiG0/GE2/s9CBLAW0bqzxkCUPWvAkCUcvqFaW3MKhRGmaiy4PGCxVeKhedgIgf7gYUuQ9
Q83aKtoXceTtXX7OfspUpR/ACYqZt0HSY9vlH4a3cvxOrZz3wnnwWS/kqQaJPYAOG6XmvhhQU4bb
banf0Jbe5ICLJDdbGfSlfqfkqSicTyLCxrPVEOCZAGtF8Z5RioHfFACeQbXOOqLNsJbNX1jp0+WC
ZQeASTXm2XxsgsbBGAzvWX9Aw04NTmnvGJ1lx3q0y4oPwVxbaFeXGYX6OsAGcgw8E8V5CgwUj6yj
gBA+j4PjHWP1NHgPavinpU+j8LVRKY+iiJ3vB91z4o7c30bqf4ZbVFmEjSwcLOG+Qg7VRUGxyIVN
0R3gCPloGcdhsHI/vrqIXH7p3yfR2ZbQYeGIh1gXPlfdh4LfbfP79s5+dZDM/v5sy0Hiyah0l7+v
tlD/zWIDXa8IvrfNx7+PY8o6qTKd40OZ3+jMtqzTYRzC57p7V8vKMXNWbKIPz4HXCSt9tjS6psp0
4l7FsSXOXi5poXW1ELm0yUjSg9hnMUKABc+oMc+O1dC0J9hXK5cQ6XqgqBBxU7UoFVmaqs06sq44
7usqkh6SBOyoz1Nbf9bCrfd17J41765KnmXyZsorzh+YOwq2IegrzV74AlkSp4/QDe7p8026CqJa
tvpChv7ROElRvmFUcPi3o8jfxZqaW4DFyhGnTzibjQ3GDU0jlfJDqGP4iOyI+GEkf3Rjre621BRZ
ZNtnR1AAQ832HgV2tQCBXUZoGcx5tK+0lWn/9y9c7KfA884jzE40iMieoUZEEID4TTD7Sev7XnRh
/Ga7tHWq9lDmP5pUOOXau1lsMYk0Vu4bi41kT5+QvIaozHErsioYQRJo8oOGru0o4iocbm8P13Uu
bGolOQW8YkVdAqFyOV5KDL4w00LlIQndfet/4sS22hT7uQxu9y8rcEy8KZQ8WTkqr/bzKSwnJOUn
Ge/5eYmmwh7NHJUEUlCyCYMUBPdvOL+1eSr8T0J4X2Tvt9t5dTjyVAPIpJPqEtlitNmC97sxwlfS
tB7wXtuEEey0ON/JOQ7tqKYUCHIUKw28vgsoumWqqkp9VqGm8fctdLYQoiLMTYlC/4MGlV8oMc5x
0YmT0IUemm2KUYaR3sE0sQUE86SSCpKAtIIa2LfbPS2Dy0l8+RWzPYcttPEQyHcfDPn3gJFS+lgY
Kyt+LYRyOYME2YBXNcTuA2zNfRifrO6uQ0HtP7RjksVi/MibzMtD3P4HUjat+1B5FUqbT3XxqbFW
UH7Xc9KQpsWgTU8KCaDNZUNU/GukeBx9x4zutK/SY67sxPBXZT3GKdao5b9e25fRZm+XAcuOKV3q
Ox72RpsmgTIvVCC4b/ebdD3xp6sxN3JF0WnSPEfnd34S5kYAr3NMT0n2OcAB3t3gjj0UA8TnLwlG
K/Dhd7Bny/HUKTgqGflEBnyE37YL9XbnDubKR13fKC6/adb0Qs6FOuq80AlV6w7/EKWzTl783KJh
vtL6ae5dTn8TUiXtVg2OCe6Ol0MaIy9tql0UOmZQbwvjPccyz7fdR8/fWs9cyBwk1frflvZ0O66y
0ELJAN8NOoNnBk+By7ijFdY4VbWxE6P36aMyZ2O/YesIYaTNfSv9kKJ0k/5StEOIFwkidQhq2kJ8
RIRIFhApt6NvsLTM5l4Qdh16eOF7TJHHh+0CZ+cRL4OweISHG39TSipOG1N8t9D/uN2G67MH7MyU
A1VQXCfDNlsNIRkKuSj12Cni7JcJfEOFcnc7xPXOcRliNg8w4bPUGlcuxwMkk7WnXt8O5UqicC3G
NEPOtmGlDbRBHoihofgo3lfBTpZX4HnXaS1OZrDzBiwoXCjV+cYhonyouRVWDUJZ7CvjSSo/qzyI
IKtD39zG2glqid1V0cFfw4Ne32MvI8960O36RhmzGgdC8/M3JaNwFOPweqwghNweqoV7wmWk2Yyu
KMSmuddkDvx3Q9p6Jh43dkBJ2TzUD4hp+yvn52LLeFaaJtfUaR1djluuJElowZtzEvVDqEu7RVRY
zj8K6GkBOra3W7ewXFXuB/8Em20TYq8mk+0FjYNbAZtYab4b2QFw/dpta+ql2X5EIKgDqkTm6gq2
hZLpWEYN4+V3GCZIJ92/g9Ft1IDiwgdU2Hr9CQ8ECvhZ69xu4vIAkhsBL8WNEiLDZYdiIdFImVBk
DtrwpY/e7huWo2UGsfPNEJ9K91MfruyCS2cPiRAg0dRzuQ1Z0xifrT2xCkwwFUbuDM139XeCtaHv
YsFX7Srh05gd9W7n/pQxwzYfuschshBp3/T9h9HudN3b3W7+wjHIR+jU62XOdkOctT7EBUc00jR3
shz2gNZuosHbgH0M5aPs5banDCtTajGgrhoAP7ivGNosYDfUnk/CMncq7SsI/o3YPYSutw11p8o6
sJgr4RZmMNBd7po8asFFzKkphTEK6MXIORZ5PoBqTORJeSFUFDZr4LGFc0Fj9uqI3E31uHmiFxFv
yuRFUjiQmtFHCzddtXI9WIrA/Yt8EpOVbOv0+7NpI+cNhHIlLZwqSKT7HhrUDkGNtQ1mOQrpSrZs
7pTqbM1PjoB5ihqSk5tViShOLj1BO17DxixGAa4xTQFSGsqsLWA0k7iKhgJJCRQ8k/tJRf32zF5a
2KQ9Sbta2lThE2erLEDzvfKtoHCw7LEVYHWPSDSK9cE6pN6DxMlq4h16O+bVoYrmF+VYjUQci5t3
1eUI4Qre5FXKHIApk21KxMqOOlYsu1I12u3tUPJ0QF9smbNYs4WEhTh6yF5UOEn/moS/fmNi1m7q
rVDfD7iCmupjBcE/f3bTLVbXWv0YfuPn8ANJ2vbNO1UoRnrySvOvUwOzb5peEmcztENSSipMvklX
vvYeAnUnX/os+B9YBpDsthE1iQ5w+T0kQ4bD2EFS2t/ulesrx8UX8Ci6/ALFUnqAlnxB3f1xj677
Z1K4KR5HBRWXca8ZX7Lxi1RYK7vo1aE83WY1Zhv3d5mdbTbuSi7W+FA1jWN2yS7Xn1vpTjbSTdxP
rju/bjfxao5RaDHYZ0ACUXMhAXLZwsBQmqLQ9dIpkvhrHnn7NMeIomm+3A5ztXFO9RzrL+gItiaZ
gcswKbRBjVp86WB4uMuUz4GWH7rsocPS83agpfacB5rtN1FF1yYNgcBJvGLvDUnaehjVbKXbFtqj
kXHg0QFTjrf/7EaIrksOvTugPUjGYuRo+m9Gvs8QAf3XzWEisHNyePEsnx+oOQLbJs4YpWNQZKrC
p2A38kq+HeN6lmvMNjgp1pSB5wkiXw5OHaL5pUnAOyVdGB6ytlCo8UklRJEBW48QqaWocvEYaiNk
GJGUmUCO8MxR99zf/pKFiQ8SnOoW9Wv+mYOlxASmZQ451RGN1sar5yAGPyM13bhGsFWttWfr9Z5H
u2HgqBO/j+TR/DQP03CyCfAoE+cfo/czK+Bq+FtFJjW2GT8pXXYU8ic81N/6fG9962rvgBctwjW+
eNTkdkP2RTcaGwh53D5aWMGujMt1FfLv9/E4nNC6VNxmkywqI7SPKQU4TWkda6zx9J8+5g2K8k26
QzMxes0NG/kWQbyLI9y/lVPeP1Q+VATEP9SH0rL9+MvtAZrO0YtTYvoixCMkFUgNJYTZTGlwDa5R
zeQ0H4p3WC8bKNkr6aGFBQz0GuKlroIQ4rC9nIwwXfw+7YrayaUR9+O7HnmuSF9ZvgsTbSIFgKRV
dLLbV4d5UxnFGFW1k0V30vinsKxtGFob2Z8cRtZANAt7xUWw2dEaI7anp3pZO8iRbeQG5tfPNv8d
6Cu4taursKYwJhwYCnQvi7PjsuPIKfVILmSNo9c/BCyBTPhGEsh88tqy+KaRfLo9F+RpsGeTwYTE
xnNOIQfDhLgMqHRerqh61zi+eVDqcMdzFc2b6muN+I9iOdUpRRjG2A0/s1fxPjplr1b7ZkV3zFRH
v6/U4+3PuZ43U2WaGyZkWiA82jR1zy4LcYI9bqwGFFzSp1r/bSafQrSn/n0M3pQSUwZZ3qvSkq9m
sYB6WOOUeEEF3mOaxZu6XclzXK8xFXwuK4C8EBivv91+1hBf6dScxFbjNAraoLXUP8qYWqy05C9+
+3LwVJlXqsluj5woVaTL7goMKysbBY+KWE0eule94wZX4/RVbPzgLfGfxyb/KvYoRFXuHS5ig4sd
kooHgwr8cee9+vmuQ78ufsiwUys+I9j3CX/OPdZZgvtyu9MX+oMvpZYH/4qdZz6vEe+SuJwWreOa
lXCq4xanhWr4fTvI35rcdX/8L8psr83LEtcKpKycZHxoEORRcXDjFFC/+09qgi81pmpYWlvZUy+m
X/I/ur/HVc2T45VZvNBYWAzMrimRDB189hltprvYn1aDE8pY/bZIHq00dGGZ4HbEVUKZjnptnjIV
fMQxhEoenAr7eB2BYUhscVVvb3fn9ZaHT6jOnQ/hRbbXvyfv2RzWERnPxh4RYyntjwhQ2hpuy2n6
Lucrgf6e0ZfjxtGNWAA5ANgYTI/LeTyao4HjeCY7WPBFm9QIbFd4D/EwVX9r4i7BqAn4t+F2dvyS
yV/Kao9C3z5Ku8fABXrMMxFBt2OLZOGwk9cQ2dc7MpWpST+AnAGXxHltqvSTQAesozojCnybbJTU
7YiGNH7WOY4JaqIjHSGCVgkRp7vd/8uROUcNrt0cC7MXhGFmvJErIpdk3juy4zjn2CJqiKes+hrg
2Hs73PWsJe2vgCqgAsL9wJptJqYhhsIYhqoTlABHhHxfC8HKrrhw2gB4AvID15S9kbPucqAlnIrJ
cVmqU/u7/CmE9lmfRtwSD8nv2Ek+5Q6q/5Fsd59AiCrqvkYcTnqS9sFW2qAwfru9C7vF5cfMZl3o
WilSx6bqDM8iktj6vaRuqL0D+g36U4X/yz4pXscvMGeG+ijvrea08gHXF5gJ/gU8Dcgxr4J5wiMz
i24AHKU66HNTxt0o0nNw7xrpWx7Ktt7cxf6D3NxF5p0moW5rogq9D7UfYfPS/bj9Jcp0rZgtQL6E
jVPGuw761bThnC11QSuMQkcL3jF+mjElbFutsf9+FDbBkxY8YjbXCIekeCju5Tv/TnXCZ/2xvItf
xt/wMGRbfpeMIwUpC6rLJmeNrOwP08ybfx1vG7KjFlsqtf3Lr4vKSs7ykK8b6p8N4vq19Zwof/6o
7bZEYznL31d6Q16KN5Fe0DABFqrN9m8PDp2M+4bmKI/dJEZs10/9uPdegl2k7dE4iw8oFnX9C7VI
LKu8++KLJe3lh/ZjRM71QdiP6k6u96PxrOnHFAWz3Bt3uN8eAnWNw3F9EEyc2P996dSSs3GroxLz
aD3RqGm0to5IMxIXmrqWm57ae9X/5ORUnYIN9ZtZekH2pd4zqg6BCySNSjTHVG40L4GMhTWuE1BS
VbW2cVbb67vbI3GNlJw4v9wbTFArKtnoWWQLk4EhEVrNCYqf2r3gblNpixJki0n6cKyDxwGN2UZ8
GYOVJi/261ncaa8861dtcKVGq2qN/ehLGbymjHj+n8bOBAFE80io/12TZzHKukOHNRs1BysqZzSi
Y2vWBwTeV55iS5sMSe5/wswmM0lUnCj7XnO0WDtoXaxvjCH/WZLoiCezQORF85WDZOHcmo4P8lCM
nQzO9bLzJBT3Yko6mhPnH1F5H2C0HWnYlblIfAagboWVWbLUQh22BhkAXjIgti7jZXqEZYqnaw7a
xYCn3zW5O4Tu58mUvUeJ+PaUXDolJ3AAj2euRNfc26DsAxFOkWOSVcLPzTJ2WQqL8XaUhawGBXjS
BeSo2fe45V+2yW+EyWNcVh0d7e3U7DZa9JLEX1QkU0R1pzNRQOqKdr/r0C80sMD9EaX7wjrVk53F
3lI+0Hqza1Gzm2RnlitTavEY/wuUp9hoKVc9ruFn0MiRrjppGN9hwWy7wPSQ9e/wYfB12UY6fqO5
wsZ1EVcfv8fg6ZvqkEgbRXn1rCMYMEu13c/YWbTNJ7xpVibEdc6ZbQP2k0Fmz+BknfNNymGsFZTz
VUcCaK4p2GvaXVkd3S0Sg9/dLTCORnsJnjrB3A7iGzput0dvcUKehZ9NyF7lqc1058rYJziU+UO3
C8KiwDIvSGx6s+BlPSgrjV6amKBkDDC4Fnv0HNiN1JrRGQOHlisjLk/xK9xiLBXv/33TQCpyGPM0
mBBAl/MSPH9bVxiGA5FBEj98M4b7zij2rfQoBeFKN16DQBnG82Cz3d9NvLEyB1V1UObf5eUdtV7Z
eFPTvfQDN3lV3SVvyp35KczvXSQkbzd02qTmZ9557NkJQH5TqXA/JXb8oSLd2pXb5r/ca9AkY9So
d6EeNn3D2QkQoUyJ9wYbpTd8y/pjOx00eGKNj0F1L2r7EgHR241amiOk4wATsn1NWO3LgEVtFojC
U1ctXKyqojvPX0lfXT8ZyfdSOyYpx72VxMRlAIy50UZupwDa/eAgmsxt+hslqZXtcWlwLKCJMCmB
6F7xn8fCN9MAdXynxVatGe5a5ZjhZnW7sxbbchZktgULWl1avlzpTs+8M6kSSyZKhraRfb8dZ3FQ
zuLMbreVQWYEAwLdweU3RYSmAvhURMPKubXcZcYE7sKAmyft5ciIpYnpQ9vrjqJh0qR+QoBQUtae
VEsnP0wb0bI4u3TwnJdBsIhoPcwZdGdAwDT7ArQnfzN6jNx4ymU/bnfb4vCcxZptDjI0abXEAMHx
rPvxpwidANaMVK1dZpbeHnA0/ybxJ07hbI1KbYNurV/oTp4jG6qcqkqE4lps+/6ZQw7Db9uyXm63
bOH4YJx4drC/wtqcV9vNPA09TDF1x8Lk9N6U/AIrOekw5vpDxZsaHnWwEnFhCkIbxnQJrwEW8ByA
gS+ekXgCy1YppXcp5D3cVq+3G7UwXBchZtkFI8jkVGxi3ZEi1UYxT0B9Ux33SfKviTYo5wDb4XKG
kKEMKu5yDsYjhoGRRKCi+EWtzS+g1PYreNSFxXQRYzYpxlo0PKMkRh19oy2NcZT6FQWExf4i9aPC
XWNQ59ARSx/aGFdUdp9YT3G1HF51naeXKlSxHYGGuj06S1MO8CIgBU03RK50l50me2mSVWOnOwLG
p7t2kvaXRkQ53MoXD1oS+AdkqlYW8GJMQIBQW4HbUk6+jJngEJKCqGegrPq1DnpzE5kNVrNkGFVr
sFsNOuTtVi4NG038J6J8GRHNal0CSKk7Jjja8iXEvjhYgY4thmDlwpZhCtKdlyG6tE9Q0JR0Rx0f
O+/zCPCvM1eW0tJqpW79T4xp6pxdGyyvKoWgVtmSxu5nL9U/EbPZ3e6ppbHBtHB6VOGuBQzvMkRb
YbE4ZAY9pXnqXvZi/eAl2dcc4zW5kZNHHYjc9nbIpQlPJgOlNorxsMlmIbkmRVJnxIajGW9DfOLW
l4XhRs6if38QQm2ANYUgDqiMeZozGZBRL6XA4LgFJyWmiPrHLRWRDq+Vlfm22Iv/hCKFftmLcaqV
haYJTIaq/Byq7Re1l9+NQKrx1Rs0DOr6dn+7E5emH0cvhFdyNdfQvRR7gz5WS8OxhDtBfxbF3xYn
4+0Yi62isDURDDnn57I6ghFpQ+tlhlP4iGmQT36qsoYHlUYmSHkaw8PtcItNMqcSl4KIEHmSy06k
zDLKgVuj9JZg0jlgo2R+r8e320EWKmng88h+ohOkAFvQZ5uRMfgq9jeN4ZTuYPvdPc73Lbv68Kev
n/Dibc29ZYJAFZ8K3HFqnIGbDQYF6VjZ6TEQXvo2sosOP1G0FAa3e/BwjnTjbdU8iWsgnGsMGwcc
YBWuPjIF9isid9fXZVXWg+G4fgJoStn79T0aKtiQ4v2AVadeDeBlZes/jIPBIKioZiEsMs+ylJ1i
wgtSDEfqJl9So34WhDQ5uKQIVqoESyMOVRb+BXg5Gd3CyxEnoZRqMewfJxj1Vw6fV700CpyOZHFl
Jv+9Sc0eeX8l29C/AwdxJX4nFfjB5Z5lODEW02qztb4O2S+hO2j1wU3v9cQJffwxdV66FijBH4IE
qCqzy+o0ZDu1kzft2O+DyrSlAkiPcG8pJzAv21y/H6qjEt6bIQ8H+NX4+SmQZPy7BOvXJnqsmn0l
IOrDPR+xAVt0Ap0calJtO921ETXR8mGDo/btKb50akzydP+/rdPvz04NIezrfuwNZngr2WEAi2yt
gLS0g1NCoI4x3V5JEVxGqKIoZ756pmP0TzVWsHHwairpJmtWNrmFVwbaPhIbHKlhXdFnD6a2kGtD
wdfYUbzv4vB9cqDDC6lIv0PV36lmsrvdcdcEFRbcebzZ1TUs+kKpc+IZ5g/Re3Ch9MZHveocwwel
nRe2WGwSHDPirXUfhB32FXs3PflYkEDIrWVMN8oeUeWdMuDamN9zv9+4EAOSz1WxjaWPAZk719sk
2LEUL3H7xWw/Ry4uOdExQqbhdlsWN4+p3ybQG1W4uSxS33SZV2iJ6cQns/9A/s/2SSSe1GMb3Y+q
06/k0ZdSOMZ5vNmVyzci3fIL4rV1vRmz5F2z3sXG3+iPKMx61nNuFnYGT2EMdnr0jBmNq62Rc/4e
SPNVfv4N8xPEhzMwYcQgnj+KPr49nw0ZtyB84SQkVw9g8mT1mXNuoyCjjJVL1+8M8bsYlC+lf8x9
15ZWYdsLr0pqGqD0KKqA+jempXS2GGtEjcogYkp1jL+jFLwis595vtHx7vKOkKtXhn1aelddQDiq
jdwKyJhcxsNQAj8yLzedRAP2vNOetNGBq99/4CieVDZSh1W28qS4JnWybCaO+v+LOX9TDDoW7JWX
mY7W7+tKv2/RyNGTdgPsVq8O/lBt6gopcODk9+grV9ka8HrpnnIefzb1mt4La60jfmHld4rwFQMg
QzyJ+BJr/ppG1eJ4cj/B8YDcK5mvy/4NVR9Hd7dkWQ2SDYtwY1XbmHtDaNwL+pOsFJtoLXm4vJTP
Ys429FjJlVIBaOIoyk49dEayMehckuxUlbBUeM/fJPfP7Xm0dDJT1+DqDMsNtNismah/Fopgdtjp
auK2Tr+KVDqz6PV2kMVxI9+CZhvaMRSQLvsSTrykZqVpOGGYbAL56HbxFhfVWq02grfCeFscN+6x
PHUId3VD9wXs2tKO7UnzU4wJmRdDdB81W25g+2jov0UltpTp19sNXDq/SGzLlPwmAI82dcDZ4hel
rCGDT1CzUjC5Tmy0vQ+NBbE1w/tQersdbXHMzqLNTsuiLqOw0JgmOgs9l3+o8q+Bm+rtIIv3Z05J
QM54nDA7ZjNjsJIolQWfDU34kjT4C+k/2urUdK+e9zWuj9jnNAAExIA99iFMnUQ69vjOJSLqAMaP
0HoYJspHM8JGyHelkr/XXn0og0NuHvLuePtbFxfOVNiHqCnxwp0r13nSWKMz0pqO5O18bZdlh+QF
4WON94UP2kh6qdb236URP4842+6NRPXCEBE0Jwi4snuj8OGlaLFgyBMYP8uo+9px5txu5VrI2SRr
3KwJ44GQQxTt0OxHTuu1jx8zYPte3O1UQVtZSmsBp9+fzWocE82xavsp4J17l1TBp8j9VXgvRqBv
06A93m7e0sIlLctNk7rJpB1wGU1rZKVCnQvgg84bqLyXzGMn2DoQhMyW0OVeE0GZRmh2gJq8Di1C
AeWGB3UZT/LawZIlEiJMnp3h/ZDz6lgbJp6+1cpSWtj+LiLN+jEWcrzgCiLF7rdaLO3pgolD2jaO
eJgKK9242CyAPxZoY3b0v9e3s0HzWszawtY3cGqlIOSHe1XG1EpHo09cS4YsgfzMaW/gxTrJBljT
RnUWK8LO2isKEi9Uu4LwBJ5tNE569nPctsJH1O8iP99Gb41g1z9QJQsq/EPljVzfNSelfx30gxyt
pYqXdgI+iVoxj03uwn8/+eyTiggTQCFBIzPB2lcd30rpRTXxvP+WC8nJyJ4UL/uiKO+3p+7iAJ8F
nd1LIpJpep8SFI9d/KZ/U+rf1tnvBrgjieWV2TStg6t5y35MJpwDh6TNZaeLmJqnQUMwMUjkTRxT
chfiYo14tjiNzqLMVkczBlgCjzkvdukOCU2EzwOzhfDRRXaAD+zt/lsMRmMmgyJKWXMzg1EqwjgN
K3Jc4YdZs5WpP6rqXRbW6n9LXadzRFNjnID4V/cQRKuUNiHP0puvweiY9a/b7ViaBxNIhKsO2q/q
nIZRGq1bA7szHKRPbK346NXYttIveMgjD/v9dqxp05hPAwCcU3eB8bziYxRKF4ahKJPoUHejXNqZ
/DkeBbt9rsjlxCtHz9+69Y1oczkEkoOxDATIwBzaPCnZg5hJGzX8KIWTlH73lX3kbkqNvcaP78PY
3+altIvF8a6Pyx16ULjJvPdVtxGrk+l/MfrEdq1Ht3v2s13rbvBBCHo8eIP7qLiTxNOEqh+rO0hP
J6RxTPTisxcQ95DG7FQAkph+QjOmGWwheTGwFZSH7e2eXTiIQHr807PzxCFKK24A88pwMCF/6eqD
qQsbUF1AdO/BknanWlrLvy7NSxMC/kRcowo1zyp3Fn62EYl7JzHCTZiKD6aQn243ammJMSVBYk8+
FAhfX+4a6BQ3A8R4w4kyFWPBWLY2uC/KtpjwcM49z1g5hq7Z76QU4aCQeiXdR/Z1tk35SK8oneyS
5O13SmMjTp/o95F/1JuTOJ7aPtp0Tl2hZnMnUowf0QMDHkEdcbDrNcLW0rKclLfBd00E+Lm3U6Qq
o98N3M69arD1/kN1XyCx4Wj9VGJHfbuflyDI1CBgbkwoR7jB8zPRMoaM8eTdSN6QZExx9P3DaBwH
GofvOlB4zoRoGzW469r9yH+iShq+at3ryodMgeZL9vxDZgNgmRinS2ZhOkJx1OvgKBQ7nYYPLxnK
FdaBB2wa/nGVTcnV/jecuWGtLLOULrjoitkZUkh9H2Nxajp+/C0z9lXVnFoMqwVtb2h22z1PQMnx
d477bZKd+rW63dIDZsLaAfEnH8PUn42E2cStkLW1icoNxKdS3jfJ+FmlGFrHn0PlUXYfZNyOw591
8kdTsAY/DT9H5JU0kvzhhxgMmz63JaWyS1mjElDZkvyr/kg+98bK5ro0ZUiMg98hlysCj5qtzUbF
1dIrKtNxra88obzE3bag5U00zLUBO2E1woP5Hudb/0mx0k3uHodxC9h0K6312cJGhLg6l17+AV6q
z958rSclQd5JvPnwcEShK14TIlvgtP6Vb598i6Yz8u+gnd3PfE/Jcr3STKc2D42xtY5C/SxpDxNt
snjOddUuqvtgDd24sBQmzfh/gs4mYtcEVeGmqulY6atm/Zhy8rWyX1lvU9/M1tukjMsLBbQevJep
b89axixpczMT2GXEsNjqCZJSaC0Xe73M3tLaNTat34f7HqwVpZY+PKK7UD6IYWM+60gd2lJu/Yd0
GTswmCoGFK+5ufZ5JRdpItWMZi08SMXBfRK0+5icaPJyu+kLVxESO+BMkLamQD5nbVZ1EapFRPdG
5CNE7vxydI/uODlgb/Qova3sbEujeR5u+pyzjh4w8XarUiHZEjzU8vc8QNE2WtnG15o0W5KWEOXN
ONCksCGdmtlmvsd525aLnfEp/A93bThSDBO+Rrx856KRJl7EUaNmlpPAiImkV6XR7Vz42shrE2IJ
fH8RabYlqrC4syhNIYHK+XsMYHaI7bRUD5W7NzqM1C3bKL5XDc+4bb2GJFvc5pAoRjwa2w1KSrNi
kpQpldUEheXIB3U8RNFTbLyk+G4p8mMkWZRKTlrzUlt3ufIqIBUTvilwhZqVe8nCPejvq55EJOqW
INovJ486qEpQaZXltNDSahiFI554ZultKnMle7Jw66AyBwJnos7r4L4vI6WZHNThKFigd9Ot5n0a
ksauw5MUPJvdl9sLcGlF/C/UlRxGitxab7We6yQiVupw7GA9UcO8HWThRse+JnOjgdwAvWmOIMnc
IByEkMkTxJ8LbZvGG635KlU8PYIHrzvFFE2DU5d8MwQq5QWq00e3OQD2qIXjmjLo9SiS3pC4WvKD
g2Se5IhBldStzoqJc/Ejk4qvQqggM2l0+1ip1h7cCzkFSEqQZUguoqEEIPtyJMVCApvTSYykpG0g
UefldKHTeAyYQb4Z4r1oq/nudm9fDykxgfXyVsX4V9bly5hdRJq5r0PXqbkOe/W+kf1Nt1KVX27Y
WZDZcV/V8iDikuI6VfwnDF+sfZraKLbop3L8KSjiNh3XXuDX+yo6cchVQn4kX45g/mWz4IINokv2
3vEVwFruRxboTumph9b/FaefKKH/+16cRg3eNvJ0+OFdhmvV3Ie3GFqOCKlhGO+KyX5ghTqx2Ivn
QWabaqVA5CsV33JUrdlJyidMJCrDsuVaPqThc2+96+6vQchX1vzCTYqu5LwAnY13HG/Hy7alnMdV
NLIGutTJ5PDOtYoten92eWomRIOx73wker0A0eqVA3iBjHEZetatVpLVlimUllNSl+qjt+ce+6Zj
j9Oo7YaHdGv+stB7NNu9ke0EbS36deVzig5vjUor7Z7vQ4aKrlrsT/0tpY2ddr9DwBcPinxMR06z
kUTnRvG8t2rVimdp8pJVJTU9CVhfafKERaK0XsrZob9pnbrj8JD1XUueUZI/Vl2iFxg5OFSinYX+
HwVlrpWX44s+f5PpZs3cNVGKC3h/BNqhEL92rrUvS39jlntXZW+QzE3p8rQc7F55MPqR15RWbYZg
Kza/xHJvxCSFEFGpDsYapW4a5ssb7/SFSGBBRUPfTpx26bOLmCkpkaf7o+Wkuv7kC75nl6W3cre8
PkWJgcQ+8g6wmK8EmjMprissLSzHQq+vghsa9i9V1toFT8lVYavFASZJMJUg4PAasxsKZLTMRMyS
eV0pm0g68QDzgI2ZZmZXcmqHcI0U4VGMDgFmLYLcb0z9gF8jsPFoV5nYfJiv3rAmpbdw1oG8VyyI
9PA8AGtd9rIal75qBC6nj7LXtXuXjJkkn4KqXtkr1+LMtuZGLquxELmvCI36UAXpEarEncpLKVwB
1P4fZ+e14zYaZesnIsAcbkkqVJBkl3PdEI7MOfPp56PPmYHEIkS4DdhodAG1+eed1lqr2+ZqQAvH
KJTytLBqXh29i7+bQQwHLSyM9y/+tW0DYcPch4z88RtQU6IO6twU450NLbAz/AJgHkr2RaxlO+g2
+rrXnuprW4uLGPCUJHRpxlPdHwz1tUzfl9qGibWNOdNDGPgC5LGWKcmw9hLPahhOMNDp4loRWibD
k6c8SMqjbuzvz908/8tjTdculmhUR9tssT56mdFSPdXeGXnRZx4uhxZeVwiE3zrp2MqUn+X+Z9Vv
eMsbRpdsIk3YhIWOUtG5HTOa78gTWk+VSFQAdVczJak9GpYTyMGWQ7K6eLBdw8QO1xqk/benq1Wz
Io1EButnf4r4o6n+KoX/4iDMjNr/a2NxglOv9gU1qryzhihA+ig/VDsVRdLxNYpPsJXkvrblqs/e
4ZslvLK4OMuK0sAjI2NR94ZL1yDdYdiiiSjYcPLzl4IcIMw/uvQ89Om+koPj/Q20kvgjSoAgT4ae
bC7HL3ZQnurFNKaYN6lR2JK+G9MfhfQdqRSr+CClR6tRbFGxk/gxHhU3+w9PxpX1v/7a1bM0TXOV
vGg8Ghcku6QfQRuMo9G76Ym4ZuPSXN22IL1o3rd0SDYW/eAjp0drNc5+yHvtGE3tDqFmOHnnHbpu
N3xtZtF16bAxv2tXtTb/ahpq+eblk1D3pWUWqcTyho2TpwfSZrFwHCY3gd5VLb825h4txtB/DelL
30e5U5ZfWmmTXH3tIr/+jMUuE8WcXsCez4hbBbZV5JU+TMXO34177TC4sF94VO6h/yiZFWFjkddu
RKTUaH2l53F+q2/PbW2G/pCH3IhjdGzib7DQ0gVnF0hq1pKTa1swy9Ut/Zcp1Zi9HZIot/YQI4eV
TmShqYM7g55+6tQHlMlVT3fy7LlpQmR/8b1F5EpJbovqQ7altr06YqBcMuAN6KeW5AJZMUaiMHFD
ArlwpGhvFQfakr3SleVnc0tUau1anHFj/2ts4QmZCEr1mjQbmz7NnejVCULf/3JLXRuZb7Grg2om
0+inAncvb7RXVW4svyYKJF7Sl9BLHan3jynYHrvtpz0S7dmQbJ2jedGW1ySbh/kUDVyF5UvntUqd
BKnhnSOSQYnq0M3g0qVLCwgZjPSp6fZt8sMsTlloHeVwbwif7x/ktdvjyv7y0YNfCMRHonswp++S
mnBiSF5KZxT3hdZ9EImmws1u4bUzS2Wao0PjC12Ni4UdxSgSOtni3PT6IY3Pmvxzqr5U3pOYJwdP
7bm6DDdOHKn5UfrRDrqek25tpgLXQjiSALy3ADBJTS9eRLkRmwIWM4Frk17l8UPQPpgllAdQnvgN
dDNDZxug4kolOue59OH+rK8F7CaPMSk5INOEFos5CNq+rmJZFeZ9pyexG4T7VH3pdvHFim0UH+St
lun5FVjsMwzC+AT4AdW6ZcQ6eEaaxIksnGtDdJpS2NEe0I6Iv9TIJB6M4o9o9Y6yub1XZvnG7Hyj
XJ0vKZXUgukTznnyYYDfGZ2g2ED2Hf7BBI6rwcHbqt0q2CKxW59g2nCotqLd8yY9JwVhoExF66H/
gDJpaNNKn067xqQV026eWhUqpC0Sj5UnEVbeWRIdej44Qxd3ScheH8wKk6MAHZziRAGEnL72BMjx
4f72WbmHTbwagIDw8+kgU29ntcnbXo8EXr0uNx9MAkEzfEpT82jqoSMpXwyIhO4bXOl2h2MUBDYQ
WIgUkXu6tVhEQ12Oqsw9KZDYJVUO+wQ97IP+EJopSIP3SMM4sCzupBwaDANeNbp0VIJk/E43kr9m
/gfZ/6RsPcEr1QS+C9kAmIqZjDfokMDXQlnJIuHcJZA/Czst4+9zpHBzEKlImY2U2MGvD3LaIyj+
71X9W+uLddAk32/rNhDOhjeldl3TmqGddeTLOw1uh63GstVVB6FJvoP+HigPb9cgTCoZxtcCa7Dm
BxHbOm2Po4ISX0u7b1JANSxtZhZXLmtQDnC6kiudcxKL4CRrWqFlPQUq2CONLjLKSRer2efeJUOn
nZ5jmKxITQQQKOVPcnnJ0qd82HijVgeuz9w46GOR9V9MM6LoSSuEmXAe9INZNnujDF2DIhinuVJ+
wX+9sdtXPA/ocaC+h4kHdl11ETvUOqR8A0K5KG3oomsVpKRDQcrczsi3wMOr95TE5KLxwjkmyXK7
qM0gen7s19giwnbYy0chEIeHLoipvif5ybcA/8VJrj32eTA6gaRvvYSrs0v2ltiB2ikp/9svEMYg
GdtAFM4eO9dKiHUDkvBPLWjpqPkWJF82rpK1lwhrKNRByk/X/+Iqmax+HLyU1azTJy+K3fqPqjta
o10g0TS02CZAFbfqJ7Mrvnz9rm0uVjSGpaBVJGymla1PhV3sWjpfkh+ec39wa3OJsMfMKkcJTF2O
ra+6rhE0SzhXuvctK/N9kcCYA8I+eaX9W238DcqANXuU9yh6E/zx2C1ivzyW5DaNWbvWcKImPAiX
+iC1siOWH4f0eH9sazfBta3FPonDUPTyeZ/0w2SHLf3DW9fp2gN6bWFxzktkirOmGIXz56CRdzrS
vsJuFme7P44Vj9ecxWFnPmCcryWtvV7pjZRauF56qZ8G8+gPH03voSghhZRKHpBd8P6+wdVh0VcD
ZInkMWnd2wOmoRlYz2XYczbBJS1YiPPCrauIB3FLUWPt4qJESCM53AcK1OW3lspWKuQsxckrtM+9
/pwZX4MtsM7qi3ttY3GUyoTdWJFuPHvQ13m7+vNkHg0UsLyHzDbcUPlt/TbN/f0Z3BiXsdjmg9kk
3tRh05L/JO0f07oU3bf7JlYv4qtxLa9BXRHIZOhsb4U7SEyeJPjPlLPoHclyVr/9L1O1RQa1dqBA
ddF0SYcMsKdF/sAq+yZsTdG/GEkvupOijfaUZVu6fWu7j6wfNP4E7PIbhHVZe4UnKZTMEW6CLG3X
WT+6SoJq0drY5mslORMYN82WZG7pOViMxyyCxjRDndqU1boxqIlw+l4+AunPetqBC7QWT4G1n7jy
R4ksrvesR9/S6WVjHdeu+uuvWJwBLQ+sSQgMWjzS3y242sfma2V9Ihige3ew4SYUodZF/fU8hI4n
P/MlQvs8xVsddWvTPjPfQKSsyzRALY5JIkLy18uDd4YcwC5i2syiUzlZdhc3G/fZWl6INMn/mVo+
Aro/mWliTpTQEdAwVRtZZPMx06MjCK1Lb3VkZ17iDFo/Uzpp6ku1JYG2to/hUJ0h/DMx9TK0rKOi
1rKMaKQWT6MQgP3dOJsrS8oxmbtY5h4Wnrvba63Tjdwwp8y/1BbcHaHP8eQFil+DkgCr3nLJ5pW5
8RXQ0pgpYWc5e5golpljf0wipeyMAGVSypnuXO5U0XhH2iZ8Lox92W+84Rv2/l5MVyFyOU5Z3+TY
k8IMZYbXQEaha7xY9WcI/d0qe6y2ZMHezCcjNMg5MT4LJWJ1cURaqfHz3lP9S1cnuzJTj1V/SOL3
paV+8gT3/nl8cw5mW/QHzEpFf1ufb9cuLYv/b4tuC0rihxJWj8YQDpvF6i1Di0DFHNLWj2LTv7Te
u7JXIBlCEieV7XILSbpqiCBEZm/MZK5LQ+RtKvxo/zJ0ihuBOjDVd9FkPeTyj/tT9/Zgz3NnsUBc
2yLd4/PBu9oZSSTCe9YHwQXOiKpHRSEaXUJ/V03zx0EJn5KEHhbkLQEHsEfE/HVzrGt78/oLFmOd
gaZ5O8TBhcLv4MUPQvdY6+GDqaZuXMdOl6Su5P++P+y1+YU0w5AIvEiqL+sZhlLUiWKlwUUk5AIO
rCLUp3sPmzWxdTsGlJM05nAW5p9fzW5XA2bUhiK4qMlR9H/PiHVQx8E/866xiASt/2dmcXlFJXA4
vcFM54+7IoS2P9bsPq6duhS3Yc5v3ZjZ3NxWSNmZDOsSX1SUiA8Rm2CuGR2JO+xbFPa2h8it2e20
T6PwNY6kjTM+3xfLG9OcZdWBOkOxZCz2aVk03RBIfQD9Gg3izz6b8+SFnwT5EGxtjvlXvTE1Lxd4
8bkbbt6wV4sWK1OodPkQXHw/4qXTW51n3d96At7K68yzSA81rW847rjTt2bgudGrGCani6RFtp5/
75CFDmKaS8afSOpMaujI6XBAnpecSNkfm6lyIF9yxPhjpb9kcB/3Qg68QHFpaTjcPx6rMwBFEsEE
2ta0d95+mi4MSRhJU3CJ4ZKJE5CcGx7UmgEAUaoI2wrc6MuMT9vHatfnFquZaBzxki0bjCje3h/G
2hTTqT3nZ6EkxmlYhpNeSDqiMYPLDDiaghQyTGlnNBfynbZx/F0YH03J1cPPQppAiGcPqluMdlw8
iNKfIEm43v9DMxFV1OtPWkxt17RaaY6MvOtS9WIWmvSgeP3r/YGvnVBSqCRSGR+ATWthJeiyLiRH
z50aB3RzQzp+RE4kUt4jzBPbuKlb0Ma3KJR5XFcW5xW/OjRAqJs4ULzgosTPojngQoGSJQEy56nL
RKdL7qSOkZugWGW05pOkBIehofnoSTB/NcgLauOPQv4W+B/7AcjKoYvcVoOFIggddjin5939GVq5
Tm4+d/HoRGnfd74usDNKaG1EN6JxpgWzbCVf8qQEt5fv7htc8YduDC5egjj1azFVmR9KA+8Cy3Nr
8cnyAlfIN9Z+5TnFEAJEZKrBBy8JU5S+lsOgjWGYF7+VXWOrmatII3vZTRUY1LVv2vT1/tDeUuXM
a89Gm9mA5ybwReis6lUWVXkSXpTqq2RyK0kNAruBfJCF3BE86wHmjZ0lDA96+EkVBKdt3k0yFf1+
iyBh5Vqh4R01CIiz5+7txSasw0qsc5+xD4YUwFA0wkaUFv+Mc5+He2VlsXeaTByzBkbsSxe9qodI
O7TB5ybbwZR3f17XVhL4Ltbo6AW8v3ChwxavrUFa99JM9Lufc//R6zI4mbofWRrYFsgbB8/wvs21
c3Ftc/H2eboXCqmATevYvwf+s1N3fnvKA82BM/TfTdFPBgwLHQFAYQunRS/HEB86jy5S43Sz/NOu
oaqhvvOak7AZwP7FVi8edVrKgISCVaSas3zUu66TAIc2WEvFnYDyQxfNNYX+o1AcPF86hR1CKsji
6O+FYF/GB7OiR9wKPw4RU97357L73QvKz/SH+ox+ezV8R66nDL+0FCgGHu6ofgj0owH6v3mI5NdI
3SIhWLs/EMhkvvCBcK4W90eoT+0kRGV0CafmQAKdDhQ9fU4laJC2Kn9rpwhiAcTpoFMFAbFYGK8J
40Swkugih79ITEVb6b21fa1T6qGn5m9Av/j9dRmOmhWzFBZOldBND9F0KpNnqLFtmon6pqen/J8l
KzhFBNzADqlr4QksHsTIqOEVgd/7kuk0TyudHUWPpHA2Ts/qzF1ZWbh0Kv4pueSemdMjy04b8xcZ
vi2NgNXpuzKyuOSYtEyXrDa6iPmfIT1plitln0XzGOiI7uXfoi0c2koMA/OW+LcMPEubLgYl9cqI
H8XUSb4bxM+JiJS5Cv9DtkV3trbFrw0tBtYMWo0+BYZk44Oo1TvJ4P2/hEa9z1T3/t2zaor0NQ7L
nOxZNhmBlxpCYao5TU3lyt2L1VIgEhyr+hwJG6HmWwADOQkS8kzcLBBGou7WMxJjy0DoAz9f9rV3
6ZgdzUq0Z6pqLx53sTe5igZnnmMKn8Jwq0NyZe2wPZMn4hPM7Fe3ttVE7RNBxnanvBTFMYPplCt9
S+5rZTZvrCzuJt0fBIucY3BpTSm3C1rG9OhZQX1qmPSXWH24v3Zvc8AzbJfhzGSx4AashblRDlXE
FoPw0kay+OTFSemKiTE6KH23O19Mkp3W99NhkMrCrgrDezLqMDoFuuHt6XrPKI/k+eexJ2pqjDbc
2FkrpxMOb9KU3NFz4LG4aGrdlzxcYdwvyz/UQH7h6fjVqKk9pIDiFM+V6uYVbbTv9ydlXsjF8yb/
pcfg8aYus2yV1AXEydSBx7Qfio9xnH7IoMVRlC0vdi2wUIjb5g5tSsnKMpGoybXfREacXJDfGw9j
apV2O0VIlfhnVGtVufFx+HIbUu4Wz7PYEsxZGSZiE5yh/0dvsnwFO5Tk0zLtkksFQWk8OPq3CZ2r
+1O5spuxAfYGUAokCsu4PBKz0PPoxb5UlRnvWDrxVJuSReNLFnw1pLp856vpFp/C0ijpFHqIZk5F
Ssg8VYtLItBFLw2B4156uaMd7mD4Z41WklI3DpGy1ag939jXm2U2Rps2bNWA/OYGsdtbQRECfWoU
jPnit6Id9qIk2HKBWByoe/NiGW4nfWsrt09F2zMkJ9Y3AHnLVZztaxABI7E7i/kuVdEG3bOGrPKS
i+IlNtm3gWJvrP0XIzMqnGWENXRZgk1J1loxjZeXSqttXfsyVI0tbCq9rA7lysrizfKnlJc6DtPL
SL65Z/7yGVMMQ+T9PfkmxJqnjL90cM6hAMt3u2SD2tdR30jJJY6lfW2iTBEgthd/VL2j9GhIB1HL
HqTU3KtCYwdWDecPelL/eDDmb5jJa3HbZlDqsgZEYcRPzYRly5vgBdYbklfsFG8vJbtc3Kqgv0lM
/7U2P5x0h1LnWxa3jFgORKVi/dIJ2uHC7XA7SBPNZa6EYL2Oh4fQGuwSX32C1bYI/qSQ8N2f9rVT
SZpqPisKjCrLWBouZ6+sIKu+iNytjtnz3Pi4DbvRAC7lFbVnJ/kQHu8bfQMgZ+RodhIQkXwEDLVM
r4IVnbzexKoGXlvwXvPpKA/5t0R2rB70L0SrvQvfl2L9ELXUReIxArrCZa9tZBLejH4uhNFMMCt5
mMQe88+vUjpim3tJQO/Xe1MRxJ3oiY6O0IszjZNP4kaDJitP68P9wc/n5eZqwib6xmSy6W6k3Lhw
NgUtEIZYscL3eTMGbh3IEn2q8rS7b+Xt5prNwAPEO4LK95uyuFrNlB1Iur8H2t30v5uidJRR2mdN
uNcLy+37L2XzFIQdTF0I+J2bpNm4nd6kJuHMufmCxYU/0CGi9Y0ZvtcTsOyJK4xPXfysqcU38uht
J9kUJpIhhQ7957ATiPezx7aADkW3G/kkeEf6xZWtb3rzLvwNx3nz8FtQbl32iReT0Blpy4L3qZQ/
hHnUH+JEkh4VD+Ba6VeKPUW1RJMYOgBxr+mnuMgbt6lDeS8iaPNODcwZsdU0/ePUSKgtxl7iCAVa
JiLPqFukzedAU38ILWJrqLdHuyAgSXR/aZce7wxh5/upTHBpQNm32LRo+JTJqCfNCdnmdpepoo7m
ojkcoiHy3RTpny1vdNUgDRbIkNNbz765PSXaFASC0JTNKfDPapa+mM2LXCICUr101WAb3WvVSw9C
1h+8L/VDHzy12g+urykwNp6Iv/mS66MzjxyksEXFltoFd8fth/hWh9peXjcnmI0ffOmx6b/AYY74
Vxk4vh/u1BLSH+/J6gy7FKC07t75wc57l7Q/fK3bF/4pU/VjXn0DTBPwP3wa07v6Mn7WBenQb5GP
/T3Ib74WyRY+Bg8etoHbrx1CcllNMjQnUh2PQ25brQqxomGPCTqAzUc/bpFE+q3TxE3a9FHJpl3d
aC50y6n+0BePaTXTnp6DWnMyGO4064M2DjO/2kbh/G8kuPxOen//tljg8C5px8WqamCfS9pTYqTF
ZFe9VrzPpFlLSZ6Cli4IXwxVN6n0xLJb3wie5DEJPbsc0HUTQ2pkJiAtiI1UpJA/lgVtibbequZj
VHpDtmvTSjpHcQtoqfSijL4GwUx/TpFPO2jht9HPstR6HxbNqjgNONqvQVyJJDXlKhpcNWvMaZ8p
sUJtcUq36FrmG+jNyMkD8drT4w4o6HaFVDWEmEIjG1fDpFZ4oat1fzLpFVFA8M/P5r92HvPW8NbT
KgC/LfHFkh1GlwY4JINcOPmhd0oTj41RPRra9BQLJzVucPc96cs/3hWYpDok4aIZCiSii8cmmHyl
ooAmnPTokdLaQ9+cBqKaUP30r3ZIMwBRQKWDO4nA8HYm28GCFXXEpRcmJHjN6liVjzDZ77pi3PAd
lu7o/KZcW1oUvNKiz6o60f0zwuSOLEyiLfTNL6ExN8on8y16szcWdhanN6nLzqcAgR21fcZPc4vM
f9L8FGhY9DOp/jUrzbBmH2xm08E5guLidgI7JVfaoGUCg8R77F+Ucue1pzh9xWvhRdzYFW/2/cLY
IjoSpNxQKVExtix8NGF3hv3VLlIN5BudEfVkQ911f3+szOb18JbZKN1vJyhIsKimH8KYbLjpuRMg
UhBSgf/nvq03z9Xt6JbAqE5vBTUuLP8sUkAOe0ftnjO851HfyIOs7MSbMS12yBDWRqcm2Jnyb5Rg
YZaU91Kxvz+YN42ii42xPMH4h4OaxVjphS+hbn7pvPRz5slP8sfkfam6gh++yBk4CW1qkSjZwHIv
fdWl8UXsN+WFpVSSx640Pln97zH9R//77++f29EAn+CN/SUquvK/9dzz+nQS/HNiga8dJC380Opy
7/hSVey7ssjPZTtsZQzX1g3kJ6Vjmo9g61rcVV0qTGMfNsG5T8Tejui3fEyNMeOZEbdMLVNl8/gI
zmeHhficysbtqUYVLsTRrYNzo5aRsANAjIeW1yldcAQI75I69StYlcp8OJRT2e480e+2mHNWjsMc
AaDRBThCBR95+w1pwtXij2F89vs+/KqEFl2krdfvpKERnLGo6o2i15sEGoNGCwoJUNQlQMotK/O5
kVjTYDXxeehQ75A9GI9IYyGz4lf9Lp5i9J89p9XDswz3ycZpmdducWvDbAUfEbkERN6WJABlPara
pEnxGVa/5HNk5eJhVEpELCwldoakkAD0SsKutISvjdT3blnm/sYDtXK54pqS6yJDCnf3sg7TGEUk
C4MSn3OrK9P9ME3ah7qraLYwrSAv94GuiomjZGUWul4YB1td3mv2ebtgzeYzQN8s1rsxvEzQsyk6
i6OC9ERUJgetrbtPouwXTkzM+SQGQnNAmV7easVe2Wp0SFO/m71IlQ1wu9XKSRyluG1T6GAl/5JD
pHKwmgph+Nzcd1WpHu6v9po5IjkOFwBUaDcXp2uMWrk2qjI7+1MG8wghWp62DkK6Dj3oWwJKb/JT
bGtwNkgasT4z5Gae96u7KutEs+qDKT/Ljekafmv3if7gheExlk+IITuQM6BZbbeS7qSScFGpK9ap
8tQi5n5/2CsLDDW1xh9qBPj9i1mO66AJVL0sziVZk8IAeBrkBys2H4tqaJ0oal9kIdzdt/mmxMPo
/0KNgejPxKbLzFg0R7u13JbnKjePnf9dKN+X6RfDu1joblEd1qLmGI4ffHmLe3bltqY71CCbKrPS
bxwjc8yBJkpZeZbU7E9j+LtI60EfRVvi2Wt2qJrP+XD4LmiuuF3ePvbizjOt4hzH3JBqkuq2/tlL
NH1j9ebfs7ihiKBn4DZHRAG+dWsnoriIZFVensc63KUVaENyTVof7tXko6K9u79sK++3SdQOHg7R
L4rD8wm62rN+2HoCmDvSOyhEvpeELDv4EFFtOEJrQyKlhSjuXLXA/b+1ktPz6RlWWJ0LxeF2Ppqj
dCgj/9TVn3pxqw1r5RyyA2flOZ7T+RlfWGOjClaPPOkZ0T/ETASgk49jS/DUXLRDutOLV296zlCQ
So3XyNrajm/HShgFUJYCxnwUls3Eotjno65ExTnpwNn5r6Lik1d74DFwrVCx/3X5bo3Ne/Zq+do4
F8a4iItz1sCsXtHwusUOMU/W7W5UYCQj2a0CsCAuXVyhsan38Cmb8VkSk90A4UYMJiCqvefUKDaA
LW8P2K2pRSjaIuczk2zH5wJW5hAVn5c42Woh2bKx8FeFKhIqKLYSsDIZAMiuCBMoZVPT1fOm+Xx/
cVZ2ws3ULRaHOkGfFqIVn1O/tKf8oUzYCeaTqOTOZG6wRm3ZWux5crlaFhosk/g+1/fa8Ln5gXiX
k6RbeJuVcON2leYvudpyGvXsIkqxBPAln5wB8L2VkLwaleBDEFRuIXxIo+c+QUCXvqBe2vJeVkfK
80ZfHx1uirJYQavx2oC8Mhuyz5zMr75Edb8Xx8BOfA/5gE/31/Ctf05ChmeFfUfwDYbodrSNMU76
IMbJOSlRPjq1xUGN3UY7CvHJq9+r4q/75lZe0Rt76uLplqc6saoYwEHj78T8KQ2QMEVdanQgPvQr
OOnqxrZICBbDlsLk2rySe6JDaJ5VkBC3I42r0VQmhSbgahDc0PbVs2mS5cp+xlvoyTfNCyB+5jTX
/5labNYgLg21yjE1TF8QoZ0kz5blbu/lCDAe83g8KIbrTz20e6iMoywXenu9HuwaSbb70726ulcf
slhd2NZLHy2v5Kz6X6UndfoKPwxcGe3H9KeYbUTKW7bmn1+dGy/BbejNIjkb/iFDYJYUoirsy9JO
f0HrpnVbUOw3JbS/szz31VPgBi6wpD6ZceGeZLTJeRL2075GdUP4kdKwlE5HaXoR2l/KYzedQh3F
r9Sdqt3Y7vWtpNVKqMcJ5fhAzM8pYmPdjroShDg1miSFvbdSJJuocPDtLIJl1/GjTpozEkbZUCJo
8z8pKV8ECkSR1r4S0dj/cB3TB45/Mcdeb3AodTQMjVjmyVlT672YHmW295g8pfllSIaNjbX2zFzb
WlySpRjpvsE7eyZT7tefEuGdYG1k5d86+cwsDPKUZHkViSNvZzZW9KJta24mK+5dtPaIU93AhHcF
mpfhmxltZSrW7EF9xvzBWg4p1cIR0BtRnbKuTM7edPJnRaLfuv7gd0+j/tpbx/vncvWRgQ3ZgApT
oV91GcGEQWjmoyhgrP48RnaKyh5cKFE3wOwo2aJgZ77uCKW2k6ef41ZOa22kUCYpFDwQGCd/ejuz
uVJlYdDF6VlAbzRNg5Pg71MDXZ82dgRzh8bd/dGu2ZujCuq9PGvaMh1Z+YoSDtIA9iwUHzXhSaoE
x/NefNU1MkDsLRQA9w2uXUVQGczngKmFnvl2gGrSiWWbquk5tgs9shvv/e8x4L8/+/VHX9lqIFgb
njnzFrN3CDSWqKXBaCfA11bKPeTZPuh/3QelnDlaSEicfcgDbyOmeVNXZu1IlKEKCeMU2KIljN1I
fEmqaiE7TxO1ZTJZba6cx/KT0j41ysfO6t8npncCu1hoyo5Gdkd+9qkE0uRUTB14Mc2dwp9C+Nh+
uT/vb9h9/n4YKWFOEJAqkHe3E2/5BVrBXpKfzSx6CDvtqWrKH4pV/NLoiIShqmfDaUAA1Vo8lILs
VEQsge0HuFeoau69SnfEanonRAeSoRvftvL+qwgLQ03C180C8bffpuhVr+iDkJ8N/ffgjZdJjmwT
PuF8cn3hJQNNXr3Xp9htu8AevKNqto5AmlLoHiZvsCcSpfc/aLa3CDyAspJQIYSa+04W3xOlleoJ
vZ+ePdNzNBWsl2pkp7CPZLfwP9y3tTr2K1uL67rqMlH3JnV+m12hPVDGckomvk7c1Niikdwa1+Lw
pX6YmOS9eBqUYKeAbJM/CGKzz/qNaGrt6WX7g4IxcbZ4gBcOR0RywcwtrrGqh508VguqyDlyQNAC
xKLTxqIbJMp+An9jpFvY3ZX3D9uoQtGnRV55mVIGdDpGaRemZx9pzjw0HuKx+mRtUoy86WGZD9Qs
WkqiHsJk7pfbTSvFnWDUXp2eFbpbq3rYiWH/3PofWuNH4ltuo9uTrrq9Fx79uv+uqp+STeWV+cwu
9yk0NOLcEAqKbykCVbaVMk1exvWmq4kjmzmCMJb++/4GXXsQcaNmikYaG3Rq8bcDpUsgDrSKgYbZ
HzPxH9Ig3WmD/mvMhkeNljsjNBzNz561XjuZolu3g3v/C9a2LQ8ijyK9UOobXju56DS1TMoUCA7W
GhoV4J/3ARLU/rhxf69tHvYsRP4zdI+axO1Y5Uxhsfpm7mwQJdtsLQHGREveSR5i6/dHtWrq7yuB
kB/pjUWtuKZlXQcpNpvKdoOv4BHW9XNIUPufDM0riLYblHWLMRHUlU1o9KyfosJ7+CnsaZGMNwor
a6Ohk59uNfCq8GotgkcFSE+aWzgSAgRmu86Qf/VVLtp6o2+1rqxt+rlyRT6UVkyaaG+XyEvzQiw8
PIhK6ElmvM/DYWPCVnwUbT7VwFZFpCLUxYbXus60hjLPztXU5SjSDg0Je48s/6EQxsZ7CASFsFHw
RityBUpNBx4qMd398/YgZUleGyGAuVq0+Ag4KccqaLqM9hSkRa09Dd0W8nX3jazlK2GVor6JsrvJ
4Vosm1WYqRqlZX6O68qFaBZG7AFq+TGvd1X00FjO0MFqsvPUYxF/rsJHASLC+5+w4qJpMmTjqkyb
oywux9nlCUgDJc7OdNboeyMMvF1FKz1kjiAlTKXYVzoiE5NSbCVL1y5w6KEAWc0N+7R7Ls5FGg65
HPDPmUek+F6KTY+o7KA6EA73D2FjzosrRYdiDBF+T0vd6S2qv6EUpe9BAAlOomT1/t8ng9oYqhNo
NNIQs3A8BvRlkgJO7XMpxOZTlVvSrsZFeZSLUnz0S8vfVX0xupoaiC/3La+cX5psZ51iEvGsx/zz
qxSBGIwd7JJZcRa0ae8V3TGLnLEUD/etrDg7ZPrn5hUmnEBusd1EK5iGZsrzc+vtyvK73B2/9Nqf
zczZmhk6lhGz4M4j/7BYWSptQ52LFdNYxKxiEuHFDeJDPymXvJs0l3zAFih15c4g74/DMUcanNqF
xzOlwZBmcV7Azq88ShkwR6hJEuOUK5KrJcfuIMIwf38y1w7vtc1lh1hWKA20DNTamv6D6Z9C8bUz
X9pEfEizgd15UZG7q+V3Ew1yafax8vNDsZWSXbmM53LHjCSAF5Xb+HbbWJInVOD6CkKcyRGG1zrf
ciXne27h48C+DeCXoiJP//K6F2mDiLOyp6AYH6VoJ9IdXBC/7bruc598lsbW9pOPSbzbUi1acTpo
YeVZJoHENbxEOXWjPnieQiDXJnK9S9XmuwL/uBMboWinhVm49xdzbf/AxzCDUMh/4oDcTqQoxHmb
jmOOj9NOpa2HYmH7cPG9lzpKBZ31UKLc+lB1UYl0myBuuD0rlzD+Iy4W/bgwgC4RKTnpViMKBQpH
Fk2qdeCgGBAn+0o59kI2X8Ubrc4r2wakIS4Jne0oIy1r8Yo3xp1SVNSO2i9S29jRls7DyoBIPEoz
ipYmc5p3bqczSmgg6OgQOkeKWh39EeLUXBvGd7WSxGcrl+l0EWQfplHf2KiGrFykc9IIDRmTotWb
fuReGfrarKbiDNkPqSOree7a8RhN/6H8xl0z847hCQFtXMSNdPW2Uj/GlGqnwQl83faV3f0tueb4
U9qm74/qw1xRXLxGgN3TXLYoq/uZ8Ihg9oduapzScE2vsv0ufwmMGjoL9Gf70rS9Jtk36Zak5tpG
kQm00CwEvQlc+XYdR131EfOjwO7FIRWXj3X7+/4gtwwsprGrzel/ODuvHcmRJch+EQFq8UoyRQlm
VWvxQrQaaq359XtYC+x2Mokk+gKDO3PRQEdGMIS7ubkZvSBpdWnyp1H8Mhb+zi298RbhXkRkDCke
+HfdvpuHVRZHU1BdskURMhQ9A0lU9VAo6NMd/30u9FIsnRt8NaLx68XK5lI0y6KpLoWBMXbRzKIT
pNFOLWFrPgQKEtJDKmnv+ovoYiIXTalWF7WsnW6WXRE1aL2JbWRU3pEp7sTiG9cwqS2kWhUvLq7F
VcSAJNZoTn1R4x2HzUYwPhqdelK4Lu1wZ2JbB5e1I6FY4FeenNXqZaFItJ/UlyQ2q4NqVS9D0hXn
PNrZcVsLuHhqLLSHpV9gefD+irRmlHjHplNrIq30OAjhRSpPNDRRni3f76qFbmxvtP0J7aGoLNaf
q+2tl3WYxHra4NBSfJ6tETPmaqcYsDUEIQ+cBwRIwJBXkU+SDdNALQvyTdPT22/48aHv0r0SwMY+
MIkxmAWAC2HA6iKwfC6jVIKZItfmU2/EtjCjZ6Jnbh+d7p+ijZGIHDHpoQfnrQhw/X0EvUhThcaa
C/oBrhr9bovPIjpUu9pkt+sGmWeR24ZrA3yz5trIQlbmag+LVJ9F82XUzOE77sype382t3EFo1CG
g0cBWMW9cD0bMZLjQQqIK/Kwf1aHPKfd3pdcJWitBz+mXXgczRK3s0Y4mO1kHe6PfruWhDQEiDA8
uTBgtV6PTs9nWfB8FZdmKNFpT2PtneobqesXI9jRaIQ7s92oYS/8N2BHKvQgfeuobZTRPA3Vsrwo
QwCfchZa6bkRY9NOJcF4Hps8fpkb3mWzzuB56o2vf9X7Ep+EnMaS4/3J3x50Pi43Pr+IjcRnuJ58
pGdDqPukVJE0fUaG61kRv2GI0DWVYxh71/JGNstoyHqgV7gIW7495n9dK22ThAPi8QtFTC4yt2nK
6hs3jDbYap/K78aiAPMV8gq9ilyI1K9owqjy80BTJY6fSY2UmdILFZ4Ys1H+8xNISLnIfyFRuwCm
q4WI60CL+8wnJGoa/TwFhX/S/Eg6pEmsuYIffUBYRd4Jw7Z23oLgcbhgFZvr3KifxDxWY8Kjtg6P
oiBki1vPo1HFpVPpzY/7X/o22lzgQmrMhCnEs+vWLylrtSKXGawpJntB8C0EvubJmXychRPrAEa7
8yxuHWuiWkQASFC4ElfPYkGUyevMddgkH2TxeykdQuNRCez2sVF/x/re7Xv7NjLBv4ZbfcGhaywR
AZfqMsTtK04B51H/BiVkz9Fj68SgnbIo/5kQwtfoqxoHZWXkpAX88WlIg2MzTt7YE0bLKYzh+H/Y
lzovMVkIN/AN9NSNQtSVk1hezEQ6RSE02dnq/syK+VOcfoU05N/fJVuLSF1wQeqpC0LmvL4PkqQT
mr5RS+hsNCY2MHFpEbemPWHDrZ2PsA9SLVz4rOUqvggDv7KMbiJkxmoob8TSnbTg2zirHwRV/3x/
ShtED5rzaPiETg2FnzaC6zlJjeGHQiIzGPghLg3ncCiOo+zQ+RQpmF6TmpRHefpsWB/ERMU6gzhn
eBENb4r+h9uWY05L4+I4dIOX5u1YKGllVpdqOsj6pYmemvqjEZw1cWegjeIWcwYqBSyjbQ0h4es5
R+2clDx51WXGo0sCNUSy6yGthwfR1+zUkqhrjZ/iMv00l3tp7QZ9CSgYWxAyoYVgukZD6gzxoTSe
q0sPb4mAGJp+XXlt/S0zVLuIvVR6r8k/RDolW/8pKVDxy4RXrB/+OVbmxCwE70XLaSl0Xy8BWs1z
GvpCdelk49KKkR3JT1hcfby/u5aFvIZ+rkdZHZipqGY5ognlEqfpo647aLXZZNWHNt/5pBsn8y3B
5KmmbsjreT2dISgiTYuq+mL23UE0U1q95YdWGX/fn8/mMIaOVN/Srgyn9XoYoQuq0Z+ZTyooFo1z
MozWKm1PIdD4zl2z8T4sQeX/G2oV9wsi1l4I8dWXsB9sM/G0OHDCWPgQtcgDVlZsJxVaGf5e5WTz
i0G5ArlGJI3a7/UMNb8gwqrCJbeJbdjIh4JAR42tQ1Ls7MCtkShl4cFBssahX9b6r3Cnq5pmmuK6
vgQUl6NUd5XkkYbBY9X+uf/Rto47xuiEkpDIYQWsK1tWg7fgGAz1RSqk7l1STPVRKqf5Z67J7aku
i9guJfWpj4z5OIvyYxsVe9q7G8/i0raC6cLiZ06kcT3XGO25mn6g+oLwj6tnGMeNHwPhGAnqseqO
96e7ta6UAXAaYSRaZVavh1Ag2OQnc33Jk09BioT3d9hjvvTp/igbARNtWHA+ZDr2EaxcxRO61Qh6
m/BGoYWTvYT8jm+ZUDyKMf+vMiPzkLb4MGPm9O9tkVRWQHWpUNKyQafD9VIGfSOM+kDPQdodSuub
Fr4zmx0sdevo/T3EamfWfdrloSZWlyQFrM2RBhEpIuXTe9VqD6L4mooHuTrdX8+tHbKAFsTWBtjj
Os3vGoBC/qy6sAF7rXd7/IEte+47R62DnW7ZzQOBvCcxDOEnBeXVdhT7IJJ6U68vdSn/ECJROvaG
GTi1qlUunH3piGH34hca5G4TQJnp0sHaCbi35osFGyVgUj3qZaufYGV9gJ4EGErbPJaR9UxA+SGI
opMUSC+tvgNwLB9s/QzR5AMyhEA7W2d1JGIw3rqPohavsfTAVYoYSOpLOxf21rn7e5DVzRk0OdQ7
OWwvLWaMQ3yarVdhsMv5f7g2MaKkYgMoTo17NYxAE1HodyXxmjWKnixlTjYZj01sqW5YKLF7f1tu
TcqCe6cv4ugYXy6f8a9L2m9zKNS4yl3YBhWt6cjhtlI9uKlWnX29bXeG2/hQFGuWcsJbxXyNf4qx
QQku9ZtL3bbsPd2sHBDsBA5OuGd5sJVuU1u0aLdjU2AEuA58FT+xwrprL0ZYllCp/8uxTbWjQFXc
acSrvoW7fzRnQT2nnagcGznLXwbcXY9hFpow6cp+58tuTB5IFoEDGAMs9VpqsIrMqTHGuOGRgLgS
mLbSd66u7Fw0W4cfKJtGwyXTJf5dJZ6WPFZdWIfdRT9Z1aNvHqLqqTUa6gEPRVEcZSPi5D/c30Yb
UwMeEUkxsJwh8l6d9tzPRu6Apn8LZjrtfSkpdtyJzv1RNjbr1SirzdqkQaXUc91fhtkup89d6xbS
60D17f4wW5MhNlqYY2RMLOH1mZDH2E/bPBouevF7CB9DyVHaX/eH2JgJ6BfVhmUrEKOvLix64gsR
iHS4ZLMXR59KWJN+Ih8s5BnvD/S2y1dXI6geFX0QxiUVWAXOzSSOSK42w6WLYddOYflcV1/A99CO
UoaM5hw49aBtinUuMul9bdDq/K0PnE5GQP/noH+f9Zcij+2KD1qr5JCvaf6i95/0SHeiAeZJm5z1
uHp3/1dvLQ+sHtBwrFEQzF796CijM3r2peFiRLGbWy568HajfYr0aOc+2h6ITYta4wJ7raKcaUrL
VDe64dKU2QlVhL5S3gdR8ToFuMHen9Oya24+BIkYklrAXahzXu+qcRbHMUmU4TKdgvhh0LUTkFOs
D3a92/d3G7vhVMI51OhSpy6zjjWiPh1HMaYXVe+pvXOZt0+xG4W/Kum/Uvjv/rTUm2nRSIzg8vKp
KKCt+14V3BhnIGwyQG20Ry7Yca8J9fY4YpoFZ8MEBwJzWm+Geq70oMkW6A7rTReAwx5UzJUk9V8t
gNhrNMRgtoBKFSXb9VsYN7NOZBZTB0z11hZDPHk78yRGaD4luKum4mV46ZN0J1jbWECAAvyPYeFy
36xhUH800maeSMgktfJQSfouWfnOJbCBuVMiXsyblGUVb3r6R7Ex9SQiHuyQE3DTWcKY3she9DZM
XatCHQ9nDVy3awB3OTQxaZ8zx6d1eucIbE31jS9H/zfvk7U61l2ZlmYhksTjmHhIhPyg+j/v78bl
b7g+ZJSfaHkBMWTvwyy6PmSgzH4fNkZ1KcvSziIFK/qkzxy59r1SlVo3MNX/fBmemFjtvE23x5s4
G3x/mRikgrWwvtBrGtCPUWNknZ41Uno99IKFEJMEz4r64f40b68t+Dz07qOnRtWG/p7racoqhEc6
03q8u2floVRQf5bNMHbDtp0eDKUQdz7cxuRYTmhT8KaIK7RVKIU8ciFlfcF4RXuGh/Kl9BF/EHAT
sNWpf1QT9Xh/grc3GBP8a8DVTqmTKQtKueovuWWcZVoywso1YGzM7NDEl080i5zuj7haUh57eDVk
m2S7mOjcpBCSGijDiImuV8USGmv6mD9oQ2o6qhTPT2mr7dXdVrfa23iAg9DfJZ5/aNvXnxCjHlPz
xaL0DBp4VGpAEeBrZXy/P6s1QeRtGJTJaM1CsBekeZn2X/G9oTZmSpWFYWKo51j6aI+o/qEpG5el
MxuD8qud0uR9PyDuJU2T8eRL6ujK+TA8TpGf7eRpq320/Bo4DzC1MBgg6lmDklZJcSeS5cYT1Kk5
SnP0KTfij7pGE74VZOqD4CPxcn8FNtaZ55biJuUD1nkNJ+RZE2BWpDSewg6mt1AIkf0LB8KcOdzZ
QusGnrfp8QKCTyJTzDuyWmy1yBQUKGXcGUIpMY5o+Pvw+Tr606wkEojAIz2pIG/V9ZewSHrzIEgI
ctuFIgS/fAypvnZNL7xLuqk27ayba4TwMNxTUHVNi/pQowEz2ujeiaFNA2G5A4qsCwVvvx6/DGXx
yOK9vYlJB94NozIbr5bScrCTIK7OgTFnblEYWP80/SAAWQf5sen04pQIo/gDGlUr22FXCUehipFA
EoXuMY4wzVN9pDj70q93Puc6u3n7lQu0vqjjAKesv2eSzOEU5kbjGbSV03cd1+8aIYDjMqazE5hp
dRSaLnU0PbRA/rFpDnA02vnQb6fmr2eGH7FksIANb01ytH9fn6pi8ksjAKnyZj/BHymTfS1w5XFe
+v98Y0S8soiaz5xvvzuGEJi6Yw3frLXzaQx+Dr2vwJMZ2orITOqrFzObNKfWtPgRTYA8AKk3p5IE
cUTi0AxDPf8ZTWPfOjliu+QJfaB81BBqEmxR8ef5kI6d36AbM4of//XoLDbzaDEpGMAtlMfrWdbR
POnJMLVeIUvFIa8bia5DUodes3Yh3CXQXq8o7wrxMTcwuPtqRbvKMGLKjYyFwqrrB6msOG0T4/5j
+aZbBL7/aTQK31WFcDrXSsdBkOdvONTFOxtsGWj9Q7gt0A9YxFGRI7medFDUUSlo7K/CGC1k8qOP
vp4mZ8xTwWFivM7i5t8e17fNBJpLK9tiGIdb3PWIRqNqdaLOrafPJSqfBmFXO6soFnd6cGCfDScY
Pe3D/W+7CpT+76DQtUgO9EVgfBUoRX2AxVYstR42WPU7aCERqhp54RpVNx2IBptTJ4XqKZym0PFn
Pf9fhifc5hwv7WfrMrKIgkfWdXxuvdRrR9Wy4RtC0hLC3OrvJGuyB10VGifpa9kBON0rza9rdMvs
KRUQq/EiLgzXVdqniZQiTV/oPV1sog+p3mCDoIroFpp420coax2UMZoOY1d0TkD0fmzaSnAIc94r
sCSctpIrt8iH4IvRt3t1oVXo8/bbyNQh08E8km+MscVupN1DGkovCEAezBZmeK/iK97Mkl2Bqr0z
e8N/LVNL2Ylgb19K3kjQWrrmaGu5UTCiTlL2FKVqr8fQZ7TroKGXyxL0TjzhUqoaO1vgNuCixwCB
MVAqEGc+xfW2n40uHGK46V5BcfpdqtJHourN5JhaCWM8KbXoy/0tv/yFq5MNdZub8U06HGG56wGj
IA7jObJqT5Dj+SgsGw9geq8StDmtBTwCawFUXfc2UlEZGqsPGq8bfT3D4LlX6sQBtiqF18hPZyI9
wVeGeSeL3BiWYi9StIvuCeINq9XUoxkq0zI5efouaXB24LBmQo++Y7uTYm3sT8IobdmdsKbAM6+X
0SglqyabbLwKY5g21RxDbw86xnUd5JbSKE5NvtfsuxHFEpSAMFAhofEF8OR6zHKo86Tvut7jZrK+
BFr6ZdTT4lCmmeaGGiYx1qikTk/Yaid4lzjgYRT9IlXDeqr39yS4NjYSWu/0IJJKc1+vO7LGuCj9
BjlSj2499X04BvMx7Zs9qHzjhgYaRKMNe0KIXuuezhL0v4oiufcSNXvpLP+YGKI7CYiBzA9FjaKN
oXwc1HAnQt/YR6BGNCJCVGO11xfzKOF9bgx179VB19thMeBUl30Xm/Bcqef753EjXIa2vsjm4D7B
W7vWwsoKsvDG13pPlNrog+ILnX7OhLi3nLj14xc97vL3iW+Wlh0q3NOuWDbQ39q6yn4rgZocB7Ew
7IRn7CUoo/GVit+3KmmkMzFu81AngvTaK9iy3f/VWwuELxeQKsYDC8v6eisGcHe6sQwGr4VpP2hW
D9+h/6GMVemUdXq6P9jGWQPpXLS/ickXOO96sFIflKzOl3dqrHtnqmfDTtP0dxvI38O+dZsSBpva
7sV9W6Mu1r808vJVyPivR407vTO6Mhq8Wtc+NNnzXP3q01PiE4e0h8XU9v4kNzY6d9YCub11Ea2T
QnOIS2Fsi8Frev08BgYSc59z9PnK5GAp+Sn/7Q/TDsK/rg0tjyyFirf3jgopsN/1FM2JLoJETAfP
mE2kLbLJfOhTHUl3RBNPrSr2J0QJi3MQTYmbaeZX4sz2IIF12pkVnrTJ3Gvz3NhWyyPINbf8c0MC
lgLDD+KsGTxsLeIndPLa0wQyfZK5GB6EdN5rRNgaD2E/CAucP97EZQ/8hQvM3SgJHc+8J6mzW0D2
tTl5PwKl+Eos2v77mYF5RjQDJAcKIa42VNZarY4F0ujhDf6tAsKx5v9KbfoU6NUOp/RNZ2b1yIO9
0QxGEYqMf63/FfMIxaIVdd6ky9NH5Nw+dU38Taz60hXjeX4K5NRyw1oxPkK3L5x0aOoXDEuSgyFG
EZaRkRZn9lTmf/A0niqo11b5oWFiRx8E1w5jX7bjIhlPiCPIxwHUYefEr+s17EzeOHgdC0GaLGQd
PzSFYJh1kwxerBoxDcVClz6QOpgfgkA5Jn0fn4Osrd+lkRmcQwOhTkmGojvoOZlulBnHMlRG1NZ0
xW2pmpzqKraOnaW156LPJ7xhpBYHHN23xdR8H2ax4IZWR56DwLKTcQu5SZk+Rn0PM7Bv99rcN74O
vqPUWkyiL8gQa37lSFuKVWft4FUJfjWQZqIPcd8EHyNqbodh6OvMDhvlE+2Kk9POynDMjWk8yFMd
u303zIdu8jt7bPr2ESlV/9HkgnJqClwnSwv0Uz5pvp2LEWY7Cq7ecVeoOxv59uXn9y8CrksPPXfW
EkL/dWpqUU46X9MGz59Ln5Y4oUSEBRux+xfi7dlkFAJIHn2uRdSQr0cx6VMVk5y7QG2F1s0TaX4O
5GI4pobYu8bYyTuzur3vgeNhnywYIeHMus1B0hulmedw9PSsl53ENIZn9GlmWw2V/mAkRei2rVkg
d63tqZ5tjYyYDCgKoqlwp1ZxXdKjlemX3ELNWPqnSA4+xTOKgUOvoQQqytNz2yqnshn38OzbJ4eC
i7I0HYLdYFyx+o561ukY7taz17cnIjAXAZDxnaY3j5Jwmkqn2RM5WkCD61tpGQ/5gTcgUjOXP/9r
3xgUlaY8jmZvKIeTHEW2ImFHFLyrJNWZc31n/2zOjgqIRJ8Uk7spanbLgmvd7NEx3rm1VUGysASF
k65ZtjQZFwFyoDtVC+qk6/PObtrYvQDpJEB0diLtsqantaWSFvmEdlwttd8bKXOj9Pug/wkxVbl/
TDYWlYEsxH/QMIZysHrDaY0xpEFsZo+2hbB+EeOL1n0Sk8lBm+f+SBv5x0IvZDIszELalK+/Xzj6
gi6m1uQFNWmFAgn1EIVunDgN+IDqtF/aNrVr+dTrmrsz9HIEVltnceFcGpFI8GiWuB7a94u+lYN5
9iiC9g4IWjs4PA/mkQ+pPVljWNmCFoGbaWHmTgbSJGHVRztZwdZS02sFw5IlIOpdxaFB04VmpfIj
umh21dSewUCkRy0NHW7kncXeuBNIKgFVQALJZ9d6Z7M0yuNYqKIHSvEMXG4OREEa/1ZQwGq/ymW9
E3/e4h6gENwECxWXEHTNEwKpHoukmjA41tIHgRj7I9aMkV3mwh7v8HYZGQlhfuzaIDewnNffUi/D
smkGX/IadBbld2b1u9cfEbWw6T7dWcWtSXG1gbARA1H4WMV3cq3UhpVGsofjUfuU12aIZYCgHLuy
Fb7d36K3jyIa/f/34QCUv/FKbCupNgJtUry4z8sDtZHOGWdzb0K31wqUKZBowqPlHK5p9aOR55k4
iLLX9eoHGcVysbbsCFfYOt3ThV8+w/WRYyhOucK9IpMGr95f4nBdnyJD9pAUelVEVxKfkaY/BpN4
otX5VINx0OK6A+DcfrCFfUciBAQHQdRc5ZUorwyJ1fYKesM++n5A/wKi3j2icDs7YyP3YaRFGpK7
mcBxTUTJ6zlI44zplXoreVrffu9b+oS6XC+PWRG8Sir+bpWAfEpv4DeRSNVsg+KG9jxXL1XU/qNa
EBEvkD9kFSqCxAHgZtenAmCsHxRfVLwyye06+6P4n+9v0A24962osEScLPGN+LypBbU5N5KCT5MY
x7bUKQ26Aj5qsurE/SU2cv05qqIhd4nKyQIUrU4hxcI3a50mErrxMHTtKDihrBWhk4ohyitW12Y7
B2mjtoXOI9H/4vZB88aaMW9VY1jGo654RtmodpqkxqlL6v6pCKzKnaD0O9rMrlcUH+uvyvzZCd20
sw03jhkyP2xBijFLAWR1RQ1aYnRD3alebP5QukXQ5pxb2THz5Z1bd+OQoUiCuxmHmo7hNfgz+ZiK
xF2jIpo8QQTp8VJLDUHHjjgtTppYxoeyGtOjkLbhqR+VXenZ21uL2BoQEyUILNxpgL3edYFQxrXU
j6pHY8mTWuBPL8avU9ucRzF6ChK6lpUHNfoRSRGoO3K0moQ732uPS879zblx7iFpESkRYRisxjo0
9LWxI09XPa5regWkzEYK/4nu0Y/3x9n6sIt7yxJqa7AbVyGMJSZtHcul5lmowVrNfJpQbB/6AAu2
nZE2Z/TXSKvrU45qswjMQvOSuoZ69iXKosdG/HF/OrdPKdkXHUHUK6hYEGxef766LCm54ofuaSrI
oDaMg4Mx2SekLmgk7uhEmiT8ee+PuTUxdBtg8OJ9fMsLVXO/4R0xNW8cAEOHyYAoYabqsWyrPTeJ
ja9FpYK6HGkgXWzrAlUaKnrD/6heUJavugX7LBSftfp3hdDs/Undhlu4RdMnB0WEOhxJ2PVCTmUU
WgUeeh5WFY+C8VgqkRuKSCxLP5X6Ty4f7w+3AQEwHhANgmhUFRn6ejwIan3ZtZPmZdos4o5L5CCz
5aXpJHXzWDtjFVpPAcqUX80sR9W3pYR3MoScruBJrYrmPEiTdqkkKxLtXu+T2Uk1ZbHBoG0LHRyt
DX+rchZCKTfSobCFYBafJ8ModVuJjejn/dlsJAbMhqiYKREXA9WuZuNLOm6gsubhUyFXkW34k50K
yamkndMUnVhC8V586eB7T8NoM/Odr7dm9i2PJ3c16Bqj8x9raE1ViL4WGMQzAszFC//9kNLt1HxR
wvjSfjHEx6wb7LY9pqG8x3jbeq7AD/mOxMzc4OtS+Vgl0NPQZvHk8Uc0aw4su+9J84pKJYU1+meV
2NHlsaSR9nR/2TfeDhId4FLo2cTTa+5Uliw0eq3SPb+HmOKPQX8Is1Y4572FerksFgezNqXEFsoR
MWFqQ4f7429cBHhzQxNDII1++TUMVCHpSXzVE4si7+kGY5G6GnRbp4qUPVvrt7msglHeBgTZ6F6n
L2pNjPDDWVOmkGgtnuMDGo5ubH2rIv8lgeDoK84UNnTuYSYU9Ee9/hioi+buecrPpXYpgz/pdLLC
yJbQ4G2AHNKQpgPpaLS0vysP9xdlazuQt1G3XkjHyLSsXjLfAGtR9FTxVOmbX0Vu1Vi/qdu5pvy8
wABd2R/rUTk3yZ4k3wZzaanHvTWGoo/NUl2fQn8uBDMmcCKiDc6yEpx83H9V7atZjg7+6br5LOJ/
rSbayVBa1+/OYdSe/Xw81lp4TkP9/f2VuH2b+DnscsACija3KKGRzFqIVKKH/WPh4BkcPSZxrR5I
K8kiYK8CG5j//Oguwp6QCRcLHW7XVfowKbFZ+n6Eml0zY6Tb+KUby3JmZ/0Un+9P7/b0LTIyRNEi
KkYkl6v3vRZLXa9bFW/j2nLKVHlXR40zZMVlHpWjGXRkZDrvfvt6f9jbJ5FhFYjtS1zK2VsO5V8Y
WhlqIYwsXfeE/ONUv4bjrzQAN9x7Dzdn99cwqxtdFvJ0EgNT95S4OIJX/5HgXSh59xIPtD8QIyLk
5Q7CTmvQxpZhcggiE+lBpV8DLH3Y1ZWhI0ZY1QvcEerBUziW1UOa5plrCmV7MEs03+6v6O01tqzo
/x90taJtOOtGmCCv1tOO5lKKAPLti69B5beH+yNt3A0MRXsA2SZg1g0kmbf+pA0Jeya3fkSo1xvW
mfPsyKl4zuWnpH7sw3NY7n3LzQkSIaKMBqf/RmpGL1UIJT0u3OQUdoplsvRZ9/ckKvYGWV17clo3
udAtG2aU3NrQbT/Wnkv1n2NPFhC6FCU03H/NNXQUWLGO7JHFnWIFwaEBrnK6LP8N3NTvRGjLZXn9
4DASzxsRDV+MHOn6nAV9OVayEBperMF706W4ckpq6f/DKCh4LcUgsl0UWa5HMSuxThYRDm/IMVI3
B4n6nEnAcH/f3Qa3qBdSTyXUXFhmymqHJ/oMD9RvTS8XM+Rys0p0Uis18TqxmkdUKmZ7KKqfaWjs
eShsDQyjjyIXGopgVsst89dlhS78NAniaHr+MOPkomf6kZavDN+/aD6MsZGepVZuTlqSFztH7c24
ZfX9aP5BVocnkbd4rfehKAMEYWEwPa38OIufMfs7ZtFwnjOUv6LvI4TJRDqrmnDotcd+ARKoX9Eq
bMfqZFtNcab/49FE3CUSo0ejWThnu2XA5TFa/0S22BIjAOahv3S9OkGWxqURCbqnt2n8B22H8mMn
iD6Rgl+9qIJaOGalJC55u3oq9Rn0DZl2JN9CB2EswTVDpTtW0qC9UKYSnTpWzU+xNehQ9fTK7STh
55jNyftIFIadXbvxOEDZR6WNaJu4e+3NWXalaqYT15gxS048aa6Yu0X/JRQf5uJXW71K2rf7G3jj
MPLQ8rLDVIQ7v6ZpTtFklZOfI8aiCd1BSo3vfgvn6f4gGzVnkj+O+mIJyTlZq0gaVV+gSejrXjpV
XmEdMuMJ5LhFRd5OZjuwwuM8/dT9P3kc2ln4EtAH4rdPgX5RKL1I+XCMzOGpIf6u7WQ41ObHzjxX
8nPR0Lt3SELqXb1e74QDbzYkq03EolDkhxlG09Za11ZQwdJ9bkVPnKWCvY2n9gdJr62PUau3mTMm
iniSO6PPsL9ROeCqHFoB1M18+q9TIxrjKmo98xGln4iqc1gV3/zaigLbkH0RdVcjzSGhDgi4hEYi
t66coaUSaln7a5y1GYuZIYkUV0pm9VdMfT10ZSXKRacJUyx2+sjv6acq2i49CBr6e24Zxl0GDTBe
jBXyyfquVY1h2pqQVd5iG5nAt/TpwJZTDd2DtpTnlHrd1DwSCvnvMYaSvqph4pPzNjIJc6ElUsdd
5guG3aVSEjuI71mn1BzUL8Gs1INtjVr9qQ0zMbbrvsm/pKjyt3bQFAFRsmZ1yK0FZeJCraPe7stC
4AhWxOPYZFPTudOAttOj3hskNHUNKnjQukKPTki96OVD0zbdd7EXJPkgIKahnnRtqr4XgK/f9KDP
ckxrNT9wjC6fhzNGc4Zip7OslQdU+/IPYkdtYicPXsdPENXRtKfdmydy6YlaRW1YaVvt3AhAM5FY
ngoJ6TypHGPXKnr/KRrk9uCH4h5XbntQiICk/5qkGatAWKylSCz6SPem5Nx9NgvVnYuD1Bzb6F8T
zmV6KFHyWhL/0vewml4thnQQKSWxr6XYfqh/tqrugcx+Jwpd/pq/jxQlRu4a4mt6BZf+0dWjnEWl
WoqZSEIvcAI0V/ZR9BlOirJHeb+BLZaROLPcz+QsdD7K1y9Ampf+3Pet5k3x77FpXpS4Og39c5Rn
dttrL6OpnMT8XZtYP5JhT8JsfYkzNhQbSHXLXmGmq7G1ypqF2SeU8qdF2Cc+Uiuz81x7NOLalmhp
k/CH7XYikXWUuAzKzmTKiL7xH6u9klp6k0BM0r2uiu2wjd0afnuAiP7OVb5+WhkHj1uobYjhkAeu
K9VdF/qSXEumJxW5eUobk6ZVmKwOLTLSUe5a2Q1SPXDQCGge4tCcvzZ6Ux7N3vqaGHL3NGWD5E0+
YUFao7Y4aa3iCTouUEKbxA9qj3qwr+X60ZfCPWHItS8THWEI2lBvQ46Rnm/2xfWeiGZ8mNQm9r0o
DWwlwZM5FLJPfSAeRf/ZN0+V+mTVhiMuUga+8DxM9SEvJwg/nVNmriZ8MIbgUAeSXVMEj82933eD
9QGuAcIgG8ZPgz9xY4xdJ4EIWul7kvQn5CPG1VFq3iUHtQrcXJzR/QdqULjIpea5qPe+7DoSWEaH
eITRwZJ8a2s6sNxiaKA0qe9ltN/YRSSIdujrO+HG5hwRZwOZXc4HZerrbyBIoVGiBcmjOlT/KQbl
3Fg++38E31EEL/Kbj1owHLVAOqIWiUXfHvP09pQoyKsruKCALqDvuorXw0IGWidu80w1twMxO4o0
tTbw5++fkr1hVtepovthYPaT4MnRZLfaSSh/Szjk3B/kJufli73xqBGWJnUjwrpeyyZFGTvxLcGr
zeQkD72NSqI+UNzVvtU9Wqtp4ztm2TrplO7QNW6Y1cvQi1MEWQ8UZfo/r4fO4laADB8HF19C/8pw
BdU4M7qmv/pSi+Zlbc+K9jNV+g9C175i9vZrQJiyVYlHxkc514EHX6PUMaf399fkJtJ8+2HwWIBH
WRwqcNc/LASATPQqCy59c0AKAXVyR9GjS1UcU+3BoO+WloUgf59h7Yn0cosKmly8X0wSMHxxpews
wRDs4k9xcbCs9119lOP8UI7nOO5B+WonKh/NRt3xzbl9L4iNyah4sVjLGzUF+Dex4sslv1k4TnBL
GYnCQhchnRYbjimydKX5f0g7j+W4lWVrPxEi4M0UQDuS6qZESlvSBCEL7z2e/v/AO/jZaEQjdK/i
xNkaKRtVWVVpVq7FUAdDm/dX6/Y5ng3P1B08+TQHl4sVRKrGNKl/tkL53Bu9PTLYjv7TLk6D07+a
euuiwdaEGDr323z7vMtXE8nwpQRVw3PpmabbGNG+VqVp52ffAZ3v79t6o5+4DjNmY8C2CALAOiwB
30BsFEEgCURLNpoaW4/9KrG9msEfR5YjabDjljarAg/eYAsCcYgaWMmzIaAzbQeTNT7mJdQZ4mTK
e6UDPW5LndT/tqrE/5Kmeb1xmG53AVIINJmIFqCXopqwWBqqClKqTglKJfSoafYc/cx7oPEzj61t
nI9bV7u2tajiGnJSlMyDIMo6JvPwr9e7+Ti6FlPc+ywwv0aCOu0DMQ5PvhjVx/v7svqhFnEfUExq
9csYuvTwfqoKyVmInkR/r+dPSRW6VrvV0lgJ/gBDzoUsCbz7PLJ0vaIUUKvUSqP0TN7ktD6smNXn
Qv1LUWA30fZLOrsPDmUmuFpubES4t6+oBmv426TBnO8upYwUc0g8CzH7M7+seUlKVXpMtVj5eH8l
l9UfyF0somfeUXjzoDZeHNwSlgLTGNDW0zovfBho1zjAHwvQJYMc8nGi8jmlxofmblV5G6drzfbM
Psp1gRwD7anrxU0gFsoGASk4DxK0HjUWtYydQIDiA7afWFY+Fkrx9d8/F7AnJSd8Z9bzuDZZSq0s
WK2CnB+6k+GEzyoHI/rKOu/jumGK88t9e7d5FwAG2m/MPnBdQeZ8bc+UxzxTBi09Zx0zw5Qk+sAX
3CIf+uy5GvJIPlixOVVHoCex+fu+7TUHmpmCENnDe6nuXdtuxjwp63pCzy9lBGsaG1ppipq5/25l
RiQyncGFANr82oqM1AwAFREJ1iZLuYpF6WIV0ri7b2Ul2gPIAMqSMS/4z3nars34aS+mceOlZ5pZ
tqEFTtMzddIdReDXQTDsBc3fIZIYpOaL4LUfEnMrEFuJ+RmbAOlJTD3TkS69VTT8lKM0InwHwt0W
9ajZl0Z6Fo30h6y13h6+msCOc4PraGg8J1OnH0bZHKNKHPceVOWHrEle4VVKnZi8zp4Ba47fyO3O
UFJ1H0r/m4cSqATlcXJ+0LjL8a9yQv03hp3k3FjCHk6dy0BAUlfPlbelg752HQPImMcdocug0Xy9
OYyGyK0odulZbr34CzqHnosQ2/DcJ5aKN2jyhjesnSqSYc4VTCgyyqrX9oxWsTI9xbPF5I9lxTbg
jJR4oH/I/C1dxTeRtEUEYFngK8n4SIdvxr91WPaAEwtsO4pGH+MOPg7Zl8SjhhDwU8D4sds1TOeI
qVDtrFTg5oSx0wUQFB0ivcr3ipJaTyQLkQMiVHGMPuzcxK+Ej6nvMzss1eZxtBrDretAe/S1Mj7Q
xbv4ZSHs1CgrDn2k+A+i0uu23JTdH9VEbl1o8sRBkqyE0lGpTqNckyvnhrmnCuYxCRY3G+/t2k1N
GMSwLmecaHixwV0C4JASHPJVwvSH/OE1ED1bkuI9fu2ote+MIqDL+0d+1anoMs5jAbADLuvJqWB6
cjVU2ZnB58dKGpFfeFKD7IPRfLtv6NabuFW4I0lXmbXDf6+9KW6aUECwAUFQAhkEbFMpcRsOdDwZ
l7SbXu9bu42beGihlWTkgYoOJCbX1ryJtNTSi+ys6L864zgPPKSVXfV/VT95BEz8CW3X+xbfQMDX
LoxJ6JDogQNiRMLg2qQ/NGEvShDhawGaNGBKxya3YyG0fjdwu0x2zrQguZ5iVblD2QKQd48+zkVB
rfk/Mc61zzJcK6NtdMXU2kauK61diLFymppM/pa3XvFiBVr5wwdM0LlimvpMdWmF9r1G9GyvgrDb
+KC1DQO7DSziDbawfHI6PysBLvXZWWgYSSlEm/oxQKLxNTZ7R2ujLZLFtS0jEaQ3xhLyZ3HdDIFf
x2RvOT11/TQyavrBz8Z9ggRf4IlHS4mZWtuS47s9cVyaAPdgljIZG1mOpoydjvLp6GdnHQakwtpn
+vfSzB/ogNdBsLPIx+87yUqki8F5iJbhghldNx/Hd2mVmcqhAYQWAVlRaKjdM+78NQVB/eD3hfeZ
gQSzc1IlNl8C4MA6cVNCtXPoctiuAm0AlHr/96x+P9wEHBDGZcB/X/+caUoscq0y40mJY0eN6KoF
WYfMVRdntNys/KOvQlaEYqC1YXm+y5anhZIrGQRCW3Nsem25pasgijEH1BxUt9MFJ44PSiD+c6bO
MhN807hh6XhXrq140oBukzdm5146MhxuJ9GnjtZIn0+OIfYA9+MdlZENxPRtRDgbhQgA9hYQMcua
lWzFXSKOE3dPD+2CeiHB3ogG1xYP5rV5nItBXcqj159VZr7l+dYsdsvMe048Fn9INlvla+dfmeG0
NOTpyy7T3MDwJIU4Kjv7yETGgOBL4dPgvXhAMP1pI829fYXmgW8oWGaUO2n1Iu5s/KFUxkFhyZRk
N3UqQWfrKNm0k7t6iwBt3vOl5wELglSIlG4+h4vFC8eqCcpZPlfIHz3/RSw+i6qt+ggiENr8GM3v
tbVFUrXmEoCUcEKmeWHAX9hkirIGroaGKp0/b18b2uRGcB3s75/mlQIjM+xwu3GkmOImjr7+tLEb
akY86vwsBQUyBXRZn4OsdLzxNTuil+sWpmbHWxHEmjMyC8cRZjqA53ZxpXVKExsTOuZn1Xgs0tdE
e6jErQrB2j313sbibaC2knVBh8ZuHY3wcJ6mgtle+Ithw1KYONvwxjXPf29t/jXvLmlYPytDqXwk
bbRk18aykxmFrRRforo5asqWKsKabwBHAVwD+S9vw+Iwi30bRUJHzqVpgCuihjgPKuitBtvKCWOA
CS5UiyAF5Nbim5JBKpspi4uzr2fZrp4MpQSb3MqHcUjDYwbbzsYirnwW30TGygQYwwXLmanJipIi
S1rEifMi2Pv0iW3IS/5RUZMWES0t8J1z3mDS9V8crME0w2g0u+qsDrJ36VqYZ8xCMNyNg7XiEfNo
MDPJEH1gaWFGAHUcw4o+KyxQ2O1fiyF4isVXtepJOovnhMZyo4yn+b9QCu0UyBoClCZgu7fztNvT
DXC9QN0oXb0Br65uMip/VFiowfGjmOxd7GkJ06ZW883nzmiHb8kYh5FTREyHuv2o5semVELRaeks
RK4SxoLbRZp+UBVmnFypTUvNRi3X+BGDJfjRjB4qBH7ZyDZeWNXOGI3qR9iRKkDklRXsPJRBjJ3a
BP3glFUNMnDUygYEOxyov4VWVv29wACu7jB33/+JWnMY9onu9e2nPNOb/lgVVazYJXQstW30lhzu
fKObq4mZF/NXf9TBHxRwiG7s3Hzl3awRZS8q5jj9jeqNHFtFbxWBThRbKic9LU6emFI4r3vxlIEC
dIypMUY7DIJatusKSoXOEmdRqT58MvMy2aCjuA0AebXncREgKgDRKGVc3y0IrZCLglI5s02NnSfK
KU8bV7EOUqLAxuk/wMW7n5jG8ePo49R7GwHRzWX9Zp4CFOkl4Mslb2uYJZLZGol+7mt/n5W6RJ4S
OoGXhxuR7s2NPRuiajBrudG8W85il2XURt1U6OfczACPQKGRVGQQqV01DCo3T723cUY3DC5ZqKzS
UoBF5foZKL7dQk9oQXFaF66kqbYR/xGsLxueNcckC8/iQQfbDvKYx3bZuQpNI2h6kdMHPrjbcVPl
j0qo/p1agPdpkKATFuaT+lqXQMq7TMn3Rd/rB2FWGbn/S9b2FIAwm8pdiJ2FS6VpoHZI3AC+qiS3
tQ6qtKOAtrGf60ZAtrCpBLXL0IIALdXhyNPPDUDAmiYpbXXu/Y3jumVlkRWkFiUb38uwUj80FBqN
7KBqGwHgraPg+hSn6TVS7+Cv1ycQvkrm4XNVQZ44dRnWkqWjF5+ganIUtMlDc8Mv37ok137CSQP/
T2djPg3Lwkcgog5SaZF6JoRKHXCzE0S7oybu0vCjHD+P6jdR/iJSNhbVzGmoW1XduEdf9IOvMt+R
bL2Ya5//7ucsU6JG9wfFr/k5ivKkerAW6k+N9aWR90P02GcbfY/biBQUEkEHSISZvZ/Vvl5sfD+O
DE0wEGYV9achzgzbL4APekRze9CZ1VlOfd4CnpSPnVaMTokW7f7++biJRPgN6L3AC0FnDn6uRWFG
VoIYJKVhnBPeR7pPbpx+/XcLVOV5g4GawWg0r/m7gNGcmXmsqTbPhSioTsxhd8Wk2BK7WNk5ShTA
ManHQDmzvFLrvG5zhA65Utt+Lyh/AMw+CeEH9SSHiUua/s/XChURuhpgP0CyKUuKki5EI7ATYpbN
FB80mbJ2hjSgmutb4oe3h57OG4kL/w/SFMzp9eohwllIMhztqEV2j1ndhLT4w4+SZ22cxJsQGKz8
ezvLgy/XNA9E7MT9ZJtQVcThF8C7u6L/90d+tgRqhYYAf3trs7zzhxAXN7uZVyXjUtibba3You8n
dgt21/USTzh1zeQd4ViFqMkbhH3bZhrXT2bu7jvmzaA76bSKZBf5habMQfgicBXhzRMM30NbcRTs
HomnNP0SyLssVV895gHLgzG5ZTFcIi17KYbhlZ7dDBBN4nLjl9xU9+YBIR7LOfTgElwOEeh+CYK0
lq0zOQo9XimrT2Vi9MdRyeIdgXfHdKAn7cvGN07eKEun+wuxZp5JXYhM2RGFMsO1jwV6WURWhnmh
t2CI9Gu3MAgDs8hA4dc6TXAn6xnqjNrGZ98kDqQm9JdpS6JySbFhcf9FvDTg/bX2rI4XL/yqUWUL
pz9mdvK0jWzg9gtVCk6QaQAHg5JlCUbzRiGG4acazpMF3aXQonMwOIL3HzXDslcp5gkO3LYb7/Xt
kcLojGZCLApF2+VUw9grQa/58nCWtE9gqHhOYeF+zvRxI/pYWUaSu9kWY3Qzc/v19tWtiGxNYAzn
kqky+EXs1swYDAabLb1IYbkRIcwXzvWLrTJQxtziDAjFa+YH5d3xLXyxrb0+Gs/Mgjz1NOgLAYmW
bIt0eO2jKHsxOoFQ720qMJhRJdDVGs91zWRq/xwEwKQzu4GF9t/HgudU8b2xxeXXmmDdkTAYz8YU
4AiOmFeuJfoflCT9m6k/qvqpE4qnvDiGwsbera0m79U8Hz+Dz5aDiKIgqp0XN+M50E+hIZyy2NYB
lNw/36tr+c7I4pxNWc4UoliOZwp/B0MN7aQfH9snP9hNwta+rTg9ggX8j1IK7CFLdrSBETLLiKvp
rERALsNvSi07ovjTUDbeq5XgiZl4HhDY9wHf0PW/9sPKwMMzvZ3OQgW6yTiYX8WG0SE3JzyEaHeX
JRtP/m3/H2rZ9xYX12TcyzHz/1g02mlvqvmn9nmCaMmhlIFC5pA/ITx/zAZb7v5XlmkHUDMnj+H0
XX9rFFeDrvv9dNYuXpbuquKQkp/vKVjq8Y/qI/ifevqU/mulfu5vMRAGxJgZ2ZtHCWbgfiwlZHyi
iEJfKOziIv73a5lRHUq+jIcTYy4bPtIYxaEh5SJNdGWnCQXBGzKrYdXUXM7hrh7Ds1Iznq6KGydi
xUsZgOCpI3gD/73EJUj07qRRqcSz0bXPXX7M0lNt/ozV9tv9k3f77rwpSzEBNXsq5MTXGwegqRqr
yJfOUBHWzZNVdHZaoBHqjnLnZJKyM+rf9y2unAsm+BQFnnrclRmIZZY4qUkjxbp0hgRHnVI7qiVH
jv72CVQp2aPePsRdf4L78nnD7vwp1+/CPDkIWJ9a0sxEtvBRRWtNol9NOmdPgnmcVImyGpzw4y8o
f5n7arKXUs92kvHPMcRslqcI2Acl9mWBPUpajk1rSueoZsI/foyF7w2qjOElFDbymNsM49rS4pnt
CrmRosFgL5vIbn+I/qssfsnK2A0ePAjQNpZzvr5ul5MGMwxMZIfiImsSO6OBXJXvqsfddLG4tBnN
9zT0zyIJsjUPxpHfPjfefbNr38h60WaiAaQSHF/7a2hBcaOpmXw2DSaZrH3QPBvo+XlOG/4QxI0F
XXNVXJQO2kxTDhXB/Di+CyUqMYynyMzlcwqWte/dsLbRPoaqaZeWdlh+ELrYTtD2uP+Nt2d/nnKd
ySEobyjcptdWiybQxylK5HMpfgDB1cb1Lhtf/bbfeNpX1hI78+fN6HyipWs7pZcoYalX8nkoasfM
fwQIJUVhAYYGdTlLe4AL/v6H3eiskMdcWVzsXpIN3aQZNbuXx3acwEee21n3lfa4oDjlUB46wVVr
C9EywyZft4XAAjTu5vy1GX7VWvnoWYcmtfsSMQncrA6NQ+brh0Q2HE0B7b4F2lr1ALBaXBczfxde
d71GeZTKrd6W8rkQ9pEX23JUudkeqKdUQiBX2p7BcOsWZeJKmRnaAKIGMh2uSgAO11aDUSroTXf4
XaD9RjzFGaxwJypuQWIg/iZih9i4slsD3tzUOt7fpPnfXpxrngS8nSI30OHl0JikVf3UVq1MfGRq
8EHU+X7yknh/38rKu4MODbECVDMQJFiLd6evyslMAw9PiLIXb5jO5aQ4edi6gp4xECyynQo1rXrj
Ml5b2Zl7k8QaIBPbudhPPaj6SqDedc67XzDA9VgYBdRxbWVwR9NGCVj5Uwuye/9rV83O5CFvx4y+
/yLADbpSLupKoIoI2h0581oY3UFPbXM46dLXIi4+68JeDp9g9frnIAnOyHeWF69tDjg5NmJfO+dD
WTH12hO5NEij3P/Ate3kGWA+HukZBPsWy6okoZJFXqCdI48+Wsy4avN3LE8CjM1+1+36j2VkHO6b
XDuaNK1nkiawh8xVLOJrcdLo9XBkz35ti7tmfJGh9yujQ59/FhNj30+xLW3EELdngzieYG4uqs20
fovFHJn9FSCYn86JHCm7tg31Uy0Y1en+l61ZoaNMaDRzat2cwDFQJyUPiuksTwS0Y4heDXS5/6p6
QTzCM0r2SokQ5PQy8qs8OKnjspzOujClezOEecUclHDjNrl9y66tLBw/Ty2dljWJQYeI6ZOBaMsO
HboGulRTOFme2m+s3Yo93k2yf3q9DE0tYW+DNcmJF8fS2YsU/XuuWeNe6kzCA80LKhtswJbg9m1+
TBz7RiD3PxHt4iKbdckq8hCCLprdwJe9JmDyCrosIS+bbuOYzcfo+m6GqxgRaPBQMsdsWdQNsgG8
F4Ja5yoVbWP07WAYeZI+af6fyXxUoo0jdruY1+YWp3oohT61QHgCVIocLRkdDpyDbm/17xXXa0Pz
9fIuzpKpH6uNLxqAUPJfSPg+BWE02a1sy0ZgC8ajIGgzQ2d7Ub1vPcow98/bHHXcrOpc1WTenFRr
SV9hmIVuxcS555RB2t+jf9K/FcmfGG6u+3ZuzzX4/3msYqYLhht18ZVJHQalgMDcear8nynIcx46
L9144W79ESPMfNHRJF+l7Ha9lBIyZ4OZp+bZStLQAZ7HN9ExAnTf9P+b73lnahHN6Wlm6gX0KzSB
zMw21CLbhQOUn/+LVXtnZeGEvT9FXT7yQaaX7ptmQotvi1dozQHer9liY2BTrrPOZ2NSw82EInNS
+nmt8WrqCWwk0ef7H7R2qt5ZWxb1ZxKMXPdYNklL6r3Veq3rT83LaPlPcTVOG/7w9s8tvZsSBkkT
rHNzAf3aIdSprsJOKc3zOGauDNmV19QfakvaiZHpTt2D1bQHhNlOqtw64kM8JnbYSgcpb79bkfe1
+BR3xh8r9mxlOigSyQ8F/yCWLqmi26PnGhD94AWHEUh9rtpd3BGSfrq/YLfbM/uxTAGGwIIXcfGG
TFUIrS+YGAjJhgkEHG+77DaDq3qnTDW37tiVKpqJrjDHlAoyxf/l3Lo6JAXK1bFC8P1fZB0ZRU1z
NEMEO6jgIAzb0fGG5q8iPAepbLep8M+T4czrzRyMBDWEGmAcrzesFmbgqFAo5w5SP5dOl2KrkbiF
8FgJn8BNm9gidphJihexjF8KAtMvoX4ulcLOapQYd+R8xhfE8arX/pIF1cY1e+v3FP/hUDKhM4C1
9m2I5N0lb+XMbfheBdChg4FbMMv/ipSikxh/E0qr2wh7b4dSAdeSWjB+Tv+MVVxcG2obQyMT6iCH
YnlXZhP9OTk7AN8gv7Xkn0CgInRYTcZVu+SUepyLpokPWvFn8MKTIhcKjAlJ9aBK3fgwVtrP+y69
AisA+4sMAJEXGDjiyetNNluJ0RgvMM6+KT32gv5UNd4Lo9R2bn2RSYMQinX1uj16dbKHDjJVnzTl
oZbMndRd5C0M6Fvcen1HzL9mHsEDxzr3+q9/TS8MveV5NIvlLwOBhclM9DcLjlqHIS6t/Rn+knrH
ejba4/1VuDnYEIYBrmC9eV3hiljcu60eyzUMOtZ56rLdGHxFb9cR8mdjeoVl9L6pebuvvnA2RbkY
Dng6unRTr78QcLKaZlFjgZvQd3X+Av23LaDNmsCHlH9VP923duPqC2uLR1iROr/gPrXOmf63GWub
ySmmf7/NYoH3Dd289hhCB43xtXlGFU+6/iyp0kchsQLvnOijXfIwysF3q91i41mzQj2KJj8oRRqh
i30SoxbFaSHyCKorWCJcKfuppBsn4iY4ogA1o5DhiCM0Ive5/hIZDLIuFr5w1vS0dnstF2yll9PT
/fW6vfVkZnipbEhvyDYGwK/NAJSvhEwRhbNYPUW07EZNs+v4O8qOXZPZqufKBWAMaWObbh2dTMTk
uJOmAapdUqki2SKEWqH4F6YQ7W76bTW13bU/DekrUh8btm49nSo+lUOcHFgte3b9hWXURbGQTcGl
z/4MofRqth/EuHVBZkCFpbr9luzfDQM0TxVlPZppAE7A1i7fy7YK6mpCYeOicqbS+kfrxOIFzRIA
+Qy+T0+N9quH0KttP4GcR28NJLHQPEJdcwjnZsNXNBKMAmZTK3H8ilr8Ft/DyuIDgaFMML/pZE2L
wziNk+5ZYR9eTO8pLnzKLBqa0n8K7ytaXBsh8Q1bH4tBnRC/YsoTN16OQoDo7XsPzu1L1r1E2Tev
/zyNT6PW2Z5e73rpMGm/S8EOiWIZTsx+ZdVFhspM/a8rFJhLJtFWYIxvZqytv4XOuz1hxBT4/Uxj
yC2nLhxDRH55HFMlukgh0Lk6o/6aDJ618crfEByzArg4h5l6OXDDZcV0Gj3KhQypXzTZt5mndhMx
Ps25SAEPky88N3l5agvRNf7zhtwmH5cDWspgrlKfBlDyH7NxjkCUOha7Mdo3b8C+AXoOzU3DrXM5
X1zXrwLYsplw+028Xl7iSkDweEYwivGlDZw6e1Hzal/O5Mv6z1buj16KNsPGBbTijGCxSGdoX9DV
W+Jcg0yWkskw40tlPQTVq9Q+h/5DUz8B0Ny4B27jWLoH8x8mANFn4/G7vggCPy0hyPSyS5B3eyB0
dhiPdsWX9rJmF351IRXFDT03Hr9IXvahHLp//ljWlkFYGhkg+EAUX/+CNoyNovdK7SwIlhOO4w7i
l4SqhSQnB3OjBX27sFAezl0TMPVzdLkIqHx9jCvZDHk/Mq3Zh6kQ2OOgyU9eLoHqV2v1orabbN7r
RiFYg7qcBvSN6mISTGloxsI5LCS4u9WgN53M8qXdlIACFce6dhqg7V/uP2K3NzyoFip2tKQ5zjcn
TMr1TirkQaCOYFaTkxWhpqPaC2EON3xee3Y9ehY9uFCsxR0AjnRLYG7Ftd54m+nzzzR2sP9fbyxV
jlSV+olf4PlBbg8JE/qAwIKnjAKz02Uc1C5JM1eACtHO0hgeF706En7JB62BXOf+etyGJybYJaQO
kFagmbUM9dFJRuPWFJNLIA7SLhPkwcEmjeWi3epgrZii9Mao1JuIr7nE/2c9ddIqsOJLPSiKG8+w
rKFi7KEcxi2+qVsuBb4J1hFAd3Adc6nOzvcuX8oF8FlhG6WXArGnhvkCs6whC6yc7lEnVuHekIfP
nOMnLpFudLPKODZJeijqvaHldlUN+zEtf9ZMkMkbZ+02X5gJ7IktIFECGXSz4pLSJUHQpOlF9Cx0
HnnqpUM3pq5XgIn+LlWtY2h7BZmh5tAYj0kq/POOQ6JkzqNJyDVwvywOO7er2si5kV488UHNVM5c
4qZbDYabww3YGO49+AzMWcDzLZR8t/6+2kIfhFIFcY36EKiy09YfLSgKWu1CH3N/34dvA9OFtcUn
aarQtv7o55fJ7E5m2duidyoG93MEfR5kBtpZVrYixTcil6vnb7YJYQfp0HxsjIVNwrG6s4Yqv9Qw
F9iB1OW7SM4+MnP0o1LHes9jFT5GXQg7b5uOrjLW0QPDwJBvilbuFl4k/AgyYav7ubbu1GJhSYGf
CIjP4t3yO2Vsxm7ML/Rf8KLQYGCw6Qzwr9H3oE/K3aRuM6zJHKblUtA1gJOPsgtB+sJoZUZ63dd6
fsl61BS0WpVPvsrcYNmnPgWR2j+avs/rJQiCq8ep94hA67dcMspTXzbm3w1nmBf+5tfwK9AyRl4O
yMr10S9E2G6NUs0vw5QfS0m3/Y/VWLh1V6NOHdqx/tBaSIC4yLzct7y69nOiwhC/iE7F4mK3wpFp
88kvLmLbfK7bMdp5JaPJsjaphygTDQjvpuznfZs3d+oM6ufmnl9vikPL61sTgEAJ05RfQgp9IOMj
hLmKVnAqYPm7+6ZuQuDZFP1CUFUEYWQD1+uqT2NN0CMVF8P7rsifdevz/X9/9pLFvjFHMEOlycFo
acyf+u7K6CUEKBJLKS6adTHMU965TewM9afxRdBclHrvW1vZrCtr+rW1UJ70PkmM4qImLxrCwdrH
4IefvqLcct/OTbxBIjlnDLDV/89/r+2UKJXEmjkW0HO7I7SD/d+SV170X6A3c+KhdO+bW9mkK3ML
5zctYSRwwdyEZFn02m41cdc2CbwSAALGLgkcFoVPSzDNLKToeUnkyhbqV318iL2/XnmSSkdHgLBj
lvzfvwjVAti0GP+A62phUaZIw+ACG2Vmj4Hg71RUS/5vFuY1fed4dSBCPGNigckEYZfGPtwlI2XE
+1Zmh1q6Nx0yHUJXHkRqDNdW9CgZrTjMy4uv7wMoaZOPcprZg7GBfVxzgPdmFsvVQWmT1/VsBhnD
JnsI5OP971gzAAwd7C8ECagIzg7/brWGRh8LItjyYpq1I6Ufsu3gbeU9mWnlEbgkLQCEsDibCVJX
GoWH6mK0D/CCt6qtn3o3JmZTjL0YPkvyEU3sYTccrfpzGKg7dMhju3eq1tWkPdXWdGuWdmXzrn7R
8lhlUZnWg1FdBqE5irE4O4idBX87casouXIvEZbNwRODo/PQxvXyRmnbwOJowALdj47Y/dXNx5Dw
QYp8WNY/3t/K+d9auCRzIWRB9BWgJVqqIwyinpRFWjSXFn5Jh9IOErZ1lByTiMbnv5vCZZCMZM6f
Hsbi8ej1jlJ+UDeXqZccFTXRiDxvPNw3srJLTIHOgQ+tOo7YwjWxO5qT0TSXFK7IOGUQPY5/GPn4
UPbFxlt/m8XNBSprZtynOEDZahH+RX3NrQSH9AVNiUepPowGrqm+KMaLEetOqkb7GFZMT1CPtaAf
gmSL2vD2WxntoxjKEAVILOilrv1EhakRmu6yvvBDANH9SeRXT3AHxDzvr+mtj5CmAKd7Y0PDIRf+
CId2GKGGV18kASLpLIefUj4I+VbB5faZBE7DB1FsmVUol9x3DTzLctZNzSVTI7uXXvPohBj3qMDu
PGZOqZ7uf9WKOQoOKK0AguXPsnkyNIrS9LHSEDbpX4R2D7Kmqx2xfa2cqRS3+icr+QmcOP/f3LK+
IsGUCBf32Fz07NcYdUhTP1blNwmxIc8NQ/MUeardRL/vf+PKzqG89UZhQ6GBQYprD/HipEorNNAu
IcJbavc4J7NeseEet9fVTEDBUaOiQnF0GX9KSVoUY+41l6RgFpPJ5Z4KipcBMv3oGcXGfbXi8zPp
N4I/tELJHxfnu+koFJlh317GKPs9Mbwfgc2oJgnJy61YfmXxQJDN4C762Hzb/FPevXJSL0ZFo4jt
pVE/W375c7Li74P/771DcjR68lSiSCOpiCzMtJqOPnxUtpc++uBFF03xXyptJwgPevVX7xmW9ins
W9IxmtApVfJPmX+87yS3U5LzL2C2DCowhjXhLbj+0En0YB1s8/ZimQnUa3YvKnbgP8r53tOep8md
ksxBoWIMoB18bsh0C+tpC0O0chqvfsPsZO8WW5Zzb5yGruXwUxBpnloleTJRn63hH0SI69skbpGC
r20vPTlSVjqonP/F7Z23ct2DrGsv8ngMxj9ZEdhFvt9Y2vkKvn5eWdp3RhYRX5fBImrGQ3tJ+sfO
AA0jOYPG+K34SRkOiX+q9P/Cl/s25926MQlACp+ieX8TOeUyct0pzF+4bego6AchP5L952lbRcxV
O9C5wdxDzg8s63rHJt0K0kRX2ksYWT96RF7MQPiZRv+N6tbM/spDyyrqaJBDdYOPLstVUxdJk1hg
yorypzD+0LTZrmSyk8Kl2yfGrp9o/rS9LXUeNBPDZzGrN9SZbyPe61+w2EehHio9RGbpknTVcyQ3
n7Vgaz1X/fHdRy7Ws41Mq89oel9gft3VUmBb3ZOq/x+/Y/4R746Z4gVh7rcq16ecuZ20M/qtz7gt
u863Cbw8oO/BGjF3eW2i7UMRQS9rvk3U16T8EPqMqzph4BTNAyWbk5boD1noqMCbgTyfY1N78nXf
1ob6JBY0VtTOVoXR1hBZMfuNzOg2db3+bYvXIyl5D3uTzy93iBSTTnzUP0rxZ8Yg7EF/Hit5I8ZY
9VxAO6RIiHtBfDb71bv1Duq4rRXB7y5t80kc6Uxa4QcvnFvk8odp+JRRsJmm4kMq1odKE4/onW+N
Ua4dU54W0CnAM3nPFkGiDhHDqMtTfxH6ykYKtJZ7W6l+qVvUxWvuO3PXw58Mbhix5usvzWrGl2NL
6nnASIuKU/FzKkf7/tW29kggzsIsLVPeM6nGtQ0FouFKNqLhUk7lLhKfDHk3NM/D4LnFsNtSAVvz
FaZ7mB4haqOmuTjyqdUKnqynw0WIO6cPooPGmA2XTNlkj11k2CWUjeLo3v/CtVjqvdHFJVAJ9EGS
NB6IEv8E8d4waGp/1fMTAeN9Q7dt5jcUDyz+M5wD1NJiv/oOestcx5KR+86sWJqZ1bEVm1em4Fwv
/qlm37LGLsP6EjLBgqTcQZe+FeGPXOi+66F5mGBU0KtsN0iJUyjevkRxoH1pSpinxfRw/8feor34
sUDSqXDOLDJA+683XtKCANJr9iIVj23u6l+RfPGHnTUmTpr8bHbpr5BRtj8QSAzer6C0u41Ub/73
F2/qlf3FtQkh3VDT9ccXIvlUGsKLOeRbUdjsvDc2GJQVuaKogS4rHkYVSolWlsNlGgIXxaHvpnLW
teZDml+CybRrYNt5+xfU286YtK0Fnp15aRyGxrljAMaL/Px6gZNWa1XF68dL0lq9I5vjUUQRiYEw
xXsVwu6nqEAH4DfCISzlcheIiLm1RuQOk9RvrMPKGdcYk2fDqZLRU5nvs3c3ZicQEDdpxC9RxW9l
/ke02mdUwJxeAMD+XbS2cI4r9xZwE9okFBhJBJfZC2xkmto33XiRjcKR/OGoFrvO6J0hSOwpgKXI
fwBb8f9IO68euZElC/8iAvTmlSzbtkpqaaR5ITTSiN4kPfnr92MDu7eLVShCd4F5EEaAojKZGRnm
xDlj+SPT/6qE81r9aAP/IY3XWBdunnFmFeEapfDN0hfvpp3XdhrU0/ja5K8xPBZt6Krao9XtbWs7
NrvOcvYlU/3QAR7n0Rw52skQRSn/5kawctpvvVrMgNC4o3cCtbu8cH0dOppBK4/ja108tqUX/1tu
nM6dQL68qN3Wep7sb1awMil+0yjzSFT7QJiB6lzcMV+aRhhasum1RGZpQAksbCGuhnZ9orQHusWm
5KC6STC5JUqGvuWspujXTyU4Snry4G/gjSGEvjx6ZlQMlWVo06uI/4Jk6Kn+wRY9itgRnugFPMyl
J8keElugXivpELS1qwS/ujz/FSb/3Pd41w4HxhQqSlAQ8R2YfLn8KbY2IvmiytNrO4BnMsV0ZED4
j+lLaBIC42Myk2FuntPFYxN2vaFVTSW/GnHgFZbqMkH+O+3e/nwpzBKxo8CneEnnC//hQtsxSj2G
JORXJGAfe9WKXC2zV6oCN6orzJWRP5OPAIx2lidWqkCXMHQgv4btgz+g0vsQSc9N/JL6tTsRU2lI
XYb62tzNra/0rmuO+6D9tiT5VMsYPmsfqyi4jC5MN8kWLes1IMOtYwmXEtOkwLFnFpjLDQwTy0jx
GfJrwb9fJf4eZMNnpPN+lGG0/fNv9dHU4kRMTp7KTWrIr4o+bbvxGdZP7/9nYXHHbJTGNCF0LMgj
qAtRuI6WrkTd1y6dxPcdQ0iVmTO3CHnDOFKtysjkuUuZoEMhI+KqTH+8EBJ7nYQUFgaaostWqBXW
nYIV9TWAT7Sp9imCXPe36noZ/NM8ydSF6LIBmbn87k4tSXVcp9qrjIxmnFbbHkx7Rgv7vpnr40XQ
QW4y93Jw9st8bagodBXNpL+OiK4m8rGZIncyHqJkrQ16wxCXE4zyPDFJBL944CwpU7s+UfTXvBG7
2IxOpW//1mpwr0321/01XV9M2A1puQJpm0G1y1YDqU6eQfdrvfKouKH8d4lnu2/heiJ5xm2B36L2
TuMEEszLr9OMupFPTWG/Wpo3ZE+NGM+1r+BGe8et4zYHsCr9MKK+BiT67MB7vfIDrneTbiguAWju
fGOX5esI4P8w6ZHzGtbPbSvDSvtsVmg8RCtYpRU7y2mrYeyCOuxC51UKY8+PYrcDl6Q6xy795/6O
Xgd+84LQkWE36UUtA7FhlNVq7BLntXSeR/WBnNr14dVq8x9KoBwZwfp03971hMt8POZcFUApeHZr
8QUL08gTRsqlVyNsdKSgDrXyIBf9qbJlxpI6j9FvGDKYknp2pvOUhm4t/Sp7jTefeWngPtFKBHRj
A+iqz3KPDMTS7F48lBo8dXOnJzxZhbSZpB9Jqx0qSWwjH4LeHijEKgzs6ttiiKmEWXaOPgg9l8sz
bBs9GsuBmEljPzsjRLxSUDWbzpJ+94j43d/u27ZmH0NUzwdWL201VVtlod2bL61tjA9RXX+xa1Qn
KlFZu9jQ0t19c7MzuUho5qFi2JzA2RHSEchemqtK9I6ayoBVsduULdSU5r6rus+66X81u2TN2lWt
YJ6NmfGkdCVA4MgL1xaUpd7UzEm/tNY30/qrE8EjaiENKts5Grp4Ek9v1zb0eoXY1CHyJ2dBGXQ5
Doa8d0ElgaHLqpsgxRLNieBrX3W+cLN0NDzDAaB+f1Ovr8y8Tm7NDE6nYr70q32SK2WbNPaLqOCD
w+ahsMx6XwSycqBR+ai1fvwUJlKzT4r8e0G27EGEgnZlOJmfC0cgL1KfaHz7r76JoLfoVgkqrh7N
WUaRt2X+7jDrLPu/Vo9qN/Pf9kssoe6dQYoRtBmDctnnla2YQ6HLA4YhyP8I/XAfDDReHrBMUjrE
dAIYHZ9Z79ep2UNe16HM1HwBTutGn7Xf45FymI6e6n3TV48bS5yZP8jNmPZhJvDScl05eti1JWSO
cdrvlIqhByYG7JUg6hrciBmyQOInAmu2cxF+GE5Q+lWqOy+WXJl/j0GL71dC3flmqVP9j2gynObY
B863iRlJ4bZ+lASuhK8pd8PYMxvbRqGVHsKp6PZZZfdrfLC3tgEiZqTa4JylhTP//ce8IqjlrJ0p
wqspmJ7gUC/cUB37lc2+tQ3IYs+YRsBb1LMX22AWTELWqu+/gCooHyeiY8dVqoQmMZpErjmZxT6x
RnurJ73xomhA1nKzDLymz9qtZMfWtmzVFNGuZI196MrngCGaWfHmwtTMGLLwcLUYykSOk+w1U9X0
rEehsg/8tDn7gVJ7YcScBKhiWKRsMYLpZjbz/im8umjv5lHNmfVKgIEttz9sI7ktQyDMVuZs8k6O
tsnkR9TjxB8jb0y8jU0kZ9DSUqEYvvzSo4hSyCjs8ATJcP8rzQi4u0ipDmOdykBvw/bH/aVdZ5MY
nDd3RjrOed3iJU7M3GjTKIhOZv1TH956tLqgeNpFX0oV4v9Q7HzJk/Q1JoyrFxLpLFwWhwwAKR52
cdKCEEEAkdjRKdd0xBqFGuyqqdG3iVmXbjTma6pzV/HGwt7iRe5RJijJa1ml9Sj6T+jbJOBWDcqL
XgY5//09nZ3Shbvk2Z8DDeI6RmlQ8bv8hpKCekjLVNMpMyjk5OgrxR0TsrrxDzRa/yToT68EADd2
k1gKxsGZc3M+NpcG1VbXJdGm6UmLnpQJzbXp9GWs12bNbx2VCzOLW6iIWocqOkuhLw32QLmtPHhU
gmhfJNsi8L2UJl6r2YdSsVfyz6vrz4Z+XN+8/g/uD2r3dLASKTnJqAMaw2OcvooBEpUTfQsXakwT
9dg//4QfLS7enV5KGp1bkZ6q8UVyqg1qMMGzVO4qxALvW7rx7aiCIgVIGdgii1tsqiUh46FGanbS
EUKeumifRV+1rH+Z1DVdmBvfD+8Oq9Q8Q05ws5wstavYaSY1KU5jYUFbYXjsYzR4cLTHWQxFtZcX
jWvEINnvL/G63AkceBboe5/aJWBZfL++KiK1tyamtevmbzF44+TWlHqdnRpum+yopMKt5L0SpQdz
lUjlen8vbS++pJM2EEHICraHzyEMMWl+yFr0Ff9aWeMV+uF9jUiAUY6hy7SkOMzjorHjRBQnSTnV
aKgWdbAf/KfYeUT/gmod440nQ/p53+q1W5sX939G37/4h4uRzRlr09bFSWmkjZQ4XA7dy6qjIkMu
PFUeoizf71u8voqXFheOuwqHOJAnltnV50BON8r0nNc7EW2i/gU5B8Cr+/sGr95eghE66xzZuXDL
pOzl3W+yMu94mItTJZtep0ibwFYPWb7CA31d4phjHr4dihfUOEAHXZrxgyEnZwzFSfJRZaJU3G16
1GFcTau1bSP4f/WQyJtiQEcm1YbsL/DNmVcHVnm8v94b55WOEFOYDCu9R/aXPyQf/Yin0yhPkd6T
NMzSLQ9gZ2HKXJu4vLGzpKj03+APpM+4xHwVJY0uajXlqWhHN5eHE9rsbgwU9/6C5p27fA15lai4
U3MjOKbhdrkgR88SY+oycbLztNuJUIavr53WBNFunEsGNWhqQd9BoWhppQ4nkVTRKE60/XaG3z8w
a3mOH6Vo/K5I9o8xnfYiWLkLt/zahdH5R324fmEfjG1h1+I0SsUxib+KilJJ9ZBJnZtXg2sZLUDE
41B6uSR9CarodH9nb31AhlNmkRbaV4hFXJrvVGsIs04RJ78xUEtuvK5rt41UbP4LM3OiT72U1sLS
e/sThRWn1MUplGiICV0gl2vvxtL8dd/ODWcGKPA/dhae2g4jo6dfLE6GdVRFxTTXm5LDXPlUpK8M
lq3AY+Z/bXks7ZnfY55UAd+/+HZB22ZJaFTVaajz5qwXsfm1LRLHo7cDQXqhlttYif9cFJQQja43
t43JiGv+Ayul/ib0rDoZcXhAGjen62coPym4Jdon6CUI8tsp30vpGoXPjc2F9pDmFwAP+lPLjqtC
i9cuGes/TUaBKIT91qF+uhny5Gww3RI1tuU5Ev2q+5/0+u7PFWMVoww9k8gvgpuEJm6WSnV9Gq2K
jrOShl9r04zP963cCGxmzReCG4MUmXri4o3IRSZLUaazuGxMDnU4mg+GcKKNhog5s+Ry/akQ/fA1
llp7I8xW2iUkYYeVHzG/fJcHih9BkQLRAqhQaZdc3kYzsZskVZz6pFVCdRFyo/BTOT8UWNWO0wgy
zOrmAVjfyLwibYstmtUOJcH4jwdW5joGJTJSOgr2QF4uf0dRw9hJ5l6fWtLhLc335jDFmVh5lm99
2Y9WFnFAZ1d0MiIqXDBx9Vvid1hDxrrZ3t/U60s6r4WHd2bhZ8BxYcVntKuOMvZUacWj1vgxXATm
z1gN90EQGF5otisQiWuXikGuKCYBYXJfLjdPFVGmSQ4GDXlEqC1UfqqKjxh5UK0JDV6/8ySHJh2i
eZh27hlfWqLMZjEUUjWnuvrVDV+19ofIvlT+ik+9sYEXVhapaE75cdBE0ZyoH0HUDHe1G6K7BF0O
fGS5noC4zq21ievl2SAcoVM4N9wR14BdYbG0sWKGwmmN6gTuoPfKUlRUaUN9JSm8CtmWZhZrU5sy
nwZhg1G1ERpUmeZH5Kv/1++YQa3PVvjvONZHQOTFH56Rpd3Fszv15ZBSr6xOjvm1j/fN+GWIv94/
97Ov+OhL3k3Me0gkSr176dACnXZhWgf1yUr+VmuU9IDjISy3BSkOpSHAdd1wEaFa8dbLw6KCb8Zv
0LekcjEX9y+P5IgAhe/7FNej1DV+5n14jG1zI1C0NHVnJXa5gs4ujS3cZZmGapgFSnNyUioaOznX
ZeHW+Sg/VB2k/4jTJ+PDMOAeDno+WOZWUvM69Jq2gu3JsAw/2qNP3M3jcqWaHnxRW7aXJhHjEWaE
/Nem7Gp5OqhmChxCK8069cTUTb/vf6jlLWYVINhmhQKqWOBe5y39EAGSdgVmk07dSRu7eC/RBNgn
Y/gIwD4++GOVrz0yNz7RfLN466gs0VdenPmoLHotS9P+xGiI+hxljfSlHjPraEY9wp1SV3O/yykB
u1N3npaU0qYsNdjLzLjzaIupXjGph7gsFc+QJPUYY4zYJ6vXfucyG2ZfZkofJGFnTAK+9HJfAmnU
B8RF+lPc+o5rqsWj4VT1dxQvqyf0qzV3oGa1FWYRHQHCKw8VRMkryK7rOzSDZOamJygZnrmFF8r7
XCuLQu1PUa/3D9QgXiRmN7/pVdlsI2koXtvI/2IF2otSdmu8kO8NqcsLPDcScL3UVEkrl+jdVB3T
FPmT4RQHqnitUn/YGao20kQIJ48gQd4lGuMurSJ1T86E0pGZdWhHCqfcZkHZ/4jTOH9JGk314l6C
4Ck1evJ7lCc0dJ/dpEc3BW1DHF1ZWQ+IdYjHuOySFwh0eq9xdN8lI4GmrPANz5THT2Y0ObtO7oKD
1Jmfq0J0XjPKW4kAze2zBjb8PC9W8r4b/pmeHERsENbNQfYSp5QHSZWGcjScQueftlA3wYg+T/gV
Ov+DnainwQe0ou6IxD7zC+9fyxvX5ML0wkXTKoQXe0RoKVeNFyPxP1em8m1wkpe6e0ikPl5xnFcB
6HzcacDOo3z0ReHIvDzudQl7yiCnw0mJY9QR9E0MLRwQPy9VNbeQGk9riqNUAiYI9N39pV41bZa2
F+dcz7vWqqx8OHXWiMqBYLJgUjddum+lH5lvearjb8acgWG9TvZ9tLNk2wPzqaVrCLFbm/6eXsBn
BjR+GTs5sTx1CCfzvePWZcJK5iHukB4Y69/03Vde/+sYAyYlPC6j5VxyKOUud9wanVqru4kLFkt0
oHxDORiVU/35OYIoaC6SaCQwgP0vrdhamDl2bA8nMzPOXYgYk87QzS/dYdb8y8p3vLF9tGJ0sG/4
K3zn/PcfnpLCChrIDs3xFDXiEIWGW9lfxXjUmSwYe8lVnOnBqJ3XHC2TkO4jax2d0C2sQ239zEGu
5lW6v/+TlsEwvptMkawfTCaVseUej0PlG6WIplPg66SH7VDDu5Y2D9HIQ3zf1PXnxBRG5sXzeC/T
UwdZIS2fsumUzKowEdH31i+0fHPfyo2gg6cId8SwPUhfsvDFHndGLgVRpZySoGu2aRo1x1LWC7e0
9X7fj5J6HmnfQisYBLtAaNbG7HVrAz+bvTG6qUO52beeEqfId0GYieemSJW9JfeWF1YtKjah0mpn
Byq4lYjzXbf08jmhUoFrMaiEAhNfjgt3ZYryuR1rpzHINpQM9G2I/O9vvXXNcmdYbjV6sYvWCZO9
0QaKnvzbNN+7yi3Xqnk3zsQ8Q0yzCTEYaOrnv/9wSqe2kANTybVTQyial1+RQKqcNbjHdVT1Tjc8
QwL5UIApLo1AR9WFdZxppyr5AkXLLh7rbdojAROuxSnzBV5uLFPR5F8zvgRk1KWlSIPsujEL7ZR+
N6WDtRX7Md7n1Y7yj/QwFV5/MBQ3WyP2u3HaKdlBJwjUEbTBkkAo7iM+ZzQZp8owH0Yx6p5hJM72
/mG/8aXwWLNez4xqQJf3cmma2kf6kFT2qVG6amMlTeqOVfU0NdGaIt9NSzgL+krwHRDzXVrS1S5V
h0C1T7EhRRvDipqN3urZximYab+/qBs7x3CZDAIYahQmRxZuX9bqJgtjyz5JQkczmuoT+jrDmpbB
zQXNXg+WIRBHSyuWVGtNOUj2Kau16tgRr0X42zb+q4GE+Hx/RVe2iBBnNmXaxGT8VOIvN8+SgjIt
o9Q51apcnBM/KLSdpNoDl5o5nDVBw6v55/nQgfgHRTFPgYBmuDQXMelil5YlERWnrgPBteP/bWk9
Ylz7vs1cLZlOo9jpbcfAk3CDyt/zv7adhNxNsIK2vPqW/JRZwvSdTgIU5OJbKsizRnWXBuexYPh5
qqvfyRSsEbq+ZxoXN5zGg8w1YOoLKBcE35cLtpq2yBgGCs9j9Bd38mjor9I39FLzGuKUdNpp+tFI
3srwJQ9GT62eA1V+HEyvsp2VQO3KqfFDAB2z8UTD4B4XH1pWsrqOcWvnRo8PYZSCb6+aknkyK3eT
SFu5KDesUXzhP5IP+pHLeQfJV6SUCdv4LLrJ5YgDZ+o2MhqZ6fb++b1pCKJnIj9cMeiYy/3Fe5VJ
W/nx2balx2nqD042/RPbiWcFa+O2V5A8Di8Y8RmMo0EEQnZ1acvIUt1mMi0+R3F4Gsrv2bSXu89t
uu+GfwyCE9l0YwXKc0DdE4UScGrUhd0KRcT4X1NKT/dXfsVs+P5zIAqmiEelleDl8ufkWauMtdwl
55GAYx/Vca65jtOXbtmHDw4ixJ+GAYU91aFUGSsFA3tGEh77zugf2crQC4x6dXrw6kHDASsgJeeZ
npkobXY3H95nJoUQBBv05Oz36RuSNq+J3W5HuXPVt6LSPK3Y5/QSiVg6Ww5hiJzcdC00v86GZjIa
iiIyjQb6fUvVVKhU07CBEf9cmI+kTS9xchbJPtSPhXWsVY6hRKNfTlaSsGtHSn14roow1AdY8b1Z
92Hl0H8ENpl8ciZmc6OZ37T83YZrwJAbTmsW2aS2DmyK52ERQXZhIFcGIK1zpNiDJ3KZVKezpc3K
0ZqdwcJrIY6NZ6ShMAuyL5xFGVu6b9h9evbVDIW7XWVQsw2bY27sNSmHvGH00o4x82JwlSbaVPZj
l/4C57WpQMTo0nPmJyv3/KrZyWmnvsUrDzUBf9IXKzdDozT8BvhdGqafHd8+dkX10+h3Ru78FGXn
jb7vSiMq3/8iVtMk4+7+ltzaeALCmfVv7kMuZ1Akqc/Nrgizcz6AQFSGcdwZASxs963c8GYMdc/4
GBQ9KFwtrnQc63mvZE12zrrU00R0HKe3KYs/S9l/tR4AB0x+Ar2jWnR5UTsaVl2om2xnXiDxdmyC
YeUQ3boQ1L2YUaeDwloWYVmkTL2mRlF2rsAse3Vv/vSHFpJGKV+b3rl140GfMe3C5vESLCPAJAUR
0ooyP497GfaD3twl42Ewz370qVVP0vgm5D+/7XDwgFxgeQBEljR5lmZPWQYw95x0qoHQSie5jqQd
ZfXL/QNxVUXkliMXx5MNebKiLg9E6RTBWOhxfta1t+YIKbRMEcv50rRPcfWpUsXKsm7c+wtzi/DM
r2JrSsc8P8tGwUj8qHWbtmz+jcYB8dDOqR40O1hT7b5x5rFJ4k3dHx2opWq32dWKr0zYjJV/pzbd
GXrpGdM5+mMQJh4EZm+de0WwAPH90qn5fibpaZ2fg8hrYmenoKj7hcGTnMxVJp28/+XeOeoXPhRz
/AffNg1ve9Fh8HM7hmQ7K85xOgVPWqRHW79JupNa58NGnux63wfysGkCWkdVqeo7UamqZ0km/MhB
Mux0CqZeYSDyUElavYNwX2M6VXe8IS7NoxgGeea2DTdqbxpuHMbFo5zVysHxeyiEAlQKcrNpdxX+
ahc5w7gtyzE5VnEZP9UiMtwO3PKXVJksz2dTAMD1OPEgzD8l6FTvqwyNva6lwySJZhNIavhAObV8
UCmpvtZTBY201bb7+1s2u/Dljml0WmeZehLvpZRopfLa8JfFedSzbK/5Sr6T0HvxDIuy5pClyq6r
rOqLk7Zr5/66WMzZQN6ZSJzO+exILt1hODlanelkQC2zzrridYq6t6djH50HY59U8UbI83NX7rqs
Pd5f9a3zzxAFYTJ26TYvTJeSPdmiiYtzb9sMbnztovJszT555W255Uo+2lk8oKrRqgXKgsXZFzst
+ZK/yrrkWv43e+bF7P5p1qgx59+9/Jof7S3Of8PoaQDiojhX0d9296mHqtR5SFKqXZye+1t446mh
iAKCbiaz5U/z4/0h9ioQDQVC4uRnoUb6sbMjqv02KmJ92vx739LNTYTejWoNfJFXmhl+lxVpnrEo
vXsqBsOz6Y6acQhN0k9Kq38BFarXqm/vTLzLjaQEzOwFMR9coIsPJzkdgWcn4SDDjVIiNx66dvUj
0t96tXWNNN4G2cE2kp1deIUfbnoC7tg1DmSlbiI9BK1HlK1Gm8Z5GuX0wexQqDDAFNhvf7411CuI
/vkUc/Pp8iNY7WRHvpEU57yxvXIyd3WZbCaK/pLd70pfbGURfmUKZuVY3zpmTKRAGkfgRLVuccxs
kSmhFpfF2QacXXeZF+a/I+enmb7Fzqf7K7zlnz6YWsaAbVnkVaXi0Y1Kq/DPMCspaf9sm0DstEmt
tkyPI1KXZn/KUjq/XB8NL57lgWZDLtUFjnHIP09m647KUynKzRB9S5Nf9xd564QzBW3P3CQK88OL
/Uy0vJ3MrirOoR+5pXgtGMhMXmU73qpO9NKnz3L1x+VllocqLq3sGVqK7M3lySHdUUuzTcrzpFg1
pD/ikBtZ5iqa0L0U2dBHpzNQfE0maR8O03BowrDYCSeHB0CboFwzo19T77SbWujNwVa69JD7ZXdQ
eWd9Jcw29zfolr+GPIT6Pd1pHqtl5OzIPvUxngp/cDpmcLLsaKeMBQaFFLhDWK1BS29lPlz7ucoP
KyhFlcXFmtIUrVs/K8+aXe+U/nOSfU+No+/DJfFKw78tfnR2sCltIO0rxcH3yY2l60GrArEKYMnI
rS3ykbbMnZFzXp6bqdz6ySP5/edGczw9srdCbT+3yS8YH8zhYag+ibR1ndOUPo5G6pFSEhX3j6G8
lxK0HvqHLk3hw3wIYjeT1mgbbm/RXG6ljk4xfTnPG+pD7TjywO/sgm4fVgOpaspEARIBkxdXavoQ
4q3dQR3EoTGM8UWNx2wfaa2zoXGirkwX34wmLG4Pow5zdXUJP9BbobSJVJZnvQy2QjnUiK8Hx9x6
yCVv+qRZI2ojL8nP++fyurvENUJTRFbp1TCQv3TA1HXGZrLz8ixHyg4McMGQdfArDUvXDox/q3LI
PDHYfyf5LsnR/LWD577vvb6ceLOkbwEMPLoIDqX0u9YS114lP7jlWBjepDtNjqYAL7+85SXk+aY8
tOW5L/u/ia8cT6oZt9btrDmqJaP8WmIDpOkkfSu1Rb27vzvvr+TyKPMlqN3D8TIzgF6ab+w2l+xc
lJDQTbDDiSGjUhbbQfvdIUp/6oXpz8D7CSUYTveh6wS8OE6n1ccmjtXSHa2gfJT1OvirzFsaohyo
7mlQ9bKfuyewiGZa8n3lN89+/eo3z3hZvA3I8uXcsRnLgSh1mXOkjg+FgQC78N04J1jrg232WTMf
Q9+bKt2DD2XlWb15hnlSEWSH7Rj/vHgHmmRIrNhRy7OZ/bb859Ce6ZU/peX3qbI9OrBbx3QVu35x
1uLG62CO0zsTlM6UC7Pm5OWHEmktcivjGEcAquBysMJf2SoQes3I4kW1h9ShGopPVc/BVLjdW+0/
B73tdlW5ieNDln7RvlvGU0KZECjMpijJgVaevflVu/y45BoAFejwA6HHuy/WaQhfb8a+PA96utOy
7q2T19hZbhRGyCug7qWihDIFl+7SBoyicjdUmTgrY+glQOdThG9Box+j7CkM4FiyRk/IXwt/ZW23
tpfSz4xOA3/J8Pal3azQbBQrc3GuDYcAOWx9TzI0wdRXsIrDnM/Dch8N3ii8B3k9WhaXtqpBaiEP
rMQ5R18oavTnEsVCi5FcKcC7i/JQxtKj6kPs5+SnlQs6v/VXtnH0PM8kHpSCLm0LfxrFwNjH2QGH
x+Aqr6Qlhyagpth1mIUaxFhsahMKw7iu020+RJVnj319LOoK3kb05dz7v+g6ROWDz9EUNXDa9cs8
1sc5GGMvi7OWq5+B3X0yu5z9t34WxogCcX6whjVHMX/L5R7MZRuMwnDImb7cA0PtGIXuC3Hu6nhr
hTAnm+Vx7M/USlUxIo8ZuFTbvQSuw3xEpcafVtZ867AxHDLX4uZpFH3xA7QWJDgtBg6b2RIWpaYb
piYPLfofa2u9jv2YUv5gav4pHxLNuMmKKVFg2+6K6e9hiHlZfwd9+jsolYfJqrxK658i0/FkfXSH
JHusO90LQovnXt6PxmEo1yAlt9ZONwARTcJ1+YoWq02EIxIrFWcm8105lVHshBkhX9nhW8uGLW8u
0QF7Iua9XHaip/Aqk9CfTb/b16Xq1rLzb6mXB2Zyt/cP8C2XRSEGbMz8QXV9SbajC1mLhtapzrYv
bYVcenJnn9OmcoeMEszUSW9FIUGhKZJnM9zdN37DJQNqnbVpgUARuy2eHkrLhQUxVwWI5q0wf47W
yoN+Yx9J5BnRQEmYUbGluyhVOR/kqa3OTC5KKg3w6VlNn4M1fMeNQwFSB5zOe0GEpuXl56rqUWun
dqrOKfh3Od2OsKqiVnB/r24aIZSipkqfD+jFpZFatqK0BG93nvTKEyHs8DRC+7Vpkps79h8ry/q3
HHWNqbfsWJx1OyuVPFn7LdQfdvjffJkPdpbxQCBHIu2xMzVH24dcI6hcJ96XyZqzutG1xS/THlVh
bsZhLoucUt7GfVyonO+UPjEEB1pHpTVDaBbYg+tABAk5YL4nsgq/dJ29v//Vbu/nf6wvjkYa5Ukv
EBM6wwDvaVrlgvgj1mesFZ7L+6bmAHHxLsws+4x8M0Mwwz0uD0g+6JFf1GnNATHlnSakdC+pHaSf
NObTXinhz1LlWZcwezYB0WzvW791PDX4MujV8yahmXBpHYxJoRRA9s9j9Qkk/C7tYncaixUrNxLP
eQoJGMk7oT/I+EszkpLXrWqW9VlECtNBotsVmrpDVuHRUNudE0hPZXaAxuLomO0mnrSdYUiH+yu9
ATGZfwNdyXd6eDoNl79BtaAcUeyqPkNP+r20nw1Qt0hpbkcnddGzaUm5y1xCtUF1VavOXaGIJ2nS
DmEV7DrjTQnX0vHZ4NWXJ3gn7oPM5Yp/KiiQ7oWzpz5L0rQfEYq3xxet+mEHnxSZafuVb3DzS3+w
NsdoH95kO4xVKQXCc5aaksGiNnFH85ypxdp5vnV15pTkf1e1DDNSWYqJNetz47t6/ubYk9uo3/JV
D3Fd0ORz0sSknq1BereMZzu51MOWocEzwTlU++o2CI8Qd7i1om9HY2Xzbi/qP8YWZyfKCiMzAoyh
/u443wP7C603jeLb/TN6yxfMHTcmy4HOoW59+Y0GUfAoDmNzFsT/cv6zM7514J36YS8nb2rwmBTf
7hu8vpgz3GrOmx3yfaSIFk95pHWTagRSQVQqvKjPN7UhXAFiGWSqIx+Sp7gVeyOJXAO4wJ+O8UGE
OHfV5zEZIDDqcrjOHoMgSgpKHanzhYAlrhq37tQ/3VMg7lDWMp9CuARP2OLTBc1oyJNpkie3n4Zj
cGzNneXvFelRSztUhFfQcle3bGFt/sIfblmaSG0yykYJ2Ois+K3X65Er1DV85TU+cDZDhD2Djfl6
zuKgWLnjx75jl2dU6Oc5AVN4qSUehkCWXHIM/dRrMehjEqlDZufFXpVUaWunrbarxuaRh0y4VBb6
TTi3DO8fqat7Of80IDFzVguoaFkYH9MYYY4Y2dg6Ipsp852GN0sNt6/lZy1YMXZdfrm0tgx8WmEE
VVtjLS2ZrIIrVI8bD90KLynsZ7no3IpSUBOHLndXWMrh/lqvAuGF9cVnkJp+SpvJKs+G5MP1ZU6+
F1nlWkdyPqEX7wRWQIdQ2cYxGPCIXJ4pm+jA7nzWaGf7qTzExqGTGAg6ZjQ2rJXbctMWhbSZEFGB
WmfxSshTbBZhLFHOskYExIQ3+M9291TL8kEU8RuI37Wk6eYnZL4fKQiTCIGa1uXytHKMW2dIxNlg
IJwRyl9W9Vn0yrZMUFLaVJayrce+mXsYW8awz/e/4HUeNW8uggO8IhAJ0lu+tJ6PMLdkFZ8w1GE3
L34Did4UevMWGsV5iKXnzkIpuA8+mdMaW9rVm/JueR4YYPiO+tYi9JqKIlOMJBDnRsj7BnoW6UdV
O3toho7313jLJ4EUUNDaQAAFBr3LJcZhBa9GReIvp2gRBsLWvNCu6P3SnVm5j9cXgtsMVh7+opm2
fFm87tqx0+1CEed0SidvsIRJlNGs6aTdODKUy96Jn8iraPosboSUpibvkSXO4Vvdxm4x2G6f7mGe
HUPNM/3dIHZ29pJKX+9v5DvL2uVNxC4HBbQ+bwpTAZc7OTTo1yp1RFpQqTToQyJIYyDAieRS2kMr
oNJ9M2PmW5N+0zMoz1AZugWOzVS13KVfQAtChBVU5SdND4dtlctvE2ychxGpK6+X+2yXSWInfJko
Rpc/FXoQPiejpUHnkfZwEujdLqpsxZUsqVr5cFeRBxQbjPbMDTvi9KuG/TSJztbSkJRe+x/OzmtH
bmTp1k9EgN7ckmXaqdVsqeVuCEkj0XvPpz8f9R/s6WInitAAg5kBBCgqk5GRkREr1mqOSRMdwaaf
SphXn6hH9ajSuWo/HK9vp8hZaA06JsxydKS2CbkB5jm184r39+KAdJUZiO0Wud7pMv2hPN9+NOhk
ge7T+Sb538QXqWhKyC3KxleN+zDKPk9z6wHOXDlzKTOcuyo5mJIDpc54kNGkC8PlMVqY00HewY5/
ambOV2S6pPQq6oJp9r4aGYalX1fVX67vx9uAoIHEZcIKKmqy2u1dlmp5RQczb/w8/bBM9+FLwMCL
sjPv+fZ6xgh3O3VuNDXe8E7QN50Wx6Z2owZPdbc8JPHg9ZF+R23y4EQ7w71vIw/GGJgAkMp0PIze
l+elCBxm/9OGQo4le2pa38hJQJKyRzwtNEP/hQnAtXq/LaNHHUdHbeXG76C6OCylHVOx1+Qbxnv3
OCaF28djbZUogN5/+5BtNMhCJl1p/Fa9ix0ZapYbBMzdLPwcdjubJzqS9AYYXGd+kpL9JsjFcV2H
CYwsfh9L/+QrwXPkRojIN3SwFWqqcvVZrvewZUKjtAmYSQBIySTG5RcrlzIE8Uzhw+rPQQCH3xC7
EPyUnka+kVvntP/nutOLNpQr6f8bBMJ5aTAYza7KF4kNlQLpg+HU3yOlO1RNnbtWPhbMWWv2TjtC
aBJOa8oRhANSq0uTjVWHRbIWAur0Vj9mBLhOASZ9DvPdOZ71r9rGHpjYoJmEAWF1mEtTkKErNHl4
4s/Tt5jk1Ev0k5qaB8W4jWzjVMvPTrNHai8Kq2CLeFaRM8JdvlmeHamdppR169PdpanfHZS/ZZej
c8585jrYu5Y06btergr9zrLQlaklZ3pOim9Te5OBHHaiIxOHxygsPD3aq168zUsxCRXLn3FiruD1
m756V9lSmuhzo7V+HBp31pek7M/KcwblI9QAn3iL7FyHe+bWP39lrg2z3goCvfXldnYDGNaHGvKL
tPjeaO8U9b7igXz9GAgN0pOibwKE+Q0yIwtLS+orpaWcbyyn0E5t0gs7PSOnm98449Qdy46GQoDY
zE6YEQVPUpm1AkBTilfb5VLtRksgezLZ2bZfM6eoPYVWkh/KsMsO1xcp8sx1JGEdBKcHtn1cDFE9
zU0Qd342l/WxG9XCtUKC6HUromv0tZX1V7z6dpqyKKnsJJ1vZoEbJ8ZRj57D8EWH3+Y/GOLOWTEk
MPNt2xRmNxhOF/Sd38i1p0rRQRteYuVz5+wZEuwbqmjOOk4BUhTwyuWK4spp0s6KBrTZk+Uop33x
aAVh+rfNaEa11qEcA+2pFSa4iVVDFoxROEDXTMh9AdPgLxGCTkZ0vr5rAn+j2rOOiECJwNzm5oWZ
Z4XTaJXV+UNcuPQjXXZNU/aoPQQxHnAec2iIleAM2wGrQdaD2Ynz3o9MZDGlvki8amx/D4CqTjkj
Og/VaLY7QUO4MioyJDPUPWDUuvxMaZKrSi1F2Ix/dNF7LX+U4p0XiMC3eWDRFINpi/lye2MCNr92
sgHW+K1M8yMbDfUgVaDGehR5Di3Qlx0XF3ieRnecdyNdMlj/Nj4BHMKZ1cjo/aJ16tPcmQu8FTDT
XXcJ0cfiDMEICY8SDb+NSxjBYgVmOvYUOKBdCZqHcjE87Vmpq5OdFc/XjYkej4xQENL+oMCYpbj8
TG01yFEYG6PvoEn7GHW5cXCkRvWZVTJuJB5eXlQ7kKXVknrK5Fi9G1RzODUp3CjXf4lo2QDZmf8j
D1nZOC5/SK0n9B+tZPSVzizOugRgtVGmg9kVH1UzfT/j3jseKij3AhmijMQgJBMX8AxemnTaqm0d
XRp8c4m5O0HCHRoljk9OlXb0t6ryse8K+UBuIT1y31T3eejwtpaBVMuWtCfQKUg2L37N5uqRqEpM
w2gO/tTJ1UFDsPs4mI7kQedRHKZUi+/6SmPKpW/7O2UI9yAZgjsXOAbJBCjLlQNtY96pu7jM83z0
Cy5aq7G/We27Lje9pfu91MtNFMh7yqfCBb+yuAnkjCk56DZiMYuQqBi+1i9p0NyscwZQLVkPc/T5
uocJwgUVQ2YTKS/R3dteuCVQ4CIwy8lfYDgs/NGZ3GCmSLGnESqIfDrFHob+GGl9O5GiWYNhQFs9
+QmMsX0N5US63BXKl+urEVihfYeKNNBVikzbZ54NYKnJ1HH2EVF5QMJ2OoR6dpS6do+TQRD1uG3R
hQMTxrjctjInj124wNez+MlgSnfQcLeHulLrncTrrZW1uY0KLhFA47+bs1ib41zDvzf4UlwCOGtc
fQ+H83bDsECTjLccmHGe9penvY5CKQwD3K2d66NTg4e2rMRD+G4vrKyPtMtnzmqIHIhWMrndVrk1
JS0dlKkbfXl+J2nRQ11ClbUkz2sHSXWr5WsR/QrGnwgx79xPohWuCHyT8iZ7aWwOlBYOkcI82OQ3
c40eY8f0Xel19u/rjif4UmBxKb1DDQDb5FbtoR0k1CcRwvTl8H1VJW6//Lhu4G0k4isBHedvh1ye
F8Dlh1KGIWnMIpT9xirHY5XIOq99c3oCsXQo8lUvCO2M4zQa+c5lKDJsU3/jYQWSiDvh0rDVGkqW
LrEM2teGnuZkTuiHSN4ke/FAPzrbYwoVfC96fnwpBrmoyW2bQ7EdpKM+RItfT70rjzdmOrjTfL6+
m+vB2XgjAwBUtzjD63zG5mClFFM4rvnil/NN3v6INB0B4PdrWdgod0y9DbBMxvOwp5qG5tkb9rq5
KqZRc5oFsLZ9mrLheRnNw4i+jiUtt9dXJXBCHe0oCqVsIMydm2yBymVjx/Ig+0OeOZ7Vy9Ghaepq
5ygLPhA9GOb7oDbgvb2lowmsDJJ3Z5L9MB+9IvOXsPasPeKW1Z03HwiwLfSI+Dw8NFs1xDRupC6Q
NNmv8+O8oGaNGHuYoYZ51jQo7/LgqMrfr++e4EOB9YJtF14aiDa2NIPgW4M0NSTZ7ycDIYU2h3wx
GRc3NevbLnXknY8lcEEadVD6QE8De/t20jpQal2vzVrx88fGKLzask6Bcm8DL5mKvRF1kS1YJFSD
EMgzfguEKHvVqdrAVHxqxnE8Hdop9uI0el+p9+OH67v4ltqDSXWmdKFO1hGapXd1GS+0WemTJmtV
v5L0czC9i6QQyqfGNWE1q+Qfc+vC+AuzgXLSi/JdNgRHOSqOy1jd9pHyWIXDSQ6cz9d/lCCGvf5N
W/6z3mDgrJwq1U+r+LjEhyk4SeZdp59z+6XXu50DImgYrpUvCl+gSPm627mmKbIXWnep7EvmTRbm
bqB9jJvsAB2PlT+m0guNPKabTtfXKDj8XA/IgaxiZ2+lHeOy0cfOKhS/y+fIHa1hYsws0HaimcCT
Lqysh+hV5cTK9cFa2kTx13WVBsMbSgdF/uKF6uxqyQ5UQmRt1YokEPAoYSjn0lpONSpK60HxW/SE
4R1Xg3eM0k3dIW93PERw+Ncnz6qhTIHZ2FY2VCOt5CDUFT9urKORDCnsyskAJS2IwiLbK/oK/JGq
hkq0QYFX47K7XFdtjMVozIHiO2N7CMzwkUHzxPioDN8UCXWa0b/uGoI3Hakd4wswU9G3oz50aW9s
rDQrMjrjKrWuevi4lL+1ovMKZb41jONUSic7gNkzfXBS52EIph2nect6R3xb+xRoKK3J7PbKSKwu
M+2w5vzl/8xJ+HmG7Quq91upM+8qS3NnoCdpo53JnE6JIn9vp9kLzeG2Ln0Yrl7iU/RQPTOleX1b
3o55rT/LIN5zbtYceBOq+gwxi9riXV92zUHLsKk/NbavjKfM/pok0TGi2EpLJf3VOy4S3kMDajZ7
GaD/bOVfsNE+JIyzBM7eDxMFEH4YmEvgZA7MIpvvlRXQ3QMTYr94V8xoUSThfEjiyrWs/hj2tjvr
MBNk87ndVWkRhBGLVIUS7CrrDpnXpaso9ZjpnT2qft+jGTdIQw1QWNpTLBEdN4ZMYDOBpWCdI7u0
Mo6GUgCKUX29/jSNycFoF6oM2iko9mh+BCFk/fvB6YI4ehuL2yTWIlS2Vb9YtEOahwcQDXBUhG4M
a0RlH6+7lNgaWbKtkjLzDr1cVx5OGoP6fLg8sa1TbcTOMWQa7jTBQedOVBN+S2NU/H0mgQAbDDS0
kf4AoS+NxqaZRpY1qzTmPxmFdQCteuyld2PXn81iryAjwJVxu/BaJH1e3zvbGXq9ifoO0VfVV6Tl
WCIA1UN+YIbacZHnA8PHXmBWN2b8GMbfnSq568d/KuVm1Jidn8edAyzyImoWTPPyNGbObbPbkzkq
9aIuqm/Pt077eRw+JtaHeY+qW2hFp5pgAXnixtlECWWYHWvqYBSVk+xJGaZ3WpOXZ8PufgSOuQd4
eAtBJiat0xpwRdEyeDOGMptJXqZELD9vKUo3Zyc9gQI+GW16N8nthzB+LoaflXPset1dHPmoZt0h
yy3+3zpY9R4fsmDtnFB9fU3IvNq3YjxLMU5FUmS6X+ZnZxpht8hdY/oIAcv1c/MWyw8W6LWhzSaH
gaEV2ZRiSL+XRrAUYXqYe9RQnelBK9IPs/0MF0Cj3BYq0htL9ilvpR0dGcG7hilNEg3uZV4324dn
Yg1LBXhN95ciCI9xVw43QdLIXqmD7r6+XEGQfW1qC+NAiTOW62TS/byUH6Qp+5hC/3XdhOjLraMC
YLoABfLu3AQF2IarPNZ1Xy4647lV6b7mYyndTsicnvT9Ar3IHp+QIg+vQmbmNvYK1GGMkdPjD3Nx
bIzuYFovlaEfwm6nByXau9eG1h/yKgNVejlNiAfsXQ2rQhG7o+1f3zqRI3DUwcMR4QCOr7/glQW7
b7JhUlvDp09To99pAZXdgdiIjjm1+X9tbLYLQYvKkvPGwMB0nCsvam8dKb1XgvY0y7eVCkJ1qR6d
7NBPT44x3PXN+6p/GeVTwwzC9eWKvtzrn7LZUHllsM3BGHBDZsdSbb11U2P46529W1+4sVxSJPJQ
UYPoutzY2Whn3oxsbJZBYlOgsPWiJjslU1GuS42ZrI4m8jqevjHimHXNrLFl+EHeZZmbKi15ZmVQ
dbSa4VAGWvigKsPzoOdWBsI5vtUCxhDK3qoebD3ag5YLN5eLmWk/qDVBmF8uGTakYK6h0PJLVXet
5T6InrIg8f7b1r6ys6nSxT1ALXlwDL9JKzdPvumwcA3STqIhOnp0Ff+3mM3BKPuwCKMGIyyk1X+O
9h7QV7Rb7BT6UpCDMrm4uQUCB9SI7DSmHzk/G2UB8Pd10Xpee7//2uXpDfwJizClUVK9/CoBxCxD
rBfYiaBJaZFMOKLy1BzLNK7fMWazty5RUWStMtJeYWINrNbm81hV2zWJHJv+KH9VWxj8rUdrvC/a
4jGLQs+E/TCdzafYPCemmxvWjd3dDi96CvHHsdhj9RRsMtJ5/3fZorG3La31erkkBfxCfsCrJy+f
pSY4WM2jM+8h7wXucmFo4/t909sVmAXcxQxdmonwt/79lY2jUOxYZ/PJBDcFz5SetLwE63dUJ7dK
KEe3vhE8X3cWQdTCSXgjUs8BArPtXEBW2dlB1ZvQN5zpCbtx9AyN7E4QFrScDTrO5NUyPQTzDXfZ
UHWRMfN69+ssmR9GI3iRILE5DDXIIisrZOiMnQgqVN2obpXBts/pksL7CgAoPf39eimDgI0geK4g
v8vDoYGUnMshs3zFebEMhDPNU/1fujKAOxjrgbNhZeXY3n/xOI211VkUkW8hMdHU+6DdwfCJ/Py1
ie06+rBKlRITjkbNKFK+99WXPgOxr+zAh/cMrY/CV/lCpEQTIwC15WvN1zSyD8vwEvb+0O/1HPfs
bG82KTBlu++x094uo/EhD+fHKo5/DfJOiiXy+Nc7twnDRmFnQxOUFh7PgN7ktpENY//v/+Bm/3rA
NgeOxzELlLKy/ESmr4lQ1RDf5cHhupF1Sy7bCFTz6DaS0tOUwJ0vP43Vd4GZzQ6FNvTNjkQk1TPT
WTs25eJ4MVj2KA6jm8ju9ip8b7dwnfEHBQnrC8notuK1aF3Woy6h+ajreVHy3qLJiXDh36+OgTyY
MUm7oWzbhD8tmTQr0BvNt8fvFmCskdp6/JAGt914HMo90Nzb2gaPH+4uJpCh6yezutxLuW3qwVIn
zacbyAhZEh/VPmuPemwdKoiwl27Yqf6+9XcMEm/5Z30dbjUDnWlqaMAomj9Ox6T3G2D2RXYXOnuK
mm/vqdUO7RFa4FSjtnzIWgi5Ykmny29A23g8AW1XC5U92LR4Nf9a2RyqKh4NgPSqBpvH4BrteS2c
TyE8MvNOOBK5Hn1NutCQV1HW3Fy7WZvXSQIxkK9LspeXvRuXhhuYO1bEy/nXyiajCae6NvKO5dAO
Oo3pY6MhNKA0bm3uJPR7y9k4uRTxZi8ZGvfxPrcvnqP6k219u36QRB5groTjPP658bb54DIvsdFp
HCSkofX7JI+H9ytTx05fSBSMeIkzYM4zmRRh82FKpx8zdel0v3c+2OF7g9nDZwc6k0odPoSSVrux
Ok07Kbvo0MJktr49iEXyFqei1VWfDKgK+PAtHu3mF8RTSw596DAfELQ8Xd9GkU+8NraJEHYwtVlS
SfiE+q6Kv+rVbYRyubHjEKIlwdW/viAhyqEqdxmHpKHrFuTmdF8dk0/GdFwc1NMeFDO66WgjXF+R
yNafAjyCMswGbT+ZltVxTwzSmSKLh29mmbuh9k/eDcek2tk7gQvieuAEyDNlyOLXY/AqiVD1cNbt
KTH9MFia2zFDNiTJ0ubv17NGOQZGQC0R6jantmE0rOnDlLSr6AF5DYY/KI1XmhBASkHyw4jDL9c3
UOASAJ8haFm7wVT7Nx/LWPTUBPVq+RWnD6aW3PCs2rjPaLV7xizf/AdrgNj+0LtSx9s4YJeOUHu2
WJs7A/qkIaRTeUDEYOq9SV3sHyaQiD19jnUFmxRjpZJESAnCJA7aJq73fazN+sItJdUML2vekrtS
cZsU9mMZJO+bcK/PK4iHKlEEiC8jWvA0btZYI8Lu5K2h+YEyHszyex5N3jLtAZWF3+2Vlc13K7Ru
qeuSuKEuN9qguEUfMjU+QPyxc4/sLWezfYk8pUbCBI6v6Et/ypXyuzlmNLqCek+ZTPAIB9vBp4JK
gBivyNud08ao7JNQh1Z3OuuLL83xUx0O9wW1kqx7dDRPnUu3Toubxh7g3nyvIdUYemhVLXnmGXWt
7Tz61rW9cR3GVZjoW9lPt2OHhZo3clAFGtjLd50T/J4z1YsfI/O8BH7VUu9Ox/A/nBDgAWuzCEIX
+M0uwwz0EcwW5RUlOE11Lbk4DemHfP4VQWZy/SgKvisFHEinVgZNii1rvHsVz9B/teROopQzS4+2
5NMxGMyd17/ARy9MrD/hlYlkmauk1Tpe/8sSn+3CvKXwNxyCBCoBok25syJBhF6RqytWB4JxbvFL
c+Ewwo9iB9w7ZRzeO5TXXa0I9nhwRPumKpTtLeheiCeb82Cj+RJ3Q2r4YZeQzSc0naGH2OXUF1xs
tDrIqlf0waowc7mY1iSJn4eCGrd+TJifzwr4PKSSZt6LPDXn674g8PMVts84NLAgmlqbncsBymZ6
RoU5cIYzQ0PeOBy65kcxv7RZdJLRWE8//QeLfyjgVxkLSAUvl1c5YzjoJRbnUH3Roii963PtpW06
y2M6gjsoi6PbYZYkRkHhkL1uXOSXsJZQ32eD0ZfZGK9JXgJZ6jhjCL7m6repj9wsaL3U8a8bEn5E
Zn5Q3OJZxlT25SpNhr5MfaGSJ3XZsZN/ddp3q3nu+vE0jjsbKoAkmJxjKve4DMhMc3PYOttKMiWl
1GYP8ykZ65fQbJFS+1UWuUftymul6dyGwRP99p1zJ9pOOum0edEhZ6R2M6zYg58MS2eBicgsEMtG
y1EdA8/onPe2Ev++vqNvNVhRXHptbPPtOjQlmbeH9siE5zJGA8WU5WNuZNWDNSjOTwXw5k2sxeaT
kw53Q75U76S2T7/N6KqdIsVeejcgdQ29NlX3QGzCfaAVq9IfBlK69ekkGpVxsjO0WOry59x9U8Me
poD8Wx7sdmPXVW4uJmoWIKGgXkZMcTu2lgR1/X+RtZwRNlgOknIICuum6+CCVNyoqF1ohX91U35S
le/Xv4Ao/hH9ZNDuJgD+rRxMZy/tDObG8u3yMYygAVfv/stzT4NQCIgerUpK4JtEIDOyjooq9a0g
vy8BI/Z7c9nC00LUYUIOUSCQA+u3fHU1zUqR29OAbo4shWewxreZg2aJLXkp5O916DWTfBs3o5fA
dnl9/0RewuwXOTfUaHy6TWCnqMYLcz0tZXBk3uKgtJbb6XdQM+xEuTVob33klaE/W/BqiU42SOkA
Y5tvRrAkDJ5iPEgKlRMJJjw0kx1tpxokcgzwEAC1oAFfoaWXW9przWwrlWP6VWW4slMyARu4afMf
CndQhv3PzHbyW+kWbUwWzESNZb/PW2W8mcbpJ0xFO5eiKJ2AO5sZQNJ5sA+bSCPBGFNTJbT8zgrd
vEu8sclOf+8LzJyCPeepDIONerll86IxTLuEnCUJ7OTYekBlchXeikL6+xiNu9G9YESNj7MFrM3V
FEmke6ZvyZ9GEqOluQ8Udyn2pIAEN96FnY0TBN209HnCirLm1rKfbVibeis/WKo/W/1OuUbgcP/a
Ypxoc+84Y4/+z+pwcqe56nQj2SiC6zd//Ylg8lhxaTzomLDYLGiZo8GB8eJPoIBVSCtgUo+WxlMa
gNKNau2xGgu8DiiTgrvR/2T+YZOKOZ1iB7bKC7nufpaKCQT0w/UFCXftlYHNgpJwWeSA3jqyel/T
7LHVIi6p2+s2BDGORdDfp64Aw+y2qp/Cfd1Wc2H5RnerGL+r5QFdhTZ1diLc+lM3Ee7CzCaI64Om
SE3PUjIzDo5GU6ZnJ6d4W5RK7LXt/L0ve+O2NkvnQ5RVO+FO0BAERsPsIQVDVvlGiV5z+ihYisn2
jaT11GG+KQZXX154Gri21txE0Qc1/94bABn2NIAEEIpL05vQpNZSvcQWpjVsKlp31zTLWYnSA6Nh
489Cz7wwmI6hpt8UDjI9QbZT4ROvHbkvOoNw0EClchm4xjSR1XpIbbDs5amfwrs5i+54rR47WqN6
cK+a0X2yjlkldvlcpl+uu5fojHDJkPtQM12nmi+t15meoog42746IBecZWrqxbK8l2QJ7k96Ns4q
DwPdN5jbSytMCGRlXgM3XjkIpuZrUmanEbKMBJ6n+DT2v68vSpTZUgGGTJHcihmB7YvPSMxUmgIZ
eDMY2OlDah/KEgnBG3DvN7CrHjqzOSz2R2mYXqrabZBDG5y9CrgofIPrAPrDo8zhKr9cc2ogBxvO
FDml0TyOznATkl334bEyzdtwb3ZaFCXAUvIAwyKN5k0ksvraTNuRjno2VePJLujoZK1m3OZqZZ5U
O9+7m0SRj/ceEA+qgOtM5eXi5lkKJeR/eac4YB1ko9JcqqIIzyXqTrtCuDLUYXkNragHY3Mz2UOG
HuzAyuahu+laCyz4WCpuHT5EsblzQQlA8rjnK2Obs2h0AJtaUk1/UmIjccc5M28qo7RTF+BIeVjk
ZYD6RG8PWhiXR2XKj4aalK7WoVMblLJbLMBXRw2KhTGwlCe7rerjlNXaHWl+cSPNSYKiX7uTBYuO
8Lo19IZk2MO2JHMRLS+5yU3QFOX8ImvqLbu1E6DFJsh4HHg91rmby8+dRnUx0y01/Tgzf1VK/W2W
5z1WD9F5WfvIwKxXqsztIJEapu3UdQZ7b4we7fIz7f/7yQ68UGnOnRrt9P1FfkVVcH090IJA6vhy
SVBh5XEJCYy/5KPyztAy2h2zM551NZp/ZNM0+NdjktAe9G6rFDR3nLMJB04/t+bgkDVGmuka83KK
29Jty3etU5yuWxJ9LM4LU30sjFxr48S5BNUT6Ffy08GKT+BsBs806z1GcuF6yLa1FSzOaPgmAlSt
MZdmteY+xXhO1fK2G1RvqXgeZc5OCiRc0CtTmzzONuJYmUwaORCMDocYxhzXzs09ihRRSCNL5EFk
gJYztm88dW1Yh1EMhCaAWUgykQOJrGU42U6w91bZM7X5QqBBBvpSa7ZdmucxN223j5GTyaZlJ0EV
vc2Z22cYki4AVAFbNvWg6qbU1BNeRcVTMvyWLLDK2TmbTrGVuoi1Hp34KdwDoghdgwooHUvyVrSg
N0dLcerESTBqVOVd3q9zRuWTHun3htk+/wdf55pf+XVXOZyNa0R1MM5DBhxJ1rNHLaKpIpc7l4Jo
NTxbyUrBqjHsublauyw0GyefLH+ou9vRaU5JEH6qIvkBTbof11cjCoGvTJmbjctGO60XG1Op3t4Z
5q9Y+6z29clh8CTJd2yJlgWzFnTTPPyYX13//FVJg2FdpVJyooTa5w9xfKeGjKZNtSeBCLm+KoEl
SuHrSAnpH/nfxlKIUCmE92TYVbUUHi+ILwqTqXYHXbjt1HsvWcEeknVRiaIkxVfblk6A1Wqz1kSO
P7XxuVgcbm04YL1ZKr0p7X/lWpDtOIggPKHovJJRaVQR9e3FVYAhqvupdHzDzH7VcR57+SQ53vVN
FIQMRhq5G2ljcT/+yXhffa5c4XK0497xFbDyrpyoodua8cdKN87XDYn2j0IN/C9gn+E83Phg4ET1
EmmNs+oqt8Wd00gnE2NZiciw9vm6LeGiHIrQK8k7/954BpllNTvN7Phh/wzapVDepf1O5iJyPt4B
/zOxLvfVvqVJFDPaP7Bvju5R/j2hVQyZRHGIxz3OOtHOkdOvaTh1OzLFS1PqFOf1WLOawfoxJNpd
+dJkjbtU38l1/sORomFNowmSeoqfm480ou4NCavs+Fb80LT3av0wfTblf65/HUFJAO4zmOKJBeAo
thU1Bjal1maIwR/Hb238SdFfcucwtqiNhO9VPYWRaOdbCTfwlcFNijQYo2GH6uKAn0C308yOsvIl
XZ4YGxrqdufQilwPyjASQAB3b8mmykFWZiMwHN/U/Xb8OJRPY703Gy/yPdKw1bNlIOhbKfvFhFo3
h0fOH9TRg2/IKFEW1X+r6vfrH0q0FkarV8inwxNwS+5WxFnbKa3i+EHUpQegVxU0mnL+rlCL83VL
whUxok5aCUELc5GXLh521KAXPcDvtE+yrrhl/Jw7ZLQ7jiCYoQYVTkeEmpdK8/lNtMs7JHJlOYCj
2EhOLL29tZWu9Rod4rqujooHJUs+Q6jXHKk2LN5ojdJdUVrFuc8V6X0yK8NBX6LlnEeafNSGFJiB
BhmPisan2xmKeby+L2uasame/el+MprJNKyxRf7UujVPHVMVPoMp74ImfCqkhyL4kA3D2aB4Pztf
r9sT5XWvDW5JHmSJhShGEPiRof7jBIrlrhyVDW9LGrVunCokdwG8Hqnb6HsvJ5G7AXJY+xIUjt64
m71k6ZxqtuPH43cYnVyp+2FXe69BkafBVbiCmUkj6QJeepo1ZrYWd0ng57OVrQT/6VlJta8dWr0u
tfdqJ6AKQg8soytzJezCMHetP+fVNaGM0Ed0EUfVMJ7V+Hfdo4MaP5sRfEPJjq8Iwir56trUxE9g
fdzEbqdaQJ5VmeQz9H7Qy+Qc5bOnDA/zwNBI4ukp2pzl3oUh+GakriyRJh2D7tsQUTcS5P2zLvnJ
qJ4HwMVBoZ6cdGdpb62sUBFKXtxIf0Q4L3cxVGpjmio+muq06M/oruYMrqrvVITe5luXVjavp0oP
FIe2dOCbxegFenmI9gaT3zrfaoFuEkzslNS2GWsgr7CUsQgQkGOa+wtEoAepe5cPT9dPsXi7/jWz
OuUrp+tHOQ+0uMTHC6m5jx19uVOC4qYsGG++bumte1Napu/COxDucTz80lIet1x2g+qs4Pk8sD1Z
Plk07pM2cVNt52YVFLQtaCuxxUgNgwhb9q5Gm7pcqSq+T3fK+/fyPHiG/jCPuSdlJzN9ytSP4Sid
MqfcKYQJro3V8spk+YfqYgsXJJWs2srgu5XtDyV5aTS3sBa3yk+VeVa15yU6tTVAjth+HzwVzUmW
jpLF0PV7OUq/6IH9scn35gjeHnZ+EZshQ2XM9m/Ha6NgMLSY2iFw+2/FMLmx6Q3lHSF7elH7yAt3
vrPgaNDF+SOsB5KXM3j5nSlaNB3ZXOCHGaGkGSDhhbVjTztV4LdrSgiPCCMtkHivf/7Kb0dJDpdx
bNlmFJGD9Ej6gTDyp+suK9g5AMJEZPIIA4TEutRXRkorTkdJIkwu9XRyWi8bPkXgp7hvqvkwzz9z
65/rBgV3KqJL1M0sWlGwVG1rJYo26l3RNZJvle3UHGtJWdVgATEja7100w/k7RPVBYmbf5QoePde
DbAKiaa2c/6+c7k6MHxta0kfVaPN4o12qFGdNiRfyQ26cXX9fUJPfedJKeAhwMoaqnmr0Ch584qY
h8mZS40F25mrqvmtbhUHBlZdbbY9pztlxbHt3tla+h4w6amXQNKPx+ubLnIlWCXBvILAhzFxs9Cq
mVMjcCzJl6ovrf2kzQX0iH+dtPK8ZELEpBSKBsv2XbaMvTIuSh4+JyH84eYhrd45S+L16U5SJlrL
azubIGuhI9t2ZhY+RwnQkLm+q9cxhGonvApC+cVqNpdGvNRtaJgpq0kWqpR3K3ODYboFcnzD3s4J
PcRaWbAJ45TXtuOg9cRIBWrd4fNSfs20Y6YfEsW+QaXvydBvoyo7JM2TkdXu5EO6cNtP9R5CRXAT
GzCPkmxS80CfYxPQRslQy2DRw+f1+S5pMKtpj1YWnXcnb0ThBnkucFigpdcU5jLcOHlhW1HcRM/d
0xzftfGvqbnvKjTgwu/QEQRyvNf2XdO8yycDDLv/GtymgcViNHojd9FzYZrI7/6qpeRYrAsMkKuV
H0oF+aX4ucqSdifVfftWwTDFHWRtePmSX1+udC3cW/2C4bSpTqltcB9+HulDzDpF4Xc2+kHXj7jo
E762t3kzll1OgLTa6NnpFbed/SUNXGRl513UpuhkcPfxNCV88z+bhdWGqk1tMUbPanpjzJ+r9j4y
f4526TbWA2ACcp4yfKe261yVsnybig+tBDHXcI7rnYAjCgSvf8hmxVYcyaBV1ei5Ge6z8Furfoqm
HfcRm0Axa5XoslR1/fNXt2PmJNMSqVr0XOEnXaB6clq63bBXuhX5CgViKCx4pzBpslnJ1Kta4pjw
8HTRQSm/TVX9SclvkufO6r6n9se/d5TXxjZnHVWoJh07OyJPs8kn9PtUeWIKXG33WFdFHvna0ObS
qXOF1nVrRc9xnB6q+ZcC553eKrwr95jct/sHCJx7Z8Vd8h52+FyXn8nqOM1aAKV5XRydRD61yqGq
TwBSDtFydIKdq+FN5r01t7kbekVPQLqno68TqSl6q8VBiX4s1s/QfFZN5WDP/8zxyYh3Wqnbg0fT
mQF68sE/4wKo9l6uUq2M2DACTfaXpj5lkp64uj0+N5OUe2Wb3nax/Pu6p4gMklbzhF5bF0C1Lw3m
StMMZporYKIcty4gnpQ/WV3qBkbsDXH4/0j70h45YWbrX4TEvnwFep0tQ2cmmXxBmUwCNgbMauDX
38PovW+63TyN8lxFSUaKlMJbuVx16pwVB7ZkDVE1chAzCSxu+EtruigdEBNw7XnISBFYjfMeF+o2
rt3vXT9CgMVci/7ku8jBsZ57SUAgjsc6YCyXBqEBVjYc4NbnSc0CcInfF8b0qirlEe26AaRYvhhV
vGmrNR2geZnObyTJrFx9GomT2GMGs8hm/vHSLPDU5vX2wq2ZkFw0Rdsp3hNp/Cwy/ZizdotSw+a2
CdkzzvUzQAyRGMQxQjuetFo1T1LeOSSJvCTfTo4HDl1tT+pvt61cL9GllXnPnPlf0MuTPmaIKdUB
7O7QDSwML8i1E2PZIcXjs/UeUAI43Ta6NrTZ25wZZSSP9b6FUaNDW0kCKFEJGnNt5TTPE3S5DTC0
ma0TOCJgIxwpPzVm5sQHC1bMovGNGnzHjQhEd2R0ra6/OB6w14PPDyk+QHcvxyOsohsaXiSRBbrC
wkPTcxWu3pRXzzpsCGRx5sItDhRSlpKVSuGqaw5GEonBAZQxUfzGQWcO+9Jsiyz9bAjKNJuFaKh8
vr1e17sdlrG9EFAiIQH+q8vxgUrVbIrOw0ymeo6wA6oRAzWd7W0rC7OIhyLiOUQBaM2UU3t2YSag
O44RX+nFAQ2Gfqslh8xeIfFa2BUXVqRjlSipnqUoDkaa60JI94Xbx7TlW6Va6XO7enLMy4XMKJ4c
eP3j5T8P92yTDwanhpkj5DDin1mXb12QjFjFMx/+VPVj3vzoVM0frYMYAIXtd03+r13Dn/aR/gNI
B5OK1oJL+wAwAuOUFAT3lxamFgmL4WU8ARW5FhcvrduMupzxkCB8kCm49SR3Gy9FjE/jaVf0zoPa
K3vH/HJ7dyytGzozXGR+UaJGBupyOANgIS5LBxJpFkHbswNa4adGBbSNryTfFg25Kp4VaLVDB5Pk
nCDZUjudO5LIcncNsw+DuklVHjhDvJK2WDpVEDlFIhNcIDNpjzSipEqyoldJFBvpjzjJM19TQaB4
e9quQqmZht36rG5g9rALpZsKHXyFUhQ8i/LuJR+fwZgWTlp7YObWzcqtWyfBBAJKPC7WgNifKY9L
/ztD7PALKryfJ/pyfHo3qm5iGDSahdwtMMdN7k610X72NCjTvnLIzuFBR+5Mp9mqbRXW7HtNzbXx
Xy8ngPrzuxsFuM+dc/kVhSm4Qp2ERUkOJOnBKw9ZHA1dd0/6bA8qzgxIDvLoZHznpjuvGJ68dF+C
4xZOYWW9r8/JLM0DkkVoaWAXyxystUnQHN6PeTSyXwb/8PpNJVacjhzhYbHRXj4DRoDxgbCT5HPS
lFmlXpd5FFuWr1R33Ncgc2c9UGQbb++rpcGA+wpVe8jMo4YqvXFGGrd5J6o8Et1wEPHeLsGKZq5x
1y0s3jwShKoo1AL5JV089dTWIEvW8iiFhLSJJK3O3tW4+pKPH7eHs3C5gvwXEza/uvFAlJMJDuFq
MsZ6HoEFPyBQuum+twX6eLNj2TWBNtLANhEgxWtYiytOyXnJzg1LL9Mpsd1RoTBs8ygVld+XL8Q8
8sHcsZwHWa+EHH9lAbiWDbjubvyDsMxudq0X3Z4C+Yn3+SFIFs/cS8B+GNKKgvMACLfJzqOq7/yE
Jn4ivpbiYOPwmg749fKVHbRo7zO2BcAT2C1p4E7KXAcPfhwHbXwxeWvWPuNFHeTVYB+EoVF0LRZs
S0uz398e6dIpwYPLmykucEnLWDtW9sqARm2w0pjd0WaIcp3QVUPimt8GZVgxtuQGQTXh4SqZ0zkg
M7h0QBWz6qqG7hBOSo7rHhXnJ5NyEnY8DqkieJC3pN1auQnJLi9VdqXrsPu4EvVBK/N0n7RjFrpD
wVagCUvTjwrTTFiMSxUqP5efJdCuUYwVL6LaK+7N2HrJbXYwWHwYefxYFU81Vdaqqot73UFnCLqr
8bRBWe3SpqU16dARu4gc7XH4nopdb8D7DtUO1asq2fVV6pf9F9s56lrjz/Xx7JUd+RrhzXyvSvcS
ahFAZs8qHsA5SBu9BFm6m8RFGdUJ0P6TUbkbrafjf+HtoRxjz4JTkF78bNc5C/8MC1LikworKa5Y
on9AG8dcWcLPrSONBCmLWTp1xusBqXU5n41odYHEQhFNqucjn20q3yGxIn6ZO3eEwAMPzXivp6oP
ud3aPjL2EwQZ4i4Gt1n+Zyy/F49o+ZyGjWh3Ai8KS992qv+vBXu4FUwAhEUAwkNXkCkd81bpaDFo
6Pix6bgb2+aDmyCcSuu1DN9V/9OnoU/yNvwEuhBpQ0+51WmF2Rd4VJrQGOZuSKgaAAW46ayj+s7J
K0cBjltBFofKan104aZCuQ0dOiAGma3P/3623NDDnkSRIiOrgqzAfZzEo6IdM/LztudauHWBfkY0
7yEbNwshXVohtpeNgATh0MYKAvnMb6sspOlaRP+ZzpM2FpKk8yMTTahodpKCRrXwYkVJcVCTad/w
1FeSpx5Z58YDY3m2EfSh5js6CbzQysBzo4Jsm+QnODCgBZ77xD3SF0KekmHbDoHGO595w65w76EA
eVTESri+cJoR+SMvidZzhFcysRRphZPB6RYRK0FoYLlo5+h4NqyEkUvLCyAIWuuhpotei/krzpaX
e8M09LZZRJX4mUBcnoCur5xA5Pnn9gJfp2MAaZk5ngDQBuOL3MOvQrXLzVpWRpVz8gARI80fSGsF
I1Ao3rtgzyK2V67hhcvwwqLkk+nQMpoi6R65IBOpirCiRcizP3qVh72yJuu2eEhBUACwInCEQChJ
G1hLjdyYTFFG4xjQUmCpXkvni9c00Lxqg4TYr1l3qHsTb3LzuSIrb/+lxxDu+5mgAN4fWFDZRzDA
bZBmQKRVch80+b5K0ofY7beVo3wRfPxRlFA56vqv+dD48dRMK5fC0mbFqUL+FRVABCCSw05HEvfp
yHhUqLGybdqq+DY2irryVF6wMtORgfoWjw1cddLp9eyUUVZlPBqqxtkIdxoOOa21lcBmYavi1Y/Q
Bi9XFyGcNJeNYlee05s86szvLHkkhbKLVW2vEQ2qo07gCNSO+39ETMG3AokDSBPwwrjybOkY1lVp
151WVlGetS4YmEsj6HtzjXNq4UjAAHYHuu+RjPoU0zg77GxKi0RRmipC0/VXlW1I0u+dRATE/p1X
K+5rwaNf2JLuDW5Styrx+o2sEYWvybxLm/FoeWJl518vFja9ipQQoPdA8Mi4KQtig6SpijpSzW3X
Dcbe1CtzWw/0SCl/1En9o21Vfeu46VrXyXWcCctgPJsDISBhZdACw0EYId1QR2N+LCkeMN4jMh0K
zULDi9R4rQ36ej5nc6h9z71CyPrKO6TXAW5x7DrK7bDp75TyETCDFZe5MJn4YuBj8JpHHUXuGKth
W/NY0UaaqO6AsXlymx8ZuSMU+RTb/VGSjbEa3lyfae9T5AphM96LaM64vIBELfTKaWiLKePWdhR0
Fr8GBuz29bMwe2ggnNV90Ns3JxIurfR2XTCN2V1UO78UaAtYJWjpv9+2sTR7QJKD6n8m38OdfWnD
E1lFHG51ETW0UCVQC0H2+tg3LDhCxOxPxqE8Zza720YXsrFgroZUGIC+eN7j96XVUhR2k2VtG1m5
8VS2HgBRxsHrEx9lhyq17idC/Cyj37ssDe2YhD19pKxZccwLWYb5K2ZV4rnIiLfH5VfkEyM07so2
Ai1uaA8bXJR+xzbN+GYaj5qi+mXZBxXAuiujX1jXC7vzmpx5NAgxVkJAySjq/gg3dE0/UyIOIoAp
tB7TV2czppsBdRHD94rAWXumLNy6F6OWuevzZLJw6cK6StSfdf8hxC5JTH/Qmg28+NjsQdCBvvrQ
xKV7e+DXnnyuk0BjCAhYPDdl9qUBWByH9jUsFx+WddDFIeOopXX+1DSb26Y+03eXMfOlLf1yjkFr
lWV4AWCHzTwPOx4/teZrIdCBCQZk0AKOleLz9zdDPBVNgnzDfe79QvmrFpthZZutjVp64JojKspN
0reRnvYH6IFBo2fHrJ+57t6PJlkxtvBWmMeNVC/cEuZTfoSCgdcBcVLeRtxm+odrCPWIbI43+lOp
1n+6qRN1QMa4nTYZ+lI7342pqh2yui7KrdmLbjPFNOdfqhYlmCS3zPemoJz5ZGDOqcwLnaOnNBPW
ZrJ18mzSWm9C8JNmyk5TGc93aWl16mFobGrcuUqRPhFDFGt0oYvuA4kSZOpAo42UieS0CLDA0Puc
2qj9DrU700+e9U2e3Q3Dr0nd06rznUNdhZm2Ei9ePzswt7A2w9ZQspdlfF0uaNalI84t6VjA7Tj2
O73I94MT99+cPE6ilU2sYpNebeIzg/LWyYqy9kBQENGh8nNS7XUAMBz9kDll2CIllw+vuTkFylrb
wsL1hvQ8YMX4E+lHmfYBx4S5XNPbiOS6EWRJJnyrn9YUnJbcIDCx8L/g0cTzSroEFKutW9VhXVTl
dy15i/Xf+j9rBAFliCzAXxuSi3fixFET8MhHtvVd7aOKHft6IzZldS/QuNncAQHRvNh+d6c3D3X1
MyFst7KG816U1/D8CyRnX+hiSjqRdQiSj2nSPdQNNPTq32mGDrtNe+ca7V0tuq9tttaxurSISIBg
u85timBYuPSAPG10T6mrLlImVz2VFNEDsL/xy+3xLVrBix5p6lkw2ZOGh+72BCrQdRdZVqkemF5X
Bwt9aSu4NH3e6fIsomkUjd9g8oE4szSY1OjbjhO9iwRB05ZFhgzMbEP3wxR2Gk6cdve8VqYn9Lw4
QWpoxZ1hx8iLaC4084gDwdopaUO88dVHdOdRVCxz98CGAkK56SS2jYJOLlOPq9cq89hjqU7dXiRk
DbV/HXAAKjwjXpHrRiX4iph0xFPAbIjbR7nC0w+jYmlQiFr7UopEu58aiCeDvoqhuxPEteil51N7
1MDY9uv2kl2dO3wFnh1IU4IgEMx90iOnM5y+GSkTkZkZB4J26TpNDm27RnxwtTNmM9gXyFkZEG2S
S51KOgIyo3cCR89i3xO3tYeAlwJo6dvDufLKn3aQbgUX4ZyskZykoRRZIsZaRBVYdENm5H+KHqw7
JhtB2U/K8La1xckDP83/WptHfRa76dS1igQBRGR7RRx4NlM2EwN/Z43Ewfa/MYWiyNwOh5S1dMsV
WVUPcdWICAlyv9LjI8v70CHTSpVyeZ3+mpEipQogD2qAAiNKXesrmiPjo9576cqLd3Ha0N8Jsj59
9smSmyBqJzhJe0wbrXeFNmzsqj4KV9vcnrLFvfDXjAzK6Twzc3v0WEWt/rvtj8Ibg56eKn1YsbMy
HENaGiebuKVYWBoXLXUOsvsU/ct2u6Z8Nnu1C6+HvArOENJzQHOg30e6IbmX6SSLBxGptErfSicG
a1hax70vVKhmmkDrhjHRxxA6C2uv6oURgvkCtSh0GgOuIjtcxsFP6+RsiDqlCVyGh5Fdb6CsvPIk
WBohSMrgKdS57VxGGaUawaxp5YDkzoabkd6MPmGDFtQphta5AOzm/4r9BxAfUtjwE4AEotQrVwB1
3oAOSJ8GQBCM3K/qrvQdlf4maQmU/NCO+3/ekhfmpJvLrQ2jp7YYIiHE1nOmxm/R6OrzOB9CK3ZX
LsqFwwzOEmwYZAvQJncFl2n1ujBSdYgKlu9Ntd+h2POvQL55/s5MSEfZ7HQB6hd9iGz2zWxE2CgP
mfkzjte4whd34F87n5fpmact6g74WN0Yoox9Axf0Rsug8OaN/+6Y4F8RWUCcAkADmZHc66jrNK2D
DQhObaP90JqXeFqJ45dGcm5DmjHepYMoSmWIhmYM0ioLuhqZ0vj19kabnYHsLMBJ+QmrQVJddhaF
wgGyrdMxwuNOPaUtiLkRktF9xbV8o9REf7TjUaykgJfOLxp/kZZFCQyIs3noZ4tUeW3XoRNsQF3V
tEWIQlWOM5tW47idiFn/shxifivLgW9FqsTN4faQlwIqYBUADgNEWUUAOt8H5+aVaVJyBTMrkDd1
p71i3FsMeZv+0PeTL3QaddbeE8Fts0szjXIJkvmfuXY5b2RbYCuggo6R2UWmAqFo9PF2P4R9FOnX
25YW7jO0SSCFOvPB2mhluxwfyVA1Sb10iBwPsaIb19u4zGzfKXM1MGJzrTq8tJrO3A7lIUydE3OX
5pw8G0WhGGM0JkYTeY0YiG/R2u63XjpOkBerXWPwx2QEe3Vsl8laQWZpYnHjgBME8HusqnStmmzK
tKLXp2ji9b2oSOjm3h5tv7+ZMrzBj665mCt7eMibFpiDTUAgUAyXprdXTTTqAGATpdA+HKFLCAat
oO7flfRXUfz8x6WcbSHVCN0DVDIQFF/OrWZMwDIpLl6iRGwLwCjSAaIjfXLQ9ZXteX0qYAqFGcgf
QP4ToBJpWGUmeqcx6j6y7W5jiwds150ZD9su/mAO95MOSZyUfO3sNQrjeQwXLshEGn7OGQDHgnzy
FWwrx22XCTRpMJ4EA3l30yOalgKGO/ytj61d98/xHnrNcEWg3w3gDvBrSLE/AyHYVBZEjWrtnoNA
O075sz7QbcnWmuqvTuKnJVCegwoTElfy0Fw08dVZSVXQOHwDj1s17mii+3w1IFqYQvDUArWu48WO
4qh0BBKNDAMUb1W00TmPXG83dk6RiPMrp/Zb8Dzygb6X+UrUsDS4c6PSE0BLAEhGQ6YaJQ2g7OlB
TT5w/kfj/Z+PAHouUWCbuTDwjJdCIVq0aQciIzVKP1S183X6autVMBort8KVF4MDA8gHCmEQG0UA
LV0KHMzGQssaLeJp+qaPpt+WYW5qj2ba32d60KVrNC3XKXUABNA1BJE9vEURR0gDS3otUY3BNCOc
xu3UjoFRWjuXeUGhM58qOvgmh0Dt+KlSkaUkv25P6zWQC5Ths9YkZnWmgZQfV9CZVErLntyobbpd
mz4WYFkuaqBD8k2pnjzyhw9vdHoudpWxpyTb2PYP5Yv7r6oruC5QV3Th39Dxg2+RzqI3FpByYXYc
MaUGYbVdKHcCeQjMhbaW1rv223PrNeYbzdeIeD6T4GfXPnHHuS6mp6dcBRnIvac8ofY2JjyIs5eV
uZ2/+tKlYVaxk7BhcQFfPcIFOhRyZ+zIyWiYdUyS6rsQRHvMRhCdWIWSf/OYroWjarCgYep0qDT7
qYGG1jErWiShlDXe2tl3X3wPQLHIBgCvgTch4JKSb7e4gXKdhu/p3aem/yoKsckcY7sy6qvE8wy9
BR4TwEAAecDxcXlZcV2LEXn35DSAo7abvjr5CULuYIrbZPqfktcbXe99aIDeNnv1eJmtQgHss+sE
t5e0g1Q9cUqdYWxZlWys0Qxaqwj/byYk32BaSlYqXUtOIK7xY+ODpGsqxFd78xO1jEseESLq0bIg
FYFarp3psEDhuWe8VZg6IIGtWjeCAMKPXE9W8jdXzlsyKO0IxlLA0xLMGpTF/dxLjlR/r+3vNu9X
DC1tPdzrgKAhz4brXVqehtQs062BnAgaQsPejhWfIcIIhKv+M1zzc0x/Tc075eyAA42sK3kJUyM7
jYoLrYrYR3S6kny49tuzGYSaSFvPLku+1O08yYZJj3GY1N9Jqe3stH1ucuOBoPzK+MH4KUA/ALKQ
x8xZq4Ve17Ak29Kdy2Kj1sHtRU6mE0wsIG7It1oX1PF7pTxUEBbLDknvD5aPMPj2GVjYMODwQ0PV
jBNC+Uxax6S2iK31ONyqg/aLaow8c/B8VmjPaABcAy8ubBoAMwCLhRMBMlA2BhigkgmClawNlgR4
XUSKxYpd7xoro1o4d0iuz0gGpDLnVpfLLVMIl+FDsJbak9WdKnMDESVSb/Jpxc7igAAYQBcE6laY
v0s7zHJSoyAKOSGC2yveCwQaqKutZCWuokAEs6DuR0wG1AxQOtL+75KuTrua0RP06yd6T6Ayr2gR
1QBHz/yBt6Gx1tuxbHFmhsHTBK8UaVM01KpAapjTU98dvW+cPQOojLZks9ro1k75uL0D14xJwyvq
UWkpOvJONPU2PEYcnbiBM4SOcso99OC5CNKS4LbNpcOOOf07QslP9lZNO0YxwiQG0tH8Wqn+gD59
A6zgxrDJ4t+J2NZ49VprbUDXMMvP1fxrWbp0mM0MdRixmtoviCceemDDlZcqGU+0ve+HBK7UCdw+
DTz62DX9SjQ8z6UUMFwMez43Z67UZH2l5jXmGjRtxYbxftqQErwBK7O7EDEg9IVbQUMgikpyxFDn
HIL3tKAncCiatq87O1YeiA7d800NpevpTqw478U9dGZQWk6etlaeKTBYxw8z6NA6CYT6Gh7VoOoo
v1JKtreHuOQ2gTMDBht8rmhLkgwqWl+ChAD7R/DHQWy14g/7UZcrRub/5Gq1zoxIW6UyEjomZUNP
caXn226y31O91oDYAADg9nCWLiCs2Cw/hXTBDJW/3BgFOk6aCofi1KIgqjnHcRsfjPuuebHsY0J/
VfV+/Fpn0AcZ1JWj+Fm5uh7lX9PSKJ1GtwqDt/TkDk8x+93Yd0YbNBWajRJ/VO8aPayrX/bX7ift
ArN5TczUj38xPvpN9Wx530x3S/ma2Oby8v79Jumc5DmIWiE6AfdAlTi0qgyk36jKhYpnnpRpjaBq
dQqkawQ5GugEOCVcYJNua1PAz7Me0Pz3xOq/tC2BO0QzVMD5cfiTUu0g3P2gbWm2h8IrLwHtn+Ce
nw3j0LE0vL0zFj3G340h95dbyIZbdjl/mlWjKXqsSdiYKHHetnKN0Jq9ItiX5nzRzCM/H/Azx6Sk
ndImLcpzdr5Rvcd4ZLuy/1oatT/q28p7YQdav0Bw645/uM3d2IEC5AA2Fe3t9ncsr8Tf75A9F5o4
hk41ceRA+FFOgbXtCijbPjB7xKl4yu1Hm4Ytb3zdCiEk4Q8lNMD6ZGM691nzrMT7TvmJbjwzWvms
qyzG5fTI8QztJ24wG9PT9+kblBGLZj+me1Y9IUhsWPlsdlUw2fxY833m/dLpG1SViBYhMTUaoHzq
TD+N93zcFlXILAJkxkOSg7S8du4M4TN33ORkLf236LzOZlKKIZgxAsXt6ii4xsm0HRt38M0qroPW
EWvyVVecjCg1zE5rLk/CfUFi6HL3sLxG3dCBCymMxKdlHpA8OQDhY3ghV/dtOiHf8tWYtnYbTG7v
x/nXMZnbb808aBDZOK2fJys76TrvKn2T5EKAT7EU3laI2lxl10xvJphqCCVhqUxbo/2VMdfn/Q+k
vra398qiKz+fDMmZCEOfzKrFFk6Tu7I4GSX1DfLkVBCOeSrJFknt+Ch4yJ17stY2vxR2n5uWTjEX
leHQCaa5qnzDUig0uc85BC6/u/pa9/ySYzqzJVcEbV57tMWvUw2lHlMl/rC2g5cugXML0iPCNCma
IjusYK6PezbqhxwM4RM46lUnXWk1WN4t4PEAtfPcmCi3JE6T09ZVL+ipAZU0AxVK2Dv8jm9ivfaz
bq9M30d7TTDruv113qJnRqUjqtgoQzQoSJ/0PvdHDgnYfa0H9VcIwY7HMiE+3hjATFXls6O8NvnK
Rl1yEOfW5wU+c/nF0DBHb4Y5unHLXYLXWugNJjw7tI3Wrpf5/SzHGOe2pPAmRfNyUabzfV7e2VOQ
qw+aik7HHFR0vjLc94IESf2EHgF1JbCad/wtw5Jn0gZnmLIRhlNnPxh/KjyhvGDwszbeEefD+Xr7
7C9dE+fDlHxOpnhWzRF5n0jxWEPdjXYiSIwfcc+DNJkQV4W37S2PDnh5vOXheWVVqH5QdAVN0PC7
B6s6ADvXmwEXu7wN3ZNRr2VJFk88XtpIvaI7GDmnyw0DVHKX17FLT2jF9nxDkMmfLDwpbo/ps4Xo
asnOzEj+UycFYDgEFxdlT6nha9PWqZ667ojj4puDL6zfZrw1lI1d+OWY+gY0K9aE2K+T+PPJPPsG
yZEO3GOTRfENAmLJO+NO03wVytABb77VH8YXHtrZI9O+uvzYKAVKGmsEAJ+ULf95EsBTcznXSdoT
hXUabi8Vyetj8tIXvuW+dOh3z3cV35rZvs2iTNy7z+U3EHR4ypEwcJWAjKHX6S53iN/oX0j1JtyI
5uPu/7RGgAtdfl7Buq6KPXxeru4Y3fbdY9ruuvZ9yrZghqjd7RQ/K9l9q/YHVZlCOvW+W60hwBeT
COBdQj8oNuVMzHD5FUyHcI6a6OTk3WUUWTt93JjkI3fui/YHrTt0UGph7W6s/u328JcuJgOALLA9
A5SNS+PSLm/HNK+KBglRi6Jv+0nNX8DXGoDUaMV7LZ24c0PSUSBsagEuqpC+HoTPiQgs9/X2UJY8
1rkFaaPHfWU5bYOhZBYUdQF7nsR9xp4Efa+KrdWvwVAXzYFIA/J7eLSjQ/Jy5nKNmIolRnJqtSoA
w0IYZ8zPmzGMHYsGJfhMQoPWKxfd0nKh/1yFXRArAMtwaVQjeSFsgWQkZXFg93cQXG+TZ9tbcf6L
MYQ5N9cBxgAJZLmDFpUpsx8N5CTsrFMR6ilDSHRSvtSkvtdBnfQMIuTRz6vKuzc01n4xM4sebi/n
PH+y2zj/hHkqzu50r3ENJe8oPTlaaNatn3aHvhj9wr1TzP9ibwJhgGqciXQ9uM8vTXVqOxRqhYdp
4lbuMee15eNprKzccIsPUwdhGRbOgVCN3ELjNH2JCwFBoDOe+uQoqldsSmP6U/0uAKkwn7Uu88nH
ZG3pe6yGwtvHfCOe3Pfb87p0EM+/Qjom5agBedkgsE4S1d7ZJfQ3C5Wt4S8Xc5PAiaCUCmAD2JCl
OZ06u48bipCMpRvDUYKh1zeWgk7NLzGeb5YbVO4DhHLaj0FdC5Q+69Ly1jm3LW2ddhqEU3tzBmB4
KqAVFrfKsSvzQw4We/XYq3bAM4oujTed/yI9C0Ztm0HQQkFe/9A376OFvsC9pR2aEvz/XZjEPxVO
D5lG9ybJgyRXDhR9AqTf3V6Z/zBniKKBrgEmS54z22ZF3Y6IgUS+Sdr3Un2YJmuvgJgn9qfXNDuQ
HrxafOu83jY8r8X1fAHZaaKLfNafvtz/7eR5jYq79tSkZuNz5qHHykir3agY9va2qcXdNwse/D9T
+qUpmwmko8RETwMQfhuwb017rmkr7mvewrfGIz1GeshoO16r4jHCtT26Y+oxsJPMT5P4FCc/Y+Fu
nMRdi/XmSbpldB75mb/qgXfX1RyL54LPMImtwAKxg2PgEdKRMDEg+wH0gj3do/tRpWN4e1qXVtA1
0TKPQA/1Pzl6ZjbgbUIgnjWHodvopVVslSxVwozaxX/hlxGhgEwIRLa4+aRxKsBbl17rzTmBHBTO
3ZH0IRgrN2pvb5Li+b8YF9p/4JjR0Yv0/+WkIrNU2SNNs5MRp42PMuoYENGAVamY1p4Ei1N4Zkry
i2YxooCY59mpapm9y/DI2WRZQrZq7o4r982ig0Lx7X+HJVPXql2mxDq12UnlNXjqW7dumZ94jdNt
a9JP1UM8aSIfj4qFpEGgCsPkviACVIhQBrA2GUoJZMPRKWnsDRpn2iGfnKS7az190EOdUPycGIVR
BZ1wlPzZSUpS/9HUtELCxtaH3YhepdK3itoe71yhg/AlsYem2tcqb2pwLahQyJjGtJxlFcAb46yM
f+kmRBCDWBtoLeCb5IbdasoYTmDLTrX7odn1ERT5m9gE69qQqSel/N1APjxVkHRj0303Fg+CbMzs
ayFiiBX/HpRTbH14pPm4vdcWAjoDL160DACYYl3xaRSeYO3Ak/xkzize6NIu1GJrs3Hj8S2EP3wu
3m4bXNhxqGghmANuE8JTsthKmUK/Xu9JfmpBlRukrvM75elPS8vXjuzifJ9bmr/kzDdZIo4h0ghL
41Fk+67cIVUZjy9GWYZQGS+Vh2Kj4MFhbWLw+ry66jdL7GkfUv5ye8T/4UOAPkSzBESF5Zsmdwvu
8LzKT0P9MOibbAiYOmw8iKq/6N/rqKo2xTPEDim6UtXRZyQqdD8dIEoW3f6QheByLib+/++QrqHa
qSZaKWV+Qkez742hVt2h8DENQbJGjLFUBphhXnNv3qy0KONzW2aiydBuMffxl/pgu4+8C4ZQha5P
59dvdR9o4lf7mgzHAu15xqbsvlS9r+2cejv9KNZgSksZCXzNJ83vLDsqa/zlxdQzvcLXdMeB8WCK
33rlLneRxh35vlXuUAhKrTfTfho6qCH1jc8UcrTSFUqzpcQyWt3AFw40OFre5CJEO2WDohl9foJM
48+pQAepW/tOv2EWmChCHRoh2slU3tD/IYw17zNfUNJFPfPz4aYESR1ghVI+Qk37uuDmlJ+4m6EU
1dzloFW7vb2WIjlcxOgDwp0F8jmZJ8xiYwNBIBWLPh1tHoCGtUFm8D61A+u1fvGggeBsamslNXnt
wIDrwNU841SQ+5UzGXpTOdQ0x/rEwLZhqJnvpVtkzjvss5z4IIDfrIzyujYPciOkmY2ZHwVMZVLc
aAnTzYH7bE8uOaSof3TgdL4XwvSdgYdKdkDD/GitIFjm2P1y9WATxErzC3jm+5ZiuwZkHlVZlu3J
pNadRoFD99KPuje2vc7/3B7f9UYBixRIpPAIRrSqfzqzM68ZD7lJXIu3p6RR78FtifiDrIT8137o
0oQUdLhUFNweq/bkoC+XNRz5zn1VgaNSQ0Vt5dCtDEemLy/GzO4sAltDa0YJy7ZGvIZIWTMhbQiV
27TUunk44GezEsunybfba3K9x7H4CHDR04c/0QB8eZOlTVxWvcWwJnyMfV3rwgaE2xPacS1Wbmgl
/nhqvYJiX7MpXRYoB5roXs3bUx7TwLCrw4i+2SL/0gKo3/UoBZr724Ncmka0AKE9Z5Zggxzw5SCp
QZ3CLDCN1jTam9Ghll/b6vfbRpa23l8jaHO6NKIJ/JdJi4NkNeZGmU6W1+M6OOV90K0JsC2d2XNT
0qKJjKO4O+Eguc0vDmr5hm1flFXi5WUrzv+Q9mU7juPKtl8kQPPwqsFDOienXZVZ9SLUSFHzQImi
vv4u5sU9x5YFC9UXG2hsdDUqzBAZDEasWAstfwhR4MzOIoNmNklHKaxMoxIW9ZZqxqY10p+sXyOh
XLMkv99FYPC8JB0rnbFTVXqlH+vkjYIZAD2+r0pTrUxF3iaJckAXuEDMEEKbb45dthgbs9QS7CQa
EpYJOt/azwkXyP3NsHBhSTP4DOBbkNCJ2Zbj3JpqbYKZpH0ikFnU9DZSvHJfu9R3kkh3yHMSG0FF
jA+rnqKRjP+cDOMHyHE04OExZTjXQqSkwBxVqbJTnn2rPCwzfyTJGgJl0ZkXRuRJv/hwdg9iuSLR
sEpP2SQ8OeQKfy2UVbEsGbavLykw8+Hux6gI9iHKfdd2YuIpvWPG2CDFnxhvGYCFA7RiVeCo2xR8
t4WfT38g1ILyXwFoWZQORdRXKElV6YuVVYFORdDQcz0lK5HlM8jf+2UzD6Dx1dC+dRA/kXKGShvG
by2wUH/jKSqenR3XAIgJnS/OszVs7N/uyY073zJP/cquvg0+cBB6DsiIQdeFWva1g3pmlm48DsDT
Zl6Q6K+jrh3y4gHU35a9WneV8Xm+ZrCdgUYEYyGoac/WrCiKJTqz7iUQZ6K+KPZt9qPyIus7aX4g
I/aBqlCKPxj4XFnlbRxHOxNjj5/S52D2md/u9Yg5Lgeo4cT5btmHNvu5cmpvEzAYkCMkJiq6mAyY
3UwtmLyr3EyHE+v4AM79OlO1pyFDJ+Sx6F2PbvH/vZ+a4vZGaBbu5Ph21jg7XUEDNrz/W26PFiYs
JIssEk8AsucMCWo2kcyNk/GEOoVGQwxKgTFJ2Godgkh3bSToNgDDGPRDwGeN2WoAvWbbRyk0ojfl
eFLyfG8WogtqDTFjTEfhj+VaHri4NAi1YoAEvReEyWtr8ThVvdvV4wldOfVB2LH9PJqqsQd5Tfr6
H7yIwVEIKQGFhER3ZoraagZ2YyxMYLoYcPB8p1uVcTBioJjvm1r0IYadpOKXzKRnR7B1KYi4Y308
pRXtfKLvkqy2gMobQaQspui+sQV8iBz9xYMfrTKJhZz5EM0XjtSwFid1VLxXj9gdFKstguFjzHx6
U0AcUWevKDrmoIUi7cYpmNM+0MbJf9b9ALyvU8X5CH1cbTgzXuTF1/s/8Pao4vfhOYhxT7AV4tF2
7fi276upBNb4FAOocygcs5Tg3zV9tVufY2RGqhjihSYnFmcpijMRR2kMRZwaYH4PGHwRDzYYmEEy
3NGzavJVdZrbOAuDNuYW0aTE6MIn/dHFhWcVqdFnhimAc3jM2SHvttp7an8f2+0IbKFrvo3gP2C+
uq/TJEAx0ufjsU1+N+babMjCi//6l8yO7FTbFqlHA9h0Ehn9wf5h10863sfNj3QDGU61tPx86/Uv
P+5/14VO5rXd2TYHi5cyoQAnTr33UUN9JNt106aIN6jJv5Nfa6xcSx8YCG4JK4HCJ3iQrreRMUBA
vejK6UQzHV2Gigogg+IXjzaxP+hVu/LiX4ANICPEzYIUAzrKkHO4tkc7lgvcAdOpN/TQpn8y6jfn
eP9t0nb94AYgtXU39x26cFDQIsWsLVIbTEh6s8tUeFpHDa5OyH3tbpOqab0RDltDC8i/5frKxkTr
hZWZH5vcS0BPM0wnt62CVou3Vb3tnzIDeO2D66UrD7ylUwK1FpCu4rGFS2x2jeYsL1Ot9qaT55Li
WUUy7OfMafaa0hnbzqxOQ5pW+//gxwubsy83aC3niESwqQ4pmqH1uC2ayt39FytoNaCEAXTJDQYZ
CSW0LymK6rrJnnJ3+uDoya4YWdr0kuTAw2sVSc48qo0ZFBh6FZV7nY3kiWjORo+Nt9xxy1BQCO/e
X9LtbYytgVF2kD3Jjv38JkHBSaniulBPE+K4z92e/YKby2eoszVrt9ZtfiVtgcUbZVswOcyJGclg
TmYXu9NpAgfYfoQ8BzoUXRVAAlsEZaaSrwNDndrhNQiI21w8ONyzV1KCRe+iJQH9KGgEImO+PuIS
Vqk5HA/0CZWuhzRzmU+NXoDrz0LqPLm/77t38Xy7gOLIqxDWZvtyyvQCtJMY73aGsdtMhab6blsr
K4FryQpwd46UxMR73ZhFEatQ9MbiCegDHX4ss6wBYXT/9u8rubQxc1zj9YpDc+z9rFA0nw6MBIO3
inNYilTIwEHaYoCaAqnb9edxMqd0jWKElQHMY5hv6A6OK7x9PEo+TxWCbJnbeVFLHIxCmi1wNETY
vhYTETUTzyKLKt6Gd7z1tUZMYa/Y9ExqMw+SHMLO9z2ydHQwW4jqMPDt0CSb3YVovTSlV+gqcC5x
HILsEwOqDIPEfZpnp/9iCtTPaNyCcGXO3wOpo5J0madCtLgXgZ4nw5eqAyOxJdBgu29qcS9BbgZU
S3Lq1p6lbqNlUZp3BvaS2pPnCTrjkakz9b/spgsrszuCtYXhUETsk+725ibp62pv5725vb+WxS8k
9cvRGpU1n9medfV8HDKbaCetgI5KCnLKqJ709Bl1F3vlCC60goAy+V9blgx+F7lhbaK3mSqueirw
bEbN3m3L4VEbRcV3xJjU/nEQ1BC+0k1DCxb3phA7g3poXGkgG0MXK7d61IHA/A55BasjPmstjLZU
Zqoy/794xQEFjAracjDMX//SXq16hWmxCnh3Vj9ozLE+hMq7Izi2vZUiuXTwPPEADSgAC0jSgQSb
HRG0/p2aeZkGFIf+ZZysn22jvyXWiWgAZSJ7lr1ItpJSLX10DDHLO8YDhclctbpNzKkZO9jkrRRh
sZo+qJUk2aCfuEaNu5TpgJRMivTaoNOYX9UC6cCgVbV2StLSpwdmh2McDd2m5Ss5wdKhvDQk//xi
c8VxnIHSspIbuXwtEhrkpFiprixcjLie0MtEUQe0NnOSJW7K96TcFaQjDyXrtimmHH2LF4FTfbm/
AZfybJBjIGRiDtVwsDuulyOGNvHGActRwbkW6GQIbZZAgH5sx2fXbJWA0Yo/stY0g9hyn2woS74X
ilGveHUBzI2aANDByFWxV6DTev076hzDOGRMNfQtbZ9U+dNoYvZK/9q6uQ8wZ9A8mAzjsUQPeY1n
rLCfu7yP+nx4Kapqr5RkXDmaC+fl6gfNrr+6rTyF6/K8JJDOoxs9rw4xvNAL7mdcgM/o0VwDOy3s
LdkDxOoRDvDGmoVid6xNNaEdbJIiNNNXFYSp97/38qr+14Jx7eYRTy4PmoToQbdJvMnRg/HGU8/p
l3Zo8WKnkHeNHxtvjY14qUpytbLZNptQu6zzlmknUf62s3flmXgok0zinKrmtkqpXzEIwNPAM5oI
8yDP0BKh3grz3kIrAM4FzTvo3pFme3OytnIqkVMriBEAKhgxGCUVHmSOBUZhDRiYskCFLX5IbbaJ
tdH2y9R4NMY1/i25bWZh+Oo3zLaV0+FG8QTuwRYM1z9URcXLrxyG/n0ckClNIB175Nmgh1NRdivR
eDGsXCx/dgXb3C01KpfvAHWpuL+QvQam83PK/71iKv0MlXY0PQxkL7Nt3MYUxLUQ7DnZ7NE0Tkq3
McUKs8pCuL8yMdvHw6DnueANwoX9K4990EnoxQ/CXdwv+/snZtlr/7uY2c5lBbe4bWPnFlMwTMXO
cgu/sqsXaBLcN7QAIbp22+yGRhIoaqLibPaoCjbZvi02dmcGhvlHR3dMSXioaYGSGq9TVmxGd1sP
/AXlrNYUGzHY72Zh/LGo+vv+r1oMGBffUrrn4rrT8FjSCguOdrVvCQ2h3uKb0wOn3zvlpdRejOR0
395SWQv9MtT1bBA2YRRgZrDsU5qiaICLfPDb2Me4hqh/2L8L3Xd1v63fujUc03JYuLA4u3qKalLF
KP3eJXFUN43vTN62zo5UkK2p/KiyR97r27pSK78bvlpspUazGPQvzM8iQl80IrHjXsKCvHabuFrq
d6RJo/t+XTww6EOiugCaFNy019+RKeDgUlxsYxM0nwKE6b2rR4r2raiTkE0f943Jv+wmyF0Ym31D
0rOaTh48Wlf1967Py8BNNc0v8jz7L/fZhaXZt+OOcLgYYWmyWFRYx8yNWmPX2Y/gsa7rKUCtZsXi
Yjy4sDj7XF7Bi5Q7sOgM5daNd2L46Apg54fNfR/Kv+eeD2fR2mx1Lbc+P1hb+MmJp1uVQbfDJH5G
m1Ar/ll4ClT6SNP/3waZF9Ti0UwzZmFdUK/tQJ1oxhC8Vlcy25WNMcdVFVpFY0GxC3XuRUBjZN7k
x+qX+55b+ELowRq6rPTgrTlPnwvuGX0MnsNT1bbWoweE6FtcWerPZGzTkHDP+vc6lmyKA/OMbN0z
5sgdMzVcljSwNzhbYR1GjForerkRirO7v7Cl2HhlaXaxck+tWhTMNEzoRlC7bTzNL8unNDSbb13+
AjANKq//ngajZuZYINOVL7j5GB30K7SxggLaqS4nvlfbOn8DyrDceHiHRaxXpzfQ3eaYmDLNcUdG
c42acmHHSGkeTC+BEgvEpbNQogw5sysUSE4drYFnbKOcQU5SsGjFtWt2ZoGk8JyqNirYQbs5tBLy
0jduSNzpoTEeaqYFGeghrMJSfIyyvNTc27tZ9qAm2TbDk0QTaxMzC9fu1bJnUaaAIgdJuIVlk+lM
zAetmp4o6LyFZhxobgZdqUZKuqYBtXhyLpw9izlpRtH6qGCV5/2G2WQTY948A28jG8SKw1f8/bnV
L/KKUalSz+GahiFD6nNz+nC658kEAcPKd5WJ4CyMXjry8/17YWcYUg59BSxJLf4WzsfQ5g/gbfUn
rQKpE9KsXNkliKvoV2wqjN+hsBvYWb2y2JWv+ZmBXPwIq6uGCiV37aQUtU+59eCO7bOZ2geLDSDO
6fdQMImYsebjpcc9Fo/WtJTaRZd0dniadLAbdBzg5MQFswlePBQ4bADhRmiy41AF0wSBPMsJRkMN
Om+N/2mpEAfGPOgYmhL7dIPJ9rzMYs3gaqey5xB9SJ84Rp9VY3ieOhsla75FPx4PavvQTY9ml51E
avoT3dnK5PdrDKiL3+Dit8iNcvEN2lFjo5ZiIxj5hqtp0IH6KnRElIJqC7wY2X+5FCSaF+038CTO
n/IqUZq8sxU8eMdvjRHwaaOZftmv5I66jPg32/vCzGxVneZ2JQcH6KnMO+DqCwrV27plCcg+0kHB
cDVEuYKUYw4Gg5FxUFhj7Xes5pHhVl7YuVP2AHqJeAtqoTEadPGNOiM0Ib0ufij6wowmfWIgVqym
kHbm8EwKjAveP6EL6a8sp0n2T1BKatYs5nAUAmzTJPopi5sX1lYn0rtrJCVLwQaUbhIPIvFE8+EM
6qb94GgpvGQLsaMGcfZuB+lntIPWEJRLcABUUAHgBdkD6pDzwa4KnGqdRmv95GTGd0ypYdBmy/Vn
3Uh9yztlVA9z9UfSoG6YdZE1ViQogdi679ObZB9ElaiCop6HG1Miia73OkDqU0ydrjurVu2rmAM1
aRzGxt/aJiHR3+4bu0lUXUCWUL3GuAPaiRC6uDamUEWYmjJ05yGrT0qjH+lYbUjNer8Gu68y1dj3
Kle3963exhZpFiPqkntR0vvOivykUfhUGGN37iaxcdmwrfPHNjvioKGuv2Hio80fa/VMWDRow5Z3
YN7YmtYauccnG+fVAcTPAFYf4CmpN4QJxevVZ12acOF63XmiX6YXCPdBACAftk7vx5ZvRmJLlMgp
H/u/EGYW9YHam0KL+mNdR4n1AOkUlfvNY6Jtwb3ZZ4+QBNGKsB8PWu73ykt3WiNwXdgZmNRBKwm5
FAq+84ZD0U8N8QBGPQPJNtpV0OvvDmTOtAqxAlFj5RvdXL6yHwdBVrCRWBo+18w5TSd4DJhvd06H
eueU7bnMvmHMFzOIbMsIeawyTANoFqZH+V+m/Ondd55r4cqPuAmR8keYQK1gEs3F/2b7M42ZPii1
3Z0z4MABk90bTXokR6sKU1MPBAPZFMSivCGKG+74wBl+rPyAhQMikTOYx0H3CyTus9QypqDbd0vK
zmb6HnPm8+oPmPD3RlH6vaP6Tv1SZ8l+/Nq1e14/1TnZtQnI/YzQIh9Uy4JaN1dGTW7LsfAJek4G
pl3xbgFj6vWuRWHb6pvCYGcD/HCt8Qj8jkK2I/IikDxXHnjb+r903Nrpa6OOvlvUUWboK29B6ffZ
yTGgZ6sC0C7P0Fzl2+agGwJRTX8mVaP5qScMHxObY7DifbmUGzOYQzQkA6UBtbPrpaK/IVRVG/oz
GC87EhRZlLlfqfHsNCBROsdVqFZh3/9esXq76bxPXnl8dmw9SMbNrHppn6kp2muQWJmKjXgWY2CO
g29ZByiL4i70bX8cd9NqXn1zwKVOtou3EojIceLmo5dgYWD6SAfvlFRnV39qFNDpt99o/ZSjyH5/
kTcfEJI5KPDKEU+o82EQ8HqNk5ZMRm81ysnRE79JfxZrose3a8GhxcwXSPLx5QA7uzZgNWhXtO1A
zwarfcPqfLfeuJ4XIMIFGllTf1yyhhYsWJMwb45KyCxZNhVMB+CtAGsuwFhouFXf9HcTPIprvEGL
huRuBJQOO38eg3NTDFXJDHrW3UYqDhTnGk/NZtfQlWN+k/JCxhsRB41EVPzwdJ+d8h4Pd8tRaHp2
TqAd9xMzj6qY+Y0S5GivqHo0NiunbWlpNno5kukB+JfPS/siybZTwJdtNYdFX6A47AQmxp3rQ9ae
7m+9m5CKlTkyfgEeiNgx3xmdKWy7zFh6tvCgcsvE7wK0vX1HO/J9vnZnLhrDRsdIJWieXUee9YtF
jZxhn1MzPQ+956fujvVTyBptB24rySZUrAEybl7hWBy69ECbI18FHf7Mnu5mXqEMTXauOntfgum8
ive24jwqa6+H2/fhzJK8vy9W1vYN7ssRlgD1Mjak2TT9JnYOebM1QwUJy4e6Bg5cW9vsSCetVxtK
WWNt/eSnyWs/Pg909Ndq6rftZNz2KMep+GjIhTGRcb0yWmSlVmVKetadsO0PRX4mPEQ6mhiZbwwU
bNa6L6bDoOz4Njuh5F7/6bzw/ia9XSt+g5w9wglESLblq+TCu+rEE0tTaHa2xa51XmJ6iJsnXft5
38rtkUP4xcYE7AmJKHom11bynHCIDIzZOVE28ZP53GU7EUtZ+H/Fj0jCf/TnkemDwh1Pzms7dT3Q
Fvy75VnBDO7kHo38yRIvZh947RfJCJ6ueO/mzTazN/NerQzOaJmwp8bP+pCHRnOgq/Jd8kdfJQe4
XwCFAUQF1Q4kqbOjRm0iDKdVk3PX/lS193ot+1hYBEakEZ+gl4C7eM6/NJReNQBMnZwt5/fIXpVy
S+O1wv1tMoeAC+SGC8ghkHpo4F9/GSRzpRLXVXrWyFs15r6bvmr5kyq2lfXb1TfV2SQH89H64Q1F
gJrP/e039yAOFxJ8vH8wd44xnRsW/InTDrpm1ZmAZSizgBlZ46Wc+/D/WgBtEJYHK/PrMqvGph5F
Wp2rKQ9H9pgnuJ6Hr/eXsWQEMRcUGShyy4GJax82Xoa9YKvV2bEoWh+/G3ufZtt/tgHuI8hLQzgN
r/N5wktKJWsqRWnPGGVKc89X0TUia6T9CwuRqQXaOKgAYM52thkyIy+0AUrWZ6rtUwxAZMkWGGb/
/kpuPzpuJpn3Ia3GgPzcW1butQ0Ql6gvOCCuTXNbAS1cnkf/f1ZmS1F7peSVCitmApR35VeYgbpv
4aaIADdhIRItiKQZEPlZ8LQql6ZdDBO99jCZgGN4G1sPbHvyySvI08WGBUMVQCFGMfym3JflCoxh
0ZFyjhKUHYir82xdy+zMMkjRnceBeX7hNAWULoW2tsxlM2juoYEDtat5rQRcO7EQBCWaVgtVCwSU
AWi7If6mdz7K3vqHmn0fpu99FyZDqK2RN8yvQeljVGokGBoDOyhGXx8tyE2iPByjQlKLdmep77Gd
RkL/2qVru/J2618bkl64uG81lEGFbM2eWYl3nqn5Q/1qrR3iJVfK+TwJz8KA2XwuJZkqqyi0mp1B
g5G8YWzQC6cp6Xb3N+ZNWenTaehRgoUCrBdI3q/XMvFi5Co0ps+Q+ajYT+d97B5i54MlG+c9NQMt
QZjvNlnjd9q2VCawK3iREarlb2E0KDA8gnDPdqpHmikhtBECzJpg+rTw8G+nt55sq/GPJSCKDG23
auetyXAv+QiRB+8bydqFb3/94+sevMGNovZntf8xQI9F42tDV0t7CgUVS2JEwOpmyz+/+NSgCDed
Mc36c9Kl+cPIqnLflm4LBnPPw9CC1oQr30MmApeJgvweyCSlDCU6yqieXRtU226yvL7okcv5mXtI
HVSK3tRk4yFzVnwFhfJj8WXa2vUZLIf9R5n5FR4HPnfCBiT0odlF7IuRHrS/DOR7+k8v1MF88BiL
MFnLmz6f3fd+6sw3+jioih5X/ZkXW5Ft0dyo1J+ofJA2kPI7x8568IpjwV+aevINfoBsE1V/1pBO
gGY10mOAGQzlY3KD7MlpQ88Ohfc2oGeSRSaQI+YD1zcFDxT+t9633NdKX1O2bfZSZRFUaLws0sAz
C72P+DXtfF53QYypAPyHeecPf7Ji2z+6dTTZG2NPf6WEHlwgW8HSNcZrQW9e+MEnkyBKZCWI7SDl
mr9+27bAwIdAbHX2uar+onb/ZL6nPxxlZ3ubsmVnt/+a/jOR6adZU0fdAvcJYrqMUhdb06hoHks0
8plbQNp0U/PdTL0PNSVPHp3UlX15gwiQ1iAdCjJTMHvJl/7MWtrSsrcRXHUjByr23FldWKtm6CAj
tz9S4wUaB906qa8MP7M9BuYGmdLKZONGso07tDaVAbU7sE5S33M3ekpC9gXjn2A6A2JLi5DfvJj1
Sga1EFjw0PnU94XEE2akr1cLDsLCbFXSnxXrqdIJ2JPXajM37Rvp0EsTs9OjJI2rT2PMzo22reHE
pMR4Y7IdyCZTHuqgghCsz38OW8K/3g8xn03gG5/K5BMVWXRR5vM2IGIDY5qZ9OfaiJw8iLdd/lzs
MvVQQHdP9+MXtYlU/nvFqkyibq1CgEgO00JdZHbRuIoal0aHwKb9Gvc2oA/EN7+rkWlsKNlnQay+
auIRBPD9yczPfecroR6wbOVtuXBzyybO//yIWXTlHSSoExvbyc17HiWYCgs4NapgsOv3++td3EFy
/gs1QheTwzNLHhk9vaot9D9AU1E9qS0L7hu4YUXDBpK5jhybAn7/RmA7LdHyLkHSfGbNE+7jxG63
VvqlNb+0zbRjY1RV57rxvRxlOIz0qztAyiFA7yfoxVQPbRFj+q7cVeUGoin3f9nS1r76ZbKScBGZ
et4aGjRjUAlPd3pzsFDwH14T/VuZheb0HCub5ht7mh7y9Od9wzdbTEOTDmVViTxEPJ4XBVs34axv
jOaI5peXbWo70E3y1otXKJ1EGo8B51krTd8m9igMyilKfAGAV/FFrtdKSWeOpl13x0R5IeIYe0o4
mi8lc3zMsol30JUZ9mPVbwwOpcQQE0lq/+f+qm9a8y5+Ap78JmYbQUeHItD1T6hqN0mox7pj7wDj
4CssEOr3HPrESaVuNEsJbAeX8jMV+7zZO0nYFK+68ncSwMQPzYsHPdrfRPENKLspKx9kXtD8/GVo
+oBvCq1L4ya5tFjfokndHY0uCQfzsVH+su7MxQezvZ0Rr01S3Jxu6QjbhEo5qqeo5s8uYhDvKwDr
YaoJVLWBmRy8kQZ293rf3be7e2ZFZnAXu7sCLjsX4Po88uKvwwafMSf0hiaEVoitQBw626T6royL
oOl35fRlpHTlfC1/8It1zkIpBmgsiwBrcQSzaZqUW0dh4O0qA0cR+26qQo0GZlZDndAvsm/fxubR
zL4z9gWgyyhOwrh6MKGZ6aWvaPdppFx5USx+BCn9gx6kBcLZ2YGowEBE7XTqjhMKND3ZjXEX5GvK
eUtGkJWjz4apbFC5z4z0rktb5sTdcXCVnyCsb3eZM+WY9vPWcF23DyR8bui0o/AlDxf6ANefuzP6
hEE6gB0HlX23aRyR8WmiXcjMrU6gN2Uilz1oxq4sws54G/o3Y3yw+h19bQ5pLLZ1wR6n/JRAVB6N
ke80SCOO5jsYDYZmXw3byvE5QH/gv2/W6lmL+0RetrIwDCXVOUVQNWa2O3kOO2aKdsi4FSkc0sCJ
eKPE9s3KDAr3Ven+xvhQCaYPC+cnck2/o6+couNQ5H6Wb/SPnoQeq8PcVEMFu/r+aVoI2XKAEqrj
KCmDDGEWu5iWEstuOTsmwVA89SgcKuObIY6DHWjlD77aLpUb4yoLwdeUFXv0I1Afu+HYoQhWeCaQ
/tj/ZQyoGDD+vBXxm3jlY+sjC9hR6x8nhhEDUcPWMA8JQlxZMLveP6OBsnlpgRQEr4cJpGo8iTyi
Z0G3rlskU8bZ4mSkdfAUAbwJ6eu1KbXy2kQT03gEQCKsdYikeSSoml1PVgacFo7flSH55xchUBt0
0tZMHY8D2zp57bP0oRdrgOCbDEo67mI1swTZ7Trcdx1Ww7N3kv6s45U8+NZbQBPJo61iINaGpetF
mHqfZw7olo5VRattYtXZgXFVhO4kKrRydBLe3+q3lyEKFEAf4LUGHAIon6/tTSCMHjK9HY+EOjv2
kgNgH8ddVIAtDFyurU/SNUTKrQdRAoZ0DebHIQOBQ3ZtcTABpx5UfTzmrkcisD4A0g/6n5V1fVKx
XW87XdPwmkGpWeoyzCOkwBRz4lILjhwaZ9/mhbtBJVgPuFpnYQ/50d2oKNkub+3O70T5d3B7EdHR
GXxSjCQCtpn4Q5sNG1T2SeRmY741CCZy7rtfLvbmV8pJV/mYBI/HbDvRwaJeYyTi6NXc9zwaqAWI
47gbunyTrrIBLrkeIeZ/rM1c30EOwNIFEsKhqULSWTuzK1ea7ksLAvUbKIAd0MeCDfr66wq8jHtu
ZuJooJkQf6EWttGTbXxVtbf7nvukOJq7DgRIoHYB0wQARrMQluUxOEiKXhyTutok+Xe13bhK7acs
GF/aV4eMG899T1weNqMWJOI7Td8Ksk2hw6OFkA/Ih1/Wt5I6viuRceNKjnkbi4CG+6yRYiIbhZiZ
G7jjFJ5ouDg2GXmkForpXoOh2aTMV66qpU+KhqSLFxdoU3GEr/1tV72jc4WJ4+SyZ2K2O71Ivtz3
9KIJQCXgZhSTYOjahKOYfWdyrCXREuTypWZhMeq0spDbAoAEEKKFhhtCYl7m46misrWmtS1xrGJQ
98WIC1viaCxsMZgfJHLw2qLdsCuVpA0KIbrIHq3igbVtFxQs1Vfix9IHxMPF0SHrAgDOnCEmz3lV
t6kmjlbnvFjYOHlfvABkvL3v24VwjychoOnAqAMnPW+K5bmDvWGr4kghQlwCoZdNZdS2P8QaBn/p
XEpGKVwuUIWy5wkwRNBsvTGy6dgN6Z8288IS//BRJAz1yTtDC3KtNnebQ+Gxe2FwdgIY04nhcgKD
PdtyLQ20+pdZnnN1T2tfd38ZQ3TflYsbCHRF2EU2Ws0I+tf7dMIgUlGg1XMs0gcNxIi69hBDl8Qf
mE/w3iTmbwGGDzGRF/D77buS7O7/gKVzAkYUjP6gGgkGeumRi/yDp1pjYOZqOjpOPgWtQeqtohtr
2nM3TJ+AV2sOOnaS08rBU2N2HEWbKEVDHbzqnWyn1eEgwpb6OgvjwvbTk+FsMc0ELPy2VjDH2Teh
MekH4Gs7FLdp9p3bu7RoHlpmnO4v/7YYK38YoBEYOdOA+7sZPNM71pYWftiovNj1G+oTQaJEOgRo
vxj1hlrf+Vo5a+mQwhFoEwG0JllErj2umyBByExjwukhkRIbG3RF9mW+xkuwdEgl3grDXqBmAK3p
zIxeemOuTtNxHIccOLJUQ12iaUEbDhgzT37f9+NCRoZMGIhqlG6wkefEwCypM29kRD1qFVO3Fc2+
uLligWPWYI9FmRbbotWcaIAgzEoEXvAmDGPSzQQCEKRYs+ygUAtDq1MY9iBU0Vj2Bup+m0Q4r/++
PlRb5ZCAhAV9HuOLYyJAq2TGVSWObbbx7D9oWgatesyAZFPdc7c2R7oQhkDgJDeIARazm1kAktQq
T71WHB01j5yEoBEI/TY3FJhjV9W3skY9Oz7/+wqRwMvGryT7nsNq9HbCmCUEYY8t1HXNo1AwbhFZ
JUacNkO6AiNeCgcYPgCmAlp/EmYz25ygBXEKtzHFUXhO5PTVS8XL0BrTTZza+yx/TJWoRSeKv1qU
b8uJfVXwiI1/e/azagUU1dejcH/306/7Llg4Mle/apbXQgSCKwrFZT4SAN3cYa+nPORA3IPzeiWF
Xjovlw6YbdvYxaZVe7zOiW7mflf2vq6T3yii+x72VMrh/HbF5MJlKtl/MdJlYDjn5tYWJYGW40QR
d5h6jMm2jtXIS/ZD/tOyo/uOXDqUcmhHR+hBBJoLQMXalA2tUU1HNHn7HY9dsVFMPGhSY2r2900t
VI3R2seaoHmIdYGq9jrOVcLuEnWqp2MGAR/9a5H9yZ1f7MVNQzo9s/ZrrryX9YEVIbrt/MDS7X37
S0vF9YmOOYB2aHDNornqKh0HORq8ao7ZFgQgv1w6kWjqoL9439JSUEDtDDFOPrpQl79eqJ44jSc0
3Bt8DIo341SJF+Mw6RS41g1J1jbo4rourM02aDtONVEqezpaDfcZpqQnl0ZNT1ZeXvrSmcMLHjOa
aNKjaDXLP5hAmknAino0hxBsHSD08uqj530r2xr6ldSf6ii1doPSBjz93XZhjDd+9hobfpo9NN2+
0VM/fSQQj9GnZ2s809oF04/zZK9p1SwdWFTXoLsB1CGe57PvHI+NObpWPB2BJlF9ozVee8zeB0PW
aoGXQHWsw6BzULnsP9Q6gDVC3QGlNlCqfjrw4uZpRFd3DqZRjs5Hhgl/vQtdAvgKNLvHsHi/v8UW
PjpyBdBmIiMCTmYOp8+Ungg8YdQjGC28SEsKcOywikZtn6+RR32+qWcvYXQxLBNR4lP+Rjr8Yl1p
6nFuO1w7ug4527lahFWM/C8fNT2YRKv+H9Kuq8dVZN3+IiSgiK9VBOPUttsd9n5BHck58+vvoqV7
p40to5mrE0ZHM2eXqfiFFeDPCARpX3KhNY5KYo7yKFhNyScrDxfZqQz6dBspAfR3GiXaaIjhLLVt
O4sEgUfLWG92oSilhhYL5TaPMs1MyyaP6ai4witp4UuHAiYx0bxMDvHA+6fe9zTKx21mxI3nL9xS
N3Y5IM1TWoZKHPoqs12eN3UR+k1KjlmzTepylwwHDb4TSJEXMsBb1+Hvkeb3EcTNsgKuSuSYqNZY
pgCSjIhRStNPs5UQ7NUY3JI2YJEPbTzPCv8O7qaBkanac3/u76UbicXEaERmw0OKFeX+y/Vt0Nop
dR0/hBdSo5JQs11CFlwBxnEmLoaYtvOvLVRzydjraUSOkbxRsr1aZpRDLDEpv6g9rA33Km8IKA3G
w7ZWoPtY0jicTOjd8PRfvhVBPUIaPHpzbKUQVVFVKwU5yjy3JVzL1ChYSFRuT+f/DTFfV7EF6jFO
METQNkyGgxJASfc/4kYqRAAM1qfGLyzCrjYp6ct81FJOOla90yvflfRSU2n4alwr+SggPGPdH+/6
ssFwQHKiwD5dAnOViKoWx9KXU/mIjWIF6UOfrPh4ST/retpgI82rBNAM1BCBo7zcIvD3qJQINLVj
5ys1HdIahGv0DYz7nzId38u7DBhu3GVTtwD/NRf95KoEpoacIh9rSylq2o5bjkGXrZRfn4Rwidpy
Y97A3ZqsgQH9gA7C7GWOoxZapoEnH5Ui2RaAXnBGStoFkvqN1iyIhqhIoNYNINZV6aXsVb4jaoVP
cvPSqoS6hGhIDZojP0TbtPcDU5FGzSqiTlh1uZqwuFH9vUrqzC5E+NZ1chQubJjpw+azDDAsqhR4
g/FCzV6McgzBD2lz+ViZmvoKS8RC+ujklczZ91fz+rIG7BU7QwFkEFSsKy5PPSpgm1fCcfQNmSc0
+1B6Sx6WQH/X6wg3DuSUCJKBI0aJ8nJr+hMJZUgUAalWEdtgYGVULIluokhTru5/0Y18axprOtcE
nR4AGy7H0vGi8XIlC0dhfAkq/YX0oQmTkyiCs3NltmrAGrWiQBLX2giQix0o4iqSKFQaAw5wmHMp
GRHQDu3n/d91JZ+GbgrQ9djI00wjqp2W4tcNXihg9AdoiBw7UJlql1ZNd8iL16oY31sIuBQohMUt
2Jgez0j4AG8IdJMeyuIl47sz1FepkoqfZNQW8sDr4wz0iYSJwm2I8vH80hDariuh4i0eBW6tJhnt
hoymFdNK38rG556j+fC6MBG3NgMCL2gcYiqmV+1yIvrOS4UQf+eYnIYWnlSFa4RZHFKPjxhX4xnn
Q422+0KHZwp58DuTh62726qOVzYLx+yn5Hh5zuA6AQLshAUGRXS+/7Uii9pu8KVjV7o6zJagXFdA
XXHVDkV1zKScp3nGucDmSC11tUxZcZKXAh7etd8LszLdzle/BMddkBE5Afg1y+2iskoUjwukoyrA
pds3Ve5PDWJEpcESKjLreF8zflOEVq6a90e+3gGYgl8DT8/Kr33J15FKKglTEOmwpTQGUO3rBIkl
S/Q1Fx0qfyENulEGlkEqnU4DSlg4ENP++DWgq3ECICelcvS3mX+GXikY7jZ3DFFQ4zqa1imkZGml
E4vPF5rqN+4GDI3rDloeE9FgjiaMSOJyXtsoR0hK0yAhVJf+dm4JNUPegLIpC2KOilaZmwTGLB+4
JrLSzOOV7uarQdoFoeN5salr/cLvur7tp5+Fyx4cIm0y17mcERjE1mkodcqRk8UVqZzcA+d7FIw0
ky3YQN1f7xvPHQxIoTQChoyErTbnRbe+IHVEHtRjE1O32Jbg2U5lt3CwwvBx8GnyUHa7THL8cNio
wkJsdyOQhaY1Tj8KGVh/QDovv7XpUtTd9VY91sTswIxVXJg8bMPmMW4/4+KkPvdmTdM+tMcJnv0C
nMzQL7BaptdmdtQufsIsUOJ9qCz0QaceYRAqcJYYPQPphyrjTqs3IUjw9+f7+rq7/ODZwSaaMKYc
N6pHZKMK63KoY6n5AGaLli3lzzeXFl0HxIGIMlHhnE1ul9ajXyeSeuz9nA35s49+jrIRRtpupKx2
UCwI0c1XjdjdRc3h/ndehxL4zl9jz2YVsk1hzddEPeqqHeSHzIXV5bZbuDx+Tuhs7QAXIDgmoK6C
gDK7PNAXl9MqJuFJ4njskCJ2ITHqqW4LelJahYWhhwK6k3VBABQI6ijKdkUl9C9B7uUF1Dq52l31
fBW8FdAieuF0HYJBqNyn+zDpQbJqswEyVDr+YXj+8TFwzW3gp+6qjkIe4q1jPGrQQQFy0mi9Tv1q
2ibIGdjmWcKCXiifNKhgv0r+AFnOcUrOcQpG1Q5Jgtdd7kZVWUeNxzWWJOWo2gkBEFiMS6XpD625
mHVRHb/VYwXZKRDx0nVPXChgxaUsoJcR9S8d37idkQZKC/YEERIGEWAY2WV1oaYsUpLsNVT7xjVi
OeNgr9eJIq3QdZPZAF1D7dCXiN2/hCqDegB8T1FQAN52eC+Trkppn7hyuh9x17000MQcqQTY8zYS
4rhgeekmhpKFXWTIjQY7qK6oue3IEy+iHQpelaFgbiIDZobdu6L4FTxpkxZdr0YUM93mRlny3hId
0vWUb+SssIJMAst5SLKWPMEiLt4OLjBIC6X3GydvciWAdNOk8A7MzuVVgxeo8kXYlpxA+j+EqOl5
0Run9guB3XQ5z3Ykivr48yEypAC9ODtziZyAnenp4YmT5RfOrfdaFygLd8iNs4VezGRvBEoRjvb0
938/mURoPannUApKQtZCX7xba3pvlO35X59hMMIgyTbd0DqYG5fjcMStQX6Po1Mdoh7l+ZYWbCQX
8N9gYWluTtqvgaag5NcH9T1iQPgzgqNUv7vp01g+3f+QhT9fmsWYbZCDJDlk0UlXo3ed56iuNP8a
zQbLon8+YR6weQrXKti50akH042Hww+tg8bqdQjS3P+WG9sYA00gQFTTJtPny7nyAgnxJldEp0bK
t8NYrPJELGjUuM79cW48i6i0IzxCqo3vmivRuEWOfqmrakdce4dRjKiby9C5U9ZDfayTP5D6Wfiw
W4uEhuaUfiAMgTP95YeBJZe6KEDqR9I9Ctoaetn/ZQB8CHYzMIFknmmIfAtQhdeCU6ZvJe1h9MKF
AW5N2SRmgyxGmaR0Ztu4kes+LlXXPWa1yFzhgRsHGlSJ1RBI9j1JBb9UqrgRKU6NF9THwaiH5fhs
QAEqp0QsfG6K3ZIBYp+S0QTPZfect4MDzd2+MJrmUc8sbXjmURCVEurqllzkLFyyZrjelqjKTGX6
iZiMRsHsiGVZG2VgvnNHQC4YKXtAEkG1CheoN9MHXd6uEFb96UNoaJvwPxHPr4tClYZU8uU4OCk1
8nJIDRejnR7ibz8QLC+1An5hRW9UBlXcfegd/hRFyPw6VzkeblMRHg2I07DKT2xJf9E/ZJRHBNYI
8XpU/d2INOH+2bs1LBQEkJYgqhEBAprd8KFKskyB3+Kpgt6AAQB2YiWIkk2XlN0JeJDUUfWuR2TS
+Q4EloUnPUqXHOauV3RyJkGBEgAZQFvnejxcm6B+U43BKQ8GDSRLFZu5zjgnl90lwur1sk6yeJOL
BNRBYPA1ezShy+TGaRumJ1WACSyEeinqbzTVjuMYb6AwBkqheX+Gb404JTtgFyDvwB13edm0XpBo
AR+np1JEV4mOOk3J1tONrGGtBId5dWFFl8ab/v6vjUvkVCCRjPEkzUj4ETJDpiib0LPENarFZ/F0
//NuNEOgUfnP9/2kvr/Gc+N8DKIA43EC0+o3BTbwzcYHWK3OVwmoai5rA6cuMhxVifnHOmBQTbv/
G26k1wAXyeCUwS4NlZ052zOpYr4FODo9TZVheVsO+5Z7c72d0JyTbNPkH1X+rsP98rsX0C5HmyoT
WBXElPTBJsoQ6HrJeiyX6N43VgK/Cg+oKk+F8XnxMaxjoVCVMDsJ0Eeq4fSFm8ruc7xv0baId+pC
dnkdq2ESJnscNDCB/ponuGnThEoJEaGTDzRddBI1vNnJk5cvMf1vAKgRdOrIZMEzhy7IXDiwqsp6
CGH7curqN0kCmsLddAZ2dmL++S5M/Ttw4Tt4ruStGmTA2m+KhRjuungm4p4A9QGCIRODeY4nk7W+
L1DUlU5QZaZt9RgUAYVBTy6o+MtBhUuEEj7oQ0qV1l3Yatf35TQ2uCmQ9EQqiPrV5fHqgG/1OQ9j
K8JOyt8kcU24jBLeQYmcZKdatpDfLBzpq8cXxCE8dpOyCFxd0WK5HDMCGDXy4kg/iRCHb52Y2xQS
A3OOLAESbg4ExDDQmdOjN5/YaIiBzXJj/TT43+4RVPbeKyk4E35p3T+x17fG9Em/Rpo9O0lTehUc
sPRTDkPy7AVioPKqUGhzKvltLzF9eBb9v74sYWZXTQIewJL2x9VpmSio+JeuATOJOZ1dk0oWpcHI
RRG8pCLaf2bt4wD9pmFR6/Mq1pTQeEA3ANW1SaqdiJdr5/eA1nZe1D1qnB8+NKDBGWKBnun9+bxa
OBgRAoiIfuI0Fopcs1H4mis6P5XgfGi0sinjwtvU2WGUjvfHuXqpp3HQEp6w2IjB5jRhSR7iOOQa
CSK+W6FGms2xQPtzf4xrpvDPIKDRAwmCWfvZO79elBQ9fsg4jtJjbfXRX+lv2lJc5Dr5SNxDFDly
3tM42nQJA3CZCkeAumg5iYTqMlVQuN4uCu7cnF0Uyf73B802K4oLQjjEgvRYPCeDmUG/IpS2XSxa
sAS//+1XuwWlMwXnTkAdHuS9eR4sRXWPtpGkwD8e8iD5CypZ9we4ShxkIOLQ10MRFgxXgMsvNwqU
ytDXhob+uUKX5FxmuCTLrofWsq+GlgZRSQbWgnRqdX/J4PfqwE0j4yzAOhNPFLrFlyP7JPDaEQSa
s5o5WrPii51++A+EuZ9R8CjhVUAkPT9urgtcZxji++TCB0zFhOk5rdFWCm2pGh1FjYzYFmrP/vez
OlkxAMuF3AhIostvIyhe1EBpeGcUZdioQMyOsDyFYqxvC+EHQU3r/nhXxxDiqah5guCJXji0xWYJ
LCcG9VDVUF5M5W0VHgb50x3+dZKMMfDa4IwDZYjWwGzTD3rtEbhsxmcF0JWetDRa8qi53ouXI0zH
7tc5j5swLEKxjM+tFkEDep9oKYPuKzcpEZ7Q5F6YtOtGKL5InTx1wbsBKkKfrVIoqmFTyVJ0rsix
b1jNIaczve7Eka2UCqaMYMJNeCcDtKWUrbAaaCo1RlYe+3yr+NCtyax/v4w4EUBW43dBi3S2jKWY
NJ2ISOqsuPBkxX0KwiWsgEwAO9/uj3SlhYcaAcJiEAdBh8K5n2t15lFY53VQJGdUkgeoO2de/iV1
TcCxxueyL7UGWtjw1XrcElWtXgexHxQ4OLrdThFq+EFonB7iNFVc/AGeY1MsHKDrBsLs982mAhTs
wfOKOjlH2aZPB7jTcNQfJcfjA0OMPzPBAoY7pYMH1sKT3yPi6haetuurFzOkABCOcg0IyPOajcwH
XJeM8SQ6CyGgvoU9m7Qk/H1jDID3UXkC8Bx2IvNALgcLxYOzV3LW+Dy3EUR7DEKI+sK2urXYiAPU
ybtSQN45T4d0t1fToczTs4te/4POleIroBXlkcubhvnT76MC3yoaFXs1x8zmleBTEck9VNoVXJ92
rSVwP61gPonqkq9X/sIvvH7ioesGEA+6RSg6oOo3XXC/jn7tqoOXa2p75nOmIcb0y6BjxXgsvK86
tLrMEvVT1zqhGDxyvk6LxjeG6uw1PoOjjOcahDNhZkRzdBGX7OZ+FuGi8jP9Njy/iA9FTN681MWP
fAHhvrI7c5Ae9gQrd9/hRwvVqhOcZ5g7roa0MiO5AAHdCrjAcdvYhtpfmhSUy1jy2uuv6FEgdM1i
S5FNP1nF/ncDMxftAUbCJv7pptzB0CNAI0IHcBD2ospQ0yw3OdXkeMSH+SsnWZW8K/IKxnIfKZ+Z
/j74SlroSb0r4auONjUKbPeviOvbGAjrCb8CjMgETJ3djrgK6rAV5O6cFF1KU6VVTL6JeUsKg+9K
KiYXDO2zbbhoIaP6eUhm8400GXok08uJgG/2DAiBqwAtr3VnuX9xZcDieCvznCw9DdmJDw5EpYH7
rPfPAUcYwvNcF8z8gbwrjsitky3/GKpGqMHMY9/D2sxjsvDgV0i3HWkjaZasGMJuCFRD6I8wNcnN
4CDqlhrWNC9pv8sUG0DNgjzpX6Ju3J/Q66oEXhrUtXAMNbDOoGl9uclTuepUt+S6Mx9BLgD6pqX0
oEswYWOqZPvjrikArgkM9SgzON54j4q6K8qeqqGt7ROf+tFSsY9Mb/Z8qn//olnS05fAzw++251b
KCYIVldAKe8Q6dB/r1muQxZN2Q6eIaF+u1UcxX9rn12fltxB5sGkfOVaQ82Yq62wGXeDb46qISa7
VMLjYMA0hLirKC6wc+AdsIHqlb/Q570KelAhBJEMcjlo7IEbOcu8I1ENpDztonPocrLTAwXMyrHX
jA5on4WzcHVPT0MBnYJgErApcB4uV67S4I+Oil4EawSU6fAqNkzU6pDd3yA/wejFcmAYHLSJVjGl
b/MwDiLveaKKVQaV3Z5bpZ6UiSznAzeyhULJZJYNKmrpcS2V9hg3TcliKQ40NGsHoNTbAuBByo2B
lrMU3NyBpe4AlwLXV7vW6POgCu2waVoo6XDwlqY9SuagpxFXfCxyomMhIS7VskQZqpjmzTikDNT2
DncSEEmBBSxn9xbrXOhazZj6hAFM0P4NshAq6Xw5qNzCNXAdAUyXLtqYgKLgFsBfL+e8GcooJ54/
BUP72uoqC2WVrqONVbVmnT5Lm+oTQBngaBbW+keicLYKgBSj9I6CBOqHczlqDxET3yuomSU+iz9L
IzCq3GyN0rcT05NWTbnJCtYCm7KGBzQkAXqjJYw3oRXq0f5PllB1MtYeobT+naxVs1gTCzBDraTJ
TtuJa0D8vK8ioiXkbd5LArQvDV+7bQrHGRdSFxAV3MWJToUV/+ZqNmwJpBctYn7/hicjKM/1aLep
GcZOrdDWW8D/3Jp09I8nDB5mH8om00H49Q7LHMhjflGDkQ+4l9y1FiFfg3TUgelPeaOEkmFpKO2q
q229eSvydiEbne6b2dRPd+PE6oZm7hXvAtuwz3jYk5+JZlfVc94ctNqWn/j4iW+sZKnFcnM0yFnj
+oDGExBIlx87oN6T6qmE4wZbvpUHKUbqNg9dtfK6/RJl6Qc6dflpuDzQ/wfAESA/6NVfDpZGSR3o
ngwlTqacKkD8sqdjfKqtGEpx289ts9LYsNmS51pm6s6HByMoNuHi3r6xwBc/Y56ZdqI+qh0UL84F
dQydOr3BvUf0MzIzVq046pRWa1gAchRUQptrvzN8Kjuc6fjWxhmYZ6C2Qt4f5P1rnbJG3Jx7g7ZW
tkrMnUx5qKmbXm6uxlVjv1b2g8ab5EM5CkgXbMlbu7a+JciaqK/RgGlGvy7sHZoQO+Hks4R6kPE5
xA4aivVB+YYqreHgMOEfgKfWpqcwXqOFHW9fvuEQ1RvavjSExyo1wkPrOsX+lG7z2syeVStjNX4u
96G9ySGFfRqF0X1nE2s49RXLtu5apYkt2L61O2Sa7bOvHe/Ulp1bXzqVjYw62OWMXxfmDppnLIhW
vRE2ACQyl8nvvDlu+oeCto8PmukzI7VMnSnMN3ILYNFXp6BwBaXQooW2BKzcLNQQHUu2IUCrQ1Sc
Al5L4d/ytrVXONknAJRMU0WpM9rpR2+Tp9SjR22dmBH921k5bRmIgkjJoCdqQJtC/1I3oiOhpZHQ
3N4ffCPrqaME6FkhYoDy8xHYzFPnGp8y66hGi45t3/j3xF6/FJt9YcjPD2JrtvTRM3Gik3PKiMMZ
R3edP6lnOGCZHf3sLLzfJnd0Tbuj0AaGAcu+7QwYMJlOs37K4F7CZNs3mNY4gRNY6j6mzKwBJWM+
AF3wy6DYIyGkWkajZa5j5qvHjhKHp+n3Z2eID6vPp+5FJpT6awMtfUc79aa3lqi/ouWX0lF7rVCR
jgB/7hiFr7sHbwxGPhAtnVVCrdJy7fBLZboT7iWIPVLzERQTszAiY5tZLSPspYUeIlPXkfHdCLCt
W5XUWZMdG4/7wOKpcCqffBrTc4L1FVi73zv4P1sdhah9RylKDvgthscw+yvlcy/TnDINfyhmgmOv
vpG+j7al0H2K/ymYm4RaCHteuNhcfbpm9t5ZqEbShEq0M4Lc1GNzv3ph8ZdkP2SbfcPwpUXMVBYb
dlCZ6jm39YMgbGBjZURPXw4ErrDzt+6W1et892mvQAfJ6Se/AoBqNarW2o7XGT3pn15K/e/AGF5d
60k9vGVW/tRkRrrOahoaOGg87c2eDStK7LXDpQasDjTmmw1Ld3uR2kz+fIvYCdStEwBbdN0YVcXo
KqaY2g8L+GdnH6P8/VBtYrOMKF05JjS+DN0wVeaZ4gFcCyN6yOlqYC7m5vvLp5GNMHvz9PmaPDzD
d/vo78I3I+2tccXjMDTxbq3g+++HTD/31fxanfqNk2riJIY0e7AGCG0IFdHas4A+9WBkqim67I/n
8JWpPw+uoU577/6YV4kRXgrwBFATEFE8Uuci4TGYJ6IrAfk2sOqpaZ4RBXi5ofhm637fH+kn1Zl9
HTCGYHKBfQpCzTwHS/1WzGPf685abwTBS0CwS+E2rHZW1q58xW5AlCBGgHBQpqHwEAx0lJkPSQme
xYnphlhlwPYgERL6Rjiuy/xYFTafPy78zCkUm//MydoApSAo2SBAvnzb2gjN8jLKkLGBCUoqk0DM
D+yzJCe05d96zVI4HY4KEIiHfUq2d+M/Cbca1LfQB6wxX2fgi5G0bakCupzvGRq/tEumH3DvB87y
HCVMW4KyQncmj9xDsY4rnKEK8ruIl91XRXH2405PGRTsWkxfbfBLufQ12FgDowHMS/wbPRnIt13O
kBLEUZJVIny07PoTNDl/L6pOlVn4V2H6q3jXP8n2aA60W0LD3johaJqAUQOhE/xn3tgikQL1KhVZ
J1yicJK1hmtHkBOj8UFJZAl5Q5PptYHEYyBISougoHVcCmC9DlqjmG4j1t9AYAgf9/cMuQ6+MCOI
vCCaI8PQUpwtCT9GXCZ0UX+ORciCM6FBjXEdE9o3aCD7wA3B+BFSTZEx0RBC7RSOH9BqL8gRDrB5
/AqXjhiPkly8x+j4pFQcXvQxM6tyl5FvwNIY2MmB+A66SgTqRI+GIYPA7FA5IRJqZSFsvXEj4FtQ
wEOXAVHz/FsyOeTVjoT9OY9ZqHy1j2nmU/IWPZKn+7N2ezH/GWl+9xSq4JWiiJFCR5cYSuK+9z70
60hkPFbvb+Db4cjybuHGI7fODxBIU48dqh9XgjUaWtoRwsYevRoaQT+FKoM5mCUknx+D9bjtddo6
cHuWmPwq+k7s226OeE6mMTqC/QqpRMVEqO4D7dt3O76BtgMWeQQw3NE8m1sjyWyVfawZTb7Sl6Bx
12UCbPqJWCSALwivt1ngXXNRngyt1J2l1o1R0sZV1Ad1zLgRGc395bm1p38PNbsHu8GFiV+DyhVv
k1fAiArVUBEDcQmksa1RWhjtulCGSwU9n8mqFfRXsEkuL5Wy6CrCEXxZDNnJsWaC5BsxNDt8uxkB
7zbyNDbjzz7ZQSGQNY1Rm934GgIf2kWHMF0TaadDasONaboOKkf2PAqENahNLryK/jb6Oc42roL6
5Eftv1b5Tvc/x2hF0tUQWX50kDw4JHe0dOVtJz3w1T7sV268gDO81m6bvhHdJsA6pqbIlTFQLJcF
r6FCNTwRn9aco6y5AM4CDPQIhX/NDrBmC/7Uz/V3MYA7ghTZ0s8j5Ov30OlPWbmk0XxdxPv5QVAf
h+0SKsLzt65UlESHmDzOusHJpqvyyMJb2ouOoCLCfez9VVrQfA1zAGgiFojBYZATsHLthZa61C+6
lc1hdqAHDhFtlCvmFUVlbHhVKvBj+tLQ3vpmUx4AqipKVpvKOTvKFnwwJLFd2Hi3h53atii/wT/n
57r4VSWALitpqwj7PIpWlXdU68fwM/GITRIzBZGO38o+mpxMknNnqStz66qd7ET+d+hZDVXL06CU
BuyHTt9zDfq4tB8MXd4MuSEskUWvsT3TWgOlgTgPnke4di8PWNQACjlOBVs83CRkfcTqB2mw62Q9
DFs1ewJ87/4FcuueBbAebiAILKHRRy4HHHw+ctupHlvLn9BpeMr/piNrn/S6WAjZbl2KUFbCjgFi
Ct7bs2nshLoi0hAN55pviRnxbmm0AWRE27zTF75JmELwefClSHjmoWqNKHEu9CgrA9ivedKfm2wj
jX9jF8+CMcDL3dRcI+IPCgSWI2eCwRi8ZN+f0Ftjo7eLniqaS+hyzqOMUiAN1hCn1T+RSc4RL+X9
EabnY/516PLjaQG4ALM5e168LMqlsIejRNqBE9l0TEbW7SkrKF8sTOSNEhIaZPDoVSAUIAJDOFs0
oatK4oKmeFZsmafuGgRQgEcfRwNnTaf6O0xooVDP8m2qIyWh9Zv3kQIKU1Gp2LXP4RJZ8EYwcvl7
ZpPL1WPNxyOCkSzS5Ra5V6E7QiPD8ITPkbRWgoq+bCkUxVkfWm0/cdvBqe0aMaCuBIc82kkJFP3v
r8eNQwtyAvp0oNvok7Pm7AzJAw+kdlsOZ7Q9+3WaE0CGokJCbxB8lTIE7drVEt9q+aS0pTyXVm4X
LUlU3nglLn/EtC9/3ZBQVg1ar9B6JByh7sQpg9B6K7HWamRwoiz3jzowcK1ilj8nBjwOIkvW0Npj
8pLSuHAdk1z+kukm+PVLGgBw0CpQEboVBreVepYRW81WUsQUg+/XuxAt1GGvek5Qb2Im2jwb3lWy
9GJcX9uXv2K2deH10BWRoGM+RIogXxRy2rVm4FQqG1AtSSIqjQdBf2n0z7C1lOAEF2jAz4v6mMjN
AnXv59BfHln8GKBwkVkjHkNCdjklXDdEDQj7mBIUCFWUPfWV+qimf2sd8q5Q/LXk2Gpbm7OSCGx4
yNxYRKOl+ESENRdSkrwgzPArC11XftyoOcqS9a6OnLxk3sI1fWPaAP1CRgEwMzSXf5C3vxYvEsgg
l0M/nBvxmHIVjfW9VAq0qdEcgjtyvsAkurFXLoabrVJReUgFQwxHMDGcplIpPTZTK1XIUL58cfWG
5cHz/fN6fUNDv+OfT5wHsQBZJnocdcPZ90qAPXyjHPzV/2+IWfItQdt7EGMMkTQBS8t3NE/+wwDI
LxAQAouI5brcULqaVV4zLZMWoRaLHKnKFg7Q9XuNWfo1wmzLxkRrCJCAwzkQ/3JiZCDXpQHKofe/
4zr8uBxldldUXJN76jRRMlxKtQZZtYuQJ9WZHn/I1cIxXPqkWbLkcmKfhYEwnPkR1kvko2tlsGXd
hef55vb6NXGzLV3FcqoUMT+cEQwhH/VQnlXE9/vTdnOMCSI9YfBwq8yWXwqSBh0tfImLjFgjn36z
1Bm+OVe/RpgtP9qwhRyq+Aq9fJWLlzQ1Fz3Eb141+PkTEQZmJ/OIEMahMuzQg/EsisOHGAZGo/fM
66vPpuBrU4iQw7vdsLA6N78LkBqo90ADAIrDlwdHKiDwBrbIeC6LnRvty/ogcEsSjEtjzHZAk9VC
kFXxeA6196xpqS6uuUX+3dIgs1BI0mM35vVwPMdAzBLitLlgFiBE399oN9doUokC1gBJ0HyNtJHj
+oYvx3ObHyXvsUuLLZ8/uTIYPS1eBXeJqnRzY6Mfi4LP5NA0l4Oopc7zkyHFeOJXxp1K6Xz/e5b+
/GlWfz1vXtBJXN5mWJrkb6Q9KdwCMeTWnw+TBGRU0A7k9XnVtQxFMO5rZTyrSvZK/PJVz/61FC74
lqDXgAMCwABA8LNos4vacSyghXlG5ZTqg9PIz9lg3J+mW4E2JA2QEsJyDQiieRjAq2EiZg0umC4E
95p1OkTNYYmro/4ndVLhgmpTBS5LyNgIG2XQdSiECCr6qH0ruRTKALFVxNm4RJm4fi5AaEWrHk1t
wGdRYL5cPkiI1XEjpvBhaljs/qlpOTyg0OWTBerljXrDNBC+HP0dsGjnWdyQ6wHJ+QxhUGLwYOdB
mFpexf021h9JYUi7QrLTGvAwih7WwtRfH2wMDaYNASESrlxzSG4Xxh0X4So8hzFonnDSa6HlJ9ti
60hoJQrrwCDKxq1fn7jxANXeTlsILa7JVaCb/v4Bs0keE3hJQN6wP0uBo/FAaUWsscWP8rkB6ASg
wYL29lr87DejKfuv0FtbmIBpA18Gyxfjz0tMyGhjWBgjkymNRjUGqBiegFYrXbNFmetZ31U+bVbZ
0s1zfdNhVBVgUFReoDw231pxj9SwE+PhDDewWDaLzJSROIROmG+SJSe6W9tYBcwQuIwJeSpNt8iv
WwgLz2VuJw3ngthBbXOuOTj8i14vlDJv1EFAdZjQavBRhtrnHECvhpFXgqjGn93jgPwnmTqy7ndi
oDLoZ2+dS73RQH4BJJ6+HqSF0P7GRyqQt1ZQxZrYOvMyBddwDdCHGDweLJ3G3V5x3/iN+q81nOCE
BAIelM8RBoEcPptLNAqSsohV/lwiuxXM4RT0x1p88yaMmK0vMRyvEfzTcODhYELRU8MSXi5dkfNi
2UFt9NywDi5Wq/yQJywvgJzVDT/Z/A9n57XbOBas6yciwBxuSWU5W3KHG8Ld082cM5/+fPTGxrYo
wUSfwSTMAFpcuVbVH/px3ZKhxkxvxRaVc6ZVCdfZUontxmJFnBa9golzytTOtqhRS+LQs1xPZXPo
toG8qRGr3ZrRnWksYNJv3AQGooqUWYHufxDILjucCUmVJe4on7R6LZZvUbg1etsXnBLQKvBH/DBX
8irvT18fAtc5LtTAuP6BJE4Vrnkc4KnpABG9VE6WhLD8OgMW0omvxRJA9kbqBsgviWzEcOEGUWq6
7B0uHZbntqN4GtxqXMccfT+8qM59O8xFy+7GQL7LTGvYBRbuRriAyA9VNZQLt831ic9HEJFCz0ZJ
gTDr8iPKGNsSQZDFE6aIYTxVptdm9u3rAZ22weWhanKRccCxHxHTmAtOGIjgiFlVyKc+OiFOZweN
unBx3WwBVCy4AeoCV1zjKJMDLW1yGU94WJTcklq1BIq9MVBUbuEckQWcKjOzmNczZU9tSlk5KSow
hHbXAq9afPncWPHEFxMudqo+TjXsy+kINbEeBzFRT0q5D61d0+mOeBdVTvgCcka/awanMWx5KdK+
Pi4RQeNFiB/UFGqLs4NFatRejJGbOA3tKvVXQXzsj+o+0BaSH9MQzdbBRTOztRbWauI1+PZRzm3G
tdUAl0CR+b3uJ6zZwia+kfaCB4oOPV41wBDUeZZCqCDrZJ1rnZSVYqfb9C7pV+N2dLyz8Fjv22/a
tjqH6BZrtqHd40CppxsoXl7jNPvxJf8Z22WNo97J07bun6+3w/UBiso3op/EdpM6rTqbY7HuvSTz
ffc0FiBq72oj2WcqEFi0Apo43hj66uv2rjcH7ZE/p6IDGYZNeLmmEhCh0Vha7kkFKx3qPKkXzpDr
eUVKghMM2I4qipCHLhtQXcSu20pUT5ENPDGl8uFoho2+dqQ/6ku0ueu1SmOTUoeIVohJQe6ysXJQ
0PsBdHKK/Gc5uWub1SA4mmAvrNVrlj1b4nM706h+ipOSOsvk1tXUU40dUP5o/m2TM5Jydp+uq9Nw
bMzDogjK9cVz2eTsZrXMoU0rot9T8Pd7Fb9lwqExF67UG2uBwIGbDRorAN2P8+dTrzyxyPE2UrST
qqMFqyGX0+2+Xm03Vjckfbjl0/MFct/snBTRp69xkdNOsAbM4iFxD+O7H2+t1ZK4840I0+Lm4rTk
4gIQNxcR5bGnyS68uNMAKu89yTfyqd2JvuMl7yoYPN3OQvt1KLZKsP26izfwTZctz9aGGXaeHvua
dsp/o+JYnlR5r3N3NngGpIA+f5g/LMsR3SMS6BYAxtdu4ZnygQO4PElxL6YMZ8G55SX6ATf6NI1V
Zpi91VXCycSAvAd+aZzMX6WwLYMnLbNdKT90yo9sNGzKU0m2iZpnbEYCq7cDMbdzGSz7vRaWdsgw
xYdK3UXhHaiUJH1sTaft9xjcwPg4lcKDP67xbo//oH+2MIbTPv2iC+rsVBrybKhzvRROwJr/KvVe
xtUv2TfWPXmd/FnYkxttm9NCo9OPftXo7PCI/cTwY4tG04YD/zWKxZX3pCsv1NOzorRz4UVOl0gG
NzbE57ma50wKLJHwdciFkyY7RbVxTQeEuNX8aY+Q2dbKn6LcN79d+7eh2aNqR6sCG6WFbk83ykW3
WSfEmNSkIfWQtJ8d0JqY9bruyu6peLMC20Tyof0lOvWvIlmV1qsgNvaycv7VUE9rEyILsRL2poSX
l+fngNa74DYs0SreafW3XkSv8di9epINJq27E/Zf9/HqWuBRRLGdl4lORQJx7cvmEhEVZUsXXJ4K
1Nje8vQomNzmD9bSEroxlhbJQUIL/obkxJRB+LT1MrPATCiNhFOBK+9DaB10dy07vYmf9+/aQQss
7/75KT31bXr6QXXnhpijgiQpi5q20IRT7K2b/C3Tj6L3mNe2b20aa2vGjt4/BD9IYHfttlqi017d
GFPj/AWiDPkmoFeX/U1DVEIwUxROmfTYSghJZunCUXBdPubnUXKEAANZkPzlbKlIuev1Q9P4Z9l8
4PpzknCvRM+58F1XsVRIN4KTrLHwdlzvLVV+mEdldOjskB80+aiFa7QzFw746+Bx6rDG0iUUJ+T/
KDN/mmQs68sscA3/PArPfr3vi2e1O/f9t4pLBcpu5sjFmwxrVam+tzJYY3zHRnt8C7t3w3BacIAI
fuIvZ+fxH6FzAvxLx2zT6feUmtuO5+ti3uoqdJg+eHIw5TGH0cFc2MszchdyXOud8XpzV9Im/q4a
jmEj6jw2mEc7poI5ybbwnIEjBzsS7+/X2+8jGT87YjDZgkE2QV8ocM6CWqPukKEqNP+MHKydP+Ei
Vq98iLT77h0Fue59rCG2VG9jfi8VP+o8t4HuEXr/yjKodTZKCCttk6h2ujFrB5w3BBh1nQnv40tx
TiwHyLSovxAkB2skEkRtDfkYCKi0de8s07EQStnr3/LRGR+CfeMiPIGZ8io7+PrGjTfBfy5326m+
h13B4zqxFYEs8cp/77xV6P739UBcIxAQcGP8ZSDISF1Dq7vcL4nsq4Y3qCzm8Z68VwBA9akBN6eV
3q4AmXIfAF+M7ezVhL8g7DT3FdJr+1LrTrMEB7qG0EzfAkwH+J5FkDQHgw7UgtNxCINzzbMi3w/S
Kn5nKIs/WrgZot7Oo1PpObIEtu8wncoQq8PJc9zOvWAtxxsBURknjdZS+61bqlbc2PUwHfmDRcuR
Taw4G6g8LADRJ8HZ3wvfkb13n6pwJ/7F2tx7cMm28iICfiv8Hv8k0c9QvAcqKzzDDFl4vFwHcwzS
BCilLj8JG881YbK+18u6K4NzPDxZr6xT7S45E0Y2w7Mw8dbHDUQdgrtxJZrb4tVoF473a9oDH4DH
6cQlECch29lABHjMlJIvhGeccPvWqUYnM5zsT+V+y9bCcOyKFFWf1i6bBy5PoXzps03hrTvTzn55
j5F27wrceJsK84KXunS0p68X9NXjbvZ1s/O/7P1qVKavo/wCZSAE05Rx1kEhyF5c4KD16uv2rksA
MFvwI1RgueikJObGfUU5NgN62sk5lO9yf6W/i+66CVeFeMzuXXfDXg5OYrmTFNs/Z6EzFjgYLARM
U58uD7PJ5p43Ld7BZOSvlqae170bRuk5Ff9aHPM8Lxc6OQWa1y2QN56uc1RJZqMquUEY6V6Znltz
3zz3R2VTH60DIblX7rKVehSahVU23aHzBlHdoGYHkBfa9ex8RmKlFhTFz85u+ReYbF+/tdm/8gKQ
xcOX80P0mdK6NeuTayWeXLd1dubKwTNcHu00PKnVWnoTlqAb13myWVuzkCFvizDWxio7G787lAyg
qx19/y4K34T6Uf9eNQ6GmXG2/nrWPt4k80GkREPWG90OCb2IyyMrbAoltQIjP/uQ7kbuGQzT0n0r
bPLW8ZW7tlol0Vp8Uv4WaB4RxtcRoh074dmz7gTtZyCFQMHsApnNzNYRJg8REHDidGcYSGa8NdV+
xHam2rcBBMrDwAWGW9hAOBE6WfPqLnlbXa8IkqUcvdMiJOqa2+LlOPr4QdcVZz9YadrPLL1Xl3w+
rs8OmoAzRt4XCOeV2VucVq7gWmNx9qra7vvXEqZj8CLiqDPs02f95evpua6PoN7BvtUnBZtJxW+2
KKBDKIMoVsVZceH52Gi8t3u/3PrNAyzVVfkivWjr3LaiiLDkP73YCgsb4FZ3rSkAYw9QXZtvgLxq
XUXq6uKsjavctbve3Ea9sootXKXfg9rRqiWql3b9yqLLFGp5+yCxQQ7/ckXGllK7RTMU53al9JuM
132KVqAkr82/xVtDYhUm7joVHFdcxelaCjYNsgKqM77EMq7HR1SOJumn9yK067UMtDyEzRk5pYl7
m1PGzug51VP/J82dHq25Zp/nv2AqNeM9wP8y2em/5MpphR0lqJxw7ilbyCVdM3GIvcG18pCkiEdO
fOr+pzhc6uXAHFsNCqtii7BY4vJbmDhesSmjwVE6BBm2Iuoo/ib6MWgvvbpSu1flj0HeQ1t1oZNa
djUCZ1xbyS7EQaQybbXcU8od5ZVI9C47obFD0N03jo20yqwN/1Grl26TD6Ty5bFx2YvZ2SsVcY6k
pl6eERgIrJUxvirGPVLV1nhX/R1/kYXmEe5u0z9ZbHs/RnMfhhvJ2LqDY5i7KsT7/CCL22E16Kuw
3nXp1hqfYvFOFRDj25Su479oymP2ZPwMXhQkXpRvXucTKNjhsPYe1d+1uzayuxjXgW+9cCy3SIvr
1rNBHPynCLc4nQvBW2Rtq+gxkjajsHOjjaw55UPGMyV/GMIcRa7CQQ1q3JL19PkV/yDAwNQd7KvL
u6qgNreRWmfonvxfSBUVlsxLlD+fOnKM/pJK53VmlkUBZ2C6oCcToXk2YygzJaoEozyLEMHT6i+u
Rbb+mr5oW74Rss7CY/BGgHjR3pyFpqSinrAOy7P8HL15x1Z7GX+o953pVBWKiz/GYc+5nq1wC800
3hfy69fH2kfNZ7589AkGReV3wkLNUhtaLKddktBf61i868+V0x/TVTluZJ2Y8IjuEgROlBX2cGWb
v+K3HJLQquCh/lD/J4aO9dvYJUlia8gPZO0arzjXBltrFQ5ELQtLDMYsekTuSdp2453r1Cs0NB88
2W5+hc8tCwJmubuk0nxd+5zmEMkXrNbA1CDZO9vY3RBbiRFUZ2yI/J5L8a+eWY6ZxrtGvhPFwkFo
5aE0/jmWpVXuBiJ9/NiJ+C9bNcU20QLNLc+SuoYI1rz1PSz+n/7Ra1/1JSzmdX566qM5qT6ahLJX
7hGFKpPkFMLq7PPmqv74tbzR6/sy+0aqVc13Y/hba5FnBIbhHWAJpvESWeMq8zj7gCln9un0xA7U
78Qsqs5qtI+lSYcC6YcI3+fjomoYv3S1RD91dbZEKZYoQ6LSVTHaSwhfhyh79wvX+40HIzccz2pC
CWo/V/tAT3XR1WvvY82E1Y9CO8XaTntMIiqixlkfjkWzFfKNMdgAMHh9F6iK+eu6/9FTzBu2YrAA
6b3xUpk+yCAa5HNIz81up8L04qHVGV+DA6/xH/oNVgoSdwz0hxifltwRkI4yAaCUMK+fYvjp8SHV
nK/Ph1uzTFBKKRHpVOKOWVDauLWeF1rNLKtUpIuN67+N2W+3OpDw+GcLJ1YUNTcDrBIpXXX+MCry
KMJS16/PIZLevzn2BVIoPJJJcJFa+bpfN2J8GiMrSJUKt2DygpfL1zeqts/Goj4r3dGUvpt/hVYG
b76RyJJ7W0VD19RbF1V0kKOFx9KtSPKi6dnOkfQ8yQNUTc/lb+lXpCiOMqxUFKlq08aG26nsRl1l
r7q27R8qFZR9EGFZdjSXQvSbR8jnIZjtq1bFEUmUqvrsotDSrSL5vhBI24Sk2J5rHNwbB1l7UXKM
dmecrHZhZd28aS1keD/ExjkyZzNgKaObCXVTnxvcYJP8mKtrtXDc/j6vtXVphU4l2QNiL65+Wpj7
63wmSddPLc8mYEihrFRUEs9hhQjW5FdmJE6CXqlI6vdPVK3G+j0tfifDa9UcZWvvDd9AyvU/Fj5j
amZ+rvHSlFTyAAqgj9k15UdBoxQZ51ob/RzuW8QLNr05PSyG7pCux3chO0bq3vCd4Lv0aOKoly9F
wNOVdPUFFO55U4D+YuNdbgJZjwJFrpLqLH0HFfjU8Z6uZVSyxLUYHMN1qm7dakuhr+o3w9G1y60b
o0wT/qkJ0A5laYur4Luw7e+xmtN6xwi21Hzaf6apcixM6IL//cjpiPp00eRuIVuhxjBhjzzAUIYa
lByLnGS45yyqS9xcGuiITpLwLJG5SkhjpJGvAe84Yw7mZMSdvvuQhqvQWIi7bp2rQO2AO6NhPrkX
XnYqTuPWyJu2OpsH6bHzYuT21qkTNo/xErBvOqGv5vhTS7OwRBq73Ip9WqpT8D5dKmgbryq+Lazl
aa1+1cpsLXtKKLUqOI0zr9Kz8Ev/Gxa7tNvIyp2e2mK29+8rd/V1mzdSDGCI0bWEX6ZhWj07P5ou
8FSj1QDa1P46ZING+Q9N+fd5YoomFWHEoCeD08t5skot6ZJQqM5x9y0w0BtqnxEZRcNPIT7v2v7/
p0+fmptNVhf4cTEKbnUu0j8NVoKZ+SuPgoWT9+bAgSfl7uOpAxfusk/EQOFY6/SpsZwI1CxiAHH0
z2B+tiyeUxxrIhhL7vPLRnKpb4QhDJuz56L0p9l9DUZqSY/i1lVKvtEiBTTBZK9qz0Y0Wk2qps3Z
kF4C3cnio9AdsExZQWb3VISzIKkI1SZBjlfpDuN3eas7weZNHxaSMzc2GYhgWBFYzgJ3nKeVXaUw
20jMmnNPuniU7mvYul+v9huXxaRLMFXioEaBWr0cz2FUqzwZm+asIBrGJVnnR7fZxdWT6m6+bml+
NJERQeKDzBoAQd4Xc43eNm5cnHvl5oR6nNwlh7wT7/3QQsa+fg4xpIqWsDbzwfufBoF4TYUSbLdm
S0UPRDmsS7M5CTIv7dY4tWq1sK9uNjGBBSbqAYXu+ZIXxziNrKBF3oPsqOwDU/jHTfXRCYSlJlmi
KVE9C6Z0yxfSJCgRzxr1jWA9FUpko7q90I+PLOPnc3ZqBjEDzKZJWqFTMmtGGs1q5F5pT6RBgp2u
rszCRoNPWEfS0Rd34p2c7Ztf2bFaL0bM82ODpnG/mFIF0Gcmh7fLFdiIcWiWFipDOpmRYD3cZ6KT
hQ/NS6S+atVJbfatfK/LTxqSmg8limdfL8v5BvhonuInugccWaBXZ81buV+EWdGfgsB3CrgMjXkm
V1SpEJ8XIjNF4bdmowxAD7KWOUHDUSO4bMuES9V5XkNb1FZLFwe0Z7XFksa28I2eClTkpow2WaEv
T+y4TVTUrur/3GqtK6U9lN/86hDlbx2Cb2DGlGMkbbMUCTE7rx1dOoAreJXqg55BBZSBsakLh9FV
ZP0/Q/V/nz+bKa10O6E0GKra2MsDEaVNPs57iay/cWRbCtRnJ17gRNxamAwZKAG0RkFKz0+NwFfd
yPfb/hSZq7raIVzWHPNje5DVdf4tk16H2GmsfRs9aD8aqrBfr43brQPFJY7lJgArcDlhYdnXhjjW
6GKULyr+A2V19AcXJXbDdikvK5It57t00o3N90K4Rj4t694kc8nV8fqYwTWU9zoZGcSUQStcfgY0
Q4u4sReRXo8EJ5cREo+jIV04BOYxKpVcqoYgAMhacyHMU4ZFJgtDr5nwT/B2UOL7Ydh04pMUrr8e
1Kt74KOZyT8dS6rpiXzZmdZoRYAmlnjS7rz+PujWefCjlRRb+wAejAutXSVCP3oFPQuINu4bVKov
mxsavSf2oTkpPxXSzih2FdRcJXHgzwdoG9RjvvPV0amS/D5smvegqN5BlTvhsF1kT9wcYerDSBJN
9cx5UlQZI1zMpm/pUQjw+ng7hvdIdUfKYq+nQbw4aRhk6sDQ3ZFR4HidDfKoFSop4EA6adVaHZ7T
k5o6pvCSvMhT9tsnYiqHldc8TvrSlLtWUZQspCNuTfPkTU98yzNE/QAQfHpe6aabGxhYS6e4+zta
2zp+lhuaFOO1GuP0smTcdmtoGVZ0H6E0sVVmHU6USrY8fBJOcf/QVG/lsQDIgxDz12v3iuY4rSa2
x8QRQ+6Kf71cTWlHnb+PKulkVOvqnIBijfXSUUgphGhKybjEy1zVz+34IzHSg/W00PytaTUoF3IO
glLm1rpsHpE0Dz5MKZ0UH9lSkBPlrvRjCkjPVvuz7xKb52yPdWCtYZAVrRQUBZOJIfD1Z0zBwHxx
TVB2mQ2Fpdy8wGUArYt8tZdOsr7J0HXtSE2/529ytGm7c8D99XVzH3n1eXugXNg3MJtIGM6Ck7LR
zCqPJOmkZw+RtJv83pGzc9uH0V/VHeCaUdspeBC7G8tdVfk5fCMQtfVo2+snCN66d6drTp8Gdjiu
kU+HN5GUvyi2xfusvx+xsx6SdZ4tDNLVmU2+nve+xfYjlc4BdDlVRWeUSl6MKudOmzsTlNCBLZYv
3VDTjM/GBhNemN8QwKEpzXE4ZYU+w2ga4ymvClsbvoX16xBuC1XbfuvjwBEnlch0aQFcVUJYeuQ4
OcFw1uOf5mxGYrXOW7loxVOo/fXeEflqza0xbuL+v+G/2q0cw18azqvEKvE1y22CtnD/QQWdhdpR
0saGMrKi85GiYKxsrPGt8jnHSF17qZO35SvP5kpFI//sywtvlxsdvmx91uG8Lpq+aCVkA9vVSOKm
gEjsZoGdq/u8Vh3d2JWRfATW8/XSv8rWf/Qa/U2Q0LBuxDlZs4uHxhzMjJBr2MTtQTAqe8zGnUR9
U40e/OFvaW1CDwhaf9S0iiqm8cK7dVtjFdD+VzcLO/H2JIDYnOpfE9h0FsCqnicbkVUiy/Mb8dix
fC7GXSb8bP/qLQXfV0Q8m12/dOhd3ySM/adGp5326SYJVCAEkkrYKaByYUrVGtmutr8rDDgu4W4Y
vgs1YJ29mXW/stUQPnYSGFIUCMf0fVDv6/S8MCfz7ObHnHz6ntnOFou2C1j9/USFGtKjEUm2la31
lMLJsyc9DbYcZqvFGPAKF/k/zU4sLF4OgNRnYz/GXVZIbdefxAMeRIb6YlT91pOhhOU/Q/OHYmwK
PXkIMYYQXi1y+312n1f7aNwr7T3qY0nx1EudXfsnZdjq6qMZFAsn3vXlNM3T/33gbJ5aH6RLJfK6
CTvle24J/jZo/KOQyuPCbrwqqs2HYjYDBoYoAtjr/uTBr3VfDbwbJLmmahzlG0E/GST+h5VCSMkQ
JIeycGT3XqheQum5jF8lPAC9HwtrQr46hrVJr2pKG3JRkVK+XKNaMOam4kn9ycLto1+nSQ4tT43U
d2swx02qFX9qsjCPpVa4a1HqjwJSMTZ8z/cuNpOFd9r1zTN9y5R2Z5nweJmdlKEl9GlYIagXRymz
raUqEq56vHAW3NqVn1uZnYjks+NAiemx9j3sti1+spItKjza34Xu+8Lo3lpZn9qa1yz1sFQSAZ2Q
UyTcCckPM/kzuj/1n3J6FyiOR+HSj3bhQ9a/ysMDqvTaQldvBCCMKBQUiXgWTsE8mm75n3qlyf3J
FH/E5mMtFnaWtuss3MFK6cKjoaMKLQWPTVSvyuyHXr8P2D+N6V4k8DApt/h/0JDWk43aH+ucCu/4
MqbbqNIeTMHdVWbn5MJTVRcYhkiHTu2wmfh6BK+SHFyeRGzkHADGolI+ewTlg6VFmiwgQgpYQ13l
WRGuTQDfIIXzOgQqMWBtNA7lwsDJN7fFp3an///p6O4Lr9bVSO9PFc4HbrsKyN1rueKo7pMRO5GK
pr/wTcq3XnvPK77z8HsGLo8XcKetfP17EmVIFMNFYPumxyXBrut8xjQqUNHIK5B+urJ2i0024Nii
u1equFAE/8X5gxavYpK64R6bUqMT7PLgIrj79WTIty6QSTqUtB7kbD7hclRiQe200GM2NL/dhDqA
HN086u5g5yYmAAiwe16MYCQizscSsq90n+ensFpJyE6M1K2TUTka3ibVn4aMLOpiSHnj88jUqqjn
Tglb8vmXn9fqXQrylrxp2T9QpbDz4EX2nZ6ScdRiRzGcPJQBhztt//Ww3FijOB5SrgSAwqE1T9fG
RpHGZiW0p1F8q6RsO+rbKis2fZqslW5hCqbD6TJqhlmAKAUpR0ilcEovu2hZidl5KpYEao8ktm+3
3RvpZ12+a80jcEL15euu3Qofeb1MeFXKF8TLs7u7VYUUQ1qlPSFrmL32vSevc9rdsEpQ3SBzpND9
54DJfJW9zjjEaboUQN84r00UN5Gt5SPwqp11OVfjWC4Dqz29mEj6N41qi9k2E/6LRzyqlqx0Ppxh
5wOsIw+BC8NEJ5mjSmPqJ+StdeSH9SF9GFVNeImNGumUIvKoFuIUeugbVryST3mIGsuyFAZHOljN
OhhG+U4YzeKPoCuDM7hNQtYT0GBjhKbTEIkfm8A8R7KvrAwZMOhoRPqudXPcAZBGXFE1qtdKab7j
OpFvhcaXNkIXB6RBatVuSAFvVHHQCrtqFM4bTSnGfz9sEZmFCYDgFMQidba9e18svCCJulMbp980
uX5WhV9G99wWD5VyXlhYNw5Yk1fxJMBNsudqYcVmDSjNz7qT6q4tdR9m7t4iC5n6MGa7v22craok
+TZUnZMYgj2Msb3wAdd5FxKTUPQJydhGEEIud1LeNt5oYGR9KtSNC3a4wcNX5n7MoZJ147Ec92lw
SASwEOpvsXnNGshShY4i9Pc09BZeCreWOH7d5Jo05ASBFV1+i5aOWqtqObBA92fR/B6sR7wFSt02
socsXej4rROEMjvvMhW+B8XIy7YGgwKunzbdSa7DXyNCXpGh29IYPOq/WyHHhtVp5CXo1s3J/tTm
bKyRJpJz+P0IXbvCb+y3Qneb5Vyh3iGLq60wArZt+k2AGYObjisZr++Fyb4Rh9Fhhph1jZrBR671
03U+5nXdxFKN3yRGjeG+aO60+D5qHsV7qV4H6NZiHFXmRynkCB1X6f24RKG4OcOfPmC2tcomKdRh
Wm2Qe9ZanNi9lm7cJ/TVtk0QPRipuhB6LvV4+qBPPeYK18NQZ5rDQXropWpfJNad1uhLfK5bd+7n
kZ1F0wL4icwKGdlBqHZShMx2wcWr7wOQU6kBaXAYbbP1N6FmJ9r262m9PajIK3D7kqqaq+kIbmkK
bUUfjeRHIe7q6DU1bGF4UQCpLwSEt0Iu1PhIZChTa7xQLscz8D3Q8WLZnbr0Txfc677huJPvNhyU
u7iyM3fzN6v/ft2/W1mLSQIQ2w/6N/HJLxttszoV65Z9gxLNYHZrZaOp2xjzqMYRsMXQdmZT7xHs
9f983fBHjvvqFvzU8OzazwvLjDOtY7+Me8l/Cdz+PIqRPTFJS44mX8/xBwltMUA2wzvG8E47UGrm
ziLe6vCuHIN8H6onv3gqxFcZN9Je3oKd613yLDLu3urObN++/uab5/mnT56FCVXR1X2TMVZ6S37U
hBXldbtaWCpr3xoaqhIT2xRS+uQwfzknft9lzahUJAuse23jr9E2UCoU195cbQtxMcYmw2MDJM/x
r+pslScBQVWQfXZmuU+ycM9bT8/u4c4cyge9eerHbafsel6CX4/Gja0BL58iBgc8mmxzSTaoab6U
C9NobJPx0LvPmrIvAlxt1MdCWxKPv90YwEVgQVxg4uyscYOxj4REYx9CQU53noL3GdZu0W8RD4+0
XRKzWGjuI2b9dLSFvablYyGSUI0rpxD19ZC+ewdvq0FtjrGV/Hokb2UyJ4mD/+3dPFBQc6WO0lbl
wgxfXay/ZKPaYpO6TwEzlGq9qupHjPiMem+y2NxeBF5PmdMoH0u3PMhBfY+D6sLs3grL+Sbcdakv
A3qYFzK0tJXx9uabdDF7sgw3J6MaY47b1rLhmGiQU5jUMAL1jANAQZSDNVCdC0HLjWcPLxBW2AcI
QpzTnUHLNpavMOt58ezLL6LTudhPeljqyQsPrFvn4EVTs9szLPrMKhWdBVYYj0W6q78XkxJRUN2J
wiH4XWqrEPQ1XIulyvJ0aMzOwemVRdp4ujA5/S83uxK5bllKmHSgQmHagtWpttWHSyKRswWNLhVF
ZRPzBYpSJqHwrBX0qYza8jv5znhM2UG+TUTSfc/yFWTwrxfz7JC8aml2ePXSSB1TaWVksB4xkNm3
8cpdBKFdNaJBBpxIHxNJjjLS7KocRq8UIxkKuyw/J8OhLSegg6gtlGlvtDI1wKMI+3QShrNDh9Vn
RqKv+XfSd71/R/BfLVD1f/nH8eI9D4YChqFC/Ij6z+X8Z72qh8jJ+HeKgavBNnAk4xgvgSRmGwlt
UIQvYCZLUx2MutSsJyaGyQXrObjLV6p8n8rrQtiZw59KWsgdzBYz7ajY6fC2w5ZlKsXO2un8IYlz
r/DvrOGuEVfSkrLILOScfh/dlMn5wORvQBwvB0uJcWFQDD+4C+v1oMO3IyJbOPhuNQFNAS4T5m4W
SIHLJqTChd4ZVMEdyCKkE4fNUo3kxhihOQzbbaqRT6jnywYsKch96lDBXdpu4WX2/z7XoGZ56GHU
N1m6zPdGHFtRUw51cEcFuI/eT6m5KqpT/4/yidNUcJrI3P0AVXhVzrpRq2Y8mkIe3gELU7170Xxf
VC++MRUTYoGZ4BLQecbPRqoPLSVWsvCuolorvBXwVs2FesD1xiCuVyfWD8xDApnZaZWFbZZWiJXc
9eY+bQ9df4hR+HoI683Xu/xmV0gaKoBVOVPmo6XLbRP3ZRLeGXZEHsdqGsgPC7mVpTZmfalFNdT1
ijYU92B27xLAlfzf97eiYEQ3GZZKE3zlckayKIh6g7Ac0MAmMGxTXHjr3erC59+fPQoU6tdsDn6/
KR8GWL76qhOWshO32lCnNCrYG+5Ea9ZG4kahKERdeOeLD/2LlKx4Kv/7ZJPtEeUJywSnahZLVNbo
5mFYRnfqQXKd9Oc/yq9+bD1UxEkeUlTk4pjdfmUrZLXmWeFdmjyWwWPlr//5+9HKpVoJupuwdM7T
cofOLLzQ5fuHc72LtVN4/rqBOQ1q6gGfbXA+TSc6YInZOuoTv/O0Ir6L7Aa3t3L7J6+cQQZZZw+v
Ro7w3uqv+77Q6NV1TrOUwwEHkf6aTvfLRuPU86PBMCgzfVcP3b2Ai3Fw9s7RvfoUPgiHEnPo6tfw
8nWrNxpFooNEL/BBkNZzmY48qdhNqTIekWZM1qO7rrfhkvjI1YqmVMJFAhIUSA3TNlsPSVilwJ6b
8dgdxOfhP3dhOc8TE0Q+IFpITKBPODE1PzQLPr2GurIBVZm241E9GN+Ltz6YVJ2wboatlu2X3Eiu
O0MCntGachFkKuew0tErTD3UcSZys4dO+Ivc4qJm5jTRn0Ju+kOZkt+e2E00MD/F6gYsbeQFKIwI
zuRCTNYb96MHEAP689ezv9TS7JJUoyaQhpaWQuHwhyq8pzjasM6F7dfNXIUUU4eQ+VXhl3DDzEso
nZjW1BKt8Yga2a5c2KzXK/jyx2d9SFS58kaTH6+FQ5S95P79iMhEu/66C1cX8dQFQtOJWSRNlYHL
zSl7gt/ngTse03LnIjcrHNEaCInru83XDd3qDvEKZU0JOSJYTJcNpZZfF4Wfi8cgXWst0nTHMF2n
0dvXrcxS4B9LjMuelwMJC0o8sy3pWZEC0L0Uj94ulh4omOrDpl27wirdLvJqb/XIgqxMRocFDQzw
skeYwcYUM0TxiAPxgL2j6LgN8JKFq3meEJi6hOAkZJFJfExV57G3OFSV1etue8ze2328ehm3w+bH
/yPtunYjR5bsDy0BevNKW4aSquSlF0JqddN7z6/fk3V371RlcSvRdzEzjRkMwKjMjIwMc+IEZmV+
3N6569WAN4vEwejRJMzf1OMZVUiwSWo+7j/l7UE63P74tZYhYwW/Gw09iOtgaC63qqiSQinLadyP
kwO+DnQsTYo3K87AcsKvLz4RhNYNEtSj0ZQqgQSZHuQIhMd9DByEVf7CQ7NFefr2aq6VDELAIQH6
ytMLQHkyhZwvVRlBSLbFWGLV0h9aIO0xDrdleJYrZ38piRjtsxegbzM11/Rl3Evvudf/Dj5yS/oj
b2LdbFnsqlS2H2p2KYrox5moTFw6BAQQlRyag8SbnNO7ua26GEFbmJp9ewdXlO1iByllW2DXKm2C
sNnKH+XEHh9GFlkMDYu+WhDldiQYexZoDdm7h+gwdGb3Pbz1drTj3X4LAqn+7faSVl7ryw0kWnO2
geilbdqygLzObWIXbIue5PE++GO2QPUHC0MH6XZAenk0T2Q89J0R88K4R+taHVv5BsklVNiWvYjx
xTsYO8DcPN3lTVsbnOiTpZlExy/fcqyWRIjALJyQXZerNZI8jzkOdyDcL5Jd/u5Keyohyh1G10CP
9FzjlkfOjPESm9sbfe2oXEqmzlXjRNTyUkiWU0dPvEjx9GVm7e6qguKdAq4XGG9w41wur8r7MOkG
Edaw2MoeQrs9KIVUK3kAmb3amyWm0PJotzzKjXV7dac8B72xgBT/i4gCiRDqBUvEOOoaDIXfJ76i
bvTIcrN9dI/q9Ia7k47qkzluJe+2zDWjiSwVnHOgIQk873KxGrKGdW9k0z54AaPVpjON+2kXsUwz
Teh50lhgW0jbEnAuQK5dihGrMS8WEWIyX3XKTei0GKN5X98pO8NqNsNu2mmH+HtxVS98kLa3l7h2
nueyqfPU8kJXlqWY9qo3gB4b49x26sttEdfBFSwoEjMAvGNgAjL4lIw8A0xPbiGjsQVz2ejb2Os2
qadZlSc/YiqoqzNcA/JqXqnKmUDqHcr5VJ66CgJHC1wWjCsgrm7Z2dcprZiaYA6mAV/nntz6sXpu
nfCrNJftYOrbZRPvajvdqdt6O3nZRnxP7rWP4H7etwfWw7RmaZDyIuwwKNUgoX6pNrq6tJVEVmm4
8Uv3JO90J90Mm9hv7ttt/7c1oX9p6Zk4yrxIiZqWZVFN+/ZPuzGeOuiq5MaOsK8242F8j+6zr6f8
iUXQRqMSabGn1+Xs9ZgXwp6pldN+qMEyZetetVVr0yxs3VZtYdc+ySZ6DNIDhlpZ0nHYCTv9P7Cr
p1Y7IMKQPqE5SqIFvk7ZdtO+Xjx9sOAzz7zDuCLkClxpLGnn+x8Z1OaWcTUksw4Z+REMP8WHgulc
xV0xPGKQ8W+VNzEbN2YNcqSR2f+ztf8IpR5mVQtVIetaCFVNzOX5Xvz5S/eaDWcC7HbH/8Lrof5K
NjvpA68mV5kl6628vWoE9JcaLHf9lBptgx8wPwBYuWst9QcNtu0IL9gELvyrrxiXhtzN/3ufr5FA
bTPwMbhXkf1wdM6LY6ftGMZn1d+BSgKuqGnQzav5FEE9tkFbT/v0FRwuW0CsttUm2FRW46UuQ2/I
Hb9aD54o4MeRA73qpMNYp4hXAa7fgyT8QRrQb2JK7+P98maEpupru/FH7a3gF+GOM4uQ9SSvWqAz
6cRSnt3NMEDdAF0ueJJzSwO94R/C/b8Nf6eiKWaW/lT/oF+LBT2lm0T/pbZnUim1LWNkTBdhwP4G
DgYxCTBFtbUd9s1+TEyAkIuNX+V2/Gwwnsr1d+wfwbRn2XNGHAH3M+35Y3BHaPI0x7AqZ7R1s7an
XWOymKNX/Y8zgdRLA6sH9GM2Yhah26WWcR+4+gZkwTXDQycbRiuRQoapgCsbc1toLvqxGZHeEkRM
ZEpNHfOfCoerHLXe1qjXlBZmQ91W2rXXGQUHYNeRIkSoSGlNUrVCL5QQhzZsq2BY0rULfv5x6lGc
IiVBxyM+nm7AHvrOMeL1VS/0/PuUoSZ+MWYO4vviXW4ep4fJBjapPiZfwjF87qw/+A/WHV8JQDEM
VcOgANAZAtlCuU+1IldA70rivi+8uXVrL3ptP4zFjEEA+6N+M89nLUC8EEiu/dm17jpe6MUAAhEq
mmHuCN9camZf6hOmcUtf4SGUbEKBz1rnijUBjzxgqQrI7lDCo9xguUo1oRk0cT8GhwGQoof0TvUH
2cXwEOFe8YzX/tCwuMBXVB9QOtRt0bIHujmRumFSU0Z613DCXmh38yuGGRC0w5vqq90ubr3ber+S
tCDFe2CoDJQQgZ2ndHNpVMVY8P/3PSYnPA2zK/DWIG3HYYO2hbyym+TvH1joDFLLZOYaKLlpHPnA
CWrfVbqyn0I7fAT1ATqdKpDThGY3m3VuNZ9/wCRze5nX1/tETAJ+DpC6ERLVS+1R4njux3zW97wM
3rTXmcWWem0UZaAHoCfIMyFYotc09WMjcx2v7yduMYOf4dg/SIvXVcAJMpIx18oBSaeUPOJ5kCxQ
ClnkqZKDwQhdBuVHUIBHyOpDO5sdq8AkA+WvPRPUY5BfhGEEwglN65fbhhrD0nRiC3c6fqzUHZrg
lITlmRB/6tLQIyWBy3VizCbQzksZ4sgD4I/MA96Txl/A3yhtosz00mc+MlnjWVeOCc3UqDaeCoMy
PVtbqHq1jhrIagQbLduTi4Ka/FMjBFQZAdnKMZ1Loita4TSOaTtAkmLqwFh7vebcd4vV/4wZA39z
9biARoCUT9HfDqgBCraX+zf3hTDU6GXwY34bxU6Ipn39/S9vDyWC3K4z28vVBl+k4xz56q5wm8fb
H7/+/agzE5cUYSPAa/QIoyjqSgSucewbkV8pmqm2Xr0wLg15vS90TJdRRgU8+pQ3uULcCBicPXJ9
Vvo5MMkA5r2PbYMhYYzbsiYFrByYUQuvBY420YmzbRLSoBXSpiz91sRgpIw3o2ijDdvb20Xs8eVS
TiA4SUJvDFIzdICtBgHp701y35jckL+bLcxrwEBqngW0puWg0ATiMBL5kaAB4+YuFzNKSj/OoID2
yVifDTz3CXybjTkyY2n6/gOghlZoIHFwPGT8BWVjFrWuOJELcl/VbBlTbizuoXeQmQS1c3TQd8NW
eiyBVB7MNnOr8n5JzZoF2Lh6BOnfQN2hSmqbuAm53O/s99GJrNQx+/funrXWky6fHx4th3qG4qbj
uLwzcr92ekdwB7/byo7wbLjlLsdf6THeLfth320054Aiv8t56gZM/jv0Nz782eRPIDc39c3gYYaO
k7uxy8r00xP2UOw50RQBnwb4jYLhV9Spq11t1IWOsaGP4NXePoRgSnhVS+t3YwpWYeomJnU7ItJX
bx+h1VipLZqKVYG5DgP58O+pbdiBEzi3VZ622mQgJRjYUIcEKBP9jvSu1XpbBPxY+uNR63a1VWFk
XGQF72nEMNrXOn8piNJ5XayLRJshCMMv5d7mKm9QXeWZZ6WN6cfhtKDT/oJuhkwyuNzlpG84OdCn
0p81K0SyeHBBUo3ZNuhjc6a/ZZ7AmWJVKuhe4MIimKLpKPPQGLhgNGD87uM9+M/RmvGSHvonzNNd
WJHI2g4SkiQ0c/HwX3XqIvGLXAUSB979cfeAGQwm+QdEG+Z7aboipi3sqq/4nRUqXiU/yQqhG+hM
xCRkGU7l5X4KqaGqjRbXPhEWbrptuAk3zXbEFQtbEyMGttVW34X7bptuQO8Bxpu7MPN5e3JGP2JB
/k7d8ZeXHN2RaBNBRxvuEVLol7/GCLVO5tSq9vca2YHXzh9sBQPKy42C//78RrrZjOwQpLr/+iu1
fg/WYs224GA8vKVYgIRakzPjPmHEOOOE6DcKW4UuO1XAGQE/AFDR5Y9LtFGshmFpgRY0RQ8VqBzM
Y4xrdHVfMd0KBQOQlgNqAQgcpd6B3PYTyO8jP0JXhuKgX0Uz3MCVs8+QRRR8pW+UKPJTzp7cUuzz
HjmECDBRM0Tr63v4Eww7/S8p/sjELkw2gUkEjBoJNBpjObRdoymcEPmlZpetizD+TuMOHMN/IObl
QnEgBRhO+PU66q3YucvF6DgbMWuX2I/NwGZNirx+46ivUycPLz8q1IF8vTGXN0yU2/zS3cxRzc1t
a003CZw2C/2kwEKRJx1X8nIZiyjXShUCuhsdOFw5GXwiT9l+tuHbCRg/ag6sxuRTGEJvHC4aKNEI
sytQi5cS06Zom7rlY188quih3PNgin4JHYCWnHSffypH2c1MdOB9abskNLd14rLa764sOjYXM9zJ
kGHCrncFlgpSQQ0SI/Yx2oCDCQqdxdcPoM7KrNu7e5UfJ6qIWeyoeeDtIOncy7VyupG1E5J+/uxM
T/JrcdRRhOsfw+P4qG5lV9ssXman/nBsQE7/zSSluip90PKp043BFGVwEuSDMgXhoK38mg6TDRqI
IxIV8afgLXvD4Rw0HA3BPSrL+2KbbVjVu7VrD90CXwppCYE9u9wEIx5RtU6TxJ938SZ56kVsOrOq
TFZCaxVGsoE1lUT0+ONSSFmFTdA2mBE8k1mN6bFM7OIpeV86c/TGQxO68QNo2T/KJ+6D+xhZ/vdV
xv600SqPNBAIxq/pvzSxR5OIAqCyepy2MaaRvGKCU/0eHAKzLt5/bqvVqv6SbD12E74CzfqttSKK
dsYASPGXtulfUqt8AJq83bMczFUrRIZv/a8g6qlWxZ4rweGRwNP+M8nWc2D3/nI/3I8sk3310JF7
AmgZMPdg+8JQ08vTK7hlDCoCYHanb8kDqPD79o7RYevpeP75vk5pxyBMQDbn2DHJTf2dynB516/Z
2eept6As4gTlGvz8wZ2d4KtzZXjg2/aVezdQbgx3SJEgwJx/BR/apyyYCATdTDHF2ru9yqvywmmZ
qGYSIDs8B3qZXBJBC8l5LXa4+9A2s6Xsu7fYArHIMX6qHRbvw7ranwmkFEThmsGQ9Dnx7UU0MZYz
P8reUtm1r6WWUh0a5phh8u5dXfMzgdS7iOa5hJdDrBAMB858NNxw1/o/i4WI12m3AcN+r160M2lU
iFFK6oDbd5JW+aIlAwsw/FGsP7ePbVX5z6RQD6LUYxar3kyJn2/0A2Z47FmR7FW9i9YLygKDaLwo
IgkS+i+UNcz+DvVSp3ISW0I9sfN6e/Lmx5TVlXBKBtw6LOpWL3mBqWkRtEP2MAIh/cToXLu1WzOF
65zuDAcNwPXzbEf2G+fxG+kDhMxeueH3cAQ2IAQyA2t2WUnF1R8FGlo0SqChi4CsLk0NHJNKTmN0
GmjuwOFxAG4eU6eGn8zL/Okp3Be+Af+jBWym9Suv+1O+t17+LDmd0297u7oPf1UeyyFZ9cLOfxRR
xDPPWArEOMwm/CjuoXFBFmO3Voc5wtEXiddl97a+XVVniDqcSaOZf2cxroB+DIi5kq3YihH4/SrM
HCmDzJtNzr4tjqbBPrmY5+Io67iIM84ix+J6p7DHzfT+I7gRFCF6GL+kB97pvpe3xsl3iidsgocK
xjG5A8O0aI6b0OtedILP8nJEZIzftebBn/8uynjFGQanBDx+l83fcQ/cVrakrYQmJkxiAhjnOd6k
KOhIm+KLc4SdCg4mUztGDjBHv8Hr2cKJeg5/SRZ/4H2AEO9ZRYpVY37+8yhT1y65wpUpTklCIPpa
k78162OBW777nTLOiKWAdDOtHlZZLScQxu/AyGVKnvsumLKZOF9MT23N3J2vizJGPccncqoT7YMp
iB44c0CeLHJnN7Qn5KgkM/Fe/9w+6lUDeC6TuvSY3J4Y7QyZxlOK8H52pE3v5B5GXFucNTjA47wX
u4q1qcSroO3fuVTqVvcYXBqNCxSM9+LHZdNb8VG2c7e2u8/b61t7p84E0dB8ULgHKt9jeaOj+Ohp
MQ0vcUYzOt4Ws+JFEcp8UgYEWAy+56WVEoDT0IRyjH15tDv1Kw2+A9alXIkV0OtByGYQLIA9gNzZ
M0MoRE3LcZkc+0Jn8dEdSKBQX3DBtXx7JSvRAoqLgMxriEFl4CMuxahlK451pyK8FrYAffFWDVaS
BYV35gRbliRqzzhZnaUWA3l9jF0UwpcmNDHMJnHmbl8wvL/VrTtbE2XOdAwzKHtBP0lKC6eNd3ph
BenL+JcTc4g9R4sh4eQFix5SeNSzDmKtMVaFFChB4y5Nfzfi3zZ/nQSg1RdEVxISBHQs17T13A1q
HfupNFnYMbaEFdOPwg+K9ehiQxs5hcO5rUsr+44hD0BVII2KTN0JTX6mslJodHkmQZc4zo4XR9nX
w3Mu2RHLRq/YzXM5dNTHo19BGXst9sE1O2JAVmAHwa5m1d5ZUih9bTWtyucIWpSbfHB4T7XXQGI8
vOsiTm2eOOCrolgdaVE6ZLgSaLedMAPEN1KnZvUorNgqch4ALBD2Ktxy6oajrXDOmhgmsbLa6tB+
jKyOz3UJwLCjJIB0Nt17Gel1ulQgY8YA+NGuosHmQkaKcS3+xiLQ1gVmOVFCNze1iD7TkpJHUkPd
5YaTYSiqYgXyfd+DvoPbSiz8zOqtOBNHDu5Mk8sl0Y1IQ6ImOpg9oyt99dDPvk0ZDfTMdmKA7gK/
RPZLfmh2y8fta8gSQD22RSZJoO3GXgXZDt23+uTF7R0vvvy/pNCtnH3Z80IuYRnBS3+vH+LniQEQ
WHkvzo+cskz/pXFDmdXIlsFZFmITw7j1cBN9j51jJK+3l7Jqt/45EYN+L7RIEpcckoTMBeiz1x2Y
WlDE8qy0/+pFQV838DwoCqLb9lKtWi4sygIcxb7Me5kO5xJjFGpWDmZ13xDVwTkBf/oVDMuogyAv
SyTg2txJYgdVuhKDvHJrjpyKlYVYvSdnsqgFxeMwJlwPWYBDAdAWMa792n6J6HoEJA8BKtrtLvcr
UVpS1ijRC7/8JOHzxCourG0VstECWgYxnhoHcvn9SNDzSuOJG/fSp+DeNfUf/iNIHlJWVm/FLQW1
1T+CqLdkGiQFDC0z3vE/zQdEpZP5uHCOGtisRPvalsGfI1VaUDZfARz1uCVbKcT+Q/PUb0cGCO76
64SCHUeioE8COGnqvBegTdsqQfYwf1UzVLNNSfRu30XyhctIgXTTAxJ0or6/8iG4XBzVZWkTPzFe
BOUuRT+SwwRvrC2DkETA6UGO+mq6URlKetCS3FmBbGDmFZjjwVLdq9Y5uEFoRlX1U2kXQEQqaFWz
aqybtkv89PU3sPi7xlb87+AjcqtXY1e73E495E/ac2jf3r+VROSlXHJlz56uup6FWQHtiR++huh9
li1ZNkG7x28rcYcxAshtFSxWnZWgEjJJPQOoO0LYRPb7TKbadMOSC1hraXKl+TCoXmTLh/pl4s1B
NbvHWscsEnCVm+Pb/H17vWv6AqngMUNLGTqyqeViKtcSJb2IePYBqywepMJhIdWujRwalOAaozgO
Phmc6OXqavThplwXp772JiCb/fdlZ1RNQeBEJgeTsg1lGxS1BG1FjM/3fyTUayZzHk1M8kEe8vZO
rSn9uRzqleNbLY1nPUp90fngTUZ+eCVHA44dTJvGu0P4qOhxfU2oVmosTYRWxAQuESkTy3gTnrW3
9Df/K/8RNBv9/u3fTqZHBAaxOH/IxhGBl+rybPQhkWtOllJ/RrnW175DwRV/DV+82WMSRWve3sFr
PwHCME8RpL+YYnfV993OrVJUTQ9FML+R/7Z2GcP4re/imQTqjOa+6dEMBwn5KzrY82O3WaxqIzk/
EeY6cLaOzNDtJV2/gJdLonQ7C3tlnsiSRuTAdbvYgqQMtJuMjTtNUaSt+vnOUQYCzLV5kLQQM5G2
RQXYFpAmeLEZfsI8mG7r70Y7tt9CB7MFkHatt+HD4Lz8XpiYrLVLgJFDaH2Ff4Q6G7XeuckLAy9x
5gvtcap2sr41WkYKakUEyNhAaQVQMMZ9XjW6tkuW1eUIoI6jvKGtljUIdkULwW2APloQCoJC/9RV
cWZsYd37Ki6nDMBZD/O9h0093OFuiSxmmNV1oHcB/gJppaUBzlFocHzWq5k/Cp7S3o2Jo7HoIFgi
KNMX6pk+NQlETI3TFjuI4FiZupV8rgjXDu2yBEANZBclY0nVjst6OESBp+wDN3HB4Q844Lz5eWG9
g9LKY3Qhi3rz47AvuJrIAu238UsHFHIf3g8+/7K4ChKs2f5b2HQ2OIqc2O3t/imxsk1tly+9V9jS
fnblTeMMpAyBEt7T7FbMe3idh73cDEr9C7WpMO4WP/BVsHlnQqMtpp4ima6ajRXYb+WBRzLu1TBZ
pFOnaZWUAbjYGaLUZ0o7xXopYxAAspl2b9b3/U5w9a1qSXgmSiuykq2wSe8rd7G1vWrXlnD/2e6a
bYSctCfZqOjbvC27pQsk+hNfmqKbHQVgz6INuirxYyUgOGP0PrNysGQ76F+NRBamEGtwSXGfL391
ZQRzLcoR/BqgRjczC969dpNFATRieEzA3UknNea2SThRQvRUHSacQ2il4yaVzK76um3k19QSJH6E
EgcdYnDSLpchcVM9p5i84VepHylbQMCARtZZyI+1zSJEDcCsIyEOh+ZSSjrnaRDWGqoZvvGNYb23
17D2ddAlkywroDMwq5dfV7JUEMuaRxYLDtLTuLn99bWTQBMdUBeERAyUE5dfH/J8mMW0xss+u2nz
pcl+EdpI2dnMhrA1k3cuibqB4wCgMCfiIMTW3EaRCVDX7aWsHbaMwAZRHqoHiP8vl6JmHN/zfZn6
VesEqVOGO63wloGRnFmTgo5fA+1Q4CXDjNZLKelSBqgrK6nfRI483RmBZcjHVHRur2Vts86kXKW/
haoCUA9SxsEXag/TQgX1cFvEml4hWY20IrKjIgidLhfSYALOhKnqyJY4msOq8K14V6gvw9lAPxzQ
bzQbYRSr6qgmuBJ64fEAn3CmJDhG6yazhVmOtxeydiIoEKA7DX0JiGmphSRgLG90AedeN2Y/2gH4
6JRdJ2xvS1nbLgxkB20uYiEeN/Fyu6KpLZAYx0VZYtOw+ufbX1/zf2EPYT2AHQP8ibaIS8cFi7IQ
5V1cePTv+t1sDqElLpsmxuTfR2XD54nF957ywpBMrBNt6jUVlhjPFKK8K9wVP4KQOhywMMMUhnuM
WKl3TeGo3K5Xve59YzCWuqbayA0YqLkBDomlXm4kuE/LDpFL6ncgt4885DlYdLprCoE4DCpxGltB
l0LTKiZFVy31dWFXf2XBXsgcVviwKoOwEoKZDMl/hbKbZY/xUl2aw9f9RL6mvwcyIJVZw6jXtgrT
dFRACnHZ8QRcbpWMsZNJbiC0RD8aktl1c6fFr7ePf+WigtETnIQkY4bqAvW6jCUvZX3I4fTLD2Qw
QBuhIHfOW1lm/7ktaWUxIKaABOQs4L6rZEfPHKGQL+s8LbrMR0sIeBPASRsNjABk5VBIRgECNMTj
VwDQCX2x3DQjJu56q/ipun1obEJWSX9tHQKQ0jogpshd0DAJJUH9O8zKzM+1ffUNgm5W98yKpcFd
/EcA+QFnG6WO1SxjanTmSwDsSubIGuW6tksCuF7Q+QZc8hUnoaoGQiQbxSn2WPqdUu6KbIf6298f
N9DVZGiyhAo7rbucJidNuIALFSKC8chBxHi8LWJ9If8WQWOYUs3gQl5vQLdakAc/H62ldg3WAJo1
KfBVsVWgMyc915fHUQ2dXiqZlPmyg5pSilS5ZMUaYylrSkXos9FNh+0C+92lkEwomy5EM4G/QHmH
15ZHDoeRwV6pJCIXa4ADHM2h8FDoVp8o1GJRLrKMeHhBuJsB/TsqL6pozsCAzXYzMhxX8puphwW8
nSTZjAgU/SXUi1nPchH1OtY0vKt/sqcCrvcGPH5t8/YfPCmEKxDZN/A4ovGDkjSNTTUYYZGjYBbU
1nej27cVbe10zr9P3ciqGDi9ybPc57V9X/pwK8OB4Y2tiVDRhAE7j55KhU61drGiYBQalsD1nlbu
QHU5TH9dU8Kxn4kgin5uV2opCSc+z0kGCAmHLL7TJoYrxloF9ZqoWRQYjQ4RWAX8b6xCLv+TVSAe
AvAETxZPJ2eqLFYTRavRfcp/YhUAt/xnq9A1jEVCxQcdyFQgkQXIos25khO70ompCdulsXJla++u
JgM5jFcKxoUuksTFYmgtJ51kcKIp12b0pD8P0d3IIitaq4sgBkYOiBQKQI9EGbBRVDIZCgdRf8Cy
t/itCELdA1iO58DMPlUWTTg5Y+raIwATCSACbgtQtpdqBla/uowE6dRv0nD7eouRKr+rhGFcTuUN
Wgy64kCohyZ0FBgpVROSrBLDHOCO2pG9wec26I/DKM1tdSit0SsScFGhfYnknswcfXup8/Hy1ljS
7mVwlE14QEoe4NKt5hVWihRQuk3tVxSIrMTLtsPv2+ZjrUqEvqp//1YathOMaVjIPbIp4lF712Kz
X8z2ExSO6Yv+MHwF793XdF+DUvII88gQvXYaOHkModTA4QFmlMvTUKs4FDgBdctysUbwO5l4JNu7
0IwxZvW5+2NMtvCZmHNozs/ts27dlr7yAuAxQ8AEAg+wXtPwGBT5Fb0Xw9Q3RFvv3OWry8xwsOJf
OuQxnreVC0X6yZDmJONTBDrb2abjkocdUBmT4ojTMaod6auM/F43e1btZW1Pz0VR9iFRxbRKQIWP
BoTyVfCzpwqOJuvgVsKyi/VQt1YuoyVFNwww6qL92Y9mlaPukiwYVAtAHxPWuaaiaBlBcQAhKGIn
eibRGMbVrCjwPir1MTZjq7TT53TLm8FD6VfW4Co7DqzoLBjCyk5eSKUu8TJNCZfzkDojFaqZvzWP
hZhbeZHAuseTmQJoNLyeQ8Sp6RgmCAkqyWw/htrqEue2kq9KwKBXgolFOY7GkfZ1hXmqFaJNkC8P
JSHhqf4+rIEf9Y8E6g7rUhW2aFBGPDtb30bnBvucpdKsRVAqHSx93YcRFhGIHxgk2gxfy390Emer
oBR6WOYiyhuIWCq0PSqGY2xuH8SaMgErKpKOX0JGSlVE1WqOjDlGtBwCMdpXZlDfpcF21I8/t+UQ
b5J6eWSSh0VhHORjGHd7aVL1QDFKbRKRARRsDVRq0uvt76+0p4AfhmBTETqhtU+nXtAqWMqyEnWc
9x34W3x+o99Jducq+2Ej2soxRduT+hTfdQ/LN9LaNlAO6EXnvNDFyBpgyzUPI+Qq7/aPWktQnf8o
+iFBsaALWhlKyD3kGw41i3wXuMJbsOF90U+8fhs/3Za4YtBl9HADXoyYHk3wlErmBH7MRdiFaXgS
aysuHdyvdBNuq+7xtqQ1xUHcgIZq0gsk08lK5Ea7blKB3o22+lZBOcVqjswBYmtacy6E3MAz73uJ
BvhmqhL7Lqt/+0QvRivk+acpx76vAHCoyKdnJ7NzM91LXoLulE/Z7nz+d3ssDsteeJfcBO0tuYWS
C3o7hOmlAzpcYBjDlUYfEaO4/tlL6nIYfANja+C3GGBM2Ec/kaW8K6g9TngsMyfYSb7g5jkmbYDI
odtPHiZxpwd5n39MTvkQ/MofuvvUxbzLFwOuAiOMOznVtzaKqNzZGQzRwgdRiIOG9jrIc0KrnBCJ
O2cGw3do6rvqw+hMwBMNa97G24m7H39QsUQbwkbb/v90jrrjGhqi4oXoXI6HNXuN7WQb/X2l4uwo
rnhROb7qIgDZYh9Ee3dgmr9jbOdtjb5iQY0VTGdQOBw17zgsUtDbVxLJg8uTKuRgLBVyUupigXd0
AcUGKy46EeX939pwNelTAO1qOOiQYWMmi2j9AefnR2Kn96LzHO7Hl7g2f4MTWHTTg7ifQU3qpe/D
S7ZhDZdbi88uzonSykXgw6bu0e8iI34hBV3htfPSu/6BG03MNWQY8rWX/p8LCtKXy50dMUxRajK0
EBRotH7rWQOrGZ+nvSFJjdomJIvpfuZ7zpqeUi+D5zWbolU9jZkZb5rqfizvZlbYuerBni3stM1n
l1uMmnIWaiysNCvbwB8+mpHDjfjRgkV79Iz7QjVHnzkwjuzXDS06NVqeia21CTz9BcQ2NjIF78Mm
3YaWYLFwBKtiMOKDgHdQraMBu5nWG5W0oCejgV0Fv1RuSg4ANhj0vg8YkdQacIRw8vxbFuWpafI8
BnyAixHcZfYChgrelXzdh12MwfLFyhmtXvUzacTMnG2gPkuTik4wmCngvhB8bzW0UmjubXPL2j7q
jpWZmvAtWVL+B7PpvQqE49yLzKND/7acNacFMAPwvCHe1dGrc7mYaEB0BTcKxwT6nAkvSlOZTige
ppEhaHXXUH4G9YyA5ha6ClHGqLDqE8Curobi6uSJopPIZsjKS5/S9LR6I32PBBFSRAhuqNOJ+6gc
ZjJ9TzxO/rxRd5E33oWf46M2mv0xP2JeuRl/o/1rAYN7cZzdEr5o/1T3JgaP2ZhCY97e4CvqXOAe
QQb5zw+i/KhuTPQ0JD9otjTXcFI045Zes0/c9EV20wfpIzkuzCwKObZbu0B5WFE2SyOaC0hrbOQl
h+/AbhzOWyzB/5UfWBZ67WjPV0j+/9mF0Jou1xrutOWF+xsMbiaL3niFrOJyE6nrsLQyCFZHiKjs
8t4AFuPeaC1fttO9eGgea7CM9yCOSF1hF3yE22bXb/k3xjmuALIuzpHc2LNVZjmgByppoMi2ii17
6a4zQV2H15VlOddepLPtpN+FNo8XcQwyZMAcoLIlizX49DT38IZynMzp2UqGcGl0tcBKpIcaLcUT
QrXAqj7kHcZvlPfyFtRCu8mTnhRrdGc79rLClJ3iO3GX+9me7iMf2HAQf4OM7zvaFBaT6Xwlk3S+
06fI7uz3TW2o/qstRrRGizcTS0N3sG7nW9HUndunumb+zveaupxLMdR5XmErekfZNge8/+A2nxmm
j2UCTp7A2YJCuZMGnkwdvZt+Dul2MltzcAYc7W8UyLfGQ85waliroi7kIHRzHUeQ19mqYwC/SNbF
alYkJuSWFlFXUuYrPTYGCFkEk7tfdilk3D6cFSaqi1tPM7QrQyxgGWjCQgUe4U71gLCn3ImOaiuv
1QOPaR/WcFfcT68lzFv/86Wx7OhaxIBGBQ21AdTNQW94eedBpVlP7VQAKi+iwIlRyqXNWOKKBOU0
qhmzbwFqo6F4mBEtdKkCUBNp0sHgzY/ACzD0YoPRzU/Vc4jUu6cfhcjhDJOvLZCuK5HD84ciyK1N
YYYfLLb/FeNDRjIKhJIKzT308ykVBton+giwdhP0nMDzMMzoNZMiuGvPBVA3LpS4UZhK9FCogIvm
X+Ck9IT3fKO50a+ON73nEjljZ/YVL3pULEkyaye9T7Yp0gMPGaMyt+Y3XvwW6p5My8AVwBak/h3p
SXi/Wxp7XpwitsdD16ZmG5G/bx/4WloKMkF5TopbhBT9UqXKhpPUNCI9JFbkTmBnwYgDAa6kG4No
zADHQxuY8RwzxK4dK0qpaJ8DSzEPksFLqRxg40OcEnBDjMS8W0yfcscoCJNPUPYAJWfQEmugQBav
wPSKPsq1VgIu05XH2pwCW0hAZF/6pP2XwehNzoUShbngqE+dGidBA3m5mrFsizoSqtxvahtpthRs
rW98twNqinFYK4aUUInBCmFCBPAnVCI7zuRgaAKUh9tkU8Sm+Kc6BEhSRZaOQTWPIQ7vbfGmP2oM
jtpNltgTY09XbCy4GlEKwMBHBTgL6rKkKuYkDsGc+59laRm5GSZmxqJ7X9nMCxmUjVMLVNzqCTLQ
hIoqZA5cSmFhljHPas5iCaIeDL4d5jwoIQi1djR0kMZdTI4qkShl3GuWIErZA1GtuVGGoHH2Fh4T
EqvPcbbVhXGnVg6HDDAFQAEgGIz6otZTcY061YKR+2GdmMA6l+2ub+6Yedg1McAHC8DtgV3EoN3B
KhSqIgF3nl8Ld+V4lDQbes6k/FizhQAHioTFhPDK0nBRrYuUSNdR2YKFEBNb/eLAxo3xSLypo0MC
RHD/Tdp3Nklu61z/IlUph69KndRh8u5+Uc3szCjnrF//Hrbf5243W9Usr23fsn1d1RBJEAABnAPO
zNNVBYrN+3ds4YpdyaXUb2pnP+B9PvGaEGVw5K9UQAiaDau3Z8HPXokhOnMRgoGSMI3DQEDRa+uy
+lSWfxsMikAmY/AEXf4ojLFBj/WUeEAEih6rV+jcGEBZO3z6/36ehu8XjdoLforyTbqZXuRV9pVt
DSt9AtvysXa2BWdNjrFpLVZT6lL71ZVc8XrLMqNJ6zSD3MYE0sEeTcI8JJupwwJCL3gOaBw6etG5
gjQEzc3C5XwrBAl6x/19k9scGQedNDbgqPqBJWrxqP6IoktugRhyuAPo5QVSKmlX3GDd1+alpB5a
F0BkCK8BLmzaKGBsbuPnPsq3mmQZ3mO5S7aco30Uq8b8LVUA2PJr2Y3s+1IXvPuVUMrg6TlGD/Qa
hNYgfX5sGWtaMEBkti16bpEIUlFIvNYDXwsFIYzRcasBABWN5keFWypn7v013ErBcAZRIq1FiDux
g9dSZDFSOz1HhNILBpi8MbVUim1WheH2+JEsJv3PCpgmMXeA8ud6LZaY51cDKBd96tnenxgHcWvM
8PsYlgF+HjTc3zQlzPJQZBhLhk7Y3oyCDYyl8NjYrVUNX/d369bFXQuizFkfc5gbpAC5WI9fvWyp
HoZnN52Z4sHw3wRRhx9n09jNLVYUAw8fTsC2RvbMMjVLZ49OUoBUNFCaokX5+uz1AjPHjQyNl43D
gdJPsFjvuMXtuhBA9OLC+vdIJyQj6VYtN4KNJDsIBHlGEvrcvHttpnEkFzKoWI3jtXQsJMgotqr5
IoMsEkCx7clwyjVmG6SWb3Zm49TWZw5LYFm6hQJn5WB6M8f4kvNVufcllHIkZVHHTYEvqT1xMptd
tUvew9/SdzMCrVg7pdtbCmYiPXJPOjCNrIrKQkX1eiMolekSPcwEDHZFTkUDZzK4jc1sC/KnrLQI
zRsHEGPhZh6Ci/i1dGozgkoBa3yMXGGVv8+v4kf2ITgCsj0sO7l4PTWomUFmNN1gB7oskeKOQ2c0
OBxtBUG7J6zVjRat79+ZBc9J5uSAIBKuBD1RdEcheWz5TaihYf139wvvu2JVVoBwCo/zK7Mvc+nu
XMiiYfVFG8tRIupn7G9ekeZ4RdjwCqM0u1Dzw5KwHsCkgbzBMKXrG1Sgq3zuhSRDApafzNQLn0Ww
BvQfAaYeD3bPgr/eejQiDpAbOFFsIv3wEfVKLgLS+pulazx9JtJ+c/+QliQg5MDUCpRyMF6Zsjll
nqLXWxIyb0q2hWzW/Cb6C492KYEyOm2Xt6gViZkXNvsicfrayvxNzuLbWjBteABDxyQQXgMZQ/Tj
wrQFqTIqEodXCHp/u9qa+r2OunDl5aypEwuKBrAXur0hg7xGKPsmilPGxT6HV5WwAnghLra9bv8F
WlG6kkItRyuVRGhmSMmErZKbSAmJGDPIUq+FTcOsPbR44vgJmJCykMEo16FRIglTpFt+NDnpnbR3
aaeO4T0X9gw9fOixA3wBwnjq1gTyHOlyWSfej9ZYDdWhVH9MrHT5QkyDHlKYAPR3EYgnZW5zvlRa
UUXwN63KNSP0W9onoC1xO1TQttyMAlCEvplbH0+Attni1Q66W2NX67vv+1dxaZcUJDfQM4UsKHIt
1yosjXXmV30CmoRH4Kwm2RTrLauosrQSRQbKCk3FyBrR1HpcUtbi5EOG8EPTP6pHrXupAg8A9ftL
WRBjgLqAgFXAiIau/+ul5KnRN2PnI2Gc2xgRIYHKy86Mfx1lYtQgQSrhaECWoFIPMy4V51msoVXi
KsL45wCs2IKVft1fye2jDEIIDSFmrJDsE6VWmZ+OfByEQBGh12QmySfuPeYcwk72LLOSAAxhNHo4
q/VCRwNx6vkgX5jNGemGwfRTC/muGt3xAeOUbm0/SDmAfcebBkNQ0LR4fUpykKmYf1nlns016w8h
2dzfusWfR84OlQMk0MHLcf3zvTGgmxNDwwniGsRYQN/8BagEKyBgDJgWxBn0a0lN0cDbBELuTYVj
yEREn7/fX8WtXcHUPLzIDOD4CTM/Ze87gSvnoFNzTzB/srIxtzf++rfJf79wWpGazXJYarmH+87J
e2Qbm2wPZpH7K1g4BxHNmKBLxdA/0g5wLWXmmkTt+Dj3xnbVP3HC9uH+7y+sAt0tSPiAvA/miy7r
NWI3FyqBxLjit/zjJ+PXl74eIAzQFgMEhVl5lI/KVPAXVW2CPeoVs/mK+Q4DTBmaurgC5F0QZwH0
doNEN9pOygCxy70ysNthFcmHuX7Rf9/fpuWF/COEoN6p6xADyTsBL5iTKl5ruNHw1MYMEffWQURQ
HoRXYyBWMqwDQRBSy7m8L4EBYN0I1kIos6HEnKQNA5EiPsBKGcJ2np37e3XrP5BlIWcBgrTzeJFr
lU2DGHMwDezVyHsCmKSABgLV0y/Zf74vZ2nDyOwsVKJAMQg3ci1HGopZK6s692Z9XcbHdNfNbpIw
hCzsF5rNEV5DscDbcGaaubjltarOlTYgLxr1rSlufMBAYgbSYFEEwgZMGEbGDcSN1DqmrsP4EPjb
xtR8W0Zsat3fqAUBCHjxAEHKCN1RNAaVD8ZS7wIDya9wZcRHtdnk/ut9EQtnARHIeKEiCNgRXc1K
OrHOuyGCp+VXagaQ+Xv7wrMokhes+ZUQKmZImyLMhyImKZb+xH3/txVQp8DnrRHmHNz3jImh4n5e
92CBkBhVncWTQH4QdT9EWCiEXB+1GqBGP4k4CTvnD0J/Klgjnxa3iOBNUc4BqJmmfA3FgutTFXnO
hF8nltqt7m/S8s+TxwbCKcBAqRPowm40EiFAlAvTse+e/tuvU7apw2joOR2hRBVadxj5jKWdBzKe
kPcJiJlobiUhbIcwUxrEzuiWiw7Zc8KCei/tDarTKHGC3B7oe0qB8mSS/bJGEoMfLOSkWK22C1YV
zy8Up1FeAD+kRm09ryCWjeSg8ELjpfbNOdvEGI0xrCVWnnFhp8h8PTL1EMjum9HZY4z3piglmM87
W/CnWmYaA6O3Z8FaKOgbIAMAEPwjWXp9Dcogi9Usrws0o2wncZv9akCmybjPC8vAzAQ0aiL4B6zn
xiIpfpwXWlx7EiJYbX7p+5eac+4rLEsGdZ2B7BYbKU5qTHmTrFUF9ISQMCzGrVahooQxdueyEqgj
qAiqiTW1naS+AMmVMJkt67BZP08eNRfuTa7UKAg7/PzgNFbHiMwWEm6IywxklMFxg5m0dFGsHIds
VOGnvbq3dDztMV7npa9Adw0+2ijfC/926jPQrufcO6D8hLmdZmcVej33A1/rvQStDqk7lO6gWHOw
51SGRyXbcpWdxoQEkCHC22FMKHmMU9sWNui4B3uEl6auUq1/TcnKXzeSNchOxCr33SgZSjHgtYHv
RhgC5mjqsvC5WsRjM0ueoTjqYDX+amDZlhstQFUMdLq47jgvqBulBVMUhZ1U5aLnzoC13b8jN3aL
/DYZ90BYwlTowvVWdXOQ+fnQigg+nJKzY8zVPYXp7uW+FLIJlweCg1AVQpSqowObsAJfSylj3gcl
Va7ugletdFxMNHL6ff/zvhB6KRCCbK4A6wffjUY6YtYuLgunJV0nFpq+SzCsKbD3XP24blnMJzcr
AWYd7yUk9pHcJ2QI10IySR5nJVY4DONqqpcek97XvGBx8cpn8cvepPgB4FfgSGCKzyMi6Xx42aA1
R0dkSOjUW7c6VGb+MdX2Njuy6HtuSsoQRSji8QJHEI3nPqVhMvpZsmgAcUDom4K8EQIgxje8bGYn
YytgMtB78+n7tus/5F9Ccrp/bPRl/Uc2UgAwomQyNiVbzf2wEWSAurvM5nyrKbz5oRBMI16Ng1mx
ClfkJXiliaCVgBEi3Cvamej9+vx0PwrEWAMIHvBt4G+qfWpWVqgCHsMKOG7MK9RDgsXD+pARBC0H
pY8xksz1UAcRjPfo+VvVelRlcG5xqESx6N7OpQR6WXjW6ThEsAsgvLlelhpPTVTkDYbHrqpH6Qfv
xKFp1pr7UH2kSD6fWA3et4dGYpA/8ojJurhriTI1MddAHia7RI6bKZj7XD8YXzJjPMZNzxDZRLhV
0ACB2w86SgmqMBmz1DK0AGtH4ai+6p+qDewbv66tAH/e18SbJmoiDMlh4grxxy1sfVD4IG9m0tSs
P8QndRugrviYPfbPgleBErUAX/q07lg6SeIQ+vCQgQEFEegmUS2gshdaTAYbECAOUKHqBNTIcEoB
DG02ksPCUSzu56UsKiYq53gUUg6yBssgg7wb8w2vf8AMWouVgaPdFtnNS1GUTjY1L7YtwRI2joKp
W/fPina7+HEZ7hDpSQycQIqBWsektCWibR5VwtSSHDFnUpgvGAo4dUI0RybA41iuNbxo0g7TINC4
qydm/lnptvql/yxRmrDDwvnXvMRYDiE5JDgBpNuBb7+WlmZdPc2DgOUQPhTP6Ex+lR/1/F20u88+
MSdWa/2tH7sWSFndko9ruU+IwGcRCGnuBU3JjrS5f0gLLgzTIcj8ePKYILOgrpcVx3pRqT2q4bpq
Zo6ePyYuJhhqr/NXkFggWGGII2dCXaQrcZSxmItACBVOJvxqu1lL1+OvAE1rg9Ni5Eli9ckuit2m
tLtqm7j3Rd/EHji/y4VSYVQJprRsNNCQoO7L0ANh8ydaZfSP/yaEcigA1cxRoGE3x2b1K35PfqKz
1X+8L2MhFEAYCK8FN4lkFFKE10cWAkY2438ZIKMSxmDO9ke2Hc0vIEkCK3cUTCJkDcK86VeH8l+J
pLRkToIpkYcog/PqXX47OLyD6TGteQJV5WYEG5Fi318k2ahrPcF7R0XbtQZuF7BWUALlzkhbrivA
lzVZQuto3WEuD2rHaCG/tbV4gCC5jlc6HrgkvUdtpV4IOQZJ9F7/WxYfZGsjaGawyR+L3gSvN9iW
GNft5k6f5UEN8SZFXYUuRuhZoSaVLvTQD6v4Ap2wWdhlZ8+ceX/7bv0kJYhSRKmTY9E3IKhI7eo1
s+RN9GU4AKs5kfXyzduJy3g/3FwvSiAVdQdBFFY9D4H7+fcptIUty/XfaAQRgIkVqKYhorjpgOZV
OWiGSuy9+XcRgUu8EG2HsWk37pASQTkUvsDrpFKk3gujx7ixo/oky2a79vzeLFOzfw3eRowdVj45
9z8KpqxiqVTBnAYQrBxFA7NfALkLK+ttcCV+rWx/1u+A4zJE3jhPaq3UeRUIfbOMbGcSYiJfZhuh
Jf8oMeHYbh+NfOWLDI0kN+nqQkOehHwqSomobeDSXd+0JkTjXxxEgydiBuBG3bG6um5NFCWAcpeh
JHBNJYeD54+bstwUo1OFB+l9eEYvzIHfvURHsPc/3N/FxUUhM4NuFTzOZbrwUEa5mKU5FuWPlmgi
xKlZ8e6SSgL7gfYxUhq4qc2FeeqLPZL23iT84kkGwxWs2gzN7xS9g/IvLIkhkWzTzTn9n0BSRbs+
p7BPxrbWiECrxIjgyNI+Ws2cAW6fUZRnWPklc/i/1UEY5cl4tUsGPS4GeLLp2zDN8fudYeEXJKCB
DEGihs4oPBuoK50W8RBFUjHicdI/N0AvCE5ZWQ3m9mQM034bSRnoIzMQhyI2BFyIngvEhfD8StSP
XouJrGAX8YsVz61H1ZyBmNgUrBnlTHmU0ajHcTAmqR09sT4IGEtnaYbVH/hsHzYmh8nArDfQgoW/
Wh+5DBcPysEX1GFQuhGI5N5trPhYvGiHyvaB9BbIyF7zM0Or9r+lxyJFUMKIDU5LHuk1OpszV3WS
dvmAXbWrfWm+b1kKf/swv5ZwThJcrGsKwJxZyjg3tJ+6Evpx2w9P2U4/Wsx6963i7b7JuKE9+mdB
ZyAHuhLAuXC9jW0tt5k8YBsHKzwNq36DK4151cqqQdJNtkHts2tWtVN4h3mEHnE7ZZPZhft5/zMW
7gW29f++Ag0k118xpXydBD2+It2Uz4Pj/+y8EqiE+0IWzOOVEOry+cg0Vgo64b3nk8VqqlvQRvw2
uvdJURncIlSAgypqP7UG9KLjV81og7a1McwWjMosbiiWIPLfL9SjVmO9LocJ6uEOnLnZdmtW796S
67paCzmsCxHcKPZDEo5Ex0UrhjoILjADdvjep6BMxNTvmGHkbxNfROfR/YyuIRhH/NO1RGkKxXru
hNFTnrj1s48wHkj+U2Ubm4ih78uLuxBFRfJiFqVhNUIUkIWC++zbwG2vDg7M4io9eCwW8iWreLUy
SufyKspjxN6jxwmA8VrCbKse981ldvmQW6xJ97e3CKU3NGkgiYInNOzT9TYWTTlKQSFM3o/UbR0L
3CKMqGlRAJqKEPgCroIXw7UAf+LRcR1Ikyf9ALZwjC3kzU/dMWZNa7nhGAPSG6S3fwRRCiHyrcxP
EwTBeYlW+xGAbW09vUqY/hVtNXDYRZvG/aodTTUrhDm2cRo+ntR/7azJR+gKuovRjgc21OvVGqCX
H5Ua2ymqeMrWlrzjbJ+h+jc0heeVooWZlFLwgzLlxjghjcqW1yZvBGGb7rRuS3g8zGGrW9PBnC3F
QRMw+B9qJwdGIQHpjmpuc3NbA4+i4XP+4ohJiQ+pRfRwAm1P6dAkZLJUNhXyz2D0ffaB7d35GDJs
nO7b4hsAIapfaEBGGw7a4AB7oAdmaIM4a0mezKBn5Mxjvmld3imcGdaGc746VwqtyROYqL4F73ol
li6RBInKDXmbzV77W38ZVCsu1pzmrlurJsyPoxlxmBbCuDW3GRKyVjznSakfMYtBOYc5ncVyatMZ
1IiF04Z2Ea5LxM2O/xQ+Glvfeuqe8ofwK2HZuts36hk3i4ZZwECRtKAMealJWaGVxYzSRe+qzr4+
JgAZ4c+NbPrmJyahMNkBby3EtUhKffROAlPKUM4ebwk72da2mBdlslK5N8w7Z+XBRv7/hdEzC2ot
SEBDCCmdkx9F63k2Q2teHx8/evNnYAtWvpKsdFUAwyNZjEjlhv+DyEaFmFSJMdeLpxud81rxgUGF
7NHFG/V1Xo9muW7Xqa25x9yUtgKmoaluvlVA0v/GsvALhvFaOuVPhqBrei6GdHWL1L9VgYoydKN9
vdaQSRktfIDlW7Ut7+M9t5F3YKo2WYE3OcLrJxk+AcUpuC1MQQA/yLVZzMBOUQRNhSvkAhp3HF3d
CVzFbpxyA2SXYKOmjScawh8RFXszR8bRYdiOJSVDjyuKSQIa7PCQv/6CRJGmpg/72SteMaMkeayf
85P4rvV2fhjexF1rSVYPc5nvhiMTd0p++3b1f2RTzxxNSfVc5rsZjOmVOa3EVQ2KnnHjf/de8wD3
LtsliEED6/1nab0qMNGd9TmZsfOyOry86OCENqzH1HwPrJ+rZ4zwwmRygM8ay3n3AnDVeIf6ILqK
1a6eXoad+siy7ksW4XLnKG/TzakmFhl2LgPOrN1lXspC5JDTv94fNB0AioNRWOSBS9u6FJNWfTlU
dK+VrRMIRbx8y+JsWPAdKP6SabrQAMQ55zmKFwFqJDZyqg2x7+kv1SvvhKBLa6zUHS3eFTcgVTCd
EIjwgWFOF24+xKIpAd1maKpAsvta7ZSQ7/NGrH3PLUNnfssqc9N/yM8w5WljrUpz2shvU2vyvg3u
NO7E4t1YsHqQD2wA8A8YDgo++Gv5XBZIQ5e1vrczUkyEFl+5Q/Ir/wS+f2P8MvaDXTxXp3YVr5s1
WGpO/IEFiT0T/1CHiyZHcCeSgif2nXIoQlsKRqFoPh6LmLN6jN5BmucaR3E1OIobPTZm6iYrFaj8
2YzM50fVDszT4U013w6ClZ2GDQifbNHtQa0cm7Mj4nYwLMPtEw/ZFTKOB6BA0B3TD4mIL1O/HTnD
k1ecq/xoVsVL6aBH6Q09dofiKV8Jp5AVrC7E+NdCqTgRVCw+IOiB7zWP7W5eQTccMg8ht1hdF0sa
aACQhNPXsDiAt641wC/aoQXynfOyyfT34anfSDuQLuxL3pQ3/MZfhwewFL3Iu+DoHziP1QtBW36k
xPC0AH8AEY83AGV3xykoa1C0Bfv6+ajHdrRXNwk0HYv9YJzjsiSU70mRm4z2uF5oCQRDXoYcloBE
twfWUze1Y7veIfwF+yk8LDDDJgC7R+PUrBmyaQt2XiUwpUhxQpNgyK5lp8JYYwQEVglKPwSnR3/b
7ZMXYH/kDbB5XnxID92m3Ee8ycxp0Y6NiEZ7nUGmcRB4HuVa0dOag+aqDPaKKdT7+Hf55v8sj5hl
Y6G/ZjtLLqifOE96mVxuw+oIOfMGXV5uWjh9uYeqm/QSwiunczIHY2aP2TvqoFayjzwlxAiQ92nX
O/zTgTv1nMlsWqN9E+QDZYCGHgmJSzyLqDOX8gHMs50c7JvvfjtbjL7LGyg8+XkJWXGCTcMUD7r+
HwJ3gLANs2Hijb4qXX0729m22SvrPeeon0DDYkLg1rDnffkQY2CDj9BxvcYbCA+ydG8gFXFfzW4i
OXwPmdwHbCR6G9GWQC23zkKtCoox2ocYGGeBb+utRa8ImjlCM5LRDow8ZunIx9FBJPc97XgbY7WL
nd9YDH0/K9XVueM5j3w06o0gq8W2U0onKGJVJmk17jOzQDTSWCC7AeGNiJ581Zp/4P/+9XH6OdkJ
PnI232rUZEI0f4wOCPPxQFXNL87qzbcZRTCkKNedadgD7Ltl8zCCu8AuEZWCi8hk2t3z7Cv6yxGB
8sCcYfA9en6ub2rXckNqhOG0n6xf+11vr60ftT3/7pxgjdhctDBl/S0yf4HM3fwhO+bRze2VulGA
/j8+HzGn0TQ3v543v3sztN961CKfHh4k0956vfXzOzO3gyubqnnKrBYOLLXWJKNyEFb4x9r+7q33
785JTAUsCoP1rR6BEHUl/Osn6RPbDlbtPunmaOlmsknNA0JB5YjnyMqTVm+D/TM3X7zUdDrrvlad
m0fvbAn9vuX6YuhkLZj2u/2vPW+BTfm1MDf7z1+b1ePe3h83tYO/PGe7fV95X/Xqx5rhgs9kMve+
gIqSsmiMs0HAF6i/Wrv2VGvz6+h+ue7JsVHwLc0npzdXqrkynbVz8KzXteeY5sncmqt3W2emM26M
OZT7QkVoqIw6yXKgzfiaBKR9PzTQON3f8HPL873lUhF13vs+xhJBgPuaQ7X2P44FCqa7xNwb0LNn
FJEsC+v+4bqPLa60t3JO25X39Aa2jd3LA/TgkxXjn5Gi1CehfwDdTmSsEyG+u74WGqfFg8LN6f4H
Z/a23W6CHRiMDulxtHPdVNagZ7cqW1jVa32DT2pXemD6uCR2jXRA5X7H+/YlHxlJkBvXho6ec+M+
j9mvIMqjYodKM1CQN+JmryZoqn82AKgFy5puqiz2ypteA7SjAiigYOI8IM8IlqnlV2qulaNRtns8
SSdYgcBJLN327WyfbeBUrcBl2fIlkSgjw4pCqqBhUN/1jivlHIoaV3T77B0Zs7JFdkVxEJRNn8p+
cH2TXxuxGQpuaDB2lVZv5OnRf4D4CLg8gC/OoenFS0jAxL6W68X42MOntU7dmZ26rtN12zH0nCWI
Oj4lTNIRTd9A5clW0x0lQNsmpxZdtWakF25iXNRGkfjFSwe4HnQ30pMisykU6rzv51P92wDXws/5
U3jitwamXwBLtxE3fWDyg2m8g+LuuXsGZZ97/0bfMNWcPwBtsWQ/FdI1eH2YMjeHk6yP82nYBo8y
0lhwx9xBwWtmXpWvh+iUIfoyNs063mcK4zzPB3Z5d5GkQ2URcAcAm9AwTnfklJ0xZnzCCacCTqva
DqticOIjJn7FlZsy23JIKHsjDYV8Fdgd9ELQqRxpEkKpnH3hJNT2oLqxrf3CCyJ1ea9/GVnS6Jie
jBhFdyQAD+CgwehaylJiUHYdzrkRPJQgbQjgc4F17+wMjYulLTODA/olCNQiEnTobEJB5Iy4uT5F
xYh8Xk+6+KF4DX8Wlamfqq/qZXS6TbrV1+2LT5jeGZpzs51Ii6H8h8Z0TLFHUEdFUvyEA60kdd53
VucMIJFFMnkjgEzomDFuyc1eQhLp3CbD09F2rFF7mSlFpkV9wO8lc7THDXeILN3l16wuFjokB0Dl
SgwVo06GBsJmjsOCtqOdrBOwMDKiz5t63D8iDNJVh+FiSG5cn5MRaRnPyRG/bze440gY6GZj/w5O
1hYk1N7n/RNaXs//hNHRUWhIUVzM2LZkHdqGJXqsyQU3ZvK8YX8EUL4n9eNRmvjzuQwOGFk90WYR
bdxU7Kkdo51NxRtzMwwhv9ee2sLMKosMBHkcPWzfm3/EmHisbLCjU7gLD8Nv48FHgxMGOboa2H3v
byft0+kvoZxCqwRilQ0xv29A6E3EGtvIZuZ0yJ5dGSlqTyl7PKSK3mRE11t7QM5VcXVb/m2KADax
1rN8q/6cHnWrisDPuj7GeiYr2MUgKNcexDWHDO79bbs18tSKqGvFpY2c1zlOELhne7ZDpPHFTf7e
r1jqeAZe3ts7yiKhX3solR6S/AfjzKqfrAUzeEheyp1xEDeSVbnim8/jycaCPbFuAvU2C8omjCIR
kkUMJSx3EnAszH1k6R9lO2bw81TZiPOaXcPNxrX04Z8SKwefG+lKqy31YJzkxjI6O2Cu76Zn4az8
5PmOdDeJWKg0UZWD40wJU6KWGJi8TW1xU9naSgeRJvMYSfx4c4wXsiizIor+1OR6wqOdqXMmJ1lr
a9/O1+FacgqbRTB96zlh9C+EkY+5iClzsBrMTYyFbR7XDwzNZy2Eshi1nDSVFOC3e7iTyMmg94M9
OuhWDGxmq8eSO0a8oSFdiow5+BiuF2JIfcZxecXvMVQI9TlQEu2SU7n3LWb/CksSZaJkrkfQKEES
8ZKN6dvoU9zmqOyybtWy6bhYE2WihDiT+IqsaXD6TWOiPWvfgWKiXhV/E2FcCKJsVOnzYhpMJbFR
oy1bxF1q2/a/bx1tofJuKnQFC+rtfjNuYhvte98WRlI/MlSPdUaUQTLG3hBAWQ1tcAuzQqLLOCDp
ZslrVgffohe52DnKKnWpmuZ+ghV18IopHp6IAa32gWcsaNH4/RFDY8D8kusw9xLrGW3ifMUNnkIW
y/IsWHEB7yBdBfxaU5E+vb5Cpd5j1rpxVuzQiiFk8rK3f38wVzKog5ljWQk6/azSjRnbyEiYZEYu
y1ss7NeVGOpYSiNRMLmjJsfSAMHJw/kNa6YlIDedstSXUugOqYBPp2iOGn5fkbZ5q0XtQkDlIl9H
1iQiD0D6pBn7R8zYPZGUc+iSGpw6HRYmHdUHYlc5K1+nqdnZvL39ZtmFJb8HNmwDrxuUeJGsp/ZR
8NsgLnqN+D10tgPgNuIWae+RnTLjsdtcAACOF7LoUsxgxIlWtmdZ2aHvreARyFi7wdsRrVCe+OQf
Bav4xNiDLb/zH5nGdvEw/yyVziRlWVMbUnAWT8x6ajf7f25z5fb72grxzmOc5UKsS8prCgFWEww3
dRdQ8RPSuNexuZEpI2xCBQAJRAnNZ6nFekPetCUhgiGvVTSI42kOEk3KPwphFSWRGgvwJaKV2pjt
9yGW5vCTzI8qLR0FRPQbf/A8Y5E3hSZaLuUt51HhcmmAXNI+Yhho34uQ+Z294QCn5omvZIzoaugw
As0/tu+kza1hFINuczxk6aR/m/TiIzSglLgXRMxSmTC8oNsqxzK0w+foMXokJk5zGvAAT4UZoSzw
mB9IuYNlJRb1+kI8bbu5Jg3CNkmEfQiITWvva0/etl60dl3hsBqt8F2whO8Z585E8y6pNGprKOCj
5CTh79cGXVCGQuSnBmf+gOlS62YfwuH6a3KHRVNEtYal0jd1t/NpX0iktppX+ymQohZzIkJLhfEd
LO1pWJF4Il83GBOAVx2yJYIp7UYMmCSvSH8NakfV9H/7v5H4qlz24+SmlYL6KJpyP+aisOVmbIOx
Vo76A7JfD912dkX0kYR2yoM3ofk92f2qRHmrx2u6YtLj3+SM6U+gzPbgR3FXyPiE0U7tEGFCsfdP
4ma2QHWy53AhuGeWN7/BF9IyqdAeb6VG5aYOau+AoCdZS+dXbmNPtgIY1BMLLLEUrZKhTf+nbbSF
0WpJGSS9Fva/pF2IoJjAkkoLxdQ1w24uvCuuBFEmpZ0xXTHlsTAJ16k4NBaHoh0GmKcmkELMqGgp
aXUljorC6y4z/Jmsa0CpfMTZxagl91hedvJhL9CCuPmPC6TCcTxyNMxqIyeHy0LegGhgt7THfD3Z
GP7MCmGZikLFfYY2+jLnQzlBe2FnB8P95/QGwGu4LYtR5qaOS6slZZTGVpq4ToOJ6OCI+k2sm4Y7
263NmYEDir61DyPAPSiIb0tLg/IEdopEE3OPiSWiA6lLbaUslR6IUVCrONVu256TMj4KZf2RGCvZ
5vaC1ZyIHTBsjplJu6nZUVtAx40qUAlGRm6m/uBvqwNMoSOZ6iF4a4ECKrHrR+TYjqi6rA0LON1+
m76qqHVbrVP1prbt7BRtKYFV/mUC7lLb6c6JrBp0Q+mhDIXz2oBWyrdPK+WBzEBkKPlS9ENAhQLY
kTCzi25wKzE+IgYET9irQO1qZ4vRb3s0FcRrZhaVJYvS8JrrBrWJehKE9LbwNLoE+9TbxP7n6+DU
mhrwIMQtxrjQGjN9RFT6Vtf+LJVSeW0uuigKIL7bGmi5QNYWTi/+twT5/2jVHymURseq5Ed5jg0d
LITNVn6MHohZBMvB8a+eIReHR7tU2HphzMFIgWwLSWr2z77dE++J4xNN+e9eWpgNBS5dcM6Bz5jy
n6mUIrszCf/c1hgwghngkMDB4W163AfdZbF1L0ZtCBlBlwduLcikziwbNNC5DpyADqLpe7TFV6nd
PJNCeuVxkxOV5rrcF264L/DK41YKK2Zd0lj4UvTooEKIjCOVcOwm3zCyMhT3Bm6GDg0lBAsRnA2i
dEbyZ9FxX8qiNrfqdD5tVdBmTis8l/eGNaJ7AZ287EcIuWf0RbiURIUkYpSNjRxjVaDrcZv3/llD
f4KPuZbtd/2eHyoXs0iwwomRPVkMvy7lUo8f2Jm46nqssLb9h+LQIyZVdphI/K2BKkD64s0WrQJ/
Yd9AOEbQuCq4Qmkj7/u+kNRKJ8LPoTPjWGwDdIZIq3k0+R3r8bpkYC5lUScoqEUbVXMLbVmTSmT0
1Wz6Fas+uOQxL4VQh9crgEclFRZE7jwxnQjrVwoCvPsbxxJDnZVSN4MfFOd9S5D47reDLZq+ozr3
xSymNi6XQ0WR9VSKWpb3Iqqq/bF5kHaBUyBN1K/kt4jBmMlaEhVBtuIganM6EFGI/zHbEOPlRmg7
64SYa6ICxwg+TlfQuQGfSuL9wCFmecTgH2Ff/U0m73L/KJ+aZFxVCAEWVdujPRwiJ0RuP1wjePuP
CkFZ4iKfG8CasCgQo3kkIUTsPhbFMoPkFG6M08WFpfxnAVoK8HxgQd2W+LRkLb9PB/JIbVGk7vBs
mouV8cnQwoVENdpf/mclaKJTqfeFtgkhlNQ7eSRmMmveTnYNYM99SUtxN/pOMRwMnAQggtOp89Ky
uQtTeRJRoxsOyRqdBJ5k/25RgkeHom++v+CiOdXTU2A/PLC2dsE+XcmmjrDhMAuTV2Zxv/tRnkQn
2YHPAQ2maL1E7xR4g2Inc9MVa2+JpaAO9EoqdaCtVkmlOGLFwO9YYoJ3ho9zbLzsNB5UBJnS8/0t
XsqxXQqkMz1Nq/eiAvzfXjP3gh3sSve4OTnloTm9rD8Ze7pgU65kUSY/nnXMVI2xuM6RkcmKkCKN
TeDDGZdvKQ66kkNZfWMco1ausaYflVn+5C0ONfl5s/kiffk/f4puYZ+pR3y0/zJ2cyEEwtQBMIMB
BoM2P5oPNkJHjADsF7mPI15oaGTcl7v2QOrXzLYDeUFVLmVRFlppEikXSiLLOudHAQaI0UXUYtpc
v0K10jY49guIWGNaP0EsAfgtYLGgX6c8XZd1Sfb/SPuuXudtYNtfJEC9vFKS+3bf9UXYVb13/fqz
6HuQa1M+FoLgS4IEATwiORxOXUsIZPFJnjcIf1F3Q0ZqeQwR54kzJOgsHu/exKbeu4nXMulGXNV7
lVBOZJgB8UnYOYf4WKOPlbcl69yQy9TxSwRw7Wor2e1iQvA9fb0WzJgfBxSiGMUVRPQpO6tw/RXa
rs0/UXvXEFDAWa3lLbqt16J1YFKTphbNmJ9GrHkQokniZdgh3GKQBpQi3BY4W2AU7SiloDqTQIyH
6zNlEqZEMzZIFjIxqTRq+b6eviSLDkrN53skmrv5CSP7U0b+3p252uXLbb46XkB8pXKWYJd7U50D
nC0nu4/IWmLUGcZWhaUvaHy2bsnPf93kSyHgSrRXSVojgG0M4yw9im4cGZa783xPo+rP1FKQDDxM
haETOnVJ/F6JlAtR61ALoxYCCNgkwEBgjeztlEc6GkFEZC0CRZI2qlL4VJ2xtVrB+XmaKFR/opQE
mLDezXY++QUmQWGrAh3w/Ju4LtSsjmzDlUjG7EqVIAW+i91E4Q218nSVI21QrYqjusjMyQrJPfN3
vUDGEnVCX9VejgV6HjKcs6eze7ka4hv/raw4a2q07e5DeS2PMbdGA+TH1PlfXZFN4G7bqYndpPoZ
Abz1rwbi7uMdvXsR0WhrCGApQxM1Y384BNR5xaniU/Lmgsa8sbJXdDjmkq1O4Uze1corSYy1Ceu0
NaQckiSBxBiZURDh+jDm3/WPPwXEdPcJuZLFmBdeLYpCTHTxycfY8ebYZhhm+k/7xjqoZekOsupj
NVltdiLpQyL/6Ablgc+mTMjExrHznIrvRormaTR68WNSPoGEK+uJ5Jr9Qpw6pMvjOrpggL3A4DKm
24HYffsQqmWbGLEeSE9ljmqkmpPYNXOf8DMdf5Ao3LWvUyp4L9EOXgaD5zVMpQH8hrlmCt9GmRB6
0lPb2/GihT2W8eyW3zkwEkXEaMb7lMi7WyobYCyhsIUYtLtdZRnkhVwHofRk5JYeEV62EoX4P/05
eO6m2AjuRZ9A1sdcBKbIgOnKokulfqkDLiuTnuo/9xgvmgW3lbbdS3gOZ7I24R3eXdg/stD+fbuw
tqkHpTUSbCWmJ1MinFWJuGf3J7X+LazqxfhfSWKMP+cCel9rIUnXTQXgY9/dX5aTSJw9vmf3clRX
u4cG/dsVhXKhiiGVwxH+yf+A/6nijsWoSIb7flE8l1/asgWg/PNjuVMbyTiEHsCFMieC2LQgToH2
/JmGKvg+OBYrbv/fRDFXjvcNDB4G0A/uFB5D5MOchKRnYBen9n8TRK3mlV/gcAADdav0sib9RXh1
OOL7hDsIrilMpd7ulLwpZSRt8qUYkwBKuhUmoQGoAnon5oTtft6bsU1QqbOCmTt3bcHi7NLSLRQn
STGP4dJj3nOuzgB0OXsWfvQJDKM7Rg1IjTAwIIHGhCsQd26/RdYaV41KLdryc+W7ng/AJwjsLllI
T4NtKGYNEqzM7qfu4h3/CLaMziVRvklYVGa/tTLMWt1Ts63/OcyS/RdntnsZ45G2jhWLa/jV0bNm
TZ3ynYzGrVjmoa06t5IBrZxtuQVvSpgZCp/FpT/v1oYdRmYVwGMakPvyMD1OR1IBKI32Ft1OX+Vy
whrdaTG5/RTGzg595vZ8hh0IlgO4GMDNhrcfPQ+Nyb8ZT/kmWPwtEpPb62CVfqzrd7L3mKUAmhpm
X1BJG3W3DBIfo9PNz7cAa0cNEzB+GDd1d+JEeemenl/LYZMbriqB5yyAnGYWnavzgHyAQIIdZ+dW
A/AfzobCP3no13eAzfHZE/fk2foiniXz+ss9Gcup0a2Ld3/7ggOtC+qOYWYd49UsmJYBRmihyCtw
2i7B1AA46nDB27KtrDsCeBV1MdjRMTOfW/RpP0eT8Ax37PWteMahlJU2LuoC4sVVcubefPTacyiT
WnO0mW7QGB6Q9H0i53OnFQEyRTrRrtE+JomxoIqr5HoVdvnWWIir4LvPifOuWoVdAj3LWatfrhV/
TagXXcZol69EMncbbTOyn5Z9vvWWyrf0huW+AJvhK1n7y94nxio40uIbujymIudxZpSCsVFwfYAE
AiCBXWtSenoIB2YLjDTMp8/2EaLm1dT87F3bhYtDFQhEzCAMuDWZEbhyOakHMzIq8HN0js84Gy1B
HphGNhLKwfVa+qH4on/B1ITcPWON0tA/ki8X++qVKuKkB0s9JCuY1S0QoyvHaC3vBvPTsOq1NrGf
o3NUJIAn4aKAbATFKJ5RV8GXw0Bu+2Lbv8jgBTaLfS7btTHhxYyloGSJLmG0ECioeWmMN5ElvFoG
dQbE9BnGlaSEuIjtUBP2JuSMojmYoms5jHIArkQp5Qpy9B6Wn7f1YB7E82Yg+tSI6h1JeNoxd0sx
jsY4QGXuugPaC5ttYs1oxjog8sSrPfLAgAd4LYF5tGs1NwJPgQR4srMcEBz+Up8dpvyUcSMmLCQP
/kiqAODTZb3zBl2YfBY3PS5yIhLpLTwG5/oFuJ/70oyB4xMRd+/vdZT1BnCLiORnsuJ2ZysRGIBZ
B1zeiIPYhG5bJSpflcWw7cEb0AHNJjvRlp8OLXeJ3a974u+RSAnmw+mxDaPKcGPCsPJruYyy+LFf
JzyXD9s3az+RcBvHPMxvM+ZRFgPMSRf4bYPI869mXSGjqJiHEPiOjxcxghAB8PzNKpgL3BcaB+os
SOrNr3geoINQX8rLZDHMy7fS+iwXPVCQ1C2eWyCMoM5tp4vHXzB+fTBbcyFnw3gARcVjTCUnJ3mr
xoGy7Zq5tmo3W8AZkufP7enHeixJo7t2e2JADVDoZLSC4By5t1ujrGWSqoWtJG+rc9gRG33RR8Pc
HF0y+zDI7HvuE6SRl/hPbctZpm1vVq/2L/ncfD6f6jWASn48slqc7PnmfbE4LBZv57/DCdAY1tpy
t29rjOqsD/3U+Yy1+/abGS1zHT7Lqk6Tt+u3FEBZiAQwFDBYKRHnEWARc4K6l90RHd3se5eI1arc
QE00S5nMd19Yj9jtA80jBpAFAaiJbG6jN9wEgBGRup0tl5y5BGLir2rJ5FuzNfPXsX73PiAhAJwG
mAJyWmjL6O0FEHGkP/5MRZcXJ+zRpzBaW6qu1ycaPiUm/Somb28G+dp9YR6HFJu3r9l5qVu/sQlI
CrQC77/btwRoChmBnUX36OyTQs+Es8M6tev1Sz1J9HEZKWC+DteK0nzIEkwSm0WoM8erhZhXt90s
JqjaaeQlmL+gQdimU0NID5o7l/xq9vy437/vdetI+llCNmiftswWmfTF3zTSzSVIG30U0HApLzJg
jDRmyyqJL2ofMELbctWv0INXY4qkwvcpQPitARRQvK0BnbJ6kwBXBFU7/6YoyuHjwZxDEAOk5vF3
CdTBcKkiAvNNGbl/zXQ8tILJgL0Jl8EL+MzIa2OWM8ITVAwPk7Zq7AYAzwAwFQKlDaSUrbf31410
pcj9WNu+0fR1AfV/8ZGWjzBRhiAYda4I3Y3oigHcko4e8TcRLeFAl1jEiv3Yksg0pcZuJmglAfSP
AAkOJbOZRVtnJRdI2rY2m1mHPwqsYw9AO9xLBA3o/D8my84CTSoOfIfT7kgI/K3GpghHEdm781/X
JhvfLEXioRtzdTjUpjFBYyZRezb6SsDYUZp15CLZ3I83RFnUx4YGF0Aj0TIEkoswo1UU4Mu4C8Gi
xYaGfEdkky4zVOxpn10Ln18xPYLvmdiz8XsJhF4JyJHAvkd0xe4ZULVAqJLgawrsS0rekIOyNKhf
TCSCA0OSw0C0pZr4qqOzce3fb518f1P4pBwbByxq/ptqWA+E40NoJYD5wVDFVMl2HP6B/RD8YTwo
HUGjh/foVsfQdpU5qpvquLsAEwYwqmd2Cw7UQB3Z6+Q1wRfQcQ5g520RjFpTAzUjLCBMmgLbhpeB
yYJ5U4zQ3spXuQZ8xWWgbzPK2LcMljzgZ0qAIbrAjuNg0s4GNs8TsXkpGVDf/XLB56Ju9qBrpQ0X
z58OiZebZ9TiIhPw4LiLyMABV+r55/F5ivduI8XnRKjB6zpwMm6/tC3aBK+Tqmxp8VVHMR08Q4ts
L82QniIfMsbsVdTPkEQlZwoZ3JBzaQ6axVd2MjVufMdfonA9oPgEFzhyVCzgSysFRhXzqbaN3ire
+hpcIjkIXdHSeXRfoo/HKx83WuPO6xRHEylp4HqzdogStMV15WjbpzeFWAOMqDgHOJdG3j6evgLr
K4VWv+GfLoG5NOnNkvFnrkZm8zzxKdTk3V5xrBljSBjPw/jVCDVIVbKq8JPS2GLY63j2TAGG+lsz
VWQHOZNiaCJdbrvkYyD4T5zCvDha/ZqiqyWof5ihPhFBjV0sfA8aEzFxJ1LiREZ9/cJThKDgjG3f
2QrYC+K55003fI6CeAAoX0lh21jloZfDIYOUwTEdcArKc1cyw+dvDeAf9b7XJhZ1x0mGPF1DWznE
0kjnVtUVLeAjoY+dbUi4Ew875Z3Ru4treUZ8XeFsNaCRwYxqq20Dv/XxGY8DOQO1DwD6YNAOh2ww
98zBStOwKBxYBEx4ZdhTMvSmI2CiTaknnHH6W6w6gdAWfwELDwg7jCzQ8yWgcg+cbeSBldeagp4e
JzRh0GBa0W2NrDYuEPP7ot7mpcoL3DbY0KRuhzFqjgiLEkUyE7PUc33p21xsi+0sMfPFlHEdJ9cg
HtuIlAUlnkXi4vYcY98R3SLLjG1j5YD7LmGbfKLZmf3+nMEj5BdTj964JI12dhRy8OIBZQsNR4yj
gMJc6dZS5O3iPxlokdwuWuqr2A6fuiPAIp2TC08V9ZjJss/o6Ucuhib1kNCgoQ6bsk/6Pq+iHnJT
GzC2i/YAlt2lV26luTpF6GSMnCEqSxNBGgVFRXzArNHlFB3EJY23W799ALTb3u0EAmjEnxn61GYw
juhqIEf7iMCKHI+BNftFH0AKL8mzzr/2/vwBeN/fCp0BG7yoq635vrX3g7n17J+/w4uxPKx7c6HB
RV3BQX5fnA4/CC0O5ulg2ivr8U0bvWjMQhjjFaUZksJ0Ie5W3oNYbgEMzan83MgLusgwQBUNYFqA
frA3IE/UJuQKb8evBCv5nEjljswvLg+yMFBuTPUjUcZ4L2oKSkPB0aFuR7KnzTGPN+jCYX5jH+jv
I4jgZRDjospNVeEqudgigxwJjuHthm88LeSsW+evHfBSQrSYASmQ+rkNqVavm3e7M+0f3VyRz4XU
zR9/xrjijYZTGdYQDW7IsAK+6vYzwkHTuMqoo13bk7yHBymDBmsLMO0APUHlqzg5tzECwQFIuAjT
gVWjDwpMHswLIAgF19S6G+/QQaBblYOmZMms8LbTYbbTz89fvGsnoahZfUQ+BGyREq2xA8BYuaR6
r3ZbGPpadTWnegKCsQPUIpBhk1hdPt5MqnDXR4r0owSgM6DFgSwFrgRVqWshtds04RC4QLIg/7aT
ClNDeLfQB3FBWUc8fPvbfSaHmptp7jbbiIP91KHpOZ4rzzpuuzDxRo9su4GSDSivwSqH5D7qpYxt
5wq/irVGD5HIMmbpCswRy/wX08kUfBhuM+gvBW+VTxYpWQeMikWXJa4yEktQSyZ7pUVi2sdKGFHX
gPB2Yu2O3xmAyVGhmgigRqnWiyhwyKgAb4dMNoDyHHmoFTWNtskyp2PuFicgcML46DHZeTvx3X1q
95U9oB/DJyGyHUln5vGEBRBY14t+BJw7jONCL1ENZi5CyRd+H6gxGjrR/CyhKhq/xSKJMV75gxkU
dxKJk/V+IA/VuAubL4Dq0Gh1q0JxGnm6mufp1o+tV8NuaMSKVNf2+dXukZt4qVGEVacWyb6eEAon
D7GERn2ucUdNxnlSDPyVbRLNkgb0DAZwI620XIBXIbYEIAFO7StruEFDgpiPrg/QSHhKGcNdGg3A
+HIehLCgXXYPVXAofLNoJ6qtoziJikFUi0AJoaUENJbb3RQwFQakDyHbFpsw/KsBpA9q6fC7BG0w
4AKeJ6KTi4G6tS0IjwAToMJ11sF1xIgLlchJHU/Lt2FBVA1TxymJvhWfJB5Zpi1xauKX1jDFlTMy
mxj8xBOF+q0IbGxE0reLFP0IpJkxpMa9ioQHAKJaLE+yJrwF9iXHXgoAapXxiFOIeRb/wW80B7Pp
QbE1+hclWvjfzlQ56p4EmBZwdOOsKF3C7UJULnbA1dAUW33egAh8pzVf/9b20zQHSPPAAa6D65MR
gMa4rC0lodgO1TzN5pL0/vj372g1qlAgS4e6QQ9Y9KxS0wIpzaN665MBML3+Nko/J06BEQF2ECRr
UPZBux24vuH13O5RJ9Wdrw3F8NSKsx7YT95TU3xMvWPsvblIQVZBMCjqsAhe7VspkVwXXakNw1Mi
WtKrc5atGJlu0dKJGUyxAjPqC1kIv5AqU5F/wu1hHzIftGaxF/XqU+DbLcL47VbsX9PM/ldHQ6Xg
7BUAHAPbFE8ms2+aLCdxjXTrk2AAxKHTnrSV7k0kIBn9/X8y4IxSoBCIurhxV65FnjVK3FWy+uSh
A9LgzU5piDtMuLyM//K/QlDTQZsKUiEs33UmqJznxor6pMIyD4vJF49VMAHaxYNyCy+BoNG6x+3R
S4qrhhFgYJ4k79OLnjnPVHzPfHwYzCMHJjwEpmCLwJtzaUtgHjnAcYZGjmGmrV/MVGFVosfLb1dB
Mk/slJ943Fj1ElDhxhsDWchc0SD/dj1lkfJKgNdhW3/mIRq3iLPuZDIVao9WxEhhds2X4xh95pDC
H3iz2dfPTQCyMuM3Fya2jtUxdjlUPa50TOjESo4HCJJSIlveS/T7+GjYBiXUumTaeopYGvuFk2Je
ZqPznDDjwx45g97O3vWcdOg/Q/wqk1omoQqYEIDRv6NE+FrMuVX0ASjMau7PPHB6/Xa/2SFb0Vz1
46+6ALRevaz0qwC6hKo3jKqsKiyAq8LFtc+LLYrPb08+mT2hmEU+kDlH3B1fakyAhOlpjI3Eimsv
Q+CX41+IN/v6orh1Ak0o2/vj6+acvoFfoLFp6thDcl1ER2E6y8BAg4wI8TEkewCDBYfZqJNNjvPN
ZvV3WKNx5efv8YouTUaPVsRoTGHonQZM2gHFihQpg/W6mYnAKAkwE2zM0LW9rhbBzrCdjWoZH+Wm
miuK6e+qg7lo0b+DMv9CIhOmhY366C5jvluEVcHzDn+CUS6n0vnQUVIeZMQpyuOo5hhoxfJRwXl9
RhWRJ1v5OLENI3PDiKT6fqXPsS83Q2tApCy9qybFnKQwNLF5Rr0kJx8+jg7gUm/SPF5uzT99Ky09
NCGqdk0Hu2ZCBDB8IgJjefbeVhNKx/r+6JZC+AtiJPQzoX4ItO/bb8sHAA7VQ4i7htGqF+ev2HUI
ty1PnOc6eIUf78RoIyBMgmYjvKd1EJ7+/6uNUFs3QAO672w10QoNCynC2FvrU53sd9eEbgA868hM
opTHHHEBt6KNNIgZUJc9DIsKBAYx8JNQLItM9/R4TWyvA91BWHramIOQW0NX6+2iqiCSQ8zLclvn
udgLZ1mY6eif/UW9ou9nK/WoNLaAThVlYi/ZNCS8W0q0B0Q4ECiAcJDdTF5vW63MxHSnnDSK2JRZ
Fc24dX+S2eGWL1NQOMyEqYiV5sturjSkIv2JCE7D2KjETl4InKeogLjNdiJYRl+CyhQ0UuRmAlrF
Kd0cvTfUFAKGDTB0cMpHgPsRPMDAibRsF/5ly2wfggfVyoFzdPYmEdqpIWJWBZcc7hkeTwDssTFU
mLpN5YZYVQnqGnA45WaG6uDGJ+qPc056kurLANWAqWbgO5uJChfKKjhDQOCzm4kBSz5C+i3bKWgA
P0fyUgKaYLgIgK5Rzx6r6ehNRZ83chmIBuH3IE5k7oTLpSBNFLQSvIyB/hy1m2wqZzxyQjBjC5sK
iHsYElSFWUvSOd3gBUK1y//cQylvNW/23ABv8vE6RiaESoFjhT2jbyUbP7Vp2RlcLFc7eS5Z2rHe
BM+PBYy17lYAkzCGL2cAAwQCRFSvVRTfVLDzgDJ04jzYOBrXF8kIhAJo0QWvLogRGbPR82oru2K9
85bIpS2bb35VnN15tQoBceK8NfPHyxobRUYe8wjxscMBEluod6ASXror8SwvM1uylWXVThzR3aWh
cRTcEchrobeDWVo9aFHrlXK9y2YS6oVWpZMM6LrprEZ/bGT5mHBAs8d7uXi8xAtv7e0tRjupCptk
4JkBqRcjN67z3g85bKm08D9KDKH/fHmoBtngaZYxtQXzv24WEYwkZmPeRJeUi+w3/UJKTcVrDFpW
nYDLPvj1pwzZ/Q3REBCAHvvS6nJ71sIwGFoqYUMCjNQCXYB0HlpdvsVuVjfIb4dLccLluHNLQJLy
/wXS/3/10PpSLSS+CoH9Klqi68FspYnnZywBWWDk0kBQrRu06fVWghAmiqcpw7CLqhXSDHH2JIBa
07EeH+koSAejLJ1FQ4imaUg8q+xC0iauM63gdwlgN00DEzI1uHRFK1lVT8nHFOLcJXq91SAUu3jk
YQF6gUT9pdvwat8MvRI1UJVyO/GA/Dz3plRk6VSme05WQHZ94maPl8cWoSnDmwyIeFh+ENrA+WJ2
sawqLypLwd+36E1uFoYdATBHsCSU+iPAVnFw8Tlz1kI338XveF8LppKY7dTbMI6H0IGFpASdkVAQ
tPNMrNr3fqclaZruG4gNn4uT8hUeQB6EYQ1KTZvOVTPepDN+HQN6td9gdsWO5sOeP4rHfl7NlOVU
cmb0WtG2X7wkIDO9JJvoe319DmWO/tV0QOcJAGlwEB/Td5K183gHaagMqDAk3sHoyBiLfIhRNQZ+
/r6XZ8HOfxbf1bP/1KycTfIHXsUVWuXQBQdmsGXkroLJchd9Da81DYVCTBEAII9GfSC9YcQjQ6Fx
ShxIe3WlmglwFPcFIG39WT5hFEcqTQVR0BiQjGM+EX09t1spGS2Q86RE2kuINWI7R4kymH1LK2cN
fs7TY32mH32zKKrDyN4hrwmmAJS6bmXpecC1nKF7h509sYypXxZvf5nnDNBvogh6QGuBORUSstqG
bBbqgLBlQCRFnwtbCKw83fACI04PmeWWaMUVVZIWJh8inOaXaJnOSFoTDxOPpJ7YsHuS8VwhVwcS
eFqqu11Wow9ZNHBxduhmaG6fQoYb6RjWBTbky+QIXA0WmE6I3DINOzE7CG/hOkLLkg5suADLeHzq
rOMHT+ySdEQmBSqGv28Xgc6pNhOkOD+o6nooVp0wl415oJnS1NjweLdwXWifKwJWGvEwgjy5rjNF
qItD8SZZ8r4+P17HWMfw8xRHBoVhStXEWMG8dnWhrzv8vCWTiT269+l0EktB2hEggSwuhOeoetq5
dXnwIzKgWtJEHvGGiQMfCcFjjEBelGniH7VfxnU1cr0MvcbJDiCgD3+K4Qy/5l9uEfLxGG6Ba4Ey
DIwzY5fThFOaylfzQydaGJXNc+vx79MvvDEg+H36ymP6CIHYiClLclqjjwa3OHCv8XP4YaAUGFvK
pIM6sv0Qg4EqdPrR3mN0bzAaO/CpyCVqcRBBrRNxFlgX5VmPWdsG3eUpmuoKAtK8uXTSp0nqR1pG
SxqA8aE8yQDXuvjpV09b5pbQQt8rD4pgpR/5c/rcPwc7B32gGvor+jcReblm+XhbWWcNh4UAkyZD
EDSpGPm9Xa/sR6LsRGV36L591FuRf6otYWps6I4QZNRUWDM6X4qY5laIghH7FLSXyqGr50m9bkow
Trf64fFKxiqOotOVEEYBkdCN/bCAEDWei93C945NODFkdWcdSE8BdIFaNRpiMuuofL303Fw9FOKm
1zZavG4BfCZNHMlY0wHkhJMQaOs+RvvoQq/UIOlDF0jfKRYizxTnU0JKkK8Xbb0Kqgknc2SecU1h
oWEOkK4xgO1+K8koBUkL1Vg9CCR8QlYK4c4U7M1Yp8EBgtgLfgbgb0YcyrKf9GrmO+qhDe151NqP
z3x8ILe/zrz9iqNwghrh112aUpuHZjTMo+d/LwO1IDiFiB+RHmZMp993ribkuXYoPFtpzB5dz8KT
X0+o1lh78esaYn14/bTxlDn0XnXSsOw7qJY69+DrnSbvx53DhluJl0ZF8x5aDuheXqlVVtaNXFex
cXhyq5nDL5rC1Dkriqx/vV3oFqHBAupOcJyYux51WeMMla4d2tR2+XUdm0ZjR9z8v0lhvKNB4NsA
fTPaQQA8/HDMAB7pmFk6cT/GjwFG1dDJidYQ2tHAPs1lXChx21bGoahNMSLFEqKc0h6QP/iYLNHe
E4YWcwpIB7cfAcDt+URFqhpNIxiHxie+Znq5vQ1W6J1qT+5UPWkUO2Nwi/LO/iOLfsuVLvShXrh9
wRsHAfi8q+FLqIhx9JcgsLC50NanmHzvKDdyYwjXkY5GotFgTiuTK6AZ8YVzKIAtgAw4qlba+bFC
3NFulMVwc9A6gR4KtnHICTw3bVLOObSdbZS2A2tTup/uVAHhzkrgFSAov/hSOKnbjXMSHW22meYc
qgGgQiHxOHcSZGq8FPS1oX9CxfgzVjRqqge6MeouiXPQEqKg3mIpc2Pedf/6nmqI6uFLwewg/rsk
pq5UQEk01UWAwB1agAAUr04910tTmQpmx28ZpCCTiWZD2rPBtmDXXFUIhRu6R7c++tF8rrXPQWr1
p1SdcHBHNQ/ww2JMDN2NaGiiWJOMAVVjz4UDVbnHFx9zQ0ByIGprxYd67WvEC5G0x40yC8fcmHE+
IfvOgdEAWqaobvBBLrftaitzMdI9p2ncIxJ4DmqY5bwCPmE97/oJqzfWPqwRQ2hIrWFP8S+32jdw
oqBzquQeo2KXZbZez732/fE9Yl9UdG3yyENSsHKEvSCKvhXhGH3ChX3iHituhUvU8XaXzkNlYiH0
mlw78+g/QrqTPkeo9SHGZd6iwndARuY74TE9JMcpTA92l/DjtHSiIVoQdNoTf7sEXxyExgDW+7F4
y+ud8CRPff14j2BpYEAxwQzvDFnsWwGVIMci9ik96vPArF8iTDlNeANs8ydKPpeRBQRttFcLyZlb
EWVtIDpX+uqooMs0nXcohkuUwnHF29kSQEQiaeu5uj6lX0CeU5aWNtHLM8oN0Q9QaXM5TduMm9Gc
ogmcLJTqY28KM/lTR54vBfVi9oI+6G0yWWVj7QSsBHqSKYMVCKvoP27XGwqxLHh97Z8kDNn9abvG
+sKa/3yzfU8BPgRuKRLZIPIISLd3pjoIR8/hRTqq3Ghzx+WCk3crXZS6pOk9SG/eOhTTgRJr2H5K
mr+MZM+TW0vP7kb56VqvpDGWivOjRGz4yj+B2QhU3RzGt0A3agq1hYEm3X58n9lGaRheKg0+Pop4
Kvp/GE2SHCOu3bbxTyXJluHaPSDKW9UBekB4q3hqF9y5spRsIhkwqnxDKgUIwfQUnhaEfcwaQ8kT
3T7xglP612amh/nPxNLff8UfAdNqRDSIuiinmmrHOnsRih56hMm4mgpjHoVkwAgB6KdPg2TGf+k2
xlhiOx+WqpmFy7gx9YnsIOuxXRapwZChZR8BIesexvCBS4OHPNUcFoGHphGVhAnpX38en+HYGtCF
XQliFpY7aEsVBQjyX/q/7KSt9d/4s3ZJa0c7IaYjvdLqfSNiQrQzkyNt7X38Afd39uoDmNi65OUu
6KsIx4kp2GPfEUDmzfgZWK7O1VxbWhPiqHYwN+Rmvcx9TFpUj5oO4gDZLJsf4u9e3qEiidnc+cbY
W8HvFED1/ZNEkwsaIfGwst5jKRd6gdnK4MTHaxFZ9y5eAsv42d3zUxnR/2Mr/xHF5nVT2fD0rIUo
w3gWNTvcNBgwlpDL0l+Dlfc7sZP0YEY7CV8Bs5lAwQBb+q1layM5ChOxC07yc/oRncJD/hTPO7s9
y6/eITxxU5mee6YUvYBIJyCpjBeSfRtdXwUlAo/llYk9oMDKfWpmBlK07ql5mkLL+D+EqcAGQPYK
1ptRS1cKy7jVG+xltIE/5D4JR81UeqKid0u2/FM/VZq/80zBq4B3jrkTFOZ4ZjsHp5ObVlSDUz83
PCvGhO/hFE117dMfYc9MQv+OinQJUGYVJhAc2hDtnG3vn5zwpfb+4vOWU8mKr4jb/3AAk/o6TCjJ
yJ+BeaHYgzKidhgakYkGA4HTMk4w/BPq8d/cKe0szB7tY6SiF7kV/kggW27MxbCfEHvnHbwWy6Ye
wy4b+CGH2NqMAEOxcz+kIz8bPvhXbmoM7957hKGnS+YbioIw8fYeGH0c+bkohZCV218DwMJ/QaFE
vl0TsH5mOGXAqLvCHCFSeAh34EVTc8L4t63aZmXP+fEJHRUCSayGM8mv9Dk816fYIxP7eE8Y7Ve9
tPci08bcgqCONYTXEFYsm1M8r3PSvEQrM94Fq3zixaOGl10XHjpk+ZGdRrafEaVmidqiXTE+JTP/
kE7hELPzwtRXoe/oPz/P2H3N9fs+cfL45PemllpBMQ/CcxCRfp385l8pSMx+hwDnxb/2i+RZ37bA
tncntvPeYws3CcMyl9myEcRVlzt5oetdfAKw/VG2AY80fOVzHx2Y2qGxn415ZfJfBlz+dFGu64kN
HtXb6RbQNkgEsMjPoMPrVlGVUgIYMz/Epwzl/hYDZn5Iohl6mkynx7hlbYV7biXZ78tqp2y68zw5
Nlsg3i+UP4TVRD76X4+1i8XeuZzJ9Qcx1shDzarUU3yQQsRV+ZnNvijBQPADumK0JoHIXgEJZGs6
v/nikK7Rv0KKNXf8LkGL6s6NZx2FE39ZLdyniLxLdjXHOFU2YIK+PgeTJIQXZ5bVz+uPZa55leaV
Kzb42AhufETig6+a0akyOUt8tYWjYtcLZ8u/1svKXDzep7EHQVl/MV2BpCN8CIM5t0wKkyYvsuqk
P0Nws/xGiFa8xJMscHf8B0xXAYdCpYNjyBUzglq3kKNcgCA0dj8PmKoON0jekGGFQQWrm7DR4/fu
Vhhz+H6VpGi2T6pTb/ZAVvs0PqoeyGQvj/du7O7dSmFOLTYKLNOBlG7mnb2XqXbYsdECJA7UFMUH
OvjKRED/9lNvf4uNU/lYBF6M3J/Ug/QFcKTXxz9/x6O5/X3qG1ylklTRcx3Ox++Lnhl+hGvvtDRK
EgIz4DkGGtNU2fyePBT/kGZAMUulWftbeXmRB67mpsJJOEUgTQxAaDFoJHjJz+1O/pp0R8cnjekw
JHyQT0d0iBjtVpyWdoiZklo4qbopPi9lSKLN0BsR3GkR/EOTP05sKN2wW4twI5F1gEXO64O2qIQT
fyg/EyufH52fYvEdbPPQdKaEjV9iWkillSLkh5AOpMu/Oj3R9YKK4mGc4pfgJy9Jd1a27Vu85zfI
mUwl1e9YAioNw+IYfDSg2Iw0Nw9lTvM54ZS9dxVBCr8hg7lq5skBoPotad4fb+XFDbzZSppDQEcH
wl2KH8tmHzHYKZVh7pTnbKl9xb++3WDIJLYH8KtVa35f2BKEl4tiVs3aRb0p7PjUritr2PHbfhHY
j79m7CswX8O4Ilwqh5zuG+VZBN9gbpcYN3WBehOgQYPiNX//9kDa+HOtCTs/atjU0JGL9CKmhDEn
NMYe4oIOvY+5qJ8sbjFbfvnA48Pmm6a6npDE4g6hKn8ribkskahUilBAUj/PNsUysTrym6DRfQDw
qmxWGPiZCRjxqYAP7S0a25/rlgqQcMH2LW8VoyXPnQ37qUiZhQUcfRWjdaki1TQVosOT7kERGvzo
q2SZgM2EIjlLawHgtxEaJX4JEDUAW97iDw9mHG4uzrQ5qB9INA8xcBRN5OBH7y+zWYzHPUQSj1wM
Nqs10TyBhgkK3UXnmCbUbvQiMnKY51coUyNNg4uc9IViA1H3Hggn36+fFHir3Dhoovp5LHTs1lCh
aHlBSHEZrGY0weC5NlYSRT8NM0rLKi2UxbDwTWEVbHuMphZAxNsBCM9aYV/nj2X/D2nXteO4rmy/
SIByeFVyDm2744vQE1o5Z339XexzccamdUzM3mhgXgbwEslisVisWmtmXuGxofeGRDTiUVr7oZc6
NaiigkNIbualNfCmj/xdYSLthN54nvW+Jt75awhMQNQCb62IoggVwK0L1eM4L6LYjy4NqOva3Q95
PVpfkM06pGjD8vHCj9413m4WyCmgaY1VrXBXCo9KYnSwEA4AlPni5Zd83pUH1+WGbwYpiS7qMxQ9
wEJeLGvXahnHvEg2yY0rpWAo59ULZVRFyFReUtNbKOAPG8GfFli4mIqrCnGzbAb7FoxwIdgOJZPQ
Ffmg+Hy8suLdtZ/6CGqqE1RtaHWIjyje/CUHPgsoaeOCkVvI26C5cgAvDzrRoIZuFgvdhHknlnKA
0L31+Du+Ywx6MsBEgAwVVHVITfftnJdtG+a9V0eX+jN2kFJxDTDdeeDYF8GFp7mpg69yC5A7DhBU
/HFqQFYLkWArXORbxaqggwlpxXfVbFfgvlvwC5wH1hdu9RCBxc0eOm8D0QVn1iF/N2/dfbaOTjXy
rImNSX12EEVdFYtydOlcCeT1K7RYEuKipwmNjCKoD0aLhyh4sSoXkHF4OrVu76J4dMW7EuhdzM8U
herDYJ5DmzsyibfulxZ1XTyK5dB4hipyOt0xiEOuVnwcXwbXOEjvpZN+FcfIFtEZqi2aZeWANQTk
pIzbwt0bLN74r2BRKnm7kj1q5/18BGyzbRfyU/4EyUvXcKZ1i2RxsdZsrO1B/PHYfu56O4CKWJJH
fE9e5FT69YYPkRgpfD65TNv66Y2Q5MIfh07kTriMnhbH7fZ18fv4+7f31h/iA1eYHSuMJk7/1hRI
yId+BDyZgfyATh+nqRHh2bbMLt5H5nKfghMzd+t9vINRoloLeR5EHphm6pI0FkLpddWQXca1/NJ+
gLXqIyAKxEvuNP5qnP7svcKkdjGEUAqbKQtOHNLdCEEdQOprRbQiU/eeqpeatAyk7FJA8VN2po2/
eBXwKJfBHSBwZ4U+xFAewVFuWBjjLonRTYhQM12mT4NgpRa/MvbVRl2hDWEp2eWzsq/dxkE6ZhGe
s2fj4jkgdHvVoLi4596TZ5a7nAn8sABXU0D5bN4II64wyDfZeIQFc2m5CFwFamOinbseKLMfm/WM
TeEEIk1zMCjSkny7lwYlNQZZzaPLAQXNzkk0a4Ym1127M/bNFcLdblWGPBXFEQjyh19a/Uv8G6Kc
m+RHb/s7U1qOkSOvQrRXPqOUgiVsPeOgMC6UayDNRS6DlKeQs0xqJVw+L2lq9jj6ltUTsyL5bstA
pwB1e0BBNo80OVAHXNZ6WuOnfn7Jtv0X9xNgL+WL+JmugzMelm1lHXvm9AVuo2N/4RkmfHc7+w84
au1ILZeI5NDt+nVVX+X6GAH8Ao7618AKzuo2cbhjtggDk7VB6bCUoIGaFVp/SNihsoI6jKLOmMpW
5nMYp6665XOcWsOEvGnPyE/eBUg0EDWssm/StCin/CKh1MXyN/lzshHWxV5fspwAE4rskKtYTJ34
QhdRj33hNt6uWCUHaMNsgxPShn/74vI9KDyPgVcG7huFI7dI4BSRYk8Q8ku/lp0AaeYfxavxHBHB
oaMSMdky7rIuwEOCAAlmBNZ4kpapSaxwySqIQ71IByQL+1P9pB/iS7CRvsIDa6fNWMYNFjWLzcS1
fsAl5SXehOvG9KCt3b6yWP1pZ0UPiHJWgaoPIFQASLBKjtKSP6A+mrGhZseBlAr6MBC3gpTsdo1C
r4vFuCjLy/Sz/5T2wQ+pMsVX7/Ox173L/mMkeIJAmgP0HySfSzkmEdxuaALOy0vyhufmzWnhusPG
xDm398xX62lJ5JEfQ87M3XfxANq6wKOL5oPbgaXowmp9vi4v6ckHv/+hQQUzq+bk7taOjBtKP0jz
FfiMQDBIgXCKkKtBrtYXwlv8AwQbww//d1ZbKrQfZIyOB/dHsVhqPUQHKvtJNNeB2ZqKTe4mRLn4
TFjjH4/77qr3/U06ykFJT/h97lGbxinQda7BJUgHgV96stGNmrnCBgoDC2SykqW6QbYALPnGiuHG
ROL6rwMMGpuKZ9qyQxuLAWww0r6CPCWCtFO1UtfdoXYRnrv56jN3U/uFt3U3cVgcv3f3PxqecjhJ
V0hC6/vtZXLBCbFAlz+iVn5RrLzExIXHVVDxpVk9CiyKk7gd9tmalS+Z8a4IZ5CrJB2meKSkFeeU
PlKDsO3ai19YYbGtfUflNtyyfs12xpZl4zMej3Cm6XjaQisdSryoAddjrCVckrY4nxRzF52V3RIa
8cuvxyb1TcVNL+s1DBWjobtcy7gIMOMi2opr5az8FDauCx119Vgtve1C+TAX4KXtzNPKcKJPh1s9
PUGo6eOpRWbqXED14+tvr9lkra+/idp6VVo3WVMn7UWMN3W3kwprCRQfhJEG0X/owWXzNUJDI4KA
fbWwxJP9lLDoMr9vB9TEgCoDt2t0MSKipG9mtVF3waS29eXt4/ADuSLObFalmR1BKB+aNe775M6P
2xIHcREfLDzkD91O3xSvHHJp+/3aWfPm+jNZPksOFMrgMSDNFiDXOOIK8J+/nqjTrZ4er+ncViUN
0IhpUF3L3wVSpVTylUgSvcbhxTCLowzdzDOEH59Vu0dKUXIgpGFyK94WENNxq3qTLcplwAgRZs4F
yHvg3oWybJSzIRl266XVIhINlBi3FzRhuxXkzpHd/5ZTgEoBOqagT13BgnwbGmY2Swnj7l4NE7oB
p45XUfazqQ2C9iLv5HV3LqCI5fhrcHajNdgR35DuHxalO2osD01fw2hc6s7Zg/LQ1zmvudROhSRK
QEgvkHmMtwpy7VKKc8MzczeDPoNx0UyRUQR7V7RBwdNnsZF6fpdLgOc2xZbba3vjNLxqe203LNof
xjHYsWjM/scqE9ExBO4osKZWucLjseoPUXvxBjN9iU/FOXCnpWHlP8FrrwYmamK4d+lyrh3eR8mW
t2eVa95HOVhp0ocHh0xofChnYUhFq0Ua31yGLSgGlkpsonH2WWXN7OzCXsFQAagwVRlKjAQII31J
P7m3+Dce6rfyuTxkOSO7N3MPuh0RNaXTmBVTKAFqAmfVx4Q53CWgKUO6esNvh53Rm837Y49Bq/ER
6RO8zeAflTTQoZ7kdq9q/CSkZQq7AVNP9e6t1Pd0rSjr3oaMMPgSoIqXvvqZqbI4e+5SBBQw3eco
1zxHFBebi4yjvNqqC+PN2JQ7YTS5r9QNj8w6I3Js3rh1pEzR8gCWAEIfgtDudqTyOEZlqvTNU9nb
gYDESJ5BZSbxHBQVlmftF7JtI+M8uz/KweePAltEDeDJM+5Znj1BDSN/GtClagrasmutYHSRqIVq
iWpDWax76RjmStbrdpREVQltAoRACE3Y1CgRsuvyWAf8k3AWwYTTL8TemkDz8SW0DNOZQ0J8jDwe
HlSRzKPCQjlNJgM1D+OTvkusChRhL6dcsVB4yuRlvNvopCYTvWUIy0kxB63infi67iWGMIIvEZVE
uHHqgSluckacO7NYIrYDdjqabxAAyNRWiKqWF5qmkJ5GK5PsRF2kVp5Y2qJax5VTenbyxth7d4E1
bALJWJAW4E2aMHTeWmShjDkek1JIM5v6rsLLJP6ETeCqPRJ4A8SkrFJGmMBAvfNnFCoVXnqlknAS
l8cn9QOiab+9o7yKt+3We53+2kDI8KB9gHIJGTWu1PBIx0SDNCxkDxM8TkBeW+zNCoT022yByjTG
qIizv7X7WzBqVF2gZNEUAazQD+lnv0evWV3aiQFtXmXdoKQ2W4ymzYzVSZB8CwtBIqSs0I2KQB1P
cbdLmHClVnpZ5J82P8ZT9Kao62mhDE6+Cn/KUDQtAPp4oHc3YFKtDz5UNAijdv+Oc1Prxr4T+Cg7
aWe/Nt0BcrA1q59lBgO7AP38qDshNUDUwdpWSRzqspGdwBvL+VtV36bvwqdkBZrJQ1kYzQjVQtn1
q9oVt0wViPu4AhT12IOgqQa6hGHeTunYSnyooor+VDrFNt8nK/lJfULfHdi29NX0ZHwEp/6iLDxX
xmOusWKJZt499RGK/Gt8yoNWhZ8NWAH5JFrZqnDjdbpoNtkSHJvIbqBXfuGvVDda+gdlJT5Jx9jN
XXEJycEF6333PhwgmjYGyM/BowG3R7cHl2pRDGVYKieUE34VOR7P052/Tbf+EaHkgfV6fe//0EaP
mzwE0eCKUCFO2TI/6mrdipx6ekP68EMGNSv44w/FTp/MKWK2bd1HHhC0RF0KbivE9QH4dp3rrqyr
Nk+MU7cEodhrdi534rvn9lt9GR+iRe0E2+w3Uzj87iyBN8IdHjckEFqS1sBbVK/gI22UBu/UKmYI
vkcIIPiLvfr8eJfeeSMKhfJGQuIVaQ9O0FNquq9/7cCpHyc+6SrXq7c5x/Mjfrzdj0hRHS79EUWN
hYnCsMXjYdwHaQQKdKZoesUJDC66W6gyicSB6yXvBK7iyuR+Gm529t75laSYUWh5r8aRWelOtteN
R0W3Pbqv0EpHuJ+hIHEL6Y28L7eK4J+5pb8JOxvi8oYzoEbn3C75H9VO3+evyLWxIrW7UxGwsAew
SaDxg5Av3cIqfalMgRwE51R2E86sLbCFSXgwR7G9U7o1I9aYsULQZoFSCpsbclJ0ihFF00bZZ2Fw
zvD4q+FZR8KTlQf90o+/XUDSEwEWSchtwpNic98Oq8o9tfTrIDn7IC5aqL8rJHBeg1cOHmULIubf
yq+B8VR2NzQKkZrIQfR8iCz4yVn4meH5+BWCXPU2A2kgi37m7pSigChDkfuh9HkfQwuJto5yQlAt
SsvH83e3jykMykeNYgdRnxiD6Y6Gg9TB41+/317Uz1MHLQjgwfUl4eeDS75Hobit7WN12b6hTklB
1ilCoSLLeZAvvtleFCR1unWe5Pn1BMje+dE/JyIaKpUnR28g0fvryZMYDuTujkChkTW8clUG301a
RQYIGkAdueJj1Loo9p52xlFmSdHNYYH+C0c3WppJH+UtliC2RinUItYKWqMobwQp9M8RUq5LDvJD
zPYLsnFu5xFnM4IjOEYclugFukVL00kuy36Qz2/xJwYXngI3ec1e1J/dZ/z62Ezuk/9oNkIZAWGh
QLEsuDVusaRiams+VuTzprcg5+sv0as5oYMyAN/2YL3Xl89PZEXx7MDqULvfy7fA1I0I7D1Z3ASS
jEL9WEU1ZfTprwLGFruPcm5Gh1fu29HxcgbNqkkEyK44F6sf3ipeGGtuBfIzh9WT9u1Y75btv1OJ
UsFbMLQjBKEQYCq7asnnVnfQTpKPNHezDrcq9Ni7verZf9/ph2j5agVRW3kLm+STMfERJjJ+kS4i
KlJDR3jSdtwO5Z7OY2u5Oz8pKMotGkWZCBGM9myXT6vuhWNdDli/T7lETRjauPEE+Sw+QecoEu3g
OKZ2O1k+5AJrSEmhj2Ot/pxGRw5Z/nJm02F7g/sVrzFEP4uyx0Li+sHPAuVcbTlT23jbxvEOsJNF
vWHRR9xHwyS1+AeLrrqI0LlVqoonn/nFsI1s8ydE4yon37LaRu5KS2AbN0CUSdZBOMlcqMln7Vxd
XAl04xv+XT5mGxSEgTdUsqpnFG+iQPdYs/q3Zg6gW2zKLrtykEY5NeQz+Jr8jXc8mtOC+1AWE9jP
/cBkAs44lJuxUsZZBoYfg3dMRoPUBBFhULUuiGTw4x1wnwunZpQy0bSA7lg5cDLqm6NVdix3eCv2
7AoTKlndc7BuX1mcyfexyO08UqcBCu0q9OLBMPVFbm4Hh7Gn732kgrs4ai1AcSMoIMqn1ik0kpSE
ytq5eOO/NBe9J5rD1dBGTxD7oIIuYIUmdwNC7vWbmpAQ0qA4klqoRpKCShrFABV0PJ5P/JXg/H15
DMHAnQL3TQMUQTR9SsoNoRF2MtqYVvJ62A6oV6u3YJF1WOUQ929CFBI1fZ5UjlosK8Glcrklt4T2
8brcVUsw3TjeUngKV6gOX1fMnBT52ZvDhoKlJjHmo7DtJ8D26+AYLmUrOwpP72inWekut2IY/d0F
hgKjjD4L2onjULhwifcXPzbl8wQyxmhXLln1KzPGeLtulLGXIu970P4ILtxSX2iuv/Z+KY6yFlBT
GDC5nWcN8cpIqHi1T3UpSDIMK9wfhNcMlQas8dzFjd8TR8jjNRRrgh/79mzOJCNRYl4KLqD3dtS1
vxyW0sI74MrCWKE75wcgUhBKSl8RNtL2jhxPrsZqFV5yB3XPqJhPbGXTbVQ7Xk0WYZQl9Pg9amZe
GMD3pkE0CVGrjxZ5kAnRkXGbQ7vLK8To2/z9k4IcVvKlLeQNq37qvlBCuUWiVkseQGCVdEBq7A5F
3mgJcF4lp97kLIdIrPl2a90CEbO5ulgEfR56ExkSmPH9/Ud3/OnqtrIb3eDkvyMtyIp6WFNI1vYK
rxijiSsa4I3wVIRjtHVbG0kJ4e+3MQaGtw7Q85I2TJrQIExSuYRGVYQ6zJZ0rAp7/SA4AV6oWHo6
94U1ZLGuoCjDz0OUgCCrHV1Kp9ombmkl9kcHUeJ0GTrDsi/M8Sge9EO5UiwewsLjafj5q8QztvXY
PFnfoVIXgChFaW/Z4Dt6sOwL2BnNVn9CupO3Ridz8Xq/CFe9277Fq+Ql2hsLoi4bu9qKaVR3oe3t
hKhUJBbopY7QAR8CDRgbT3S1xZ2a15/vkVntKuhWeY7nsIpR79OgAEWpOvwPZI9BOEltmTgV807p
YVmdq1amtA2saQPtdt3mD+W2+Vxb0VOxK18FFu3QvWO9xaV2UApiJRS/Adf/lFFRJgrIprM6Su9d
6y0GtWuGIghJmR3ZNRyqZn6otndO3b+m/0cmF1JfIBYC/ThKl2kO+sITiqod0V3CL+S1t+DXEIjD
a0HthniiaBfeol5US2E9oVROdXNUoPdLFg/t/XUB34CWYBKhoTwP33PrIPpJ13O1L9JL+1XvUaBn
bf1V+VN4jnbC8fF+uQ9vCYXSN1kUyKlJO80tFF4S0XQ6pdmlAu3BZAs4sPSVChXWzDTWyAovmSUQ
5OMpbws6dxlMqMjMgvSLOvEzMI6BTi/LLrVZ4urqO4Z1dD5JDeSRdYTMOHZAgTEGtzwiYE2FMYrW
lUXj5dklto6sq/H9IoHGHdTkqIol1aN4gLydubiPi2EShxiVnTbIB0cIh9jOGV36qI95vEh3lk+Q
kDoHwwECC3Qm3CKVnt4l5TTFl9i0tdHtLGRcK8I58Rjm3haAA3oRPPQTTjgwa93i8HKV9akhJGhe
QpHaXrJrNFpAHteJ9p/yMgEJBiuKubMFCpGyPrVru6nzxQRNh8V2F0rrtLfAhmqVk0u4I7wT8xns
7uwlUkg4CvH4j7Y3MNXejlEodG8UwjRFZZVmyusdqotWjTNe7MdzeecQKRhqYIkWjGnTJtjBVvr8
fv5i5avvgyMKgPK4tVEEiV8AwFtom8bc7iUnMq2/f8mgYCiny2vdVBQ1GQf6JCOYnm7uA2QHGcf2
fe6AwqHCByWcvNpIsSyNO7gYkuv6przSTd/S1hHq+x6vztzehSAWihtJfy1eaKkd1VW8XoUSgQPV
S7MSf9c2uHsgnsxikLsL08m4roAocwuGKRr7Ikwvb6WJ3i3UmqYuw9Tur1AEAwS/eODCZQBWfWvS
KHHBhXTMgeEeMG2rbbw9PzFjyZmteoMi3qJEelmiggAo4BQUTFdYomwVec5ntMh+PT1enrlJQyIL
L0xw3ahooYxhEHT0AoR+duEC8y0fUDUT+eZy+RhkxqkS7j6oGpDmE1A53I4nrwyplKUWZ4PpfUiH
DLxzfLOwakZ7/OxGvcYh83oV7KPQm+O4DDhvk2caO9O/NIm5PjOpnucm7RqHMuk8kQbJCIHjPYng
CVIPuAQ6DFMjXuvm6IalXWNQ1iyXAdQ+1Ca7bDyiHpr8GljNd7M78xqC8mtcreWd0daYrmQlLniL
c7gPyToznkznjrqbkZDZvFoVfmokJRQwkgi9B261VcxMX2nVSc5QXf3Muq3PnQbXg6IMWhDALj7W
GFRqxp9xaFqsWncy8Q8Whq5/TORMUCuQhF2alWxHa8ayz3rnq++nm1CLTCZ19vh5de0VpuKo5r6y
lr9GtMiXr4+3JcsA6LdzrVL9rgrQ0jtaraWZ6ZqzSjvdCugQYAa/c8HA9biovWkMfNflXUXWBYGA
K0Zm7IYuZzOsjbE16TA06tWBqyYYGxT2zh0pArRC22ctEssGqM2ZJ8PYjzEmrvyKXHn129isDHBF
OPF5XIobcePbL4+XijUsKsbpI07xixGAdnj6nW7XS9aQGNuGZtzKvYT3JB4AbzLK3+WfoGRYPR4C
C4FyA31Rcu3EY2Pqu83kDiZKX1h7n3HO0IdZIPsTOqqx+D3qFstF5aDBKzAZJ+ZsDPDHklHkdevP
xjbhRK3uiCWPVrctzfFX766XOtpCfj2eMoYzQOvrLVTlT3JaSdg0aEuIjKet8wyu1t6UX+sADSms
4hbG+QlBiFu4Vqp9geeIa3NtRcdDdQEGh2RdWKwpnAtwrqeQcga+6AueX3w7AwWULrpVuZOtLKuN
DL1My0osxjySefrfPhvFO7cD82tdziuJbJ/Y/IBWMDiEts/xgbWJHp/Zd6I2jVdGfTNi/qBuIa9q
cHUsGQN57EVRU307EL7nBzGsYHu4LzZn/RhsLMfSWT0xTEMge/nqyM6Kuuk5AQPhv0xoc0+WRXTU
WV70sUeA4tgtSpdJAoRzEEb1FtI/uoXn6ENghZAd7D4z0KFoX+2WW2QO60I3j0te5pBSgAoWNYmx
Xw0+xwXw3uj42dWk4eXl8TrNO6I/CNT8pUrY83yeZBfhnJ8gdr6WkMCKFo9BWMOgpk8olb7iPYDA
po1T7y6l478DoEIpXh1CJC8AkE5mgj4o/Wf0/BjhfxjafyeKTiFDanjqxxEQux7EXta0d6TMWUN/
iHELJXNx7wD+4FCO1As6xFVZnCFHwL+AgP7wnDiMvclYc7r7E7amy2UDq+pBmIXOn9fBWRc7Bsj/
CNn+DITynFHRKWOlRXAxaKlN8RjPmfGitqN9smRtT+LtH80Z5TSTvkqltMHVMNpuwIDq6hIIid6n
XWYtWcmpecf5Z1RUPCWUTddHSog85foNouNnxlDuXyq+L1N/fp/a8ZlRh0LVYm2Eeq2ZgmgLiins
uX1t82bqViaoggL7dIp/h5Y2mCKiK4ZDmDd0EF6jmwLPBTxNeSsqnVIELUmPgoFqWAmmtsQDCfoq
LNZZRyzgbtmukCi3gGLSNikUZJnF3yWYn5HSCcAPtRl26MllBNvzV7srLMpDaGmWpGGHUY2owfKt
fvtpOcly/fUiIUoRGbY/G3T/AaOr6pEb66eMA1iwCs5W6T52RbPe9OrXKQ+hl0buwUFklxfSv3dK
f54f//6se0AqlHQFQP2KVlgrUcmggGUYJ/dg2+kSooepicjqMQhZ27u1vwKh1qMowM4rDIhz9AUO
0sUzCpD+HYJEBb8Vh3q4wEeIHbyBohGm1Sz4JSM8nF3oP6Og9WjRHvr/Ue9p8cSw2NlVvvppKsIV
xxBvzzUmSHwBrdQacuRLxjqzECQs0VXoVDSFEaN2Fq4M74GNc/ZO/3IIlFv28DKncwYAkmOHZnCH
eYWe91VXk0R5YzRO9WOgwVRbJz39yK0j2C23lcUYB8NWv6nnriYqMSoJSEAZn95+GJ+IMH/9q81A
u9wAzBdCKwIguKCdewEB72rxGGH22LqaKMrVjmOT5gpeci7Jyn8Guwgz3Tx7b7kCoPaznhdcmZB7
krx4qWxpg/5J+IwQTB7/aiC0a9XkforiEtui3PtmfIEy9t/HX6iBBu27LKGTVaOfu9LSw4WikXKE
LbiZ59bompnPsqi54OgGhTrmC1SsG/gnx4OT5P4QzFW8GvBUM7LC+5k9foND/v/KdIW8zAaejAb3
/xWZsJFluzOWhe5jSAyDowdXFLryJ5alLABRW46buAv2JJD8lYwlv6+oRp3gNQQ1WRMkTHSBA4T3
AY2ml0Ph1s8F9JKEFyv+FZiM3T5z/N2gUVNmFLkwNYWaX968ncuXlozGmQ7RT/X7sSWzcKgtCSbh
vklqgoO6GEj47C1vz7p4sTCoXYkzhFPUDjM3WuoCKok40VHvg2b0y+OxzJyD13NGZ5rjRuu1mODY
VWfmHTOZMONdQMCACzCqH1AgwFNzZTS9IHAT5ip86UH1oa/CFTSWImSWWNt/LpF1A0VNmcf1apSL
gFJQkq3h0uIGYDuEBQTOaPKvrITP7Ar9Gdn3CXe1QetIauOIjEwxDZezOmsfu1+M42Xe21yBUBEj
CEuGth0AEpvRajM60x55kmdGLMREoSKWUWkMLeCBUjryYhdvSst/Fr6ex1cGEGvKqLgFOjUxqhW+
p6z9FJbq2ck+vh7bsziTvUI/LGExRf0LqOGo0CXvhb7qNZlckb1dvC9W4zrde4uLZ4e7cIeKhO37
8DJucxvlCM5j7JloA7LZ4DxD1zfqfei91GUZuvYrATdAwS42k2I+h7b97yAoe+g0XO8koyd5YdFy
1e3nmVUwNReZ3YyCMgaJE9VRbPjsklfmWwnuYMk3MwX54CdWB9Hcjr2BouyhbeRcVyuMpnaiVZFY
b+jhrqwyscjbg7ZisdLM+LobOMo0jEAUOj8F3Ib/3Yem8P54bea20c3vE/wrjwDSjaSZ0Lp5mQ54
6dYqC/wsmbl8yZfi6THUTHBwg0SdqyVe7yVfANK4EK1dvdB/Lv8dAHWUyrFSRZI6kYcU3voBzi/G
AGY8wc0AqGNhAP17lkXYKkiPrmSnSszP5RcjHGBtR/INV8tR9qHYtzEMOUStrDu2zigtWTmXxwsB
VoRbjCr2KjXXgNF+7fKFbBcv3t9ytpAWoP86FYg+3yLEEjTAPR4r4T2D3eTSG6aV2xbjnGENg9rz
Xql2gl5iGJsOyern/m/bfqkxUPs8EeoB5GN4UcjNXWhG9slwYpZ6F2sI1OZu5SLzh3pE7oPHw1xi
l3bHKNubiZdvVoLa3h4HzS4hIe4jXBsW+C2YuptkLanUyg0Cta2HOKxFzwMCt+HXO/JygG7VwX0G
GxqjZv3x3oC66K1V8chTT7WGFSlLUzctH6/x5ZLp32fO4pvxULu8yCFmHTdYkzfcL0SLdzSr3Gov
a0ZY8divg8L8djCQIcilTMZgLqvGZAXijJmiwzzsTNmIEvw439kgQodcy64pmQlVxkx9Hy1XvipP
U7nuA/jD3pLcD1IPrZrhMWJd+R67XbBV3s6UJ2uB4uUwMMV0Xf5s/codhtOdRYD2AAjswfom38X7
qo6+pk7CJtFQUZRPpvJk9r8YUZBEvvNuo1yhUCteZ9IU+oaIjbLUTLtOliVu4G4DEhTQ0eQg02us
bsGjvjVHYBHv1cWyQQtN+/rlfPKHNSuXOOt6/nwNbSLggwkljseYYzP/KO13NOowZnXWCK8QqEMg
F/PcLz0gNI1pWNxx02O7Pj7xZ73bFQRlGnFXFZmYAeIFy6YCJffMxwisQVCnQIQHEk5uYONJZbuh
qW8D6MtbDNNg2N/3a8LVRkraoBT7HiCKGXRm7XS2cXAjzc4vjwfDwqEOA7nV67BsMF2j9VFNrmFV
k+Uoz49BWDNGnQfVoIe1ilW5bKqti/o8u3qprMcQLNulDoKw64c47wGhHdxuEy1Zno1lVmSIV+tR
q1pulDXWo8khO9KAV+f8eAAsAMoVGNmEt134/8t0flMgDsKsLZ51zX82xveF82oEcjQEcRrgQglm
q5VhvsX7wcTTXrL23ccjYSzFN/fVFVA7SEWDHZJdsp+5ecBOD38x9vg9kT8JxK7GQm3ymmtbtRWw
2qXTgH6VtxS8rYBrFo+tITpFusrSnpzKPP9iFYQzLFmk9r4iBy2Yl7BKqSnYdWS+rntT+fV4/hhb
kuaMGqeyGIsSGNGqd/SXn8IC7Ne//51/+X4FvlqkQW+NApSf5KBWcjRag7H2vdr/SxBq30teOSZo
l8S+L1/gwPbpCqy4FqtEZe5l9cYaqL0PQ2nGjhicPRiLtkUKa9VcyrfYlX9s5CUL7nuNHxza9Otk
VHtd39UwvrduK6hOuN1dRqc4xgN6hoa19GJZw2BjnELsfHG59Q8zG1fWT7mKqPUTRYzwASgP9Zf+
Wj7r5lmz9X9yY/sDQz9fyt3QZwE5rN/4xWb8LtQYfTv/8dja5/M0VzBUTDAFWlaUHlZvwNGAWrBf
n56VLRh7ai6Df20j35HYlb1D2CsbtQBzhnrK3lEC29NtpNLwuBKIO6hpwnuwej6ZI6OcReiFWj6S
PWY3mZlH5ifyaKG7BLXgv5xC+fZwCvqoHOUQU4hbafocLl4/M0s7sjJqDN9Hv0slPOdpqaB8l72C
CHzVOaxWSuaMUQ4DbWZDqgyA2KVL141+ZdBaYzGSzg4DPLWkugTaKN9UJVeWAInIcoASCyIF8Ca9
5yB9UJfhP3F8VxjUDi3iUOWEBBiVaMegLxLW8tu4YSVRZw+KPyh3J3oJ3YpWVEnsFr1LT6hFJwWv
GmMs8+nAKxhqg6p6n04a4reLPVrB0YDYJPQt182ecajfyXahgRAEI/9dmG+GqKuFAWmh7jc5cOJi
AcWHD8jPgi3AtByQmqzW+/qyiVacq69rE6pq2LHoWWIXLJM9eefcrz6C2rM5yFvUIiSDFfON/9Qa
qLDCGfIamNwitVlnybzBX8FRO3cKvGLgRhjKZidWqO4VOlIoIi4YmQUmDhXmh2nep3mtkatdiul7
62x/PX19PfZDjJ1Fk09XaZeEPg8QtGKVLxuxN3EzQkPGYxTiAx6tEHXah4MReGDTQlkK0T/vwRj6
j2L9q0Uh47wyxDFLg7HsiCGqkD3kQ1b2gjUCyjuEYoMWnx6/P6AfYp8xn/ZJ9PtghuiDW9SbcYwV
zND3U6X7w3fClfUZscUxWUCUZwh6EVkxDgMhb/uidZiILk52qpg18AzLok/vblC93PMxotQEE5fV
msHTS4tGWe4QHEGszi86vIyidUW7PLY1hoeleTo5vc/IUyy5hRtn7tBddEhMqAFLQ3h2eCAJIPVu
KLSmi7jQg1XBvxpwOu1Ls4lXzzFbp3b2+neFQdby2qj7MOb6HhgbdZFt+bUA9eBRsj7/2T1TRw8r
eGbAEUB3hYtaFId+GOZYqxdIMLr8C8QXFbB7sJzn7D3zCojyaWqXtnXJQ1ANHg1UpuiQY5XazrWv
gE/mz1ioeMTPhElIppiU4giITkeoSv8eLJzldmCyssyztnaFRfm1oRlGUCFj3rrY2oONAzeIENoh
rNN83g7+DIlybsakT4UWAeZtsqftUT202ycmy/ysYzB48FsbsGZZpTxc3U1jEnEZee7v3Pyz/0Rc
Cl3WMTdlV4RAzONdOh+h/IHTyJivbLuOwOrM8QXk2qzJHV/ALmIeofn9JjiME27+HL1CojxeaWRG
FylA4kFjfwhsGZTEKQbEMoZZ277CoXbrMGQtJzUlylnAhcnhnOP+Qf+voaFKASSipE2bfuRve7mL
+7SCuYEFRrVI3EHSzexq7rnT7hqImrLM8wYV2htkm8b7EGTRHaRjtj8Gs7TFn7CIelteGuufLNQ1
KjWBPNd48jRiAiVzektxr2zA+tchJ8QCmjP1ayAqYByEjhvGtM0vGvKCybts1eYpMyen2hfrM8PO
WVhUtJhEvJ81JdascRHBjY5AdpVbQ5AZvsJ9DDbnjq7HRXlXZWxhhCqWrSMsV5CUf89t8Cey3BHL
Osj/X21drZaMQg0AAxHVb7Yw8BEdQB0Kk++sxgEBtw83yCR7YcFSzhZ1ooLWGDVxUBPUm8BmY8uf
soP63cZJ9sOH8KKyRSnmNvX1lFKuN05Qwhs33zthys32ZXQ0V3ONt/4zsHw8lGm6xStOemS228ye
Y9fIlD8OO2nQlQrDrTDLaOKyig3YTMD5VCyYhAzECOno8w/WHdWtlCaqmMjEcFyRMB5uXWGrWqni
mOOZZT1zh9k1FuVbcM2OuAatIjDS5Jfo+ObP3v4/0q60t3GkR/+hFaD7+Fq6fCexnfOLkHQ6umXJ
ss5fv09lsdNyRevat2cGmG5gAFNksUgWj4fNMlg/3L4Lsw5mSoexJl1Xdhc9A506Ix+5G3m/L26x
k4Hq+R8vnKev4Ckpxp5YY1qG3QmkRk9F+b/HNBm2KqPzjxvczAtPVTXAX2KrMFtuzow4Pkf1QBv/
DNRksFWYuCVe3LxlLPNq/w+db586ueKIeDUhbL7p1G+dJ7mF/xc9jBZ22cnwY8AexLKFaysimKpw
yYye6gHm76jMhK32zgfQp/rE6rYJ+A/UyrGwFfszr+mEnSXUoQLdvuAeeQVO517zH1Pvk6Nvc4Z+
SofhR5PqIWoN0AH+5K+atCReDp7lSyj+hg634XROESbU2APqY1XNAxnUsIqEfPTrX+PTiofY8121
uCE6tjNgDLpzFVGz0AGFPSfYMnbXOjo25OGJfbcfHQ+vx/twqapu/5UsVtaSB187WyaYsslc4iwW
5bwV8QVju9JO68f1Q7hrsLZw1y0R9pj27TOc8zBTasw9DsYmNYQR1DRMviOR0Lxc3m9TmLtXUwrU
EE/uVa8OPZQURj18R29bG9nG8jaBn1tiYIumFJgYwJAH8aLV4OHsyBRYZXQK9CIbRFvm5GUbPmCz
GOm8ezV0+kfXeV8V9hfPSs09jaefwMQHjWBYY6jRkAcz7ykSqTL54mEi8mgwwYAR59iWQUOd5mlZ
uhf3PXR4bMy2iE75YCxHVReXwdS+1cHA4o1jTGI3cFp0ezyKa+v+9sHxGGLMR5SJ0imn5kO58yiZ
3h5QeLhNg/7GjfvMJp8v4Smohwv8FBIx8rtKcmDZA5OU4+E5Os7WkuVhlOM+BpUOatdDAyN79/Xv
GGHMQqH2tSkIEJYTI9gkqT3aKTqWeH19s/YAS1BMHSh2qsY+ia2klE6nFsvL3xRvXKb36uI2Gz8x
Null/UOAfQSXQlpIMV3E7hSR6+kr3e4BRICFZCdyhlffFWebix9PTcwPJZjQZOKvRMnCxKjgd1MY
uRPRMTBMo0vdaW3Rs6u7f8sjc1ZydSrPaQ4hIn5WbQFbIuTHzEtt/dja7xGW94p0yLL1OVr47QF/
8klnP3CHsaKdetCJqW07rGeudOyDR6bRSV5rOxLJ6bhKesKLNGd9MfYA/i8lRqKCCmM0KKCkYYMi
uXhYjtyfnNFvZO5IC48UI8zO0E+9FMnUQ3mJk243K7q5l1sFpT9zS3aMI8TCyNjMFZxZnS6QrsXa
IZWovyTX7kaPpx88WoxLREBblEkGlkavBY5nEgHWTLHru4cYYxK8HM1sTdmcnBXjHutOK3KgOWLc
BChAiptvrDMe4hefvgrQsrc+LVCusiOfc9GpCvwUKEWuN7CcRf+OtCbKmJaGKIipgozD3dJDA1q3
3fTop/qbGibSkf+QYbgTVaUE4J1K8zYWaVQircs3/YN3s3jMMP49vQAiVQrBDLrcKhK90BHBTUCM
J2De3ZbbrMOa8MN4+Ua8CGNt4Rkiurn7OyMb+qjiRX2zL8Wp1KhrnhzO2SqbsKKH42SbbeEASRa+
V3F5ij7vTf4cDuvhA0MV9AhkinvH653GrR+rpXjo3zuS2Gen+Yu+zQlXbEVJyC4n4xTgXr2MBSl3
JfodCy7y0LcV/aHYKhZnAZqS7jZirKwkAJIyqqBxFGBN8l5ix35qYjtdKIvIk4/oVV+2+8wNeEo4
qxkTuozNRUOAqpcZ6J6R43+rHu+r+4fbukdP/RZnjKkt0deXaDUorIMtRtJsWFrOCfF4YCyfVpzD
oRJBQfEyR9qLpPAfeHNh9MZfc6FhxxqmebGzDtDMbMpYVcNLdrLU5ugsec6Ift6tn74+gtvC/hkz
Xn8mI2xtbIYoHJUG2Be1l287z+aVBXmCYFxaB7DeLlQhiI/9Pa97kvfbzEHq/SXXGwO/ndtcFPqZ
V8i1aFibHlpCI2n4ccXZ1w6AVdxNCBd1+Dw83T6Dmc72a0qMXS9hnYSWiiglS+DLdmSNS3zQHeLZ
h33hr98c3AHXcTEg53L61r7LpbeUibH0Aeb+0nMLBdh6b91j/Gi6uf0bMMFbp73bR44AKGd7ER9c
u3EOix22ttuhZy0/b0uAd46MI8A2m0Rsz/gIb48MHseX/TT/19JlzH/TmgM2meLHe/Kbd8tnksXT
H/8xC2Y2mlaHodYcn1JX2OV++ZERgF4nj47Aw+e/fe3ZobB/I/AfazxlKRjPmkwFfs85St5XMte9
EuogiCvo8r/+ZUp5Ei20Y6NYATVVQPnlBd63FVBnl/cNgpjH3YCv1gghnLGrn9v6zGsdYa5YJwWD
YVLtxvYpWyEptml4G5p3rUmxqLyXx4H4C/frXx4Ec6cGwyhaQQRLPbE5P63wDpm5Un2JxsBUx2/j
0ZBWJH04+Sv3bjOQve08NGSzeLc/D83a9h2Kf7VSEqfiRXWcT2DysLdvw3dm5P82gj8218eRhHb/
Efys3xqCCmjieNtgeSYycX8DKf02Nd6XX9+Qf/dblNbkTvTKSU7aEh/u7DlR888Y6Uppv99zk1+O
wlo6GzF+Gd08JHW1nQbM047wdi3JPDqM7wN6w0moM9B58YBFQcj2TrDftsfQVVHKWQCn/mntiuTw
tOBB03Cu/HeKaMJgmNaVlFNzghwMz5zwLgjbN2uYfdkJ1J48rVvPi5xjgvJHQZ6PS6xo35OFu9T8
1VNEbKBsfg72KnR4VZ7v1qFbOs3c0UCVs+rSg78Xx9nuP+/uFhV5PVbEW59I7qL27nkAfz3ZWDgV
OEDpB3RGSJwROT37y3/obffgrtT1IduuyH3s7L8Ssliufi9+70Ti288K2W4jLORZmO5tjZZvR6Q6
mz4SrLbGnB88quTdBc52uXU6fOqbpy1qWBP0OOeeQjbY0nG64yWeOTeTTaAmo1Rj4wROLbddnrp9
Qx3dOA+2Y1fvoqKvqI1xjiHZLqmkfdv9OKKSExE07hZY7uh8xnARA4IsDK8RzbF/NSh1w6JyHkDf
CKi3PubaBv2XUuqZkMr4GEDWOsuX/XP4oC5f/K2zrGzz/kLchW+TA/5EwyWy4brr4gNtf3FIfBPT
lQuetnIuI5umESLD1Ft66ACj4UTXs3G8hTcy1mrLaOVSGV7laAjzS260yM1szxKWaXYv5gLTBYJT
c/edzVmzKS3GHmsRyqFir7ewmjGWWf4KyIGe5e0rMpM30ZQpFSrNiekagjhPe10DMIC9TfcfuZ29
owmOC545Mzl2TYexzVZm1idLAx0D3dad+6Z8nIGmDKCwApiPAjq5ImTL3cevs3ebQZ4UmYCpqRMk
JrNvKWLX5JsB33Mwur9A9b5mj4mQosQaxrgEe04WECUnwa8cSpHhBt5mZzYARH+ngn2d1vfemuvz
0iIjPQW92R5fthJ6fuEPzgsBaMQRalrnxQVNcSE2UBnL7DcdzKs4l33OoE6pM/ovlUo5xBWl3uz3
9bJwP2+zN/sGopMIIl1hqBmssxPHIBUGCxdsa2HCXF8leDVe3NG1i8d/SYnxaYKhKI2SgBUneEpG
p3ZWqZM6zYJuo+PuNaZyYW3khC3WEQEJsTi3MdgqHY10WJ0jkWApotkUSKQGBssJh7mfJQaqjv+I
kfU+qdqPYS6Buex1XGg735aROYxW4eE2nZnmgms6TMpHCqI6UGOrPYbr8rRQHaX1BLdcIxsvr3Ps
Gci2AXy8XZIVFq8SfVcZhHfBZ2pE19/A6GQEEOs6ogc5oI8tdS8LcyO5h+rjXwuVMchBIggYMMIh
DoACRwsgEMG9R3P3F8NY1wwxJjmR5cpqh2+GKBBJjlm5zsOSAJ/LEbVKt9SSMcoxVnoOWQ+O6Noj
C+gHLSaM0AC9ow3QWEcI85WSGD3xXMo8BWXMciEKZ2wjpvfcA/rQve4IfgiK0v1tBZ23/n/uAWOW
EzUqhCgMO/jr5in1M0DHvcfcgtTMZOr1iTG2pFFMC8jxODH1oYtsTOFANfwtsm8lgkzLDrwYaFF+
G9ivq2wrLMO7esErCc9wCuAwXZVlhCZAD2MEmndDeT4J+ITWe6mBvnBGS9mB530kqhCMwlxRYeSp
N9Y4hlg/d3yySGSnPekBhRWS2pFRa8nc2AsPwweX6oz1vKLKiFfNM0XNVShL631HXXjNSS6xTW/F
hfWduRETUj+aKOtAjsOK3oiciBg60FzZOfB6KxQekeuk+39hAX0VhkDPQdectS5eCy9eXRaqWz1Y
+/EhM+lsCAqZdglXflp8nR/kxQY2tSCrx9LHYAJ6+x2MBTviwuJ2T83FaVcCYC36KR+Kgp4wZC2a
dmVbKAl9BJv73+X6uURpl+iLgQjLIUD66fZlnbPkmoQqv6WiK9LAJrbr2KbQxDBNEtzWwUaTdbDZ
vJfcAOp7dOiHCk+IMO4i75IOhX4Qqdx8Z+3Uu+YxXOnLytfc+CHFsAT1VLvCXax7ryNfDep6X8WD
4OBvAzroeM/7uQD8imnGq1ip1le1ge85e1vZFVXi9267u6DOx5vb4cqXcSy5YJSNXoOUE/g01QZw
uceD9cp7U8yaoomEGa8iopEi0yKQ2X6Eq3sTKtMR3rbN2Ss0ocGYO7mpxEodQKO8DzZnV/Ue8Mrl
BLs8Phhjl+pSEoqXAD4quY/dX4J/xiPlbzzh1fkzxg39mXJyFsFJ5dbuyW1cdNfA6eb8bW1zwfWU
FNuplIVSr8EddoBRwyzvWlmHruHuTt7lsdzy+JpLC1wRY4ycNaLJRRUgPelOehFhSLZLg5i+5Hjo
4n5TV8M2XGWODnvivDZLu3jXFidbsDeuohKYtoDY1XIVbRW0xsgY6wi83WrRvt62OHOvqauPZIxB
gk/ULxehxVhRsNKew3V/IVpOfFdcA9JsgQ2aoPzxWWGEM/aeOMTndVg3FLSlYfutyUio1/VBO0WQ
0GB37y/RClPOF4dGYfGq22YmBoNGuxyJGx/VO7iEBv83Jd3acnhLUOdy1oAhQ0M44gdT/rHkRpQF
JRSwDwZxYNIiRyuRyi+c/He1vO8XMZo/X5GbPyREXaNv2OG1gc6bQDTnGaqiAvhLZExgoZwDK2rx
ilAaO/2NdUH5EtrPG1qYvc4TKoz1C9NSl4oQ4hbt86dgp69ICPOQvOZN7IQIY/syDLHLZgIicNFP
OtoaYzx+uqNIHm4rz8xDXAMm8j8iY+xfI1biWS1BByhpe/mg4MGzuE1h3lpMSDDmbzznZn6h6glv
0d79fs0WJ+eLQ2PmGXDFBmP8FA3DEOcCNAY7+5QW5bpd1Z924vOQW2ev2h9evo9tkuUKoxaQDd8a
Bu3ul8Je91qkR25zM/cannLzrecTKnqUGIIQg5veUzzvBGjvt3hHh40y55IT80736Jo/a2lL7irG
beckT7j0mfhJGmvlnKm4R09vUm5L6/h4RGgp2I0HA3p/Wpaotyv3FmZoiy3HmPHu8HfmdMp7HiVi
YYJ2NZC3owWEztgOCDoAeWpJb9CP+G1ylIyxEMXQANQhTPaLE7vbrbxSdtULYiUNK+b/Hw9VaoRv
kWOthnnJRv2MMy1L8vwqPSVkLXkLflMo/Z2fdBSszEVmWf+ZWS7bSG4D+GaLYJKmEL3K0QATeboH
jkMCvPPqnrsh4P8wVn9oMqJMq6TJQxM0UbwpIpgq7O6Nva+Oc2RzZRjcC0NRsVsZzuW7wjXRjVgV
46Ip0w6ZbEwJB09Waivrk33BO870soX9Sp/lMhEcFcki7ensfzq3b+b8q2byBcwpqtiNfRmVqDu+
9AUBKFC4ateWW3036CdEXBdbcwdEKewRLHzu85Veu59H+4d9xicMlqIKfQrifYNxr2VBgo1LWtc9
3GZyrvUHPWKGrqlY44Ul9AyTcRI1SqSdO/gedQWs3xi2DmOxdl9gs8g2Xqirimijc3luElIfsRNn
XVZw52IC2Cf9OT3gv4uSV9+f9bqTj2KYR/XNGPWsRaCODQRZaqvHR0D31s+3eZ9XZVNS0JgrqYrE
oraHmlnEGaDAj8NqRHHv1X7k1n5mb6iJ8EgUdXRJsos7A8Ab91HQU06KF/1trT5kd/qy3/c5KbB5
7u2B12w0l1bSMFyn4DiRy1UN5kBPmITThCDrjvFX+kS3qNFkf2xvvOdfOxTWQmJspYfRxjrkyC8T
3mucxr6s2gIeDMUuU8bOcHY1zXAST30i5h1CjAF9oedj6gJ9aiNiFVnvH3gzTzNTYhqY/UOOCTfi
k1TGZlp1GBwHynO183qA8QZkcGzB13jAJrMRryzroq4ZBq4L21IZFueuKkzoy9npveR4ye3QsHVQ
yxauvXl9HfH6OL2KmK3iOOmZ5nXwOaHMRP2XYAxOcVt3/wNwG/jJhqbSsNDtU/ZkUiHRywkV527g
lCATFYSDEpyEBqxGAdkqm4xoGRG9Cyf4mecLuRvFMOgx6sz51fIpVkqqrNBUw0tXIQm3vwPMtr6G
trjIqr/Bx4IkceNFS9ctTTeY4DGKBcUYEjCmAVdps7fQVtjbO4GbrJ6/h38ImTSKnfgvszsP44VK
8AkIpGhVfkmJ6lpecZCAsblSseTW2b3L69JuCpKsrPvLlpcynH2oTnhl34pKK7epWOET1hR3s112
v6tt+VysRz9fvmPaAqtIF27iLhI/2PHycvTkfhgCVdcx8yAZ8g/gtjEL5CwrB2QoKpqEjNyG20Az
M0SFs5zQYM5SNTOs4j2BxvZyX6Q2TU2t4Jb9R6R5CXp2BIeXQZpX2D8k2ZpcIFVlN3Rjh8q3ts7x
9l6kW8u9B7BotBUcaVl98LZLfwfBNyTJluWCIC2HIIELcej6jfoB2xWBjYGRHGgNf2h61oBrChZa
abpqqSYjU3HMWqBpq3BYSy8W7cLBmL5+120ub8lq4OTKZuN/lB7+lxhrUIMmx5xxDWJPBlJXKEZL
WDMgY4A+48U581KckGIMmtVkg97lMrIVnkHuEtkF1C26I7KHCzoxtITb9DsbXEx5o4Ke3P+8qPIU
4NY0b5ZISJvCygCTgwh4C3DCmLkYQ9Z0uv1FMQ1ZZ6KlFM/hIbc0GmNg7hZNVDRM7e1fsrOIXH43
wTxnGDVGlIHpegzwX3NGjXlomEmPbnEJXVGoGyn26sLNPM9lK+iOMBT0LSwjMhjfkPTKKAqoNB5j
bO0Zd/U9N4U0F2NDJRRRUSW0kWisTiidmOYlLvPZyb+2rWDryxLYxK5d/m63Ihf4c84kTskxGjEW
ancW1I6qII2NtscC4/uG+0xT3ab7dUC6jvuMmBPilCbzWhsCra/x8u2wZw8ZrDtM7p+Ahawvcwza
bVLn5MD/LDTe+Oys85uSZYLQomzyeBxB9gTcN0yK3WG4SgHUg9rBwasOtc7iokMXV7U+rc9Osj25
KFxxHnBzMQx91qDxRTewbo4xZSetCXKzFmkd9yNzDHe03zOfhzE9+0qcUPm+LZN7XiQIk8JK6XAb
KvJxJxBkxW2stbiQyyHdJGuj4qVsZp3QlCRzAU8XOcM4NxgbXPX3eHS8N6fdqE543/rqIv0VuRwD
M+cTpvSYe9ILhYj2NdDblsAij0v797hLsRgOOXYaon3yEm+zWUQNqB2qATwyEyX9awsTXvQ4iFT4
BQdeqN6fVoGDrPZeXyfc3qE54zklxViZph0ECRuaafmQri8eKhI4qKsi91W4Tn0QliiX8uRJz4f1
6FOajGKK1djHaH6kMahoN7vQ/dU4I4rGBbdwOev2aJBkKrJpGhDntSS1ujFPVhIgBEQ1JSTNLkKX
s+yFduSeH3r/67amzLUdUzv6DzlGUy7iKBZ6BXIdHTDvyVbPSI7eEFexpSdx48qvuzM2SZyJvTFs
95HmjbCmOnVQI739Jd89Xz9kPPkSxtieTqdC6wYBOmsazpv5O32wvD4ge6Nc249fl/dhY/8/6nKz
Jn5ClTG3VtZc2rwEVSfcezmpFxRPRHajgrRfRElsucWoX7Q1OBMes5ZuQpaJAJBCjtK6BllAtRTE
Fz0TOZmSB1Wq0q+/JVPmWtbYf1e3Z5BpnXS0i6W4MhoS7pDefG9dCuio3XWo9ezpRRqJYRtvsZ9v
5Zed6Pmv1jvmrX1U6Oz2S/Q6Z/cqeor9wIOumY1OoIPICcg6oiKdOfggy9O0EEManbRIUQKsy23x
Lg+5gCtcSsxhxwFQessBlEbP6dFgn5H0/mKnHi++mzUXE44YZ2qo2MgRJHF/bM7krV2Wa5XUMUHn
4eIvwIUgugkpRpGUoW5KLQNLOrYYNrtmO+4sHw0c8Jvk9gWdTaaAEoJ/mro2WRtvFZiCkQ0oU7nZ
miPgIeq9hILh9t4YyMn7MheootbLZH3edgtOYDB7S3VdRreoqYrIBTBGMURc27cgffGa1ehkF1It
c+fzNoM8IozlVa0AGKFnmEJ5FfjWOiOoA+QcRuhx/LiQE0YYXR+tM6bKG9Co3PJTWUm2wnNVc7U2
XKJ/RMXo+GW05HN2AQWNONUenTzQ8t7t/dS7La35mGZCiFHyoFRqNVNAyPQ1Gb3rQ4HEiP0qowm0
cZpnGiHzUqWz2UO8m2AjUGjAW5fxVjngIFIgXlJvBXj54EuLSfSauvfZe1Guc+fvHqFTgow0I0tV
0qKN+uPLR9gT4BeqDiqk3aJe9Pe35Tkb909YY8RpFUjsm4kFR6Q9x9hNtQ/s+j8HJYWpmNBgjQUG
2NULtbTiV/oYYQ8WUJ2bdegInJs0myaYEmL8Tp6c5cs4QGzx10vuFt6yArov8gRrznWat+gGoJAl
keqDwXA0oCs4KIJTj5d0ugsXd4b9nB8x2HD7bOZN34QMw0+rhOolMUGm0YgZ2VqGLP3J14/P6efF
zV9qgeibDXaFtr6w+rIiUq3/8/2OOLrJF1DjNXm0tONZDs8aviBBmIY8cu1JvkkApXWb0/mTm9Bh
Il305ZUXsyqpQCM78YJ701GXr9lDt/iLpt0pR6xNB/hJogQ1KJ3ccBfZ+2CRYn6SF1bOBlp/+GEz
quMpS5LmDCrKITrqSFlVjuhxofnnDdOEDGOYxChIsLUYZILfyh3AR/38t+ViBYonPGRuuUW2kXNO
1FH8cCQTgowjOeVlHeo5CLY0O3baXhahr6x2aCldrnmYozwZMkZQTMVOakLQshYpsFR7orkb9UXk
sMSjwhhALcaeZoNeZXkrNKhphkQ8GFsT2Foc0c35eV3VZA3YO6i6fc+XTq5SoY1tJkZ5j4pXuG7v
yzurdBJUMAxfcrHNLiA6qjNrM7Cjt78K1ya0WaQXw9QwLZiBtpfdRXdBdN+6zbNIX6wBN1lGj4VV
kSktRicvgVFkVo103Okr2K4d3e581BKBKdi7F3SfWg8cuc7FNlN6jEoOIvZfoom7p8W20H2JXcEW
l9pDsc4CvCdRH/o6BTZvGng2DNFp/RTFS1FEdHptGCsziJsko6Z5v/Wwwle199iJ2dro6D58CTzd
mYuuptQYfxMreSoBsbE/Zs6wK9FH7Id4Ia3Ggeeq5+73lBDjcc6nMEl1veiPjjI6Z1cm6EVZfAWu
DkxNzrlRPfihJxMJMq4Fi2HOUlyDp5diYwBEXH1XciT8WpenIDyeGN+S6nHUSVR4a8Bcts/GOl5e
3hYYXW24yfw5YzIR3/do7fSOh6E0lANIhU9hBQx0weHWC2fziFMazHthqKMszjrQeOrsl3W6e1PQ
9OrEj8CYLol9wOv66fZJfed+bpyUytzoMTSBktzCeqzvajt1Pz4qsgQIixK5R9VJBrfZ2OL6EDoL
u9/aANh+0Jaf3AQ1vVC3PoK55kGUp0og0VPcll4a2uGyH4i9WITe56LlNdvNxiNTITO+51ydlXMz
guXBfgGM8p3u6Kg5JSgz84qvPJVhDIkWZBexqkApJU68Q3IWE+6fvCLrzBYmROAGLY6gTwpvWcaA
mF2ZZdVZwr1W3y93mew2r+2HTuQN3kt7BQ30C+dQ3x3sbo2ntTeg0AC58vITs0c4+QjGuFz6s3Qy
InzEk7M9b6J7yfOa94q0y/1zjhYJHtTdbE5zyjRjYdJTe66NBPRK5wnI+pVd/drZ9gOPr1nHbipA
z8Jsiaaxss2HoVZKLDjDosKj4XZLgCXwhh7m3c2EBiO6Mk3i4ZRRGvl7bmBg23J1ZyM9rjBxvz0l
Nu9ZOJvCw46Uf5hiZGddrHMvxiAovr0ZRF6lIeqF+/1+JJUdrnL/bnmMnCp0ylV1+Fo8nD4eUEO0
H23gPLduiAYp+/AA28dTZMrnDysw+SzGlmepWelZpcJp6H6/Hpa3Ld1sPWHCNVujyaKTZuQlfl4+
k9BXDytsY3544Hjz2Rv/h4dv2zNxEnlrSNXZBBEnr2zVOQOHCVrJ4WROUJhyNiTD0lQFkJLX8Qm6
9UwzwxKL48v6TdTtU0cU136wnK/Szn473AHBWR8xpcccTCAqp7pVAjD1MmAC2UJA+4Q5A2e5X+4N
+959fkW6ztbsbLG6+APJC7II74DJ8Xmb7+9IllUQAxNemE+WFc1Qme84pUGlF2Y3HF9e0EozAv8e
sMzjAgNJPeBTyIa47wlmhlr/gMS3/xWimAgUM470eV/BYh62ctXUOsoKGFJSdD8mBkbnf+9zO/Is
V733AadxEJ+/zm/pL/uMjXdfHVZmj63L60yd7Y2dSENjYoXmErVN1faQhrPF9jZyl64AUa0SfIog
2oBHwTZdwAnj369s25G+dXmikH6G5zq6+2QACxoqHSFl/HaX6FGrBpfuKEQk28irdpO7KlZUrOPN
xbXwILj4Mmb+eDm7n5fsmizjwAP93I6dBrIaCXAA5nJjkoy/K+3nNQMZU9dEpKZ1HbgC19csNxI5
EA1UPGlfoQD8odVZJMpOvkPT1ldhP7bbA2rWz7eV/KfDuSbKiFRUlFYPDAkZY796rL3g7oCwZHGb
xpz8VFmVLfQPm+YP1E4sZOgEvTKo/AY3dSNH8zGzhMnR22RmAi20o0/oMBqa5Ze4rkrQaeyLF6O7
7/wsYaNwiaVFvOTFd4vytW24psUclpQORmKdQKtbFZujlZO7CtVHw4lSV1m+4GKsgGmI3dl2szbt
i6OvZCyBck/7pR9GTvI+YhAQa9TjjeUmgWM8dIAR0zC+DmuydbhPdqqgtz6WOeSmT9VsaFBvVki2
rNwtltQZrrzUyar0A5tzDHMaNT0F5racxVHL0BxBT5vazC02zXIZ+vneu5Y+E+gGSTNaggrp03Pu
MP4cAk3BsIWtAJyW/zz/dk2MiXcrY6iirvuWHt1Wvg48LDmqOQHtnGmbSo0ah4kjh6c5ofkJRKqt
5KNsyCtRzt9BFOMxdC8b+KXr38/C7tIN+Xe19i787b5/1eun29ePR4ERU1NjTWnagwK6sN3EKRcm
hXhxeFHbTCROj+MPJ4ykhkY3zgLgVY+ad/eS2XDNnvnaPuUeN1Cm9uLntflDiYl7wgAzCn32zdFd
7CfAt0CkgWlnflPp/AX9Q4nKdnL6tSgmilWBUu0mQCtDYNwR9aADjwQjZqFTrXmDlDNVhyspslm8
ocpLLbEgxaf6oUJvjb3L70LHvq0SMzHwNRXGIieRmraWjmqNhiVaH5EjvgbYQYwWDMNJOY6MyxFj
kbGRNxIDelpA0HCx1GL4pB3Wi7+THF6+FPhHVGWRMaa6KIS1hp0TeAm+hQ/wzyWmgwQnFQmvw2Lm
pQbxTUgxprQreqNKpW9SyBxgTi96DpzEE3YhxpD9vEbLF+fAZlV+QpExE7UeymFZoOqVLHvnI932
qxEtK6EHNLbblGatxYQQYy2MoC5qNUWmtXJfeoNgT1Zm87qYqSX4cX8nNFhLIbTnOLHSHqXWlwy3
KVtxxMVjgjEQ2kk+G0GJDOc6owvwSLpE9YLXuTUDwnGtBYxxkJRRa4QGoipezmjifIsO29pGNwyi
DWB/rERbwrKdM6DzSjTAyJ/qK50PUT3Tc1/1Bn/BVs37dLnSll3IOUTK3w0Bs0/cRtKjU1VBW7bq
asQjFztkuJCOM1iZV+yzT1yrvzSXXAWRp7Yg27fAzhCzYIbS2Zr3gYpBCpFE7m61Jxjk9EXsNvmd
+dxLzznpb0M3MdAABQ2y1Po2ZBYRt8D8AvRBuXjNl7tH+7QEWOCeF5nPkEQGCOBpKAkb2FnGKJeV
9TW2OTaYBBwBpmlfMCx2OnCijjkLQ0tI+EdTJFNk+TL6MIsD2gGRo61ackqvXcMXYJApcyPyFfBm
7GYSziivYBiMIgkomKFnHEKVFqowFNDldY2Nf3hMbdEb3DoISMMYm44kO3cK39znF8IDq1JnTNsV
acY/CHIRa4UKY1p9tY6A1FO/MROHfsFLtIUtxyIGIuwqwPvbkWPYnSffq4fefk8P/U5dY8B1g5Vj
VPNCL/ONe070NNM7eC0Zxq3IWnvWclp6oggUEp4OKb5GcztgrnkHc+fugp225JVFZ7oCKFUN7SgI
qTA1w3iYQqvPVRHDgimgSPdlpzvMgIcu2gYNYPUZq0NHipXgaEBlG7g9xTNhzxV1xttouWT05wD5
atGXfWDKSAtE8W6/KonxVvinZx5Oylw8AsdNWy0QBauWzjRhpUHZNoEKdjVyXkpO4+PdQLSVAJTf
0OO9G2TqwxjzqOoS3W4sW7BhGmO4z1nTt6mBMgOeXMbaw6i9jPVHyd15DcDTneCXrrt4QGsmce1X
wEo+ckNlKr8bH8Cyi6DyFF1oneOCt6eEyAFQ7et0iwTeblVURAHazY7bm07vEUvUENELSfc/iBKb
J+pHPY9KxUT2Tl4NLuAFkLLa3aPCGP66HULMFCJ0dUqJudG1ZohJTPOE6aJHv0IGFzh6FVJzCkWz
CI8FeiNHG4g4rvCWYIGfHBKgXNsL4yjx5zpmgo2rj2ECmvNFThtM48IXgmkH+61csqHr21pbX8NZ
PfCy6nPuYco8E9wU+VlNzMKgZ3uC831+bZEKdTgS5jHFaHAqotqfFfQssU5rm5OxsQEUkSy3xTJZ
nj8pKk9pOPHS8BunIK+aLzuumdvcCTH5Z9EaR43cM0C3RFnSWMAtIbiIgRaHAwYbX97M7RuqlBYG
K3YOQaxD4x2KUnGb+ZlJv2uajEUugwTzBwloig8a1EY60Ml0F5Cp9xG69TvMIaCvPOC2z8/KXBM1
E73VGHhi8fFqUUeatYoH7GnBAjPbWu14D1seBSayGMsayfwuGo75InEsO9vZ1udt2c1ZPmPCA6M3
ktgMlnimPBDlw+593tnMKv8/v4+mCdigSTgWJOJJvgzgwKE7cMu7C3m1g4/bPHz7PsaQYYkNhuhl
A6lm6Tt2mhDJKgoWYMrDsV7JvupqoLRPN5b9W0eDTfvAtdYzx3JFj7Ego3rBPIwAetaBJjCRUKzR
7KUvQ7/DZlcDHfYiqrlHDpcz5lqjnYdoPsG0hvkdsU24DLG1LkI5d8Bz9vTU+M02R6j5q94oGFHk
PWVm/JGGZV3Ay0N908AU3/WxmUKMjcLBMBxDtB5GTsc5sZlJEP3q9xkJZhKmEsdcGo7r9fa7RoFU
yjH7dTzZZEl+bVp3k27IK8YA7MJdHc7bApjOn0hFcCyHMivTCZ+M+idWjGXG2L+C/oKt1+1jgGmE
xNr1JDns90oN57TB1DA5xAXJ7w5f5v5rbR0/1zykzbmUyEQe/03al+02jizbfpEAzsNrchAlarAs
W5b9QpTLNkVSnMRJ5NfflTp7t+kslvKidxcaqEYDCkZmRGSMKwxWTfRZnbTXFCUbYXd6uC7Sx3Yr
eulHiIxFzuF56jEGQJmIWhk8HWqnf96tGhuRlvY4+4tLF8Gut8PiKXOfrj7CpPncWXV2gQagGt7O
3lx8fRw4YjzhSgJSxARGgqBix/PtSkZiPOjF0IhDPtwyTb4xnwEabAY804zM5jlAu3n5iynnThV1
+M1Yf4P3SGN81y4ZerrwYICJW7dwdUzSri5P0uF9m+9cUtor/UJeL4/pw4X0i31m8QC8pg989AGM
sCvqtS7TczU8+cdrRELMSzz0zvq9cN3Ueoys0nYauygBV+csJSAOATVni8Qlr0XvljhmreT4HKhV
Gx18pQyhJlfl8HQ4rIvVW0Xe+9wKyXxmzdGcHT5gB3qLfYd0jUaMd4Bz79xrYFTtKpgBVhCDvI9y
Q++8bU33vVpfyeIzsuZOjLjpYuX7PWAxd1w1nzRn3zfAohSqTdKkkklp+0dj/hZ/vCnPAyzbArB8
rdPZr8tf+2XnfS0BLP0KGJ3nmHAD+KlHA9tGgSqBQShduvVejI5/UMwqjtUBx6+6miWc0Vl92T+9
pBImM2unAwTKvkmJznk1JlAeUKFUALEgohCLkQXm1iOtu2TI64pQt5lknVBXcst1usZeh3g7e0Ye
KCZLc4nhq6XnNd7B42j7hIEFIoqMWR1MWwkaCxggG1GahthcgQ6BtWJFy9KGQf/acYRrqqA4JsNC
BZRGcjHUAVwCgZWg0JC+XZzwlZ/+n3BnftBhsiKBej71aQc6Mw+Wc719v2Jm0BrmDqSX7HceT2mn
XBvkr5FbpibMBID8T6WVw7Ds21IVn/QMtvq0XcyhLQDMcZbW/Zv6M0OoQzrQp4xpaFP4AzDROGtS
GTUJHDW3Iv3ryhq46D9/hgY/STCGODD67NpdznjkloNPnNVys+85j9uEIPykwdjasIyGWamDDQqq
UloLsupth3NUE8mJn0QYnZIi2PNTDUb8GVFeN8hr3vZK8czWhFfwkw7j/s8EVE7zCnQOaxmNbNkj
b6SFd+mMTQ76Oi+aC730atcf99qj/T8J1Y3Bkc0zsWpkGHL8fgWXKiPYp7u/T2CixvjjiNiccyS3
SFO2oKAC8Sh2I+vked4H7yY458QmX8NiSMtWxUUkv8xfGEvmNYdNZHd/ssGo+SmepfWAVgX4ocCs
neOolpCqnux4w40TgI4/KVH3bHQlapwj4lNAadiuj411PL6dLG+bW+/btVug2++KduwtnuEd56L+
fAh+0mWUXyjCS6VS5RePbw8tttg5TkyeOZr5p3mmRNB0ZCJGgrVkFCaLtToKLjk6sJAhhmGGR0eG
1/ucTKBX/CTCKM1gltKsErObpXx+3NLdWd7jY7huavtxtUsG2ywAgRdS2BgOZQ57ChNMn4DXFFwk
UD6tmkck4lcVwDPcaI79FDhS8XFFXpx8gf79ZxS/9devcEAzpmHJXH2YyPL8OINbCn8kRcVM0s2L
gIM+GM8H7Fsg7oI86BZgs1+cjcUT2r8Ywn/ule1Fr4zKDE8ZyJVYEobt2J2/s/+VqfomwWjgVdHQ
+kqjaxso5rn1ArD0WOFc4ERR5eexMcpn1oDF62pc4Np2XfdTepg/rBzaBxpbBx5MBveOGI276idd
7wscGmLbwd26Ii5pfvEyb4WsCJYkYVUWr//uTz/7J3/M69sK50tXqDjEwW9cy3y6L/9/sZLfd8S8
u2qbyVmfVuDomGzWGEt4QkaRnLxig9UGHFr0U39GSz9ZYUxJgoJfLOU4PXt9xcRW7KITyyLOPkLZ
y7R5D8BEz+ZPcoxRyWOlCgQFkuH7KbHXuK7F4qG15p+19wjvcokJBBNdZ7yH7S/+0j9Hyvas9kKl
pNkMbKahpb4tIYoGqleVxylfTj+g32QYvznHbgYVcxzIOeREWGhb2+u4KfA/y4Y/jpDFa+rTPrqY
Jyrv9tGtLJTYEdxiSzGWw+2LOVq6eUEHjynGZKj9qUv6suyftGcV0Zy7wGpixZ6j5xRYoRbvCLlX
xRgPWRNrPVchIhkww+xwXR2XGL/Z7ThXNVHf/HmOjN0QT3KBlcGgAzGEzUA+DOX6OTbseSbgbriD
Rrz3VGWMRqyXgykADPDpgA14b7e35OmT/EYmCjGVhaXSPOwF3nOiMnbEBHhQpIWgmBCsb1xXLt6U
Lec94dl6lTEgcYDcV1NAOo42CmtPZIHsGnr+MVzgGw5PjyeyKz8vjbEfVVJJnWiAJR/k3kDv5D5i
n7Q7dzIULaHXX7uPD4GznXvS3EuSgXweAGyVW/A68gLQ2VnBv4ek6A3JjwBvuW+DpUmNHv0+I4nA
UswCtYVGy+SAtqq3t+0CGRusM2kwMmhhDIyn0VRj/zD6I4KMKF4xxiSKEQhSYEOM99PA3nINh7ck
gqrqPTqMAJ5VSVDbBgenYsFZ93L/2CbKYZCFEReM5BXaJdVn59ux2cYvTB6sxCUw+DzzAfjwPMmb
NIIjYozgNXpfae0sRaXgjLQBkuW8xMS0PfqmcPNzRlIWNuEs12OwUyCHtIVZ/6TmCMkDzBzybN9k
imJEi3mnWrkHEmCAizHdeFt4yPoDO/eD51xw9OaWsxtxVJ//e/3yPpqr8/vXP5Fu/nH9N3s7+vWw
EtrmTJ3lA1bp0jL7W+K5T+V8MUemdTVYne1sNqmduh6iPB5rE/nGn9SZV0o3+rqWTJygj06KYXEW
MfRxwawJ0IGt6h04I96Ht38WfG6fIkcQbxZyxLaZzbIkBOLSk741FiqymRzZmPanR7LBKO1FHGZJ
nVPObCSR4X1uEfPUyCB3trXsvX+RMP55kowaX1rgVAGsiqayAAfpuv9n/GxHtZb27r7MTGe0Rrwx
WqyamaJnBrQYhs/RLXH+ai13u/qVQ4ajXmwv80VV9CKhRxhdifBao9IQYBOWJem8QItjyFlgu84s
63NDI2XfFhzVC5bb8vjcvqHnkWf/eI8UW8+6RmIupiUllZJDSeqVq67w2utI02Iy20mOS244PJlL
+b4tNincA3IJwDu4LWSLiF1hY95lb66FllS8vtFpL2ZEilHnqpSaVI2hVYhKaFDyCRgCOBWO5X35
O9740XRyakSNefAFIx4kNQBjNnL4azd1UBBePFb2/HXpLHuy9xA2+B/3hXLa/0S2CJODigHYb8bm
S+1VqwsRUaUMIJBtsX9aIG6QFgTbDi0PMwRfX90tE8chO/0IfJOllzyyV8VJnhWGdCN7PG4xrAn4
PwfOtoXdqnC2rS+zIwU6hQQP5ZIZx5hN1BWocfmmzsQuUdPoZ+lS9+i4rlfx09t6Qa4W6D9tNryx
+r9oyDctRoZiOalDdQAt/wCocVrvj7Blfo713SvYTgcO8f2j/YvQfhNkxKgMFawyokEtjQRhNoEr
pNlz5KV22oZDiys9jMsop2alaTp9bYX5EQ3Aa+qkBu7L3Nn8cuClOrbH4Y7+4p/O4zd3zDvUGm0c
X6lXjBeWpBAZ1LDnvy5zLt7fX97yb0rMC1SmQlUUM5i2Q/1bJzK0YzHPvAEe+AsAOgfsqsW8N4e9
vzyz30SZp0g/Vf9JclZObfsnlOqNFZmjMb6xrA91sQvtjwMXZ4KK4N/PFJ1EP5Wxrk9Ka1If82Lb
2Cy31r0tOogq+zpvOPz9xTv/L3+6wJqbk56mKY0x3sxtYC+Igly4dYt0ea0WMj2qe1wxJqaOOsxF
nWhQaLv2lrrOj+ncjfw3JB+RGQF/q5XjiZa192wAJHiRvTs/81Jb01m7f0yNzo7hwKTr6UW/vcVo
snmKCPIkZFgirueeLT27ewwzlqad6djfcKECizEmdGVnHgJfY8N5MTQeGca+GHIod5cOZIyEmCe0
qh57S/6dYpneOcJ/0T55uN0VWWQGPmPxez5fvS6XiFf2jkMWJzewf/9+QT/kEV1O5i5fWR8Bgtnl
0kFY2+S8MHo6cTS6AMZEzbSgigOadbaBh1EsMBIxg9uw45ilad/uW64ZsxShZfsa0GRAjv58a/Ym
uNbO4822U4tz74IZi6SLWW6ENLQdFqUdEApSdJ+N6UTK6LAY89OGUi1VV7CRECT1dkf0alDQi0f0
CZMaqrpxrOgBmDD7nc+Fl5r2Wv85QrZcGhdqYAo0cluDamWZjvDbWoY1xznmmHX9Ji8jzyMxqiS+
0lwREFmojwVvdd5SkATnYu0xQcYrrXBMus6WT/P+iog0RirMfyvp3AYcrMcHoOkTiXwtgeG5jzkx
ME/kb2XjEYtNcT0Jw61Gpy2Djog72AG1Q7xh3xcXLiHG4tQnoehrGu7m8+AVzz3gOr09VzDu+4o6
2+AaC9fEkK8QjINfYGDS3Aiv0f5s7W6+4X2OJtrExp4hRk1+PoXtTAojdUal47Bei3jyU4DwzbE9
xUPNdm95Mpb7ck6R806xPUqJanSimeEQ/RNWhWL1Tfi045mn+14ToH1/shUCmrHGOgdaeouwFPKy
TY9f5QtAXBFScHGrbous7tipm4c6kr9TLXeZmEHir6795qMNf719WjxG68+n8/YRPUO9TD4/CbEq
NFkCdsBc+ftk33se72Q5rrDOJs/iCtFpRlXvYvvHt6379NCmuEekfvTF2eI4wzxtuEUCI7Z7ORrO
JWV75rnFiQQe4GcoqBTnMjmvAJs/U6M4VAHGSiM2DYvp1kZBhrMtcKTyL4nHf8wxm0iLm+A/hRAX
e0xQ4DatR2L9WqK2Dt3juaAcHbiFxqOjG8L/GhJ/jQp08AB0ifuKzXM8b4o/otDWyPJUGrSsn9tI
KG0XsVv7v2H1aasvr+mVY7HYbNz1XKiDcYUkRMvPko/5y5MAxtlQi1QOS1rbttHHSp8T9NHOHXoz
qIgd/seDY0zH6Xru8FqCF4wtvT0hn4k18rfyg5++89JJHMbYDFnWJqLQiqDld1/S62XzxVGdiSHd
H+adzYw1TXSOM+q7pr/W6L1NrPnCXStzF/LwGM5RmyUbB93uWFOP7iOOCHKJMwFJMUNv7KUCd7lz
RC7/6c21fWUtlnZnDYUTNDtja/Uv9s772p/XcQ7b4f+PJorNndVNrA0G2ghgO2xAmsFVRS/EGX84
vE4XGb8dydsIxEjdLpksYrkOvcnoF3qsdEs6oqWLQ4UnLkwkgtAqzq80mCxzq/A0kj/1PYcExzDJ
jD/Qn3QjEhL0dCA0jpb63OOZCk4uSme3QoqZGathBQrHdboRrDdSIDEEOL35bMHRZI5VYvvDGlmp
G60Fpc4CbuwqJMn8cf6wuTyirM0hJd6PVG6x+ej6w6RJug42/cm2O40MaLAmv5BOPHE8XY4AKEzi
4jwrmzoawBEiuhxAVIgYFE6Vl5PiAqDXT9dJngmFce6RqewsjKLaW+wrCcknglqCAZ0NFtqjRl8B
g58HsTgdN8iA3zex3lIyboIzOkMpFAM9pO+86R3cxHnS7E9kSxyUtGnKosHg9f1Lm/QRR/QYbQqu
s1MVZ7gzlfhXz3xO3u///nTkNSLA6FKNNZdnzHBB0jED4b69I/JCSe5MyOsGBaud/++kcESQeScz
WU+MJqAnSBaLeeCipYgETv94n69JtRpRYR5Io0izax5R33qwgezAM9mTmYXRz1MLNRKDU3g+n8yS
qpK2i+ZncsvLc6wcT9ZYRxl4rP/x2I8+5upp5/gnYuKVdbG8PdIzPJ4mQ/1vnlhPuRtk49TRFPVp
9Y6r0bEFydcwn2va4mvFK4dNmvARMennAaqCmUnS/xGz12dX+O3ZPH4mzd2IBFNPOGuJaUa3VKNi
iY8vSLUjSuT5yBOwgnBeRlSUn4w057ZKIxmndrbfAIb9ecXAOnGiBfpbwsK5L9RcYow1KMOu72UD
xOzj8bJKid9ZCtomXeVVMLblwqsal0ORfv4fUeOIPdY8lJkE4AtQpMvi8jlBipagauGpC560866L
sQsArIc/S7tdUcnGFAv6heYq6r4rVCwQG5qLDmN4h/vc8YSQMRIzdFZkeU21WLmQWYLBDG7dh3d+
jKGQI7NoTSqE2SJaX33TuqK59os6dzH+5Yj8dKLk+7ZYV70ZrlppmqB2WCO5jiME6pP9CBwB/EH5
hw6vAuKyIVgVyTnK6TrpiDTzIidSMot7E4KC1ZRIOGPTFpKVnWXui21I+offndsuh6W8DhO40J53
/yKnmwVG1FlzkpR5m9JmTv8t/axcFRK6M5wDd8yaI6Ssq64MfSjlAw5YJgFAKDdYqCutlt4+4mVE
p7MkI44YuxJJtdnFCpXNNe2dA/ZjAl1YorgFsFrO6U16bCNajFlRUjlVhRN8gIt9bBzUmvAw1wSw
qJghQx2GQ42jdX9473mItULU9NvoC3wP4bgtHlGNQP0eC+C49pnzUrOevKqpwazuQa2x1iUJHXEO
eGiO3k3Xk0YHyBgSHQw1JU1fN8vzCkClX7KvpiTEtt4NEKi/uD4UjynGqlybQBAiHfRus6Nn23yb
Pdy/JZ5fyHrxQyJTpkDC3aYOMk0t+Y3+V4NskG/defLTfXIcmWD9ecMAVrIcUIYA1SxuMqI98jxp
3iWxExtN1PVSTQ8NLWjk8ZP26TsIE5zdhfNoUnW582aySMO5Zla6XoDQGnuRFtH2/lHxfp0xDEUs
S7JBs8a+BgSianH/13mW9IZdO/Jsz5JZZJWEn2+sbmlf6a6538OyXFg+z0WftjoaIinFpNvMGJsd
qWhTKmPEcMZnY2ONNtBXeftKqM/w5018k2BcwGCmSbmRgYQr+tLDmUhc88JjgrmNasAwbBrAa0E/
8HrdvMW2XDjSS4+tmdhjgJYk5Is4NzT9Bn0zxVhrw0i6i9yDpPR2xnKq1YPzurS8+0SmYw9FECgA
FaCu2CEMcTBOYls01O9LsRF0DX8MTSs1wXAQhuTwDHH8h0kDMKLHuA9iJ6c1nQN8Gn5j87ElL2E3
77M0/aKOSDDyJl/aqGzNll4VhtrRy7XFIMEC2Ubk2/CwJrySwLQ3BkRu2ZRNwKOZDEG16pV8oChL
jZWSqCKDR8ENqFf2drKNyA9+L/cYYIjcbC3H/o7XRTYpmiPyjPD3WpC1zQnkt+EOLgog5u8f6HQS
ZkSAkf3ZSTNaMQBqlUxOq/XJ2rqx3TwvyKPwgXa863yPyaTzMy8FM53FHJFl5B+HrYf9oF2frvZA
0udojmbXqoZXy+FvUiRHdLSfkV1mXmdCamDzxOGg49YMu9+WL/ePkMsLE/TQPr9aL8GLbwfLWYge
FNSe1dcPDhl6E3/YwRErVFRGRh3bjS4nhW7tKB8jwCs/3hoJUTfa9zyGqEzfo0QPdUQJNaPurKdg
KG4BXFNXFnGTz3AeqgteaHWr1/ydlMQ2SEmqcSq1AeLnozNT+0wkINQp0fwSInuenwiwliku38kV
Nh/2To8xuOyrHBGZ9in+OViJ7ZzKorqqepGuQ7HPBSHosstI9rjfcwGyOZIiCYwxKZJ2SMwAyzr8
ovVRvkphOzx9sfufJOVPzAW5Pg1ZTA91LVjFaxVtzsDG6HWk6AJHL3hh4+QDPTo/RsfMTg+0TgFG
XPoVJSR6WIa8l2za7I9IMCoWYvOXXsW4IsycAuMl8fGSEaAu68tfsrO3uQM7PJYYXUvULBT0Mz1B
u/uFBVU0O9zZV+dCPIuj1xKPFqNtbQiUZyMCrYNNgUlzB2DFdr5ZvzWDZexJvlitCqdxta16wWA7
9i9z3lQO/ZvQjrQ9umip2lQQysyu3zcOrPB9ceQxyPYFNWlZdGZCbfDxGCwXkQPz5UoL1K1ohG/n
nu8tNdezbG6kTyXvjnVhG4SuwO+LcpMux1kXH4sreWo+Q+IWXqBYQAv01Kf7nE773d9iyrYHYRso
ulyuN3o56ZwTgFyTleZmyBJxKN1/1yS2hFFEKpb+NBAa6pb0FvYXrQrv95nQrs/Nrxzb02yOczfd
hDFijnmy81zLCyWCmufOQfmql8WZLLlzPvf9HemWPB0J49mMqkYZ4O9gOnr2W7Guy7TFUrH7pzcZ
fY04YazJtTWGIqba7T5+3f9lrgQwymyUszxra3z/6QRng8xhN9AIhAQTb4KCI9psXaGRL9drQg8q
+RXvh1//m01gywhypkWy0OOE1sHc1d2UY/M4t8w22hh6UkYKPSU0gSUoML8Coer+RXCumO2xUfuZ
GBY5GAgWGAWoOJstOVEBkIR/ekhi27S93lExPa67JW3NrVdZ5FZnCzBr6Dvc7S3Led08zguVp/mT
keO38LLtNgCwlky1ppq/PBo7eOxFZ3/wBhanQ8cRFSp+Iz1UihazQCkYBJCi6L7RKfQ5cBORxgdS
ssVtJ6PndcdQ356QETngO0RdlNDzPNuXmlgSwTkia4kCGdfd4x0gFc4RLXEWYihnBjvWXAj2eqX7
wosPQ7A/8WIPnsVkl/QmM62+NNTOXNxqHSDovsz5aAGTacTvm2LLBZKYB6Hc4Oh6QHS/lOuyJRbW
zPGsP0dl2f6e7FpJRiMhJuiWa80yHhKrRR0Jwz29jZPz5QdusyPPL2cn4IREFs6pApK6h8ylQ9Da
7lnYJMlrH5oGexodIRNkm6oQYyEu7qlT7RwLmDb7D/UDhR1ar+L55hzDxLbvqJ0sDGUN6UtQWIkO
LfY5tHYLEPoeQFwXYtRLR3Dv28KbM3BHu2Tm5U6iJA+DM2jKDRAeHs/kdw08HeDDcF4NHm+M0cgb
WVJmMeC4zZpEAal4Rn261VBFNwPQRQ1TYUc+yqhtM8mkINAYG8zc2WOyfrWwMWC5j1ybC5I3nT4f
kWOsfKPnRoOtdzShTcfLdon/ZCyU3xGWXJi2t4yJt/d2nKfxL5f1zSNzWU0hiGZKsZmHre8u3Jk1
PGLB3xfXwlOh/lMovukwl1X1aSu3M3qWPhAUt4vARv8whQ26AOcfYGdcgjS4vUeQ8bpq4A0WpwAE
L2jLo8NQmNajKIfUZcW7gmcFs9U2R/Sng5tvLhljL2BApZENiOTBB0l33XXY0vIQ7CVbIOfQ2pU+
b+fMX6z+N0nGBSyFsj51Ai4QKCAVMR5WFI8MSEwczqafzH/IsGHbCbBnw4VGAIfzat1bg4u8Rb7u
I7qgijsbyBGWG8+jN9OsZrIqxVgAKu9d9y17Un4lCQncX3njcPjiKR0bs4WJUGcKhdHHEEnoq66L
OWRvQZaoee+fN81ChmfAazOhsn5HNNm4bVaIgWLkkJJUtwMsLjtFHK54louN1/QAS8v0lpoSbOmR
yFGZo8J46Iy55iKta3NeGZ5sMDYkN5OwQxEIhtjH3Ff0cl/0bm/9veNiTEcbyGGWqDcTZR+lJfav
YT3NO8VFumL8ILJqzBqv0gV6TM7ASLLPc+6WZO55MsakqJUiSq7gsFilm/fMhg2pVquXFZ4Dj9fe
ORlr61gBi+kOrMhhnf0SC3qkoojRp1gBZCpzUqy0phCK9091solZ1bDdFBiD2KrA4kljVLw8aT0d
Z7ZhN9r33ALuE2yyufnU7Ae0roZu44eutvkIgRRpOJyS1JQOjMkzl5qppYEaCMhjI06Orp3TJ4e/
KRsyJsBcmRhE/VCeUB3y1+67+6ktao82e6LslUFAPg4z9z7ByWzrmCBj+0U9zbQuRa0IAC++4hRe
9ODxdh7S32BVYUyDMfbXa62YQgQax6NrXwHsE5ecSHYypTAiwYJMJ/Wli2V6MdhVv49fyt+o3YeV
9cFdcTX1Vo4J0cBpZOTbRmyNiM7To4U9WAb2A5pHzmRF/URPcw73b4cjbuyuW+PaXOXoCmKVg3la
h2fRJ4MH7LpUJaSGUftkMxhi2IjA6xVoCVzHyKxYEwOIVRfwspsV2MrKS49NCcKYHvV+xocnocW3
i0BPjkj8cianXQZAyftnNlmsGxOhKjYiEoqX7tpKIHJxjz48qMZ5y14jR3qtTBItahUZ8Q68fXmB
gLWRJXdy/5Z+Y8V9/AH04Rl9QBfWkabOBhiJBDmP9Xs5JwjNxDkZHM8TOe0r3DtknrGqm6nI+oNd
EHPWNkCxtSeaUOvBJcf6TbrduiKh7ihquiwZNMwecSZL4mwoO3p/YOwo/scIxhvSv/Bsxi0k/+MU
R7QYRevRfJ4GFWgdfCx1fCsedC/eXkNS2RfgXNn7wEGD2N7SXACs4aHhJlmnD3b0AYywJglGnDoR
H2Af3wIAyMHr9+Ch6jw/ZErJx4fKyKsWprmcFqDjA5yjeAn39/VhUudGbDDSmCeza3C94OfPiF2E
RWM73oULjjuVXxnzwAhhc8pzoB2IOCt0Ar0tSDRvLcVevWQYd7QaIi46jvM2mY4YU6SnOhLFIczz
MshBkaYIjq47cyqX7Pfc+RgeZ8yDfI2UTsLuBIrBg4FcE1SspfJ4/4omX68xM8wjrOj9VTwjl0y9
GszUYb2gQqQXjmGcdAfHVJhnuCvEIURxGVQKdK4OEAes6vXnzvPSC12eqaDa8Yf6wkdDQ41hYISE
IablGWZwVBnEarp9wBFRFfRgEDknRwXrDhk2sWcGZqwIogIytNfleLX1jULQeYzC1b86vm+O2ORe
dT2rgTHolCN3ndlXf7hYDxY5wc39uP5/9GxPW9sRQcYAhScpkdRQoqM/GC86vsu2Yp/RlfjFY22y
pVkfUWJMUHoWsAA2wSlClZABOD1UGDsf0F7gPwgo68K+RnvBB90PzeEpMkdQ2FxfbhSVgb3ewCa3
g4dhvtovvS91YVi866PvxT1JYUwUoLvNZGhBx++W5m1J8LATrZ2Kdrb7MjntgIxOkzFNUSQlVWni
NA8JcudovnKvmHUzrfl8voGufe08HvQzV1QYK1VodX4tE4iKfbHVW9PX1ZVtaZEdJHvJO8lJkzji
j7FW8kkKjVMNRbBbOmgub/LjTIWV5zb/8pSbsSHKoJVZbMDGC0gEtIvZ5uxXvzdfHfKJJXe9CO/a
FMa5aWdiEadXnGH5Jr9gJkiRSe2QZwcLKM/4G5pQDGW+Q/IbpqbkZm0nn+nvQ2X7gotrrETiBdQP
lYMVguHGXTdzOSVlRIbdq/CyO/C6UqdfnRFJxr4EwGzMBJGa6GMOo/n4Cqv5Bfz8A/ciOTrO9gmf
U8wRlpWKo3UoLmZRk5mjvHgf9xVv0pFCky2W0cnY1yowegeP1TAGyUC76HzYePx5vmkuvn+fUbKk
FiSt1fD7pWMDEZfC/zdub2N48D4f057niBFGwSKM77eBCULoTLbs5DFchutBsLSGXNY7lMk36tOV
02v9FwvyzRyja3p7OceiDJoq4ISJ4GC/HSq2vw2yPJXk44M7Cj4VR+uaDPkSRJybwRymknR9G1CR
wIbq2Xu2TZ9VNMPXyFvWzwW2kHYv/Dk5ysMfT4BmGgbasJGoukFLjXxGCb3ktRlEA52AB6LxjKje
SbSkxfWClR89SVxvd7YkweJcp8Ihy+jZ6TK0ZiTFA1xICL8YWy/Pltf4nsy1mCp9qO9xyDzkco3t
IlIMUrb2lhPZzWysU3Af0dn+8olq5IPz8krXRwfkeblcok3wSGMO+BYoFX18AAXL2rwiyNnBAnAe
xWn5Gp09PaTR2YfIjidGji9by54KU7PBzi9gHPBWNXPpMM98IwCgSqB3DNbW+VqSSbiwCutLfsh9
zeHc7OQDNWKKsTid0mqldAZTcAmP2OOCKH8j4gDPFq8XeBJODkuo/pFdRl+C4dQaWk9JAT/EmB9l
oOyHiROsPIqJ4nkWYEFronWYzsZ8NnXYsCoHPfmNj0CZmziaNLWjr2EtlH4K1bOQ4JTtt8GXG9e0
bu/y6VkJCXfM5OYD3hNrxjjVM70WJRnkaElzsE/u4nFx2hqZhXRVFNsejGJgGZJXAEoAYrxf0h06
uwPPVZ18o7+5ZpOMQiefxCSCbOEKOucNe0fdYCXPMRKNYiDdTPTx7+KbEUnq1Y7UZqhioz/34DxI
iFsuhZjM4BzMnQj7Bzz1teGW3jk3y6Ycw+CEGYkZCPrKHF6BmKJAsRT8CDt1ADLwwUvzTMfxIwYZ
i6XEl1gaWkoPvc3xvt96HmAQOdaHY/h1xvgkRXTNVR1EUG1MAb6ImiY3McwxvTpjeJBDl+KmDumm
S981XVWwHDxkQMzkARnwTJzOWJ1mhrdzVoGbAxxFbIm4khDI4nRSmXNst/zvHb3TGaOTdnqLntSA
ltk7K17pGCaB1UEqVdwIAD2uFl871FgCS3O4LiPn0dQZC6MGTSXMLjjOBOsH7GgnP9JhOcwMWNmM
/G9mXGfMS6xoIRSb0roQ/7iWMkv4KFCPxlJGotr/Llj7Fnk2i1pkWa1nCX2k36p58hyuAV23B+ZO
R2YrXhpm2s3659kwGPsRZae06HKYrDVslvueIRTNfKBDRnvP/5ce8ogzxtPBIGWfzACJQjv+TtsB
sS5OkDftw5N/gzEZ16spGXlIzbCd7K46ChboJrQRyPPw9LmUGLvRdJIhNRfIP+Zibvk/gNaskMX3
uXZ+MrYYnRxjPfQkTORYOQ2o9KDRBHhCFL4YfguvwYRnbw3GeEhZcZ7FMmTdP1brlmReQQAiI3GH
UCdbFEYOC+vgB0qeZWmLs+vnp5zAGYucmaObVrDKalL0dnEhGqlW8JY+/FO0MVvrvlbfOt/uGC+D
sSAz3cyDuIeYIAuDuT7Nkv0ZoAjsyAH21SIorQAwsW6HLkopckLL8PCihvAlaLzDh7fhyhJjZBpR
ShOthNb3S9ctLbPHtmGg0s4WKF1gT9x95qdzvd/yxO5kTQZseZYFyBMyh2uswFkAG3f9+GIQbGMy
Fx8calRo2KM2FCwQ0GRDwhJ4RnrLRlLbQT/DHZTtfC1jumvuRdvM+ojXHwhzONSmdGVMjRHhAdm1
vDVBDbMgJLMj66WHd8KNUKcShmMyzOM3nPMWLRzpzWmYkQRIel7/ziv+TIrFmAojpdkpi7JOvfk/
6IaPALwFWG+UmbiV68lu5TElRgD7MhaTNgA/F9Tt6gFLrDCMbNGuQMQPX4hZTCxQ5N3VVIQ0Inr7
qJH/elazoD+p9K6OdivQle4nCm6HAOmDJ4Q8UsxTpxpDBlwMkKJZ16NtIn3RkeqopKB2+Dgf/zcp
ZNvzdRHZiwu9uGB+2ssD0VIUXGkZIOaBLky2Eo0PkXnwLsCPDo0KnPXzEoNPvotxUAM7A9AYGBLV
tEu0nFuCT8nrCx39uMEtG8sFBZn0B8cfwryHyUlqTzXVPHtt1zUBdSxexj9fyBkgM/px4Digk90p
hmKYiO5U7O1mgWNP6UyNZgW2t8sYe4W0/hceh3OX9Lv/tF/fZBjVCM26mRltBvuFiSRMSQPj7JnW
WXjeGIcOqw2KOIi1QVUQcUi4C7HoJQJCHcHB3Wdo8vEdndvtIkdqp59QqQ9lMIR316XwOFfvCgRt
ZPPom4O0gM9Lvk5OH45JUqs9Ilmo2ABknEESXcDAH3lby266VNfNQkCJLMK7at/ncbKFdEyQ0Qq5
bWdG11Eez9sSALTerp9zSPDui/7/EU9drwznpinA03FYJSUxdzG8JdpkaX/w9q+I04/oP0LIzqyc
FS0RhBayfjjCZNkaSvXApPEwLs/hikrzHWm/jRuPuFINIdSkqKTxoy1Y25OVl+TiKU/68muvv9JN
l/8fuy553DGv6UyVNIDvgOiwPQAJn6aYY7vwk1XyBDAMXp/gJHzwWDiYZzWs8yg7i1Qaj267jwMb
bh6WHaFY+/Lx9cWFPJ92Sb7vjjEgQhWiNKyAHAWRONrwNT3d6p64BmTSJzFkCVjSJvwtgRHIvkqv
2kUxkEoG5FS3Ux11acWSe55z4+9JjkaUGJeukRIlNMAUDlB9iTFthEmj2QLD5RxTNVWFUtEuKio6
+s8MLN/7qWPSKc3qoFagxsr8qXg3H7vXS4l+Hj98vy/3UwW+H5QYB+F60WazzFBByT9u3fen+uXR
dD5/E0T6gP8+Wx1RuZ7xhK5hZkYURMPUaHGFubBAOOVlHprDk4ZczWFGcqvsLAMIqE5pP++LdTH/
z+DjB894Tfl7qIGJgJvRZUVAh9/Pg436PhUTJRdoj3iwfKILe8lrb29+YX8CF5DthgfGGJUf1Bjz
HxYZ9otfG+GWos2xzAka/st0K/Iekth9BPjI+bat7fXXZWO4mI8rLIBmeD5CrfvXPBX6aBIYlwAd
IOraTQxG5i1q1aLJupOA6pm/lpxSQYUaXrUAit6XuaArbDgUqTFheP9BkbnkWuij6xVLD57OD6jY
6jpAMpEORjNS/7KDX33gJ1omfN0fFBnt7NtZHA5BLNBS5Fq2gycKV4V0C3dd65Qn8YMSteuj08zO
6QBk1gRS1CI/ux0GW/p48azm/7H2JcuNI8m2X0QzYga2gYmDIEokRVHawFKpEkBMxDx9/TvB+7oE
RaIY16pv9aIXaSanBzxO+Hh8ZRw/8Q6KlBXORBsn75WSZx4MVRREAywn4OWBCf8UXF5FCWFeAoNS
SO+0MOLxARwoNpZ3awQvZGTS6iiyMmirL1z9TUe5/iN5NVwz6s1uu8KaEPAYm+Ep35vp7mC1vLTh
XC/6j1/IfIQ2TLsSy4TwC5sNChMg+fdgb2Pp1jYI3nA0JjH1h1QmCt1SqH+ARq/lNaTPweePH8F8
nyKW4zRc4pjAQawQTLqiJuHoJOK6W/S8/zDyyfdgHvAoCoxraWTQFlF3exDf0qP98lV88ML7uUrX
D42Yp7sbR7h2ITRqNpa1MmqwRaNa6z97W4VIJMQUYO7EnoF2f3i0LpbSetjwAINYnLR4ZXKrxnNB
z4/fw7ztYoyXWG3pZ7asD/lt/FCtjAigKKxJi/lAmjPa+gYngTMX802lst0oi8oXq0SgUrfe8Hh5
FgtwuYXWk7x2g4ceaQLsNArtgYByH3111fYzsIZt88GDtlmg+f7qbFtKpAVhb+j4GQOKiMiCYIe9
7/TYT4k17J8cGKUO+x0LY2nSuuCaGGpSLPE+47r7kdXuV0hMcKfC5jFtohQTOYhNKJeL5ibIQVo8
kYgQIC3emwvMWWDSwoRyQcbd0nQ7rHsKMpAWg0FneW1zKHglgx1vrua4CsjHzglzoqAn5jFJyNWC
k5q7h03vmo8g2jGbCziMKMLSoB4le92MX/9N8eqHtTFQllfX0QhV3Dng6RnVKwxEYSsZ/92a8Sp/
yGFA5Jobcrv0cQJIBy3NxcWRP+ULGijHq8OzXM77ITMwgvm4JBM0etgWXXpoBxguf6ABVbMKXR5o
zcOwJKlLQxdERVsyimm94EMtmNTJsfyIIIGwRL8r/WT/5pJMBDFqdVLfGWFVUrXo2xdvGuctBFDe
FzPXEQrP6VsfBvSQTKsV34eYxqwtZ3iUtj7I6h7I7zVANyOr2rsF9YnHzSPMmsi3ZHZkM5L1oG0b
SO6xa+kVW9SDz4iMvZngbnJ3O80+ahNhjI/cqOBUEAyKBKJdmRdAuo8biI0sB26heyZ0m57ozYIm
jlSStyHWRUAviXhbAc3Xiv1WurzYnnd6DLQpmq8ocg4pix0cjzdM1aIVBJ0JnOdpLtvzQxsWyowS
jJbU3lXNtMS/fAv8wHKOaddmvbBWn7QL5LJ7fr5vlXONcT+kMjCli1mRdBd6hq2Z7PSHxhHP9aOV
v3wtrM/Q5e7EncvO/xDIeFepngplrkEghtsFq/Kahhy+mg+ACHeXsTALWBNbZCCkqrKlnipUFjbd
vBfEWQckAXnXgZs6myOU+6EWAyLLMULjfApRuVU7dHXipTAxoGoQ1YztxT69bEezfP4aX1aHzP3S
aFcNB56phD+ewomyDL5ga0poGNR+aIh2NdXfJ15z1lz8O1Xy9u+TC6eDzSEtaohozNtaUQSiixEj
0l8r8AGanzzKlHmvAikZHUHnUhB05kqksbKoOsxXHNVNmZPOu/4Ve+nL73C1qWPr0OwQDm5prY9z
kvOXYiKXuRS91kRCXkNu+LA9l0fkaqQNYnzzgP46zgWcyWao4kQUcx2WQV9eqgVExSQ5Co+ohB8+
OVd8FpEnIphbEPtBmes6ROSWt2tfNRvjXYdV4vJSafPR20QQcwf0YpkojTwgaC9XyNmlJP5CwQSz
ZrS9TrRLnQj70m6s+GjbOWaZncVzhwiYvPDafeeugiSoS02CzWDXCpMAu2jh0lfUkeZp8tiUCmJx
vRN6aOxtk0QRgYqA/5NZavAqjoNqWev0tjl7v7V99LuWrvn13KE/A2OrnG/IE8ccraRco2G4QlxM
rPf3kexcsOkm5PFlxW2mmY3OpqoxQLIYFnjEK6oawkPvvDs6oO91/ZUMpgzklbn+1+zX+j5KNi5L
kBPVleR/jlI1+xTOEILQY+D29uYCjqmQl2a4hT13Ph4bgiWSP0ZxoOF+X4j0EY+bhWBfsAB6o283
touRtL/Ig08eN4Sy1ajq5tlClutT3YNe61cAlguL83XnQGBy4myYJurlohDoiS9Tu6y2rrsPwUf6
+80c0CX4Zdai868GT9WpTMatWQxSpCQVzmB7PofIn5LXx4248rkLxeectKkcBks1SQ0CtIPhLh4D
Qlct2UZkrl2XoF95AbfejP4CqhZcBpa5t18S0T0hCDRzqTL6tSicYTOBj/BhAe5WcgadGGbmrj3p
CxN1BN4nnPMSp+IoCE+exrTFe1FVEAe3pn3oIzNamc8+hqHW921l/rJ8q8Ucp69dr21FTUXbH9BN
h7nD+39/9u2bKsI8SKKfXECltIAiVi+a4UFw1fNG/sB661Ww444IzXq9U3HM4xTUohrp9PJj92Vi
Wbm8GpzAtAfnrVhv6vcVdwh5jkMPhv99ggyUplGno58fCqKqmllYMIItJ5QM0H2i7OQmLeV2RLcb
otq8s52/C9+iGWQdxDgQ9SQUjqfBxQOJ9XBxR1Se6XNMhO2pLq96JV1zHGl96CxQHKAazomJZmPZ
yRlqVNGJtRdVlw8jFknApaAkhKBQNulI3l5/AAUBtn/9OmAj6yf3280VqKffjm2lltrL0GNjNg7Q
auwFvhxSTC7PkZ6rdP6QwkBHNopK2WawkJP1nkQE61iDpyV5WRIU+gOL7t/hOZz0L/75IP1tGGxN
q9f7XCoNnGdTEoH46zGljQVId6NA+MX5eLOJFQnM/CgCyGgDYQlforFUi15JhWMzmNbyRaDFlcfr
k6k7PGK2udZIdSqKAZO2rsVWNRKBPjLWMlhfMHpnN7vNINjcvqhZBJ6oxSCJLiY1GPoz2MbZiu1y
JZkWGKk47vqsHzYRwoCH2vWdWDUQYukFWf5WV4f0lQPA9KX4wxYmIhiQaOV8TOISn6eDLawC+1iR
wtTX2rtgbmqVSyBy81TvyGPvcpaBDl9CYu+4rWxMKuctrjMdeG0CcvJddMKT7GO/R8nRihwF7EDq
8XLGpNF6Yxdr9UqaNRxebufGLFJ+HwJ70dU0yxtliIRjrpO4W42jiazLQL7UlPOe8kxUYy67USiw
0QVMNBOt0MDw4Sp8Xm1eNkVOuHRm9NPdO2rGSVCSRksvA46apgg8bx2BP6ol7sPD22bDJb6b6/Sa
Xj52fOKyGFNkNSHN6y8Ea+wiUz77rzxWrtkgXVI0CWE6qAlUkb0STVBLTXSFvZrBo2QVrr+W9tmq
38t0n2aJ+A5VFWTZpc+YqC/3L8v8QzQRzlyWS9SqvpwVAtwHMMZ6O9Xcwc3c10jzlHZv0hruypL3
/wqvv8WyHAl5IhQ1Ft0IRyVfZatHsw9MeYviO90b8K/KhJMDvtW1Jo9t7wu15GPvOSoJJ691rgSb
dYzWQip8y+WumrVQVUa+BZRjaO1gzlORwB3gDyUFbEe0VROx3x47tav15vAF7sn7X2/+JfqWxh7j
RfTzJh0qAXkWWroJNv0HHWSMcwvVZo6sWeSeyGJcFiM18lGRoJnnRYGldrYsotWycF7q90OMjQ8u
76mY7ZrA1PR/zpLlkY1KP1PGEtpJpHUy0XzYgDHU7m3RQB3D+hwP9zXkfLpbO8nETKIy96+j1AlH
p3OzlewclpzFudzPxcDXJY3HRdJBQrmwhqcalJ0xlmOst7zZsnlMnpwcE+RkYSRLTYaTs5Cxutgo
JWJYDj3VfL5pCk5/IPJEEuOg1BUm3JWqF5BXOVs0RDwK5Fi8XM21/uD+Ms14tzok9gFuH68bYx43
J6JZf6VRuljsaii5fffeneNQECxJI2ayCsnytq58xYMt3h1goHqM09yXa2iLc1UEc1mQy0u2pTPi
h6Emh2jTfFw/7lvlbA5+egsYRAkFLZRyAzKXLkJjNDF19sUzSnPhmlW+SUx+PmnWEfw+WDaf1Ehd
poUKzPQE7pXQRFf16Bbr6kPnxXO3K3XHetg8UlT+5zyVK7gLkOx3KDqf2jf0rniZY+yV/V/7IxbG
NS/9ahGijeS6VjsUcniBJTXTez+EHsnk7ovXWi57gdoSZv/LXeJkYGQ73z4qZY1ExZ/zVTn3hqWf
0IKyvCYRbmiN/m7nvV4bpEIGe9vB03A26gcKVhyJsyHS5Ksy4JOUzcWQ+obeVGGH3bXDrVFJPmIV
OS+8lXjHyeCPWIXGUh8hq7BLh/Lsn7OHwdRBd3slGLUSXHBwvfW2/erKYITBBAZ2XaIKYljWlnfQ
PGNmAEoRZVUNA1yf7IHa2EdlqrsSF5YbqlGd7pkQA0cCGqVT34DO4AaXXbDegTQres3xRma2+d/a
KwNEtS8I2OUNYVFielvno1DMPHf1Rwu9i5F5+TekxeoEhGQGhK6Uek9dwly38A4RUF2IYeKFXPlI
89y305u7e+cc2eV3eTXIyvVCX5STdd2EuyrCbNB6vcuwhHuhkNo14SRuEzP0QJiYeJ/c3snb0oJ7
v4DxdILUj1S1GfBMO94WizS8XWV+XEi8WVOebTtZbXIiOm8vB+5sEscFURgYCtJez9oAMORZ6Nqs
XnkP2BwZx/Q73v59gnN+K2Aro9DiO7aOh44mycmd60tn2IaN/hpEbYfuIzPN1t2gUdD93ZpP+6fU
bdC3+BKC6QU8Du7oLnePrY1lxom5OvWd2z/dt4DZlCY2LKo0GkK795K5speq1hbFsKRItVhhzDVZ
91YVW8rFWSSkWxunTYlNyttnXmJntjw7Fcxc4b4NjVoIboKXzwrJLgRjAWdvOWBEf9O8LQsPA9g8
sJz1CqdSmbtcBIkhFKCkOSIld9556T4OTCFFz5XMuVqzbuFUEnOL00utgk+HSjLQDS2bWW22OMuN
ZAue9nb/K852C06EsU0zoEVu5GsMYVsMqgSFE7+HO/WYhlazNq8a3pzCXmHdUWo92o+SucnsFS62
qhHeu0drlextnv4O5jYvQwTe15IqXYbWYp8MxMw3lOvmvr6zkfRUDnN3hSAr+tQYoS+GjXa7wtxj
kZCrmTbZ4G2jU7yRyauizuHFVCaTe2nqaxsWI3TrG/PDiZCFR1vvJq3N+7rxTPTWkzKBjUKO/7+J
buuD5L6BMe5ZN3kvNXVA7n0oxmlIozFQ8bFwgMbO82JM7KKvMzRo8+Mnv3xHP8c9aQzIRO21UEMf
0nxsn4/MzaZ1f+WbZ471zbl50w/EIIpxaeusDgThKMbrxR6l2TE0/QVvLnhujESdimEgRGkMsc10
ansndOns0KWz3pOnV6wQxzDtYcvnE+Z9KwZJxl6Iqiih32pbW5YCeoAXdOHuCidU0KXJzarM+a4T
/dh+hL5LEswJQxy4dgwn26KRHis80CfAsfM5H05VMRujKrIoKKzvIYxKKEggoDtex5VG07iROX50
ofWyQTU7gu/BzeDMecpTiQw61cJ1EV4FCV7jtvRJsEDtHsEkMmHPz4uH+9rN2uJEORag8nBsmo4a
CU5RzkwFh3i6L2IWjyYiGDwq1XYBsnhROC4aUnjKK3hZGvPioHH5vpz5l2wiiNrnBJCycZlElxa6
dKaVPF3NsiR02nLL5e7iWQQDSnUQaq1/wffZtj6Bl715xOLWePd8oBwz3BLMrJ1P1GJAaSEt6qhf
yHirtN/5mwA+/1Sw4qWF5AmXXY9neQw0hWFby9rNHLbO+24kBcwBpVsMwXOjB55aDDwVy6uBMXgc
Ym6By2a0rq72stgAJniVOXpb/gD1yfkxsLQEv+9VrxWaMfTao7DfiNYLfXnvW99s5mlyaVWmPeqa
X0r9kkEMEsqye/be33drNOtjjeODjVLgi7kN3fsiZ7sKpiIZnGjjRdYuY1gGeAK9EqGsaIelEz1u
84ggGPovD1JlsKLTy0YylhB3Oi+IvEZZH60S91XiwBHbXxJqRV8LEUSEEen+WqJdwWxFnkXMv4wo
1Wp08lZTDAaRgiHtxBiErYiofBdv49pZ//V0MV08jKDoMbHjkZ8/m/U4JzIZcMJSPLkOAxW3GENC
7+3D8LgAQzvP97s5XX8a+7dqDDT1dS+GRUXF0I3qnT2S3GkkdNChbYbX1ULB4J4sBpjSsmv1FNHD
EVzqwt4nG27QN28O39owcHQRS0UIC41CH2KTs1fYXh+Ck1Xy5HO6y92vFd+LmQf3b5kMLmFtTAn6
cWiFdOO5FEkdEs1OfgU5OSBfzXkb5/H2WxiDTaNYq2GdQEEqzLus79+m2TSx+rfRqexC7r7poiiW
oIvmfKCreL9fZyuaDUcL3BUrs0yOuFn3eSKOwaNclzt/VCBuAW/i3Nn5IdmWJzB+WBxBc5CuoThK
KXRl9DEydrHswiwZ0AaBYU/Lf3tKLVC1YLqNI2XuhZpKYSyhR0N9nDaQglKCgaS+TGzJxooxjjaz
raFTOYwRREnRSUMBObc1IKCkOK7RGoqp0F+/sCSa1xc526c5Ecc+VLE4gkU9hTgwtFhOAH/i6Ow0
0qB5xBue0aygkR3t6if76m14yhXyZA8PJfZQYnB0lXnPxStYce4f9WySZfqbGMtJsWW3CCv6QXvL
O2IOm2DDJrp1gMigrPw0Hjj3Tp7DrqlA5i1Tei2WUGMX4X2IbjwQ+R3eQfqFCkNnezty8fZXM3GO
6/0ebOi9GZ2Q41NMEGynBno6bcG2M/JoonbG43KbQ4TpD2PeplzpF2J5xQ87lWgDMfisdHP4NhXA
PERD1lybPqdH7XiVmSyJ5P4P/53wxnuNZtMfU1nMa9QafVYt6T1FtyiG25AByaz1EbSoy7ff0auK
deg5hrJPhc/r/eKdIv33SSgg112vtNTGJezTNh4T+769zmYjp4oxACSmSVgNt6+0Pb+H2Ke71+wH
WGuELdr8tMT8JzMM0cA2MQyZM9q0y6YeMsxsHLfgh3t/zywwktiGm1qYOuWA3tyLq2nfohjFQBsb
9koGUUv35H3Ix9jhoN1sA81UAoOqo1JjZDiBhPzQ2mh9p2QAnK8zD9zfSjCAalBydS2ACIveZmym
XKNtht8SOuvyT1Rhe0L7MZelyGiplTnO4B3D3V/kN+07wlDl17BaRS7v8/wDUP6tGttXNoK/pV+O
Dd6Ks+eALw8I5T7BcaWTZbw8xGzVZaofA5K+qLdqL0A/kBocr88BCTZJiF5zggqdix125iEvyBdI
qxdPtLn3k2OLsxnGqXwGC+kYSjSKkD+46CMAVKF3E74570Wk5sD6sVMxDCJqSq35Yw1zwWBGRQKv
plUMjk3+AxR+fzgGChMdTAFRAV2QnMB6YBI3IASMSOpYuVubmy/MeT1/XcDszrkLcz7ZVDkGO3J4
0GVzhVyYC5BXf2tXy4/qgyeGd4YMbgz9fwBxa+nPZ4N4za96JdfoFYvw1cAa69KeFo5uczHVVDcG
SlKhDxPxAt1AWO9hg9qVhL94ivHOj8ESVfXjPKdP2JUkTzLqErfJKp51zLsjf1sHS7WrlGXc6BJM
EHauOOuPeIMm+vEBTphh4nqH+8eN2WzlrbjFyADnFDkastS7aqYsgPiAlK0jbIONYRbOxdmCJo8j
Z/5N/taRQRMUcMVGGHGSW9QX+5p0C9raYCHDBPrDj7RGjZq/5G52MGFiIywJ72j0y6XRQDvKeIWO
oBvJHBZKYTrh95P78GaH9m02oeKGD5wrwc5ZLnNlQMGYnms/Ws4aDX9gTDgsnmi7O9iGuTVy3ndk
ECbuxkG7SjhfNExgKae0wsLpykTT+xvl2Q8c9Fth2e79j8p7j1ia3kTUcuQcoCSGV0Hhh7f2+JcL
upMHGzPjvCOdlaYLS12RZAFxpiozbp0RpQs/pip6o4PEDXoASGG9Ku4GGqIZlnC0mzvSqbw/jrTW
5YSGJWAx2yClV5EjGratQSKK+bh0NiYm6Qy0p/AyK3NeGMZzNVGRqMenMOGQmORhO2B5LYzWad41
tI3nvGs/Z51TEcxtVKLiIkiVAOu0rN1H5xw44DzrHE0FsI/3aASikkAAMlHU9UezBKJajAPZGMHA
LhqOvDkEnYpjTGNxbYt6ccGR6SVpA3SA/8URMNt5OpXAGEOjhD2mISABtVzU0z5ISj0gEMDdNzqu
HObFBpVU6zct5CDePoP1MDSPrvYM1wcD9hxR9Cezns9UJebVDi9DguTTTSULwJg4ggvGM1wlXp5r
NmCaSmKe6qYsQizrHCk4oYdPqECvLdcU+UOyASurxWcqn3MOphKZh1vX2muJVAc+V0HkIxw6/ovG
uaZsJuVa52GsdBDR0LY5+I7wxpFHfkXnwvPX6f634tg3uxMoywsp0i49DnCww4ujC9wtuxxEYHPv
13Iwso5qA16HCNw+m5XJo8SfTXVNPgoL4EmWlgUMnCYEzmfVlM0jASY82JfjI3bOcs1uNtM/lcfc
WbmJY72lqGCdhfPy60rK9Q6NnKkrd+aI6ZvV5iqQlyIkz4dPrs3Pvx5/ozgbtivVKI/dQIVbHRbg
UNo73gWe86mm+rEXuC+GRFziWmGyoNpXWNWekfTpcYVFmWgC5pggD5lU5hK3gz+ISUgt5Oz14Ldz
jrq1d0nvvnxy/IrZLMFUMeb2VnmGnZwSzB0U2dKq+q28fd6/T7OO4UQCG7yPLXjnsTkXynh4AKXV
hWBo9bCngxmo6qOxzT10WCW55RU+OZjLRvCZ0o+jEOEQL+4zt1eQh7PsiJcgtXGxbPDXT5byexuu
kc5Fsa49yoqZJOAMQ76FW3T6B7fsb0Nnp73CxNeVRXADdySosBcCbJofgf0Gdo9ftlmteU8kBwvZ
wU4J/M29FlHXony6PB14pLw8lGJnvGJBKxP0sVA7v+Khj+10VRGPXAIiBURuQbrdxHiNebeZe47M
y5/HcS+BPICaJHb4jqvQomuJf2GV6uoZjS3/5XVmt+Ys2z5Vxxw3AI6G5wjWscA2VQV7kNeAqk8e
VHEeS3ZRjq90ShGJt/umON57+Bk8x0/x8boGVv0fXAQGQHJVDNKip+IseGtn77R0z4YTCWZwJf4e
9aILVvfdhxTe5WOjeK30R/Bs3tAYKRBnt3flo2tvNrf5NS4nGOd5YeP2Qr9IQ6ZBww49J2fP81GF
vdorI7KfeUsEOK6BzgQLRVrXoyzdvp3/dH1AnM4re8wWridwzMbprX5FRZ7GI6DcRtQKWuo3lH4O
yKbz3pbZtOZUFBMqxGmRD3KGa4aWJ1BYIUhGHjXAJskn/YGQhzcsm8DKEyw8odtVeKQzPHDRGZcE
zbZhIApQFEQFTmKVK9c1bTQQIZSgjQecaOJGP3vHxWcD9FaJWiUeIK4xkTFGjhr7b3uCCcQnl7w+
ZL/gdx2G10PynFN6c+5A1iy5wPSwGQ8lSTW11zTIj0mGBhXZ8i/kC944R0+ew8Bu0QEbymWxkCh2
ovSc2iFa0Xl5Yq6NMpgyqAsNq2qojcLXH1eS+4LGCov7iPNcE3YpjoCc40UoIKd0zuitQAB4TFCo
9a39uiayRVB7NG1zFS9MXlaAZy4Gk3lowRo5xhJEn2mbivOxxiYpvAr9iq7ndPtn33FV0mPxxIP5
iLkAUm0XD59JR7ipl7kazsRuDAZywF4Wl0l7sxsklto1pnTWR5rtAa/C26OCUR1qrhwA58SMbGPQ
QhJyQ7xCaLiuLeuyKb82YP6+L4TjshsM+vS6KkcSvRDW++vq/p+eLZhMD43BFqHWLrFPcy6O1693
AVq00M3k2xwxPAgzGD+lXYh+ZSgQc/IU5HZ2PYK4308PIB9CA67FOS9eIslgEKT2x7LU6EfZIohz
3r1uv1vvMdS5cB9rs3fBCMQxA+79Y+KcQY/VuLilrjC8Wq5HCyVetGSQfGWjFbe1JfMF8/eUvYrz
/ejtugPWBgMwo7wc4mVJbaO12tcRRo4d4jzt7gvR2KYgX/2PdtvkAS+gc8TtBmnC/un36+CY5uKN
++DOeioY2QbO68jbso2DetU3oEdZAFRqVBIrstuDHchFoJUTuuMXTGAnXnf4vI1OZDLpx2boMt+P
fPGYrZej+zg8vIG2wL5a1Y66Y4cDeGd4jc7z8fFEpvwzPX1Jul4yGsi0wrWXt+ZI5E9hcwUvLN3Y
RjkVOfYyi1cTgcx997sGhz4a1AUMZCKiAuxjl5l5X8pswDoRwtz2KJDA7SRCiGwun/z9v4pCJn+e
ud7aVc0iXcWfp6xHVjza7bH/GKIHyqX4YpYvdDHBfYVmqYj0iUjmfktdurjUEkRi9DQhzXj+bZqZ
p61BUWKWufPMtUaqwx/3eiKQudex0ZSheAkkrLv+XH2d/lVD+kQhNpehjUMpLy8wvC3chQprGa+m
+yZayOWuLJ45zLvP38qwCYwyDpbYoofbHJPOxLYQdPXskPhU0UP7BL/k1y+I3dBlUbxOeN6dZpMb
4SKspIUAydsz2sRo2836iTzo5C3ADCKPsGo+Gp/oySAIRtWqXlnio4GvFPSQWCiLTWZP6tGtMS2G
bZDBB/doZ6F5IpIBkLKUQES3VKHgFjPvu/aQWJUbWmJEBESsoO+IaSXPQl8J71HgXHI25VHqVylB
wU0Eic7J88InL145cDnROGO5D5r7YGL/PBZBrnhpAc7N0BhwCeJYvcYpruLHkSbgau/+Ved+RAZd
5EtdJhl9ejx0FjoOWAPcJ0JrUNgFx/NU5t2vyedjcEXT00uQdbCY7Xv1bJjXJ6x75I3s/8MlgJcI
ljFDXt6GAiatbeMlEiJJiCVo9I74cYRRrp/wlm4iLI55xoI7nis+H/bI3xKZbyRUILcYqMRtsn5v
15gSguPVerRMxEsDzDt7E1nM9yovDcbya8jCFIX1jpyUswey/AaxZWJjtvr58/O+gcwSdWEM4O/j
ZL6ZLwtZUKgRoNn6aPYYeUkbKwA3WNFjj8WaiGvyQHr7F/aYrw6on3+FJHmmocdqfIoJ3ihOHEvF
/flSfP8c5qUwulwW4gr6W/Fq6Ei6Tg8WL5vzD3b6t5DbpZmYUF1kPjpuofM1XuWvSumQFaY3T2hK
uH+4HGVupjyRg53EWj1eoYzyge1pdMmAwsGt2Zmvyee72dNERC6XQRqkoYR8906N6KDrxurIqkXa
6L4u84mMb0O5lZomktIkC8c8w6Gh+I//ob0dMZbQWRbPO5n3lr+/jvzTi2yxdjsKcwjaLg7hwW/A
grwKDs+XJeFx/f/DU/4tivEf8z4R40tEjd+79X0PJtRCSmxpv6cvyTY4IivUYVwgeUQPScTDZqrI
HVsXGVzpGj31l9WFXr2z8+6swelCI0mCzvcNZaajlKE8e5l/5741ZvCl1YJq1KjMxjypmwoNXRu4
K4un7Sd3kuQf3p5vWQy0XIemiOIctrmlfbvOAk2iaxfMdDYCSLDlc1TjXTYGObqiK4bIgDQr9Inw
XJ9WXzwHjAccLLWYIuiNGGB4/rilDTForsWytnybgM1E5mEHVxaTiVKuy7HvBXqzPUc1ywg7VQNn
ceTFULz3lCUUG2pfzdXbV8L2bdX13j/IEWPSb2+dBaoq3lfiqsV4lcaQpaEaU6MX4OLpiA3RRES7
E+7D1SxfyQQYb4m+CVw1Rphky9tDcvby9fvHgiDGh0OHYSYXgxUozYG8IzcHtNPycs6zPp2iY43g
UlmCvpBRUZGAx5J8lRAgVPaI3g7Os0It+Q/cmPx9BiBVqZfSakjgmBuIQEDJUZPl58Aby5nPKE/E
MOAoA4N9hapxgjOseUiUI7i+/5VmJzj1iQwGAlv94lexAVWw3MKhtVN00LVb/QI2/8gL3dzijtTN
AuBEIgOAfRz4WBae0Y8jurWFOpURI6F7m+XkvWT0Q9z7UAwAXppai2IjlZDHLi36pfqHMsE6yRVY
WngnSU/qniwG/vQxSDtZxkk2kGM5oaWidIowjfdmcozvZjWTe0W3TowyVsQeo9yqjgf0jvL2f/IM
7+aJTEQoeaZ1eQoRJ5TSi5eWJINZ6A4XzTmf5wZVEzliXHR6FEDO4G7PqvuebhY9ydA8UvAObd55
+ra6mxs3EWXoZXr1FXwd8ERiwaUNr6IjtNuXm/ebTYlNJFGlJ5ISf1GkjQ5JhX22djf+7NsQtg0P
19yeeFXY+edjIo9BibHyR6HNcYjSbaOuh1mTvWY+1dgk8YYxAmxB4yX9Zv3DiUQGM+Ji7GusjJGO
l5O6wGwaGqeejWP6GpN/9zZORDFgcU2wZaCScJgx9Xg17PFCCydmaVCFwWQe3fnMwcNZJ2YikEGM
4upfhoUKgUtXfd96OwcFr/Gx+o2NqP+LHoE/T1IHn4coG1hpIooyGwe1vuErGMuGO5PGq9HRiPwc
FlYrburU0l85qv0JHD+FMf5MV7ZyK8QFbjVou3sLiR3sazCeUTPBf5wXciYT/VMY1XxyC4xFW6TY
fAVhlF1vfChDElprdDZVDS0J8cT9Cb4/xTEvflHJZTt2EFeVD7U1mOKmoBuELc17uJjonu7pJheL
c6B/uhk/hTI3L8wuadKDJAu9fQhZOgNr0arBAWcUdueNC64/+iew/BTHXDshWhhC15QwFpB/qST7
tURH3+q+TjwbYe5bVraXoMsagFdnOWDZlJ+W2GtnmvelzCR0fqrC3LKhBN2/rEEVTAAvzTizrwEm
Ioad3JiNAE+AZx708/98m3/KY95mTY9qdVFBniXtvPIYL8joIVHFhQ+OGbLhyTCCvKcUb58o/at8
4Rncn+D0Qw2WMjrH2z+qBb4O5oUxfrfEzYJL8xt0cLKdhnuNI49j32xgssAkzZjTU/NOl1+h0z1l
PLTlfJcbE+sEJdogroS8gUIY+95GR7mz1IWTnHJE/DwmtBlP9+fhMe/yQrlo6ahD1smzFmim89ct
xt9uy7845zbjP/0UxQCDFoJVQfdxcAuDYMtY8xRCDi9NM5M4/CmFwYMwvcr1VYeUk3duTu+DbZAx
3zRWqdKI7mCbKnnD2o7HxdvW2y523tYyix3lFllZ/8Il+PlbGNxQL9cOveHU8C8qady/4rWUEDDp
8coEM+m2n4IY5IiXid6MA15MutHa6qK1ZhqamanE4raicLDwtn55YpyNEAVVHbRIHpKtlbdEfxh+
x7wpFd5DKVPUn0gZK0GWuo6aJYY/Ld01sNJwdySuG6noAT5xgPfP4OvH8bHUxlnpY0P5Et/p3Ae2
QsoHcC4GaLyylec29PgFCXqp7gAvuwKrEjECEV5xhmhxDovNA8qcmmkJTwYG0Di3biZz/1M3xgdY
FmK1TOhJ4lHx39GEBQpjMCDtXSwoWT+gaYf7WvLeMZnBFK3x66DooJ4FON55JPW6tcn1STk4LDNw
ElSF7tcjpGCP+yYdCLJRdUrI4kVxgZSoAPBgmeNpyAyyVMNgJK0EKxl3J/25QA2p4eZoZiKyn5+L
gYwyvNZ+11XU0z5bI1JRPbiQvDi075s87/AYwBgzMag7g6IkaA63Geev86CepSBO87Bcti20SE9X
leibS25W+hqrmq+O8Was7uvCk8YyAWbYi20o5e3MWmt5MhzxsxGJuKr4G7w4N5edAMT2Ls2QJIii
S6FRB3OWXuUUb3jJeNm6mcn0H5bA8gs3Q3lRQNcvHVUU889qCaYlg+xQfqrIOtgsD2Vm926B6wu2
JY5nyAMNlnq4yNRKGnK8JxLqDx6WY6DR6oJQJfU0EFw0aLUXyYvZgLoq8zhgzHlfFAY8xCxu4pQ+
ZUlty6N5XJiJbikjN0zhfUkGPgQfLmlTQg4lMRhDC3FR4iCZCBeLo5FAgeEO3CsMcAjVOKQSll6h
lebkGZga3SuP4zuyYAFqYtxMGM8ZYFmYxLZHmEkDMHQrePmHTg5UCrf8zNOKgRBdk9N0qUBMZ57O
2s6xRLtrbFSJRtte1QovOKJ/7t4hMsFKKV6HWKWx7EkR4N9vx5wsXZA29NiuVa5M8BmsVhp3PygP
j9lZwiCR03YQ6WGGLcl9ExQisfWF0QjrPojNAzI47yQRvFlLtvsvvvZR2cUDnOOGkv8snuXK5Nzq
f9DlWwaT6mgNoRnCuqPgte1fbeQeCH/0bf7+fgthUhyFnpb96EPImbZnVuY6NdEN9IhWoE2GLbw8
7KfX9E+z+BbHuDda3EnLaoAXsPWwYtAzK4uu++UdHU8KA0qqmknqCDqw4ylfEh+7wu5//JnqE8X6
by0YMGprUY+FEn8/xtYjyRIeMeqGph6OmFvl9t5hMUBUXNve7/ubAVS/DGfEeBH++3+kfdly60qO
7RcxgvPwypkabUuyZb8w7O1tzqQ4D19/F923+0gplrK6Ok6doWJHCMxMAIkEFhaA/my+NSPflZHe
b4wRI1nm8Xg/8YmyyuUA6p9VErHNqGS+WLUQb+8xZdfBcGRq2pd2UIRTinIQRYvSvMIzLmgghPdH
sLY9BWDXe8eeHlaYW/FDs6vF9zpmgbESD/OVSR/BJGLfNMqEJ1Gox5tkl76zf8V96+VWgqamQ+zS
gIXCwjIBeVB5DoT7Ig+YJ6zi6nmkSoCr82XFIxRFj1HqIQX8EVTGPkXBKtjtPW79whgYjLR5kzGX
7KKnAYYgtJt6s7NOnXOgbcDCVSCxIstyrCJhzqJE7HqaSawSNAHChcY4T2Yc6hpILi8YZoe515j2
1rtDbMo7n3YnLGy8xGHXNZGXMKSExH40Q5cGZaHhtPflR/fmb5jV6keIdemJ4p2X7tQbSYQDQDt5
MF1CSKpsjPiOj5qVgOwX3IatrhqV/dhQlkI/wPQljcOOoudIIe66Ii1FXAbQ4gSdTtsytzpenwI8
ggVAFV46QwTcvZ52zHaQ9c45oc5A7dtZuI8AG2BB4oixDqIgEZ8wBsNQiT6D8GjF774Gt4n0yEUw
prBO5oEmGtMmp31P8+bzDUQ4KCxa5VkB3DAs99vJd6XXbJ9kjOJz2hHZSKtb817phTr/9kwzoIXp
7arGYegbNpdl4XgJV5QxsZwPpQBB5ojBoOUnO1dbq9dU38vorZl0Rs8+O/yXsOVC4y2OkDUXVuzM
waAqOvdEc1wL2OfbDyJMKOa0vEkZXjvWVrDbpna0qo2PwGV0ZZemereLrQLd8DSc1vyrd/t9tQ3E
Kft96EsBi21II117STbQ6APtTBecw9VWyywRdaitVtdcIGnHdey11qgZXW9rO1Gvj+BtzM15Yv0q
Lmiu4fHKZBLskAeJJJYXeT5gftV/CmZf67GdGZKMUeeCYcnnwqQmkmhCCS8R9ikTTxmWalYeg4mM
u5lT6LFvuA+vNBYoDVWURRGWQpIXDOiPbIoy8Y9n1joeQwMJxTMN7/xL93CrFrdCCOuQAZHSLhWE
vJ73f217rRpz9x5akblOz9zC2droTAZsd++hByxww/0TZnqit+9zt9sJq+wJQfIzRgnrq1VkY1oD
BsnT3lS/WfZHnzgfxZWnCCIMoPAlfKIJROrX19zW26Fr9Nyjq/jo7FYAGUyrFWdMFjq0VwEonh6f
w0LIhj2SVFVT4aglsFXffsAUBRJfVb6PJP1kd50uuZPbv19GPXWLPfNOq/kuPCJv5JFEI0EpNEXf
aT5uoNyLah00S6xVrkpDM8Jd8H7Rh9fK4CnGuxAxaqwGRk1FkDC2Hmu9XWVUXtQhL3JxbvKaR3KJ
BvhoQAMLcpD3DU77hAIw7WwXAHq4BHCrA/wLqBIi41uhQZ36cR314hFhDWcCH4Vqc2n6+91nrxdW
aym4FQ+fj89zocPyVigRG8t56HPgJxXhMKDUmAeGOYx/fdOzt+c1yKS+vwvX7Du3xOSl1Qpjl57l
TNcu+vPr4+9YOuebxRO2pzJcxzQlvkOcCUyLVWpGz8Gz/+Tp4zm35Dfxizk+FnnvtW5XTpgSD16v
MS5b8YgZSh8XjKb3qsCmhYizohD2erMswlyCmK/TQoIQU9t/yH9fphT8JEg9Pz9ey33YcrMWEjoQ
1rkyVHwnHlUn3L88CSvm+7EAmnKS4Okxuig+q0HCtGc/GjyfBBMAWcBjRXMzrPpzChqKnuJsFgDB
WBbGtCu8qvGsQjJrJGNWMFM6YvfQ+QhI7jwoe3vUmbn3Zf2CwUWOIRkHdg36hBwDEAWPsujFbb2S
T1gkI4K+PpOG2Tiyma9vbs8vDRBCZ1svMZ7e5pbB3ekQrkILuSbKmS7wN9yunjDNLGjzKE6w+u4c
fcorWObgDvoLfK719LYpvB36jkNa8W7J9d3sOWGIeNDgj+c9n/upTHsvuUdPZgCFBqfwzNW++hm/
5h0H8yM197toLVf7TZikMNZy3oINYS5iBkigv6YHT5+eLSt7+hQ3Mw2Oof0nVcTbfSZsVBSUTpkU
nHJt2bl5hPMDoaxuvSs0fV4o70GSwnIiAhnkusiOMVmL4jxQOZwozOeLW3sOxnGgrxYsnm5kjjqt
Zr9AOHUrcH5JXoULRRQoDTdBIGhHQBfoQYdeQJIkm+BzRy47d3IDTzlqjnTRtV6tkwgICxT5gFWF
WFRltxebE710x2++leP6Of2YMfy0NOJSXHSzs4SlKlNWKBhAK6IqBhb5xC2dzh3eCkN7+YuaOygg
devzdKq2CXZZ856lveKpVmqJO4rDXzafq6UTRss3IWZEZPiQBHXird15A0YmwU9Gm81GwFDGVWGi
Hs/+G9WL5Sv0SjRhuWUsZ5yUQHRpvQIFAphw4VQj4lEWfD00P7GQGrhVLcJqeAwCKi4XFgudjC6H
a2IP76saeJ3nOb1PCf9payO5bKQQjE6+P0GRtwjIVb1DqhiY8Rkxjp50iuddQFHerI3kslErDN0Q
KvghdVuuwCOg6w7w6miXmFlTcysyFcpNs1DLu5VIBJxFmCRR0kCihEzoh+0knvv4LqP5HpLRpp6a
TE17SLiYtuQGOrebB9rigYBghJbJWb66/lFFlXAAkSBVgpTjuDpTXdU6b5jH3yv7CeMGGSd1M5sx
GZPGU7ocL1yJJbxAqGUxzyUQOzMwz8xfCFFsTzV1/Y++6U08jjDl0P52aXBvmtWTtDapoKjpWEDw
63meLGDbHIy+ODHgJv+zsfAOWx0YMzdSIzZounqfDLzVHMLq4yate7GHaNBNP8kGN9Oawr9vgPex
QHd2QPrkWaVNiZ+92F1Ye7XRxEWdjWqMRB2EsjNoH2d7BIWx54COZccDHkBRXdoSCVcTh0mqiS1c
zXot9wbIkNy5pEIlull6215fIiTRTSNVahKqvHgM38MD/y2jGMC8Y34ClVD3F8fzYP9IXptBw4xb
NhGgL+FG2ic7dO9t29dqw5lfHmjPGv3lBVfWZsej2XMn64iwN5bivPt6Fc295cnX/22HSXqbOOi5
qZ3tlbc4kE/pYNkBZ7JghJb48ljUQo39Rl9JUpsGM8lkMDTPnhzsAOyn7Q26rkcG1PUE6kao6w/N
RO4LMLciCW/UAbiQsrmEZ8TFTvdSs2M9FOZcMExpZr8GGTwq0to7s6kz/fFifyE/j86ZcEhxHEhV
2mCxCSaYKzprNIz5Yh8Fs3VKXwdQDQC8OdkNuBfsaG2uD+7BeH9/Q7QwGe+Y6EIzpVngow8iwpNQ
LKvwwuIWkDG96ovBY8LjnA4DG9yfVv9+vHpaUEZmm1X2UodjjX1PQHXaWkhR2WBb8SKHy3T+z/vc
EKNskF/AiN1PpA3hKB9/AG2xhJeSw6TNx1jEpfr1J6HOd+QoW0l4pVoohB5TPcRjDLPVwQAE2jTr
8QIo8Tvms9/G78PURJivAc8nBWsbUxomsP6HBvDRDGoijN63Dt5FzQtmX5eay+r5iWI68w7dqYvG
KjKLqhuox+c9uHo/sH4bRLGmwVjzjfQl/gEvCUXCcmR3JYJ4ojCdr4TCBCVhDdlgLefp7Y0D2d48
59GkBq2LD/orYYT6V2Fc+1ymimiPOc9UIXOP78sJE7OpdLu0nSOuZXZoArkesax1lJvTWjQn1TSp
cRZtPYSG55gbmIacMgc8Z8C+B0xR+xostBBH5k/vaiB8eFWNxzq5HEhqCp7psoBxZ781pmudiDU4
UzGUAJ830z1MGa70p18jDHe/qfW4Oe69V8D/EUZi6CupY4o+iSXExebWTFWkm1TdQH8vVdLiJfHP
skg4famClTAIIukXrQQgbHGmcl0tv5muZMyrvdq6sdJEEOz7v+/ijw6zaxzNmdnnGTN1XinHRNs5
wq6KqeHU0Ycszd2aAir0Nu8NVva+a2ntdMJiNHi1LOJ+RcU2L1memd+85nYuR3zst6118czasI8v
mFmmYej3BtMt2s0Onb6rnx+wKFEhv8tvqKvPIC7bQfPDwK+gmBi/PHfa+Z7devyahudY4GNDOHEl
h3AiSSS2bewHMIB1Z5ZwxUhMopM5XyPJgIIEqDNz4/nZpJGRLPQs3MolXArXd6kvjFjf63l7Vux2
Oz3vTrP6GNT4fsl7zVV4WZVZkefJdu2u7UrB71PpWK9QAit0ecQDn3mNPPGMUAHh0jdtiOJ8W5KG
LmCgmMyj5CKwGnF4Uh74hcLOEvULp2O+3yf3l6WEY4vX6bUQ4uS6NkwZtSuk3/HSH/VnsgMf9Tr7
2Z4jgAyQSjDHzb9B4LdkitdiiYMTxUL2L9MsdtuYYTS3LoLk1fKPjV6bDugsLIxcgspQ4q/FV/i1
XOJ2EIt2Yvoxm12aooOeZ6Z7ACvWxjqBmYd6ty5FW/9Iu4tVmlrqfJ6fV3kGlkt4Szar7gRaI5qg
xezMtSAiKOmyRArbWdA8QwfUhDYym6ANxDAPHXAfiU6SMP/gv9ZNYFNu3XYsqo3YzvuI+SfpjFIz
fr7p7a2L9n29LsJjV9qlS2u8UyCmMs+qo6DwqAARcVmHL0GsmyZtJ3+bVh4tjHDcUxy0ksBDIrKm
562EpOGZcdlSnzRT/mOY7utMgjeu8LfzjE6h02llTcZbngJUZqBvnvY9i/fj9Q4QTkAQyqEbBXwP
8v92ZhXO8IKhfEKv0y7HpRMV0SAnzbl4lHqJE61ANNMOWQ9BTK5vtTMPnjo7QKb2QLPBpQjtWhJx
qGLHqFrcQtJ0QMzJpAZGB9sdHACgTfByc/5ShzJRLv8l/30tlThYjR8zZSgH6Rhr+piYmcM2yJhM
mIv3PNNs8Ej6fdMy3/NvksokyvMUPCB5OZ7sJupa9L9UoySBq5cDj0MB7JDO6aEtaebFLSvT1zGy
FKNIjNbNfBCRjc7jRS969+sPILY6rgaGGVJ8QF6b5SsqVuy7Zmw2LfJ+uCV1xXkzWAB9wucppu33
0ikrM1wMK+cUjhw5wGo55E6hgiQcKDP229fiJXgOU/106t9ClFkoWrVAp6Ihqv9HHnG+WQZQZqtA
3jq+ILILOUM2OzAyF8blDTg15P5Ge7PqdW0jgRessEJnBH7bFf4DeDrGgAq8KGIslMYr5BM/6Nlk
psZRjinAx6yoh8pzb0urZs4rj27/9fwsTvo8lIpy1gsKfiOXuNqySgl9QNQVPOTA+ojO1zMGFXPH
rwkK9yJ64vFPDl691fSxarYu4/1guPnjL1hArt2unHj+Y0AyyHN4fEHgSm/oJfpCY8rz61lcndf1
6juwR5dy6Esv5RnyqUgAh+BJ/pv9vn49XNAcmwG1cuyTp+jIm0hmj+vMnl/Kz/U6dKT3x0v8bbgl
LPpGILHEMc2jIO0YaBmwglyG0U/7wYxctrOYU+Z9rg7+7rCy9PD1N7eOGiYqmA3oIBOAQx9/ytKd
L/JQeU1GgwWP2uHtFTxOMterWckcGdascBHa8TfDWdJ6wt1kG7q6N7gtezyxKBE/UzFIC5HNjXDC
2qaU0fAahnCBN2Le+Puyn/PsF2tgLID7Qd/rUlY7Xz83G49lyoKgcsD2ckA6E2kftVVZhq0G/xio
hr0tdpeDaMW2ougpkt87y+gsVIyNbE/Z5fu0NCGX2OXqosZSyENuzXnNW7XGiFVwbtaG4OJNZR63
LLLDqa07te0cc9N2AidGUBCH3iG1NBngoNxJDeHp8W7cv+t+vwrT57ARaJknEw5q1/h5KArAvCl/
hLX2LBmrE6316z5XeSvkLtFQgPZIZSEEb9fMhUdR9PP6YnahJT8lDpCx6pPiW9Kos2ictuHekD3+
QaMdP9Hukjttm78EKEde5iSBw/+5VXWtHLuUz2UsV/BRSdp/7ecZ6HFt5j7gsKtwoJz6fUKHEEiY
OVtKVZh1kn8cKrdpAKzrvtutsp2sarfLjpOFAZx4tPMuRe79JXYrl6QJzrtL7mPH/eM6+Vmfk12h
Y1BCricfvv2WRDMwAuWrOT7Snp4xEeJA8+CLVvbPRiuEtqtpkWLmoOofC0lna71h9cZinrMnXBnw
Io+V+B55PS9WFhWRA28tp5AVwjZotYYVQ+a4Fh3/OX7KN7416rGFYrkhrsBwCEwR+HwDZwJG+D3r
5sIPgNeHn8ffcX+JEN9BvEU5oN+LgmN8NFw5SakXisVvjMSMzMj+ia0GA5TXtBkj920bhExCo9WQ
wYARNWCOZlqADGvY2Omfox0lGFC31fsPUdA/Zdvl16vx7dl1U0v5/BzNzxNCCFrYMKsy6VgVSQSU
TODmYI3w5FpQBrU/1gw60O3XAK//6djtw3O2E41kpTr9tuf0VWrVCFZFV1s1HzFmr6xKTjdpEHRu
FkV8igaWHwRq87cAZHpr5he1b8BkDqubh2ru4NesAZy5SN2GyKPSQoeFdWtIrHAcBngKWD0hrIni
tiqVmJnTqNlL+9ElyD/Ie+nnkzdTqzu5yFgp1Lak+/ecBqb0f8SSqI0uUYqmyhIGCQgzwRrFWN+U
tmwjcqCxqC8ZmMZLYH4X8A8el+btfiZDrxVxAVndXFx77lxbcPtT8nGc7UpHNRXs/tZBfCv2SLei
rvkF9erXrUHDXN0/qudFX30IoWPJZWSHKcGHvK4xlu7ybdsfH9v1eu1eQFJR73Oonmzsx7/HutTb
k5UdufmdUL7jTsnpuYvZtu7UDJ4H73gUcdBjcrstmCAihm3bw/YU3d/mgDFHRhCbvc2Dxeq7mFlw
aaR+izugCZqoomakSRr5KAjr1pdYXw5PTGyE+1KPz7yhrkIjNW2Quhkp7lALBd9cf9qLZuompnV5
WSX2p/LpKp5kNrbm9gE1hrwv72torhHmZi0Wz1SO1BA/r2K2E5L81DqY/aM++e8oXohmj8lbrZee
2IByk99v/SxPhNUBMS9LJOJmyHJOCbQ8P6GDPcC0jp/+69/A2t3VLbAqQVMVEIYhdwqo7O0BF9E8
46EMi9PFOze8zsZr+cg47Loa8f6jXB7CnTKpyJWIgKjLeOXfdfzFcdZnXDSUp2CewYN+twBhKYpb
vd5t/drQnlr3IpqPhd53hWm3QolrWhl6FgUGCN0OR/70ZX/Fh3Qy0zXnTMaqQfXctgzFQe/FQfKM
uHMp4uec8K0BAYmPLjtFQn8yz5HTQqKmFuRKFasTv4q9LXPet05W6mljIKliTlYa6nKks/r09wJO
cJRZrNypHExEpURLvxQL5HfIqLhBgQFN536jqavXX9kxIVqK1Ook7Psf5U+xK3eNF9ocYLnBMdvY
mLQJr2JMdrILdGUrOfEOFM24RE+p/magAxKcZyxIDgE1YY1XkIWfXMnh7WgfU/Iw9y9jDWNVrr6U
uGzKyyAIVYAv5faVXSPKmSmqJwCnVTO0fc+3uZ24T0FW3tLOakE/ryWTNbw+kf0SWYrqpLm8EQXG
gCsACYIzhuzxemQjkjQFr1jnhvTuG/WqsIq14M3v1cc6s+AAsQOgmoX/ExQZ6PVbm5SnvAoFNa5P
7GrL7OPjZLOfewDHZSNzm7nmDN/XzAgx460FkDvzYLB6auRGY31e9NL+ST0XbBMSsE6BTUXnLu2S
Oidt8MRQoNfE1xV5X4BKtm5O4HP1jvFBCvT6XXEOKp57e8XkXx7vxj0qD/qgQW0FGZbMCr95uyvN
TbhwkFKlbU4jNPMJHbGiyedGuR1jXTtdPn7U3bMEtx/ZnHGSvGytWrHV6rUreTyF4/s+xT5/isar
SFKyGoe5VrcHI3EZePrqqj6NRn5sZR3DlApjclpzPCfH0QstzSwoMed9FYaQOR/H1fKrNi5AOvsr
UwMC6LJpUbYQTNwIFlJ2c4/PRphJl60cnPSPt/731Uo4DTSVihwnc5rEcyIR7bf+oEbARNanfjUa
otX+LXVW0i9m65ZWY6ZPwVr4GvRU5wzW7owI/xSM3uss1htQlhp2yYGWTFn8JMQiyJFiwjavkmM+
mUoWGUGq21Nlpt5gcqb4N0SfwYSCR4UEvKV6kZF56j7xelCvvKDRDxBmQ9gjlLBEF1M/dMqTaCFy
RJoFdxoLIAu6nUnPqvW+qpVF0Z64XC+d8sR9sRi6YGlGbTfwmopx0XOUskQWqApT2qyRzVRs0Vh3
yLYOerlOaVp6H63jgwQNKV7csTJazG81ZuCGSu26qj2ts0mfgAH0uj1GUL6M+xHlrSnARZPp3ca8
rLhtRXuoziZwrTIa+tmRaePQgIaIEf9xKzzqOFVpxaA/Bb3ZnEeLjS3BKf7WOYDPW+TRx00AHItq
9KbLUfPoZDCDe1ZEmgdB49zfr5APhmkoxOmSlt2xiL3zBG1ovvw9es/6TXF4bBp3kN1ZFMJACSeO
XCpL4hBbueW6Kao69PbITrVRHXWlrvpXdRW4nJmbjKVYEfqwS48zNKfwLrvWC10eU280WoBzt+Oo
tM+5fHSG8AIcJXFfSuimTCL88XHYa4ei0uvV4NVGaYhHf6MyehXo3SrbbN57b1yHq4ijOIk7/wxU
AW5NRcUTAY0pMgnWbosxTwZfYQEiQtlGByHsjODYY75hB+D05q01J5jAIUQmhjoS/S7l+CtcldDc
y3EisAZz+HXlHds4i/pGybnjFlKByRKdM4/KJ6fbGBqFvg3HSYAs9o6cnliTDgzJSbDwv8850zvq
P9Qa5J1/+q8Pgm6gLAh8EzkQsVP8OC1ln8XQO0BxC+P4sf0An1tiTEZr905pprvKWbuHw24HztDk
7bFa3qUFZvFzay2rsiIHJ0CE8+PQFIpaYT/USg/P0zpyhp3ocqi7HsA5TFE9MtUIYQqoK/B8wI2I
0JaIBBDwJikj1YDDnfEUAiD17+PVkI6M/H1Csyc5KHMhagCo/lZBT4H8itetVcmhxH3zLXbjsm6X
QeZutVYo427EMj64dWiOZks5FMo2kWFlpoxBWTL4fc70TW3LvT/epTuCImKbfnPTVzbQSCOmbHX4
/Rlqo+DvfieuOk8PI6OgyCJfM6QoIhjRhP6iXDSI8rdfkSVtY8r1Qdsq4uq6RL4kjPPv8z+hrWo6
T+s8oAmY//xqr6IxaVtpVqmZA1wBl7SKqa9mu0GudJ5Jhr9eKadDUeJf9NuVxMkP855VsKTaqtGF
DTI6DEPHX4H+By8ra7SHHX22yWx5j1SaCNziSRGqLMMy0ckiG8ynq758U9Y1HzUhAj4G9y1iDEEW
SaqIhJHrZJibW7fsNj9wRrHqQE4bo8l73VNi4AUDvRFFaEUcRYMi5kCd5+/JWrFAiMivaZg1mgxC
MbROUTFuBjLYEvRberhraRt2F5yAeAKlV2XOfQh4yBC2E6YK2zApN6se3pMGXksO0H6jTpOzEA/c
yCF2C20hvMjIAJYHeC+Jn17gCU7yVOn+jpaZn3/pTgWuVkTsGZNc/CqPsCJA833KI3jxPK5+m7jY
o2mSMEMdv53VOjIl/YZKRUHbJ8JGxEKqLvXc73jMBvMFLSuiLaAhO3+hvecXPMDNgRDXpJznXDWF
ELQOXuyvxBAw2IsShC3Y+42I+ROunEwgIasWMwD6y6ttsPbNzuo9lnJNLvj+axm/odiVjBiYORkj
aMVj9NI66atm0mgzFgUgbkKpFoGTQhb0lDjgfRbMXUdB58wAabDHHov287M+XH0/GhgvhZjh5+uf
+KlwphEkUI8lLEVfKnu1AiL6Un2Ob3w4gDlbPnPQvrwM+t+V5szceo9F0RZDOBNlLPJuANvN0ZRG
u2+N4vj495eCCqBEJE0UkesAmmD2Zle7lSZZ2GEeL5R2poSL9L+1yVP7rhdu4xshxJE0+Vh2aQ8h
oXmxtM3/cQnEabBKKZVji18v8DDhDRslUgkdq7Qo+K4wgKDoZhXEWQRx1CV1Dqg80I6vz6+5J9mc
i1l6tGkwi37k6kgIx95PQg+nhfXMsUsGyq3jxTEpe7bodq9kEC4d58EWUYy1vL4qkMEaiFfA/9SA
CW/z/G9M41x0XFfyZj2/UjNNjhpwK2JNkettlRfAQtEwuT7vzM3p5/HSaJIId19Ml6qPEvQi8c+p
LXqbCRgYWm6UtnvzN1ytRgyTIlYbrCb2aj3arGitiFSrJPz8WE0taG5wPNt1sMu94xF9nmKhPz/e
qmVF0wBYAVYKzIyElClR86qRpJk5JPf14m8bmqeChlJaEgK4gAQ2KFTU0CRwu1dd0SqxWqAdYTRU
Z7Q4vIwCAC0rShyx5CivxZBGc2lHOAE0l6hO5Pq25gT7x5u1pFfXAgiL8etAYZoJApAj/SlP/PlP
vBppZrkUq1wLIczEL/pmHFgIYVM9fqp14bnw5D23CszapZHq0XaMMJS4RN1dHiCLd7iN7xYeLZxf
FgAKEwV5SmRNCa+PGjywvgNapSYMmYh00YsnxESPT+UubT47ZdB8onqKFwqq+sQqGrmLk8oX5ll0
Z8Gs3vK1ZAzGBTPUXp8FuJj2P3nogVoUsDsBiShkPglFmNhgbAoMZzqCr32rB6ticIZVtzNcNpsp
CL8ZuzWGPe207tqJfhd6JZZQjbHwY5+JVZDsnk2J1eMDBghegEgyf56Byfn5SUEbkBq1q6IoIgGH
Qotu7zOh805ffQCx02DWCzulwAdgpycbV+Dra2MmoDzXn55eXrjd4Se0QuuHhme96wT/Xfic50ZJ
ea6VEZadd36fsZd4vg4hOc6M7CQDRHoBVnm1MywOx+0f452EFvxWp6566TX3m2X//9KJ05Y6Poob
HtJfMQvgvLa5xPA9kGA67ysUTQ/l3EOZO7Tyx2KscS2WOG20IHGNXEOsD4iK+p2vwF4yN8M9tp4l
33wthTjSIbqIbFBBCiub+xnFiUm2gQdKz8di7gA+5BES96VSNy2TdpBTY84xBhBt+5d2K6Um6iLP
3xQf+lusIl+r14sibrWkSRpGSiFMxGQAJMlSXXD9J+3lCwCbj96K33wT4fqMTBiw4m6dyU8FN4OS
L0Z0QT9sg8G6+V/ANgPz8LM6fZ6QP6ZcvNJ86d19I6hjMTQO+XSJpCvEEAtZStT+v0K88y9FsYI0
lerMGM7BnY8CxMzi08ih9olhV5ml//mTAL0Pmp7KvVgNinG1GVsq1H/lfgPa3esBWGd/Ls7PzzfV
5y07HxRBBDDeihJu8ttLXOCDtBgzJIFqi3++bAb0FR4LJ7TDt8qza6fWA8//kzuCsYr2wMSZhQnU
tUfRotnU7jbt6iMILYqHrEimFB8h7NONAGhDesi2yUnblpAW2OG6fGJoMpcuZIETWERH6LkFaOx2
4ZdeLVS2K9Eee66N3Ju8XtTHylxdeouiE3d4iNlIrkURJs/3jCBnSiEeUU2bPOkt90KDKx3t40cB
WyhCJh+5S9UOQBX9eGOXIptrwcThdirgrcJ0AX3dJrJgF+gLiVc0V7MgBFgCgQcuGwUk6NHtRuaD
OMZd07HHtSZZteP/8XF97ilMDguORhLnKBMnhh4AYAlupYSRWgpTLg2gmOV1bjKzztK1Spe8eDvq
omq/Pt65hbvpVh55N8m5EnGSOBxFJ20O0mR27jjaMMKZMg2Yf3f8wt9uhDaPEf0lqWPScnN3WAUN
v6+gBKOKQNAho0JoqN/IctuGCkBPocEavjP/VXmCPf87NIbKHngnXFGc7ML9BGCXgIALtfA5k0Ok
DfyBV0AS1fbHJrW3sozGbS001LM1nQ61SxE2K/6t3aNnCCoDLMZMSU1CYGUu57KiFfujhtlTvmMr
I+UanE/pgYDf19jVc65kLr1YjxCwlvSOdvfdey18vTA/fVXkjFjyfOohv8Sj6vdHdnTVaLS7el0Y
w6XS2/egdap2365V8HUAXjFiDFv+SSXzvre82w8g/Epz4eIqlcLhCByF3R3bBFmexGqd2mie9pIt
2B+YbGjOE25Hc9elbmMMztyYJRc0+tG7FgLoKsIoUZR/aUKQQLs1z8Afs3ZUEugqUCONkdaIX0ed
AcSjOsexI8exXosv5bmpG12YDH/aae1LY7T+O8VuF0/86kOIp0mZFMWURcVwlPYd6snYf+6lBugK
7QyckyE5nOJEXpTY6AJw0PSbKXnhKruZjDppzaa0J8TX+5ALDMA2H3/aorrAohVx7mLiZMKc6zgG
PAqFkKPQFWg3L7/HZh1mn4+FzB79TuElRPOw3Bl5SqiEKjSjxMU4h3zgGL3II0P12ciU0ZtW+M1G
i2nNI4v7DYiKCigZQPzs/OdXFpYPSddnbTxgRGger4R6Sj7HMM4p7n9x766kEHs3aIKfKlyJvUta
ceP3YrC+CGFoF1KjHR7voHgfwUGVFUnQWEQFwK0RstSWzauowRbKndnZGIO+4h3eYR3/xNgYgX6G
ttjDHzP22BWwjeO+cILNW+KNtvbR2oF3sVqbc3o7/wk/JcWoWw//7KxDZM/kb4+/dSGbdPutxHEL
4iCI8gUeIOZDvQBHAyfrg78NLs8Jz+tq6frBS7OlUXjdNWT9WvvVFhFxhV/GQiSDmejIXLYR+1H4
h07w1HwvgbE/e7pw8DKPF7p4/lcCiRijSFQOxGzpcFS6aMS7fKisou0qT1YjiXJl/JrInQkpgK6D
i0KGnRKLq/i8yYKoGo6F1a8am3fyJ85k/siH+XTzn2Ij27lTu48XuGi3V0KJBXbMIKPdN4f/ZHp/
HftCZFyqQtxUdSjpYSEEepKgafyx0KW7Hqr+z1KJB1VW5LWah1gq3xfW4EoN5j8M+8rtC7vK8Yyz
eF/veovJaF5j+Tz/RzBZKOLaQZJ8AV6alZo9jyktY2GpTE9xhv/CPP4RQ14GwLakbXMZjqr2NBZP
iaYaHbuKfJ1XvoP3Lg91hTswtMCAn3/2ToMwnEZGxyKQ/xphlZnPJ1wbQGzEukGmGUoj6k3k8GVk
whl70jAZjW+3LIKEPDCBHzZF7qnO37X6s1Q85jNgfvhhLRaMIYu0aH0pqgT+9Z+PI9Sbq5guTwSY
UuZbQezU7XMTH1XRHHsvs5TWUBO7MKVkHbeq3mCOjfa/hgLAZV3JJzSdibS8bxgc/SUP0IOUFZtE
sZpLZSgXGkPbvM/35wCYL1BtKHz+evqru4kR8q4TK9wavnjmR1du32Um1UPnsRX9i+P+RwxxBfpy
kIOhrYYTZmxRfEO/DR4khybb1xImFcSmhJAH6PNBNVPomgSFUEVAvxF/ZIrLFvuBwaCiaM0lncFH
HMXGaXtA3GYRI5Yq3zXDscMrQkxCI/dtiSme24GWUFt2nJjm8t/bTaj9AP6ejmNb3ApJYcfRJtF2
ZRm/X7QnLXbz4P9xdh3NjevM9hexihnkFiCpbFmW6DAbltMw58xf/w69uNeiWOK7X9XUjGsWbgAE
Op4+ne0G/k0anmJ+G1Rrp66NgCu3nLbPde5/2LQM2m4FoEJeJdMRkr7mVZ2S9lAvJO/eZb8Z5cid
0WWqsG/iGJP07t+B8dJOb9pvgaNP8eumlZUuB16O6NR9KNVHia9oiNnlvuWn21iMFoTN2QqAZNHD
hKhbuOnl0zAkUuxSBy/43U0/Sm/Dtxqtc7JqP+7vak4Qws8xuAc4msiTD+pwSquJWdtfujw3kEag
FVfbKMKth9Q/avKStr5NyGIekYaJGyjAy4CiTjRDH0aV7DRSfxlSsgpru+1iKx4aptVbSd/pmbCV
/L96Upr3dzlni36LnRhBV6gk8AmR/uKLJ1Ju/fw1DK37Iuauxy8R00Gtg9Kh2s+p/aUpX9vmWBSA
vXuWH8lUCy9FuGRd574bIKQC0ANj/USZvHnOd3Jwc3P9pfIAIw4R9pGTWK+1tl57xVJl61aYCtQy
fGUBzrJIpthFtPl0gefxSJQgE1JYjfgu/UlFSsIFu3GryK7lTJ+YBqZD34UcDm255M9AXrOU9U/3
P9RtNHMtZKLKqyZSoj4Q4fvLYs5E2eG3XNrzC9dhBnANMZh0xhNgbkeGjWt1oYdCzzeBhCC1Q5FD
+4D30wFZ3pkDZ7gl5YZmk76K/hfXP8fKjvRfPTIImccZiovuIDlYe9Wn53/Lztjkl2jZWpQ3Ymq4
sDRt3bJ86Vhu7+/1eidnn7a+r5B2gMZJH/vhVK1Lo1FpKhqq+58zlteSJh8gdpW2bHNIKsjG0zah
kpuh+4ISJOMD3krUBYTJTJoP8mAgkK4nuMHT7lhsivPCTsfOwuggNd66zMyiOXcS+jra+pzwq0Sz
2pKnLahXdfTryzxzXSRanFXFb+qGCcl7kLx7UktjtCt5C6XpW92Enl2kAdHDg4lL+o8D/8uutI2m
qV0p9pe6FxxTK3Kw+GRoqm3C4Pv+zZ8pAo7aAmPhxi4htIhP1KCUClpJQAV4kQuY6I4JneWmJunP
uvI0qGaWHxvVoyF3LlyFYWKOkp4y7oSGU9X/Gyi7wAs+Y+2LiCc5eVPrV1ViXO1aabVwQWbUwO9l
ThtEXAEjtntHFi+NHIqWoA5mRXJ/qyta+Oj1lW/cP5YfTOe1ZYf9AxAfHZc8jNJ0EkABqxSHRAap
HXoiOBCygfrl4+NDZh+P+5eXl7e3t4eH9609TshDrSZiX/flz3wWyEceRxjfBZT6eB6/bkDmqWqr
C4Ny8fYxQEPqqrMUq2TxwV35q2ongXJdeopXw1rdCGZ6VE1+haJCtA3sen1/KTNRv4YJbGPJHyqL
BwD2eim+7mpqpEcqOAQy0FxVuem4ZmJyb+V6Mfd96wtoElrWEIOLaAMC0OBaluAFxC9qol74rfeG
ia1rlMQfMAZqXSxkFmZgBpCEdjT0AhIZXZsTY9nzUiBh7JsKjBm6Z2uwSb2iYPotY/IWZn2BjmER
UD5Tx4RICQeIBw3/bdp1QWrSZhmwmOAPPRSPlyMmG4HalvVM9+mHtRlb9OnFolArT+Xjer1m661p
rmiAzWPkzoJdnQkIr1czefje0CYcn2bqhVDfTBujtMHS4F+CNWM5eOcjZJO2iy3Ct4rtSugUnIgb
LehdhyNAwPnM/vQfeWRKL9J+eEhQuX2ugLA+u+f7F3gms3ctdJIO4P0AIbiX49xBJfzncLSOR5AY
HT3GjVPlPsZDB1JOk2i6KR4MnPsZJEvvIqpZ65PyWNP/PPBNF8YFofkGUYqOsYaTu1ckker2Xami
GaN+OljFPvKt/Yto6eZqAMJY+AYyIPzbb0m2EEKM33Sq1X4LnmgVD1gkgRMheBAMkaUH/Vw0qzxE
/G9V0uv9Y5/JMmGXoJEFLQZYAflpGNHpdZ76fIUXFqNdo9HtdqCO+ti5B+eF+Cx48nZh/3xf6K1X
iqoZOLtGyBX+TFs6SRdwrd+52iUbZ1+adrZagu3MvZsrEaPT9EszJ77eJa3jEIzAkLc63k5g+SbH
Gvry4jJ5DfqYBVu0KHHyUgc+rKXIBR1bB9LTlmFK6kOxC23hSTRSCxd0nRyWGoh/1N/kpsg6cAGo
BSKJgprg9S5VIe8BESixSwBJm53HdDNnH57hGSOPR0ZjKwXzwBPaZrf5qjy0mPY0nkG8cilvPWGI
3zowQGukrAowIwQgnwyA5BlXX+OnbIW2Z0xze+kNl7U7ZRMduE2FlneHeZvcBLEat8ijMHszfm1o
cvXVuIh9jhRknAXhnuz0uATsvmE7wqseGfqAvgRBOnq/J94yQVWzAjMhuVSGzKSd88g9ZRY4GtFS
OqzDP54xrN1tuRJeSqug2i4FvsGj1apahfiIzpOIc+BBjeA8tMt2dZQ9+ZwjGBxtlsiHjVSV158z
0Bo/0SJfA0K/Ry/Tn2JDrGEvmtTFKFzmvNx/hTOpMRzFL3GTNwJxcTQkgXapzWZfomptERN5IKqb
7yn6/YOVN3JgLY49m4HxX8udvBTXKT25kLBNFV291SZ98AELamhhvuSbZtU8OOb9jc7o0xFBgxAC
sQQSGBPXaCh8rQyiTrs4q8CQ1tUOH9bi1/mCC7YkZmLAJC0XkDWFGLiB627jnnTw72WMvN3fzUw1
F9ilX9uZxKeRhjghb1vt8pqgBdizwpOz0Z/cg7ofqRISSmAikdR8W2yEHH/x9HpKOuouoIrQdeQS
r6+nClc+jZReu1T7fKti5mFkFKZskFV/Dj+Vx/vbHC/fVBiYxpG9kAH5JNNGdz5wclCqe/pFyk1f
ptBQKKK5CR0WaXNmvNmR0/wfSZPzdCvJSwc30C865kQyxXMZZtJLRlifVbMVmLjg0o0q7HZjKqiX
pJG+XZvc/hJ8Y9UQJ/ol2Qdn9Swaw/90cv8ImFb7q7QXemcUoB64tWBxT+6et+SFyz4XbygyAg0g
mBQdSmSiR1XX1Umj5jrgfvx7vhW/ir/BU2KKT4s9pXPfB14CsChEQ5A3Ze+tY0euSdViaDZm/T4F
n6SiyJJHtPXo8E4WDm9WOf2WNslxVKHa+IpT60jPUYGnYk5TTLoFk8OOPPAhK/5IARVjuhThzxi+
0RX6Z5MTSx7UnOaIAsTqx+oYnOUv4bteItifU1C/ZUyMq55mRPDDRodD6zW0fVcetGPxN7WqJYaM
uSuOIdQ/AHRQFkxhB4LvoEMzTsCRGZYYidPaG/GxNzAMttwLJqCKkX1fV8wkioBPRN0brGGggkIs
fq2ZIr5JOK2CQH4LWnYAJIe1sqthPz1UhQGPBvF8DAyABFLWjNW79mOpd2guUL1aweRsk6pyux6M
meCrSKl7osT0LOmjXKmblwfRiDHAKrKDVf6fdQlwEGPxDJgS8LVMewZ7rYiFgYClkPCD5YibvBC2
w1+uaq37B3z7QfVx0C/OVgOFGWo21+dbqHlZ1hmIGXk928IP/cwHl6zjBDi/TOz4BVd6/G1XGhLM
H7qALAYiBAG3aOIG9VKo+nwWipeIgxIO2yIxUkcpTFGqJXZ/Y/LNm0AaXoUikxDow4ueFqMwQLgO
+kFSLtzwIORbPttpwSbTKcHIYod7cZwv31/rwYEHzMQ9D92jAjZr0YaXxoi06r54971eE+ecRWyw
BVSw8e938Z6ma107twXj85Pv7vrOp7VjOa5Rl0aF2SdA0helGcW0fgkjWjWmmsMxj1EDs7twJ7kL
CJ0bY4pdwoTCrwR/v3Rjc+S6qOJkjCgTT3PMvOwxGYUgjRhkNWdGfpCvPTFzzbzunYWbMycZbB0A
EKJdZKT2u745stJJigNWoQtaXoSV2IUgEZLEbFN2OGTQqsQrUobJSdH7pUL/3KdVRgAg3D4dNM1T
UGrLFbkbICsG+A1wEgLlHIfy4VZJbAn00IfYs+p06wLdHRwGdxtox0QPWQ6i6pbxwtrj2OBR5UPv
d8NglQV11Ueh9pia/RHddaiZUuNjKgGXPkd//fwQVw5D2rmO3tyYNQqtQ6btxNdkq8gnXhtGjl6n
tQptL+Gn+3f41o//ucHgnMN0elkBqdn1Gauyr8ClQDou4MVHxE8FoJoRhtjlmbvOyqo3ClAWG2Eh
gTJFKU9VpPJG2OdnV41rQxQcjSm6Y7Rx8jcedyi7acoqKSbgAZBiiea6ItMGI8w399d9CwAZsXY6
kGnwZ0eU98SflDyxVQdXi2zQ/EYbXRTiB5FTN14U5ZgYXrOmA2W+5HSWnuGtwSXOLCUOyoXju/Vk
gONVQDmLYHDMJE+VW5NKZRYUg3PJgjillZCeAjxZuWgpJujSHF8yVKtHjzwvcvvcJl8gWkPkjnHT
MliOpr6g7KhSzhe8a8fpymlB5N0KVsOv2srw7bbaAo6pON+yuFC3uIVrj2KxZwFsa8D3Tjms1TCV
eLTUunZQ65rJcygXtQ4PxuO08ValD7KZvCnL9QAS/63ocY2leoTWwZAZmuQ5pt7m1ZI7eRNbyOjb
BkYdjNqijGz65A7LTZX4alC6dhHKyLQFJcMEToUpRFesQkp7qwak0AirXFvpLj+wICgTC8S5wUbr
MR7k/s28TRJgNTruJGwPSL4wiOT6RbkB72c14D+2cNY8FoeH/i9fYr4f49NVgDgLtKStmfim5BwF
2SxdC9CcVM4pHx+j9FPcixKTs3UcmBH6CVEd++qblRJsU8Ukwk6RDF1/JrYrM8ItnePonl7bTqwc
s7sx6wH5DeQ5rlceK0rjpnGLG/XsqNRzEe9K+/hUk4dc1mlZvabtd78LhlWsLlGj/xDt3MhG9IkK
Ff4Gy+617F5qxcYdMtcWtQcoD8dwn3oO0DjqZdsanRTNOpQfK8XiHQNEce/RiX9qn2Wz7wwl2AkM
zCMilR6VS6wZLTgWuJG0fgmWfeuojZ/21yKnBqnOFeLlqWt30CtHrlx1kimRrXtQUDesjoIp7+KX
4VVy1+TEQesXBtj3lIXP9FMYmhwVmgbwCkcQ64jfuD4qKcFM11rRXLtsQzM99flzkpudu3JSpjrf
FbdvslVevyWYhSLJe6//LHhDFVYEuKBOoUKyQo4BJBTBPkc4wmdm1Bgytxr6rRI8RJEZOI8pCDcK
kwvXtU6FyFRO0hcqpM5Zf6qCTVGGwLyxgPuW1RO6qmktHOrtUL0RnXYuc/2Nfw77mvLJFo3KC69L
nbmjV5uf6H2Zixs59mXXVg+lavVcTsvuyXcPegOabz94yXOarOPwpU1rGG2a+W/JY5CuQ8UYvL1b
WaryInZG/6W6G5d7koEMT7cEvFLQ2Hp5VB10nhVP0DY06WxXNNHMlcvMbx+JakkyJX8ceUMaOwo3
eXIEytCDuuv3KkgDh0OS7SLgSn3acBtMd8hQOE6fk8LIiJl3OzDHklP26uYLDu+MBUehSQVAHy4a
civK1ONFp57Lc6prV6Gl5gzY+NzdgH+zMQDWiqjor7SK9Ye0Wgmh2YKzhSVG5G5Vjan9QS4XljNn
lq6WMzp1v5LnUaKnbls6rt0fYpmGxCpDo0UR3eNp6j1X4KqUTZkPDU0sFkTfuuPXBzFRX3UkdkMs
c66NwU9xjM7LImN6SaiiWmVCiwTEilGyIPM25IdvDO8fyh5NLiML9fV2a3eQ5KJwPbviHzhYnmDo
Dp6r0TIDniKhnZSZYdlT0MJtBTjNjYbn6PUbXVuipL4F6WEl0g9+Wxzza9OBrnGQiblcS56dakpL
RVQxHpRa7FZ5QwTW9mWyL0mkXVKhfXQrvtolutsZadx3VPUE8TVVa531fBQaYi6kXxnnLEG9Z1eI
zkkwZ4s8yGLI5Gq0jkf8uPR8u3akdeEHhk4KBih7SVZZaXl1Y5bcJgkaw0ufAu45KvZ6YYUEcOWP
+zb6tt6CYvfYnjx2UwC+pU4UuZrJUq+iNdFWVyEgTcILsfoDlFUoM9HZiMoaGcO38IgeNPu+5FuA
0ChZh3BYWEAYlYmv0gCLIZa6F9lq/pDoVuHuiLpOQ0wgsSX1MyAHcCo5aLfgHyrVLLVxNAj/momX
LksNLxEY/BkATV9bUJr3kcO0zN9CVEK5iknKl6et3MZbCABv0kuTJcvXV1yQI5mD3xXaohpLdgc1
ZAVtWQLFE4lmXAQJk7vUW3Dwxy8wMXKo88ETQeMqkrjT7ASXAOPr80VkF4BE7Mt04d2OV+3er5+Y
EV9sC+DU8euF/oH0z+0XkbbZQ6OxpcT+jL+MLAT6dQBGGrnYpl13pIidVMKYe7uPhq0bHOR+KxTk
4NT73M4H2WzTt6xfNwy+hcHJzuX+fZsJUBA7A/yA+Ztjbl+b+FUxZrfWjud4diGM/ZUBhpL3NGqt
JjqANJ/GxYpf6l25vS/XIiePK+o1zhEa3bMHL2OhWNNIEtCA9QbasG8OSab7Oxw3cP0lATkH1aVM
eLTrYeLG9e1Eg3GH6jTxbclrI8Orh5LyKc+4loTsvqSfT3UjCpHeD2cFUoWTs0zz0u0EEgR2mux6
9eQ2A+tk9JqJ38joKO9NY0YJRuqAO7fdq9pRr6zh0MHs1CVNxF24VMGdcUdHkg4kfqHuweY7HaxK
qiwIRC4K7Io7tB1LM5HF3JNycixuoFmyiY8aSpI9LR8lW1cfCzSpZ0jzdZQkC0dzW1dCFhHkdUjN
AumLvMnkPWV8FxdpVgV2IX9l2aUpTiX3KMUK6z3T9anqVJs6sJXOkFArlreODu8sXIu1SMXUvP+Z
5q7fqDCAv0TtB8bm+kKEad61At8CJoWhk6zRa7D2S0EFXG46rAOSRwachKX4ZU4oiH7BqjzC5EH1
ey1UCUsPBOR+aEeepq3lpuQ3bf0mVM0OKKQBIV6gL3jCMxkQgMZGIASA3Dy2Onlmfe74GHiDUx3k
T7nf9ATclTHiDbmk8bmDM176plCb2hIseO7BKQpGRaAYOmbHJm6W2NZZgCA8sInaDAchOoRhjF6X
qhgWdNdoV6bPjQijSwMXC/9ONijVLd8TzQuR4PAoL/lQXgtGZk45i79FjJ/1l7PqQDdzsRKEtlcK
VNAw+RV8yO0XmMm5Zz556yWK6axluA/QYr8Ad5y7Mb9FT5wh1ZV0uEN5aGuZQh5I0nEsiARAkjKC
cBekLSwK4nj1398G5lSNvUugBIY5uN7v4HnCwOtlaFd9gIbZiyPlhie5LOgyvMd46YreWlmk/NGi
g8IvcEI3FBRO2oTekGKPaFcVrBQ9B7TCuI/tIAxPnF9wtK5JaLjwVddCnQEZFqBVF0NtfKPiCnSO
a0NihsDYW3WpfpGgl3a1z/mgThfFpZswKqiby4ZyExLd6KBCi/z1yVQgQsjiQcDniHe1grQrWvWo
Jj2UKbqat2hN5ctVuMRJNnv/cETgqhjHkCCddi2VT5VeknsltPW4NNy+XOv5mRtYnFyQ65YKq0aE
3mm7kjfQ88u7S17Q+FSnm0YP3Vgb1XlMEhCvxVe8I2aDmGFATtr4By7V0EKtRdFjIHt26Pj8MRnS
YaVoTsz6rH37z3cR+QvU3YDQBEHJj4/+6+0pkhtmXVZFdu2H6LbdSYrR5qaM8RnZn/uSfuiGJvu8
EjXRJFyX6E4olZEtHtBzuXklkVU55kv96jMZiJXIQhPmNgsZARF+fAxC2q/do7pYjR7FTJcxjkWA
pfyZ3DB5fY0TS0PoR7GN9HRppKJA+yGkEfnvBhBw5n/FjF/918HmWhrFQRvGdjwE6FLeyoPhibsB
06CWcp0zcRQwzP+Kmjq3Yu56fK1BlHQWVwMYrl+0N8wc0QyOYOAJUmC+1YHl5jycF77oeDNvjhJe
Dxq5CYgJfpIiv/boSVzQFH4W24CbmUi4v/d2eQis7+CIgeGBoQFc0hrlo7pzkfvYwX4sOV8zxglg
6X8XMHk6Sq/6wBAmsV3wCQYxq3pkumGfWPf3OZNNwQH/EjPxK1w5BXI/S2MMdFGdx7o1cpqJppbQ
TLM4cV1exGKrJusFqTO26UrqRBmqWlkoso7NkeNX8Qn6+FUdGvJrx5AJ3hRM2jKz/zjdFzpjKyAT
czgFoPIxH3Uik3dFFxwGVWxzISLKLnc/YDSSlVOPA+0an1vVrdgxOUmXAKUzqecxHAemBoA25FT1
ybNEBcdFoaiO7KjOvWNQdZkAU+zKNXMzTgAYS8kH7Tzm3p5dPuwr2kVpoeyzNK1SBtby+Nlzg+Yr
5PSy+UK8V/ZIRTc1B0oOXSs8tI/koMUuBDkrDD5QyXBwlQE8In5RZiqKEa3+yUnwla0uTEEY6cVg
2xGizvuQOt/1jboLivDQlFGXsDRRYRFkpUpa4/7xzz5lQKVGFuxxxt4U6CamjaLkWR7ZyCRUXGNo
JRVc0CM4J6Kzdq+gYK0xzO6MvJahvxedrfcXcDOrBdGb9HsBkxACeKEkiEB7YvfBulZ4QEhrX6Vx
uC1dKkkszCn51ESrszBvIENpxPJKquy4GtQ91d+Ce/WeccpR9QQ+1FjxqR6fc/WAasv/sExAnRUU
HeHog//pWru2aHzts2CI7IH/9t/5dbDnPJn6YmH5tdG0llrQRqMIklju1qxQXjnnIQYSu2F6EbEO
znm4cRwTZcpQZEW4abpNgbE4mE9DMOHtsrDauZcso3wOjC/QmojMrldbI0HODZ0Q2Wm/ztVdnWOo
Gua2t6gMALArfdetb1bI7TeBQJvwtceMVmfrix0WR1UUMPONJj3rPVNbdLO99MFTD3hDbBQ5R9ul
ovucBkAMhUAe8fwYul2vlfMKv+0DPbJR1W8Mt1YzI497h+o4chPlVJVGUZyui4JbIhOaCWlGpCBw
KmNDDuhuriVHRerkoSrjlFTeXZedBHI0qR8elDjPFozznA+AwiNBvRis9TCd16IykrtKMfhQ6JIg
g+qp7s1AT59R5tnyYb5ULpm1H3BqRSD6kAICOc21OA7+pV+Dx8XmY7Q5CboV1LQqmVNd1B68iKb/
Eg5G7y2ZrRvYHd7yb7ET6+honu8EeR3buUrV/JEoh5rfaRYeKBfusm7VLxGI36K4Romj7QBwTAUI
fPIJOyUvBc8bYrtvkIMAsog65YcIsHpJa/EFxRDt0YM3FJhcbzQlIxYPSwpQvx5sxOGv0G8deSHW
mnGusSJUy1UC6Awq1NdHz+cC59ccB9/I05tt2wOqIFTKWeRK5QDqVW8npLnLeC72WQ3E7kJ4OZce
wERYsNyoSFchMTEpTITE8UJFxEhMrsypGrySHtU9ec2RrSStkq5aRe6p0ErTr5YU+bixqW8GoSCN
GicwYdL59cZlIQaKqIHkVqFdfir5xNAHgAQCM2xiVvApK9WXptqjl5+6saWoGC85xoKZiTb7QUAh
z7Mi/ZgnD53/rEUG7zDynwkkMB0D12XM1iD6QoLheo1cXymBEAuJXTkR46SNWzbgxDjoS/iamfoQ
BCHi1sf0pAqQyLWgPK9VLQulxI72xZnbYEwsGyk7Qb769FlQsWT3Ff5cTvBK3uTWtUPSVJhQmNhg
7PQs+e/YtPH0PTw8hnuVvmRUYnYZ/D+s98yLv5I7MTSYo1BqQyAmdvOJOCCUd4n3npCVkmagzPBX
cqFRRzmAo4vvziW3c7CczIhCs0PrUL1LMzNdmrU28/6uVjRq4l8hAjfIqoOwM7FRJB+7BDDxnY9x
6zsqeN9lt0gWMisPUDVewcytcerWtby+j3xSZpDXd2ifXI+MoBvwbZ47fHMg6xlPWYbp4wE1m5yx
dUuNr3jnlPT5/g245f0cr/avdUyeX9yg5djTcQN2oCEBu76EgjAtMZASvY/126o09gkgrRhvYp/b
j9NpKf06lwq+kj8x42XSSLmQj+dOAWd1PFbsEbWkARiXUwfbB/uu5Rsn9+P+vucqHb/lTpmH/L4G
y4SPfdesVyia7BFks8gxvWGF0aD3hY3fcqLirmRNzarc+pHmYY8a2TVCSIPq0emfO/d7ERgzlyK6
EjUxpbEWymkvYVvSESMDdWRi0Bnc7MoWoS0t5IfgTwuI4sFZymjPa65/79G0sKK4LpwKDy+6F9Yp
5lmnjD/wz/ywDb+BzBlCgwPtSmrmZ1FdyNfM+EhXW57oMFyfto0GnC4vnVQBULrA6jomLjrHszpr
TGWDpBLAiSmbRtGqnKy6wHQq3G7EPCpWLKDZQcQIAg7D+shY2wmt4l184ZWa8ZqlBw/IT8YoEurF
Eq5uvDK3V+rfxUzUVVILkdcJ+M5Bdmg8s0Ncw7GQs9AGHwG3s4sNbikvNn+L/xU50Vhj0AtyGZyz
pOyFwKr6kMqvwBULi1QiM649vui/kiY6SRSHItAT3CUrMdDWCM7TIxuc9f1HOVefA00lKiIjpzyg
ZJMjbPkoE8JMTuxnK6XB0TPKg9/RKqZsO6qdkc+1XZ9ZCwzUgtmdAeFA6f4SPTlKnSOuG5FR6RpW
/Y2qG7pGE2ugWrNJ1snA2N/okH60GTiPw5IZ9zc+b/R/SZ8cr1q3bZhU2HjxWZoZZqsqMKoXJj3z
xlavzcI6tfSERLuxRPM6ryRQowcOFNkbtNtfGz1f4jxMeUQ4E4HcGblqKTVU8KsHmB3gP2nacwle
xSpCY9QGWqqIwKAaLDycGUSFhpAR/AVAwaLAPoXDETlq+4QvYrtraKCtALapyoNrAruF58v67zi0
+sDgw9Ugb/RVeCiORQ6eX9lStU2yF76H2EQirdoF/jpZakSb02RgH0BeCYoURYXJtWgDtxHbkI9t
XajQJZoif5H3CUQHGZg+qiWA4kwcK4PXF+9MBhMbP4W19Mgx5aquIPPb9eshjhIKbNIJTeqr+xfu
Z0LDVFnh1PGkIQsw2slLk3pkqhq1SmwVPYofTUZT7jF2qY7y47Pw5uSU/y6zjpUtzbJtuCk8C8Dy
wWfVZ9et+MwggQHLPMRGJG9dFH/Ebfgi7kEjKz6CTs+Bsv/rxiZsjNee7i991p7+XvrkkzitFFa1
V8N0qwZ4qFjeMjUFIuLAF+ju4YJNktN03R6XhkXf8n3AL9PGy0AwtRm6YmLV/LAnjkugAx2Vkb0u
UNR4DL8xHlMmMwUcn6uKIqWVf/mr0nYC2jemCAw3+4xKWu59eVMrC59xLmi+WtLEaYcP63lNhyVV
ltGbQNN+Wxv1cZWgofYz+yuv0YEaWxjHuqqZ+HT/O0jjdm+u0K/jmFwhzEoAlFYYYO826il8f5X/
Hv0nslM38d5nxQ4EhpX5l5UG28ZgWFU2DwJzj0xi+H9LNPwFLTIXLsvQX/o4Oxh9ED/ZyV/RAg8y
qKrP49SWvT7MNwGpwehXOVL82oD67rnyx74Xye/zgjmin5zrIeaf+0qLX1NJj9wFezKnN0AeoYAS
XQF85+fD/VpNDxCBgngqtevKw4T5Mk1YKMefZcUr56bgO3r/Y4x3fvItUMxHHVBGvgLtrBOXXe9I
UCslSW0iEXmj+QLiA+QvDMLpCpNyLaZRES3lR27J8wHXAUn/ODEcuChooWvbIfZCKGR1ldpiZKgK
LTAaQTWKdC09FejSXAn9k2zkh0LdScKaZDQs4JtpCwc9F61goh1g74AkguJs2ios9V4vKlmd2txa
FQ5iQVvww+xzNOz3IFlmtcFvStlMNFOsrSGj2SdZCCXmbh6UqEiAeUc5C9D762OQPVcknpKn9sdH
CAaG+E96qVhu+R/3v/EM+lKDHB1DEZD5IDfGIUtEaeA97BSwN4qNlsMl93Ja4TblSEXLOY1VdLAo
LHSRjClcNgym8hzqNcsVf+nYZywVqLmQPgf1ElGEm02rpEGFJcG3B+lyurW3Z87YAqxO4aR8PS90
Os7pfBCFACQDbiOVwDpeH3HReGAMUfoUISkcE7gAuyKmasKUh9zBABqSwNemS07ZTHSBnir05cAT
RX/lNLpABowTap5P7ZbPMHAu7wkVa0FeZ4oD/vQ06SlpJNcEYOjS6q6zGppFJN4PGcrkYeNx4WPD
9dAw9Hpi7BohDxy8fKzBcfgXlJO4r6QDeslIRAeFJKFIPZ3CgQJPf9v6GdVTUIU9OKGie6vcacLQ
AIAjAVari9wB7HN1Hex1yQekm+9D8SXJJPmFdJgxznivbEsqY7QCbAZJhb3bRrxOdbH1np1MVJ6L
pGxKKyacbEtNkmnm/es9Z8sAoBjnO4kCoLVTjskIQ0YKR88yO/VYoJpChuMdjBS9ClnCuPxDfMNy
uK0IgoPHFnPna4GpH+1rbqlA0QIgHYCCC+ye91c15x+jTQrrQUkDbqA80awjIr3AXCDX1uVsRUyM
Oge12YNKVp3Hqq27aY2WOOCtNwdpIQH8k2+6/vYY8oCmSTjnYKZHueH60ue1K2thl/i28fqnN5PN
YTCqDfiQwHaGg6DHcQ79OAXdMzRQQXxSys6YS3ViW4e2xn4/0mQ1IIJ5Q64K0wVPGLZzPifsnGHM
QIJhXdvtlp2X4olbu4cHM46NQjEGa5/aPTA6x7mkO85FyN+S1kXP0Sb0Hr1uwfG5tXfXYv6PtOvq
bR1psr+IAHN4bSZlWYGW7BfCkTln/vo99GL3ShRXBL7FnYGBuRgXO1VXV506h7ufGtdOBBmlMftc
0YLuhLsCSFiwl6pRv+aiOZW7iYTcvbWR93GSDBdPAGtOo3VqupTAklP8ppvtdgtFHnX584WiWrtq
VbLpf4MXYQYgO3Ey7u2PojwGCeGGHuxroll6ZGt8DjloZCf5l5cLjUygiIAKDS9qRaoZP//o5u9N
j4I8mQ1kKRhMS7bBp79MsA8EccbGYyB5b2O0zx0ndSK4FfsMUH1Woftzjphw4uaEBbQDozo9lAuE
0QJSTWtD4DOhzhFEqX6Qx6xXO7QLfW8hVidoc8XIx1zJYA2R8VAMR3/CaM7oTHRqLq+oM/geSFsu
wQpKOmonZZ+leGmEmcB3coWGTkVcU0NH7Sj6sNmc76muhjUBdAuFGUmvXJfMucHH5JZCDw3yQ4cK
fo5J4bq+AQYtpigw7wd6ZMobmayg1QVAwYylKQeCeeEFaeAawEPr/mSLWSNLRWtT5xaVpRb0dgVH
imKboW/+uWefciG3hkbzxhWQe/VSGALpOd5uHKl5mnAtmPborzCcTcbOmRt5rKKo+MLOFWqQuwmO
DRS9KJxgvK+/GBVMjepKXM88lKeOFUJSAGIQLwGcOJrJnMu4sOcxwFABwwCFdna825/P4cTeQwDI
DPUKaCCgHHe/WGlYlBXrRY4Vivkl9/JNhmYF4nqR/tzOxIlCOxSwyhgOnhx/RfKb15Qs+Y1f9+gP
jotkxTrM3haCqxJ7nxxYV7OoNsDnO3OsJrJSQwvWP5ujBWv51nU5Ga2iWwOkk77mEPyA4vTPkphL
gssWGnD2LsSb9jQT7f61xowu/jvTI3fF5Kiolg1MX6+0+irqr43agSRPIJphLBUdn/B5Hvw/8g25
Q+I1r4mk0tTSRJawWKxTTfudycxO7N67Lxo2ws0CSBSn+EKZOZbnKQuxt/VaoDdZy2hRXqpFMdej
PmkOTmZ4VQFpOQY9+EwKPpzIcawASXxW9ypBFeVFUK4BpJtxA1OXK4hGGOBWgF5C0Xs0NBby0mXL
oxm3WmWyWjiYUI7EMmmX/r58iTXBVgublCEuWAeFOAjt2eAj5T+aLCfJG8p/z7f6BOADaMGb7xnd
HkDhM1lGsY6lVTpz3fq86hvctv0F9YGj2jMx5hC9jnfarbFhIW7WtXVyIagLBZ3IvZkd6w3NrD8E
JJKEbZfORDET+DQMjEUPk4AW7EHY894W1ZZ0lAWhO5Q1tz1hGL37/l6/hshNfTcLbg7aOhW13dkb
5dR92xVq2oO9xl/W5ZqRrGDt1gZ606G65dkL5Ae8HgD2UAtdTuP4de3tGfoaKUu2XDc6DQAbtZJi
XRIorY03gS3NxD1/D8iH2b+ZkdHbonPD3gbZuGuBjDAjioGiB/hlCMLLb2el7ph31tdKUuo/5/3e
OG4oM9ypp4N23a4XJ/7T20MEVV3Y+rekDVKUi+zyfCtOH41/3zfmxo85Ke0hu+1aLEikgfy/FOj4
hPY2MI/SyheWyQp6UshELFktPHTiNjujCaP9KI9UrHbolXZfnn/QRMLpbgsJo/sGuRHPawosqSBv
S/uNoSB4qSw4O9WaUrGExEgK0nDIPdG5lgN3mGqcJik/ubyVa4eE9mzL7sQdC0QIEvZ4o6ODcsxR
Tndim8V05EIuVF6BC8LsL+yLp9LXBqxPtg1tYHrmxE5dhbcWR9dSF7NKVLqJa0n5As3iXWGEWty9
IzUP6rr/ZLpRiOAGmnMJ6cz7E1shw1sLHaY74w0uUtlI40/5zgXYUdGbXUhiTXL3aG2QfLPXwToY
9qpynvmGIQx7OCPQagXefoD6/CXlbzxU1Yl5pCQVlrw0exGcBjS38p2PxlEzFvnd2F+iwG6ytkRC
ulCFuZLkRHLvD7wNzTHEN7iKRl5LqMU6DmPY70yBZL8JkFgkARBPVQNj5t6f9JCYbOR60II2KJzd
z3fduw62U+daERUZTvEa9Hpku0C9HFhv7Ys8bnvV48BA9ZalxKE0WgJFyuvMhE/FdLcfMYqL+1Sh
3TbqXauSTuDtUOQF42/klsiJ1h0C99B1hcYknsajKrdk8cQX0ZX6/BsmirGgIx64aURcF4Me0v1E
BGnPhH2Jb0Ap1IhCjSnJG6fGu3hnWVZkBODUdQdO91mtxMnBD5lktOMBTD5uWm4LQQYXgwiPp0Jx
CX0IlGovzFrXPwT1O/mcU9edvKMQ5PyvvdGKe6D1z1oB9qqV1m7yc/wS6OVGWiRbUXM/8gW361eU
uQP7QaqGIDyvPh2wkc8t+dQZQwcRBAvwXkWj1+ic505esVFYeBZVn0Ja8w5SrjMJYZ2VpOyiYON8
UytuDi4+GeXeWh3dfp4r+G1ew6rLqcb1fet+DfKY6P4Y7sErXubxslMlcOGKnv4CFCrpoGyg7qyd
jOb+nFin7rKek+Ca8q7AWgsCj6BzkM2933hKGpRKBOCl5aWmW57zah2zbxK3dttkDuY1kdMeaO6Q
yYfqJEiwxs2/AWSX+pCjkd5rdA+S9t3WIyD6UHdQaBFU5j+5O+FYwHk8wDrB3jAaWh5lORdQnpVU
ji7wX45EOFZPgWdXFKMSX4Dq9AqdSn7L7CfbRL7mQsxC5FU0mIfK3ON7MDby6phdAbledGHjpT+a
Z5TBssxz0IKqlKYYLhj60ICeV5i5wAbf/GCFQyYGBhgB7Hf3Q24hH8CFHedbdbmiOLUEraveuS9y
//3cXw2/Z2QHcBX0SQIyDa3ccTGd5QH/LQUqtIIq1Vqw/SHhw1dLb5tzC49F8wPva88tTswfKKwh
fgFCa0AF6bHfYCD4EbRA2rPqvlx1xpyqzNTmvDMw8sB54Xd2XMFAsuvXscb+gBonJ4j3iKIp53kK
zekBDbxkUNNAsn20VFmMEKDkYY9HK0NxQUNt3K+g3vJ82ibKKUhMg8UBvh0kROjvut8RTBTlbJH5
kfVa6ACIlZpEfBAa15uMMBu8qXtyrIEqf4mhMxDHevkKpffVafH8KwYj4+1y+xGjF6cLgJNTV/gI
kL3ofN9Cb+7zuYWJ2RzohLAxEJsOPTn3w2zYSmKaAm27TIuLu196Hghzs4MzswsnBjLQ1yFWATkG
NBKGz7iJzfLYDtMuwUDyOnqV6FI2mDyf67eYisDurIwGUysM7/LlgFBS9nW94ja2B7nW6Boy2y65
cr0JKDAp5mKxx+If2pluxja6E6ucz90+ddF3oQYSRMZ/i/7gg/HFOTMF3kPL2Vb2CSeCCBfyyEh7
IA8xDj3yxFOg/ohOTIDuK4hs+MGxa99yCNqyFUndw9x7/GGPwCHCEDpYBhpG8OHfL14tsWGWiEls
eZ0PRaEQTB+OiR4bTw0DdmajPDjika3REvJgqm0hfRxbTCFpfq2AS8qIitr07Far6K/nm/9hV8IY
gughLamgaUMZuZIklrpC8oAPquGsnPqzzovv5xYei4KDiQH4gBZ85PrHpcqUCf2aYWrgFAGscFET
qq9XxlZ9wXBe2PWamtuMD2EpEA44XoBYgFcZ8PTRWnFp5ntByKcof8NhLWuNAh4caHCRSGavNhqC
4ecjfHz6jyyOVgx1eLENKC610Oyz/nSIZ9aqp/74Rk36TlcPFfleqMGXNgs+n1i9IemHSw2sKAMv
5v22TDzbC3zHyyy8brR3ZW1T4PsmDqt9lKbia99z9YaHY4eBAkwhI7EMMBweG/f2HC8RZbttMos3
ExS7QdwsuCqautOfdiaj/BBbjiyNXu5+pCDNKMFS5X2HonaqaHLq5rg95oYzTO+NSxZ8io3rwUhE
+E6N+YWoEEu2tcPz/TFnZnyFiVTA5jYDAiQdWqmOj0S0ogfgTH8Tzp5nPDf2GIwMM4d+OxQZZDis
v1v9ZlCIE4UAxyPD9hff5XcjeleKXbX8qM0TdL1q/T8wN1DN05AI4UFOOxqcCGnGMgXu0gLuVSJr
7yNLjILXLiDpOjmaCPr3mTj1Ma+FAcIS/AmLQBKO5X7VaJtPC89pcgvVtY6AdS4NDRoEnnsJWSs0
yvJn6LolmmSDYfpUUsfwp5+LKB/zzqNvGO2c2ot6PAHL3ALDQuVsoQGbRqR0VTUFUKAVtOeTPOXR
bkc8muNUkmo7U9rcyg1nEa7DuTWcciO3v3/kMenClblELHIr85Y410TbGnJG6OKtDbQF9yKd87lN
OoTcd1HdaP5GHlMogoBNnCq3YmUriGZ9pVjsHj86ZPZKKQCbJXOpwNltM4pRfCkVgpLDtuGSLUNp
fQT46QWtk5Hhf6Us4et9ElUkglxmDGAgYahA5d4AlRFmj8xDtITBA0yMHgwkbRBZj+7csgmAQKSi
wmKcY9RqIfgNJJDR22rZLPzm0OtzNfZHxDxuQXogjgAoG2f/L5d24xMQw3egHbELq82vIFFnrfAi
ICUZDTB1fycTaRuvm4b0K9ngkCh6vnsn4hk0x8IfgSeLR3fo6KzQdM35oaIUVlpdfXCBaGJ9ilIi
8zN2Jq4MkQYhKJToENE8sP0A7BfJTBKVlu8fe24B1uB8i40ELs52pjrzRzY12r5/vPsAGKI6I4/v
XeREsopC7tyidbCdGZ/AGUmGs/Ks89aHYg75WLHIvqjgmyWx6exjVdWPp/xnfc2IFpBmZuBT8Qc+
B7koGnhKePzR+e2zThHsRixB6aC6kUEZUabHG28ttb9Y2UVIKrNX1kG5FPoFCyFA5Nspjd/Jv+E1
D2acyWM6Envt9mNGR9vpPb9ucrnEpQqWiPVno9eAuZLeAEUXQcWDQHsTVNm6RNDTpa3nUjcTvgxa
i9gDCDTR60qPQhSmSMWaSrvKykUK6gEKB36hlJ8d5XDJjHcAkI54FQ9IQwR495dQ3kScXVGDmT4n
zIJiwd+59EylJkWk+2BoXkA3RJKI0+t8Y2YAU4O+AS0j9YfcXFzQLfHrCkTY7tvzs/bI7gGaBvR3
sYPW5/BzdFXgMe9XUsS2IEAk4tGm9M6sc537CjRpEaKPzTFB39ClapNtelZrEp3h9iGIEemFFGtN
sAYYvDI7RkuLbxssTDqYsP1Et/vvgO1nLvI/ovL7Obz/1tEcRmGQBIxDt1aB5l2c01J7R9VgQA70
6N/09HO8TneCegpVRBLfzyfqkX9jNFGjbYosoycnWd/iyfoeqttOR84SjNHa55A8PW8V8n7xyNuH
YDKqpe4uHzP2H5HYsI92cWT1UEjH82uUlKIUvo3lTGgRpjUhCaCoFgF+GOTonXUMRxOg32njz4zZ
YUrHU35rdXQ6Ik4pZV5QWqtsd52A+CwEM5OyiNDU+Xx+ucdzeD++UZTGCj3PewXGZ0TE2GvvnQpe
M71Hq1gJ+IWubpCl/mSRwY5MRc0JWM7RM7xW4a3JXJ76sRdlNNfDt95cf6D2acWMsVswvccb7sKD
b71fHEOYcuGPMrXEhnO+0Q2vHVA20PRZVtTHG/9+MkanEhqhHBSL8AFO9s2AixgyefwmqHjwFr8F
fjoAP0Nn7tafPF/o+YcjBPYcjKjDV90Mm/KchKUZCsMmzJfhnl7el9RXufQNkaQfH5wENKy9t3cc
CU3w61LApz3fA4+ooGHeweeEdOQgWTDe44LjKWwvO50F811IthCEPQcrhxx/+G/zuAxPJnoFBZX9
5Hffi181V+eK8o+dW8MXAJoERoqBxGbMk0GBLpS3o6izXtfX/dZbf3JGttujVOWRY7o2TXOnnzqy
Wn0Uy521CiF/BNDvYU4fdVjeh1N38xWj5WfCkk1sNsQ8sGqdX0D4QpLKmzlxUwcOywmWh0EFGLjw
+9UG9CCVQLHUWV6v24Wkh4yiP1/PxwBrqKX/szA60nlhJ6KbZ+Aei8CPA1kxjsPBDUyHkTQB2gVi
Nyc4JzzGjvcmRyeX6fxWATtkB0Kw1+0WxYKErLvD9bp9d9X9OdueccVr4Ik+tmTZk6W9dMiZWy8j
1SRE162EIZa7wm1HlJfFyScrPd6hOdb6jdVv7fnkTHlWjkOPB1oy0R46zhDy1FCgjXDYGlBaN8LB
799TXvcieWaZJ+2AvxBvB8BloW9+v8y+3fd+NJypFLnwIfUpI7iiRQAoyt/nI5ratUNhHS00AHqB
K+zeUmpzad0pQYd+aaUhgoCGQZFtSI0M6P/L0JhUvmgwd+FwSJXozWbXJQ3qmOtzE5Oz9m8sY8Je
5HiKtOL9zpIC6EA6mwgPAya4OOlcrW5m0sYA47oSHAW3aWdVfIsHVoxzGCc9Wo7c5fMRTR33m9V5
oOCFdiHVSTBkN3hTKajzJ3MM9lNjgSYdQly4zqGj6H4DVDLLJ3SYd1YNnlImBHjU2UF+5Pk4/sDQ
Y+d4a2UUCDVS27BZDCtIFUEaHo+T63ZP63vjJV3U5Niuj8dafav1tw+eJR800dCf8fwTJmPB208Y
uU5gJ2qbz7EBU+0K3iiQCYNOxjD2R1xVJshkuENMNh96op0WwFGE6ozrmFpKpN8VtPGwMvANoyPd
segc/Nv/VQuQeBITOZihmJheyX8WBs9+EwlAtEl0/BYDLAJgFlxNdF5TZg6h93+s5D8rY4chRKxU
hLDi+YuIvG6TAZ2wXx5BkelZx+bliycgjCMQY9F2iPaGuUQPxox/nBnqH2/KzVClxldoWsZHlIN/
VH4EK3SM5/tlygSKeHj7/Teb8uhcMHWbVZLT4Vyge7uIBcPO5GWmzOHFJ17SKBYC0wNyb6Q10Ch0
v2ph4PNcxdY98C4luGUSoGzRfK4tgy3RNyyUpvOV9JGqi7nmsons5p3hcXVtoNMRhRKGOZK7pvjh
BevinX7JavDbmBkEwV+Sz+dTOhVaIEikh25NXGp/keTNqtFM7pdcUvRWBBBTF+s8QAF+dcQ7+T3w
Z7I3w7SNHQ7soJcfLag0Hsn30xp3WZwVDdtbMvj/qvBUMamWcoS+Uv5B4dJVlM317Ew+9m5NjlbS
L+MkiQqux2Nv3YHCFXAhqJ6/c9rZcCwSVaCYJNwcZuhvqz8MFLUhERkK9DSMcwENGwcQrpZ7qw8M
JTSylibg3NQi7uKBz5DeVBXknOZQWhP1BwYhwz+rw1V8s5ROBTl5JbN7qwYzkUjiWgeIWOLVuvpl
VCV68V4YUABEV5tdPN9Dk+t6Y3jkRvOwzmg2hWFWefFWDEvC4I1O3lzOzFcgnHxubCowvR3laBMl
kg3aw3gw5hwayiHCT5qYYXuYw5ZwQ1D9uIiDMuwgISOMqx0BGmudiBN6a7st1LWBLNKiPmcWpZvo
YlQ9g9YsRv3qDP3jEMFFVIvU/PX1an2YuaQmBwy2jUF/Dwd13FvLZDbnNYrSW8jUc7JRLjhXjdXZ
ysrkIt6YGc9rkVS80sFMDF6gfZeRBo4gJooqK68lO3dEJp/I4ImkB6l75GKk4Wq+2axFxXhAlrm0
xZDlktKPjn7ef75DuPR9/7lcHpcgVzEcahaX/HjjSwCzoWSGHB3KqPLoJZVVVVxVoJ216J61KCFV
BW7Oyz0K82EDIt2O4jvqgYMK0f3QEqg0ZXnlNxYiGtzEoqp8MmvcxCTeL3/ixdcFAuHAzw3KiaeF
ZRN38bECTdtB0pzL87MykX+5/5TRLANhkEqhEzTWK0e4Pcg/CGPgAQcIUWQCKb2kl+blDT1yu2J/
OmRzONVHHNNoJob7/GaRZUqK4i6Aedm6dr/o/Vf3DAEJOugyyVHcfF34vUjedjtwZxP3/RfV+ufj
n17tfysx8oh9wBdiUGIl0u4SlftMmqmVT+zi+/kdeb4S/GGSw2OAqZZrtXE1eLUfuq9Kh7zoUAdb
blbqYvEt68qMy51w9veWR8dVruhGypOwQWBZgHqKxotUUxwtgjxsCCIXCRT/oeky+1x4CeN1lM52
Gz+6x/sPGN2sfSnTfRNgbjlyDXbvKMa42plbLJeE10ydNlbp6gSPOBdlTsRmd3Yfwky3bwNmsLuu
EZqB5ys0zj9H/6LbZKW6+oJ6WaBZ9vk+mkju3xsdPZUiSvIjNoHRRhUqorXa+/azPp2DwzlZLZem
oF9CJK9jQhtvCA5JxQwleDAvzkWmE5fS/YeMHkyd0MSJ9+dbMn04zo3+/l6eFQKdX7ycRPXsa0cz
XpNos3mDkucOPpwAfYC3k/k9swXnTvffFr053axSZUkSY/NTi9cr+C4yxFaiaixtrVy72vFH0je6
hC5/6J5Zq4OiHWZO9+wHDMf/5gOqtu6iyMWqsNtSAxMZojvcH5gEjyxbYqaLF8gDXHR9hRkItwfX
nHlBP97M94sxcm9dJwtRTcG+i/ZCu1nLqcWA2sSOVT+beUc+cs7du9K/3vGbsfqyUrXK4EozPUJJ
b8vr+6XOLl90ZrVTWVwk2tymn53ekXMDX31aQS2lsYBKEAxGW7onh9RDXIB35RFwp80m0uC4V+jo
v3xDu1M8zvX1T6SR76d45OakwKY8jx1OO0gN1gNQAWgFepVvsNDBGr52PahpvFwulSaDQkLnOjLo
2UIXfZ8SQNSx9IvFzLL/MWjdR4b3HzVyfUEcZU5eDx+1bfQ9co2425H+PJpfBI7Pe4HPd7Db58hA
/54NT+z+7ZGbPdArLhUFg13wJ24jopWbrSGh19bWjsf2uCHUAVsBKDu8S2eO2sxO/3PKN5ZtMOvY
AQ3LHJjaka8yujRZeyUEfYLeSGpWf+5vJ2ATdzM8hrvleZG4UQp7uXbNPrbcBvEgMRsDJboXDPHk
GNrMok682e5NjqM2UJBSQQiTqWZvbVMwvJW94Pf2upvzm49ZjHtLI7cVRv9zgw29WtttvQGR8X4f
a5HqEHtjviDlFotkx+knbKP1nBbQ3FKOnFaptEWiDCdKjMyyMG103Ee5GvZLKpi7rSbKUPcjHcVf
gWynaa7AVmdqvkeuuKIyYqD8hIEujy+S+iWf3hL4Mc36PYDeYD2zbbnBPTycGDBic5AdEgVQjt3f
EHIXFr4fI0rit+trhdRmphrHYHuUz16jmi4yOoela5Rr7oiqBYQvQRmsxofhslrI/YDZmwVyTkBG
MCc3nzRa/czx5Lz08UndgYcOmLqFKydLqQd+1Da+yA4pupOKt8DMVEwu+43Z0bKjNTDKIg5LAXoq
TVRT+S3yUtXOTEi5PT+8fyiqZ5M+WvUEsn1hreDeEEh3qCHrgjIJgn9W/YzRBYqlx7/M+pxjFyxx
qnc7VkPxF9o5qBOxRv66uXCA8dIgC6rJT16SI7u8VMabvxNWOkiCtAPaBNgttRG7uUka5v7Zl49u
PDZ02ZbnowbCseyuCmiLYri5+vz0mwxbcQC0Q4VmXBHJ7DjzFHkIm5CRkoaIBdkoG6df0vsdEGno
6tDRw7KIUTxbO5+LbLZ97HEvQMiPVkQJAoLosxrXl/qMLWqIOqJUQoeaX5bLyqZylbajHTSYSExL
ofZ8SzBDfHw/sXcWx4WmLK6ZxnfjztIolgQ/vq/60DA/UBo244ypR+96b2oUqnfgqQogCNohVKdN
Yb9ey+p6Cy4sxCyuls2cqmErP4wLdVl4mCH/NUbYMXVS5nWLcYF+3MsI+l21mdM0gZ7EeOC8Bpio
AhrDUc7bK9Dt1/UoxIJeY2i6f393FqAl6Mml28sV2amHfk4NasJHATk/aLWB2xUyu+P6k4KaXeuX
To85rPQGgLHP/bFfiFphAOebLIlq+XpDfn11Lt6buIWBpufRGAGaILQtjPuY7QAvCqoSOsuvVl2j
p5IIaqJdUQLSBd5XqfwCYQOJ07mk4uM9cW92FGbWLOuyXgazyJzq+O0UgsyND/Wh5fPd+cilINwb
GoWOfpZLtYtudesVSbZY2yMfEqzP4MlDz5+yLtTPwtx7eqEyyDaG4JXeLzc6u155mgW6YdNKDHFR
m6tVbe4y41Sq+GeVGCea0KRD7+0ckGVqe4PiCOmyocsY5CP316dYQn8oFdwe6sWneJ1lluIZQePO
bPGJhwYm5cbM4JZvokuGLzIlb7Dd2FV1yCByZH6FxNT13VCo+j2FuroojcVp8RFoofl8QaZcIfKB
cMU8pMCw3+9Ns1kapREX95ZjO2qp7G0OeDR/TXER2iHlGWMTDweoNrBQA4cIGEgShdHrXbF9VCET
1AXiDbVOQZKHLUDh8XCU1E/U6C4yVtEm1BbZk9ycw0INW2vsq26NjxaTtYs8r0IkeJ1wIb6mIoId
CVle9reA28ozBCDlLPHElN+/tTlaWYgzK7UTYcDMpkULb7qQJNWjwH+cc6RDNfSSSYfnCzrlQdCA
BC2agdQMT5FRoMM0cVhzIVNb0gUuH5TGiZHxGq9sa8uOlrjTn9ubmNU7c6Ngp8ojKnNaurb4la+h
Jw6cm0ykUsWL45p2OcOqMbFb74wNf39zUPiwF8qwwNh4VaKMLtay/JrtS2emTjc5h4gMBiQvSrZo
TL63o9Sl6MtJ2VgtDZVOUQi2cgNpBtfuBL3KcmrZ+BFDeDBYR5WrmALfUXPX+LAzRrsVBwWKCeBX
GxC1o2scCFURSkxKbXktxOxMIR2YLKlVdGGPyWf2yTUk+ny+kuJE5HBncjTqyBOZtLZhkqfNNH+r
Pinmk/fU1FvTMWEyzQuIxyzd9o3GMreakG6z+JCCxzY2W2Ub2q9Rty8BpxTAefsTKCX4Xldyq7bd
NrGPPP5vaDdC34zG4gmH7h3UBWJruL0WQagoUz3ZDGOzSklz6lccqpLltw/W3FVMq1l5ccMvUfiK
m6NYqVyzFAqo1duQttFbaemtMr8Gx0mpgthV7DbPp+WRlVAA1QALZ4WmJvT2CSO/UbcVaiQ5SiZ8
uu5PBaNSRsXvg25oqUrcVdWCyFnnZHCzv8Rowb5AiPP5F0xczncfMHIiSDx0IRd7SHs0Gt+R6Ldz
f1GijmqzEmd2/kR/AQbLoxMfzSEIuv72yM0J4+i0ZEtcRhabGQJJN7WWbjjN8Pe1kRuxGS7Xsqu6
Rr+OLNvoIWO75VTbiPCEPUnvrZpD0NncUTP3xlQMePdVIycTpi1VMx2+CvSWV8EmW8BmB/gspV8p
EPUV3rpyTTW1ZnzphLsBpw70/EBXDh3nvyzNzWREYiqCTjhsrbgXsUVpNa4QHCGlnKFtz78+X+WJ
A89BXB6QWRm975AxuPc5KMDKYdJkrSWVlPda43VKeLG1Z3bzRPlA5hgoUoOzFuBvgDvuzQhK4rK2
DJi+FCaDVqYR2prSuhqomtKa5JLVo7yKKj1UxJpI86AG3jVq2Egq353EfFUU4K7LqUXq6gxnPJ+B
qZOGvjoFYCScNXS4jByQLztMF/RSa/nogmqNPNrwQkoOmfvDggsDxUowCuMtXWg2pWaZ6dAzB23i
aQo5xJsPGB/1yPfgkAEdj17B8GW8N/pVcz4DcvhdoLKyAK8rlOTYt5omUbfGf5nLwU2cdLAADIBp
YLHA5DS639ishj57judUDuw6skV2o22DhbHvCb0X983GeymW/mrxfNonQGgY9Y3V0ZYomx58TiyA
S+vSCIGYIMEuI5yxN87HyPwpyaYxNl+SClhrs1y1W0ud+YCp1/HdB4weBZgLhKf88DrGPcAYoPSp
tfaDdQDROs3cq1MzjMI3tNIBe4NY3+ha7RKaEp2ORgSK/jMBhYr2Ne7PfbTolKUkzx22iRsVkuxQ
bMHrAf1R4+exiFAhLlqmt9xI5a7VRwAYBZJvL0TUvi6XXa2jPRbUiT+nPMBI56Z1zvrw9zfuS3Kp
TG4kWC+zLTg44Tc5NP4QBRJWHQeyeb0CsUuwkFyVPbvZztWf76uJEi2YmQDbhmSNNAg0ju6tMAjE
IC07QKskI9u6DJGdXwAB1i5esqG9cYR9Xy+cknT0jOWJRb4zPB543kjga2rxnvIXLLNyRMLKG4mv
ScKqbjLzept4I6KTBlojAKUK0IEc3U1KllaUnONZUXKb+pNXfvP2rMxJjU/A0fEyGtICsgRFXIjf
3a9lhhciUyq4HTjy2qmNLlz9b/G33TAG2O5VwcjIe2/UGq32G9lsPhhjezYBbejV9AO3dLap9c0b
2hxWurnZ6B/dktF5yDYtL726eVutfg8znmxqBXgJZPyQewZz0FjTTIpruvETtrPC9AC6SiXTlACd
NiUEZxA0P99nE2UhSIncGBvtsxxNrbTkwdh6uxc/Qg106xaRjuXiyzR1dEWDQJIC5zp7aWYd9sTr
5870aKfVClcBgsl0FmtmCIs88mmsv1+3gwpg+KqYqw9qKcx4sClveWdztOGaIo3tUoDNiGSvErn6
yy2zS1/9Gfcx9VjngcCG7DsokwBUGtkJ+bKg+hrTmiABFmuJKuLNAUppeokHbIH4yzZKXb5GWran
ltLLt3AG7cV5Ts5nohSG1b35jNGdWNu+3bkNPgOE8Qx4fHclJpdd9Ved31NW/YleyxbNe+B8XZ4Y
9BMKM9tr2D2jhxgg6PgjosUCdAOjJebtIsEs4OR1yU/h7wr5+Hz7/oFpHw3gccGiO/sRgdr7PYqp
bdFagHO810tO6zf8q7wCdl8EnCDUUC4wcz1YZrkmmdYJpRFF+x1EAkCuRr3UaGAsoR7UIXUyd4qn
h/7vy0b3Mp7AGR21ZWt5El2sA0eQd4Icnp6Pf5i/J8P/w3bf3FJlo5Qck+YwYrNvLOtUr1mM6BJd
S/H2uaXJ4aDdDVD3QRJ6nFt1OjQuVBkm2vXdUyaj156bu/DnTAx+8WYwnFAItW9XrfVadWoEAQgs
6T41/jBBm2iJ9kORU99WJ9Son49t8rQKN4MbrxXbUj3zZ/nKrrYGhz6zxDx6JgJ3LdP0Nxb7Y/Gr
LENUVeYya5NL+M/2OF0uxpxcZ1XdWrUoLBpoVyqftNjrz0c4dc/eDFAaRW50SbXgJ8JmdJKf0tak
9sJ4hu9G2n9gBi0nSMJjpzwoybUFCHxqrm2tNHVUufx0OKNOTwWe3s/tTD12EC/8MzTaKlEfgEeF
7VpLZgo9itGtLdg5wQ5KSIzGbRfA4cBDMs1nfzlfUlMw79U1ylO2wBuZ1C4dln9V2mhmBw9WH07j
zVeNthEnAAyv0FjKHkXMM1vIgeGGOYCSJfAnrpsFh67mP3NK5maghBNvbUwHqh7oIUTfpjCcrJuT
E0EaxBYodEUXaXloWE/PskPXvwoxu4aG90zMNgGLR3UHrQYsXsBoDx0notuYwqs/Q17WLgCW8TQx
J7ECxDgpIKLXf/MlWvtW4aUEkwvoOtpfMVJ7DsyHM/nMybt8IMYY6me4Y8cnRxBqBcI1QAFnv5Fz
tRleCzk9qbc+9yHxht9CRAeqOr1yndl8Q7g4XuaBxGwoqsk86nf3s+26/0Xade1GjmzJLyJAb16T
rrxUkij3QkjqFl3S+/z6DfZib1dR3CK2dwYYNKaBOkx/TJwIseP9LuAB9uDNHGniI3cqSHrvv4Qr
OZSlXCpoLJE3g4otioRziohsHLogE1PmWcKLAFKTT7dFsTsj9Uu7cgcuOGN4QSHEgyKhAj955rBI
icoqP0MtI942rTlYNRBww0jow1pkA+Lon/MH9DQ6XhWwMMhItF/PX5vUcpMUcPoNKJYcjYH5ql03
SAY7oDcWdELLRgzNkvny4FBR4z7LQfZfx3zoOJfXs0ElwRQYkiTEkTBzKVRAI9upXP57kMImeWoz
CBuiR0KXA8IHAL+buQyN+QdNDWqAjqoSeYiI5gU96I0WqbZayEZu5ymyt78Smvi8AzU5TkeCVc8j
U5cVfrQqueOzuyFMlUlyDB3L9tRSmjlZCyQrEaUGpAsGRCEkEiTjGFlDH8Tqtme9cZbSjkp3uZYP
dC+PuRgcqzCqOEsNOV8iqSAWvMty1FH2IFYQ47s0a5TqVcu1Lr/v4qgytkMDtKRb1VQq8LSrETCi
rKeyYwxUEiBLPo7VTkxVf6ohiL56FAW+RHNK70uCk9E6eMIdGA6P6RjR+hgqSqiZ1cQITSqlBOFs
XkUxojxDBum5ocpRc5+kfRE7DIix1k1zQ68smRUjWjPGFOp3kc8lYOIRKd/aii9K4Uao9CECrVPJ
J14u0y77UpQUSHYSMmTJPlOxEKFllvg5F55QH5CLs5r2hrzRBhDzn7WyDdFTNlYSR8RGLHOb1hod
MfXVEDFT79M8fc/AWKXaERIG9Veji0H1JddtGoC9itVctmlz2eh3Accp8TMYbcLYDtEFS5/yJBaT
klQ1OumgaJDG6qnrNCXyIL8QoI0NNSA00RvJUKDeU3UGkvJB0GqTLLeaCQ9B3rfMovhz2ZBSafHf
wsigGm5Aw9fui6AL9nWFxMg3DYSI9ru6o0p44tpWVd7wMwXgEanWd++N1DQN5Osy44kyOo5kgJih
aJdtSnPLL0HIbIuYaXyREWvDqam4MLTbMRZVN8hpFB9a0QihEybKfqIckKDhor1f+Xx25CgSYi4u
EB0/ig7zvcTkliNp1+WDPUZ5Fth87tdlatZVriSmXqIfGPRXdTZWTwHUDaUYyilGnz0WRaGxQ6aV
EByh4kA5U+bQHrWRskSUbFXDJAmkQLKit/AtTbBtoK+aga07ywS75Sop3Zc5n2Hywr5RoJYKr0ZA
61uT6ANBs6TBka7u03Kbpr1Q3oOBgGqA947lOG78iKv5R0UfAJlhhlrp70GvafEny6tCcYORU2sU
PtSoszufGqMpilEXOoIaJBKWShrkE1PBkoSz0ZY7IRxVkFYUYsu7tK5oBsaWUjC+uCyFIAIftIFi
Mei9/TaQ4gkdqFgG4V1YFSF3EqpMSGyaBmVjc3o05I4QiXxRkY7nKLMCNKPo332WcTboWtjLAGqf
AKpH/fD79iOz0JUJNd6JZgRtvCLuk1k2lZZRmg8NOpWQ6GmJ79v6Dkg/+kgP3Ya9cqVbP+tb1RL2
qW6qxxoaGu4wWBqKS4Gr17sGHeaF/Rw6COni89pjseDoALACsh6Ixmm6oEx/f+FvBPkAmE/U8Z5f
qpXZdyWyy0ICfgpMIREHHzqYDNR/0cCVK47sUjUDApHge1XAFQlacfHatMHKJOuFnkccQsQz0x+G
Gv3F46e2qxLXEJxINofvwe0LE6n45hQ9hdGK37H0fE1CeUhagWH6B4eQLJZVkiCo86hCe4t16UjE
Em25hd+tdYsLCyERJGJQ0YAHoIhoCboeLa/gagTkkv8T3iJNBRjie/1akF3h3t5vC2jLScj1r6Vp
1BdLWrdgAZX4lEdipAONDaguyPSn1h6sYKO6EGA0UUskKGdFHdkBaKa44MJon0br+/aXLK7w5ZfM
PJGIapnaKPgS5PCnjziiycu9R9dTbR12MbrXVtJtS0mSq6HPkiRFg8OeSf9tcGJLtrqOIA82ja+z
A9M0oX+4khf5KYOAFb0c5OwExXUgSkGLhQW87PPTOLm7wDJBlrmaZJvuiZmzemVoFpNEvda2A65l
dLw4FtsXjrw1U6s7Wmuu6tJWRZ3PEHEuwXMx73hU4rTQO2BXvZwEkfkeVnb1wh4S1Kl9MnVotdav
eOWSXLqGVAFADRklFpQ5ZgtHYz8Xq3rgPUfhTOGBY+buLK6pmq0Zma2UCmdfKSmM0C0EEA8GToWJ
kr5hrWz7hRgOhDt/BzNbKKpx9SAKuFMhRJK/0DdIHD/Hxjm8AzIQdBR7CHLgZaWx3eh2qBF57RQs
bRRVw2uDdLyBuu3sAuhzAw/42AsemmEanySQ1gTlGHX015NnJmvtCEu7RUdyFGSgCACUOUm5Wpa6
3vvy6HG5sM3rvZDyzu0JXcpsow3/r4nZgEpNTRXGSaPHHv0ELGEf7w76B7fVHvS+DxByIcYRQm4Z
OaE4eYYT+GvF/vQSzU/epf3ZPZYnnA5RNwxR95QKfTfW+1Nk565uRW7S76aGL1wuGw53i28rv9Za
3dYmeHY2eGHoU6oDK1jQ4aSr+ablEK3fHuI0glsjnB2NusCx7CsNCfzAAZ8s5KS2elE6tV8+/YMh
lIhUUBSiiXkuUKtUoSIzKQYSLJzK20bznTNHlre3rUhLK4bAHplqIDimdvjrNzCi0ZDmug98pUTw
Dgivo/lavVqvwFmCsSg1BXQu9W+RadsFgcDsuH/06ntz7cqe9uV8Vi+/YrZyZaKlcRVzIL0pzqFy
5NR9v0bds7RwlyZmC0cjAXh+cIgDrJSTRBuBChpJ1YJbUFpLFk2ZxR+jQdUNKGQQXgMMcj2nTSSJ
OfR9p7yC8ppuhD0w+fFnugWVKAVY83NlCRdyM1AZ+Y+5HzmhstdDaLmC5AOhFLDbAGcMFvo8t7mJ
bO4BHCa29+bfvXzBYYPizeO5JatyTmvfMEu29mkUpDILUUEdj6UG4qLizOtWgJpEj95Opf6IWptL
VtXKlx4QhL88skQQRAA85XqmZdYlyNvlzIsa3DOxse9iDydSizygGomhHIfsvdOfyuQTCH5ShtH3
MBSW4f+OUihDGN+3V2IxdfWHK1cC5zMgsrPDVKUsAzR9AscGDtcQyFwLLgAoOhEUSy/d29YWNjRw
uHi3gDLD6Oe0Spkh+ByUGngvU/XUkTj9WdEjJ+Pb2Ir5MXVuW1u4W5Ekg/At/GV4xXOJNqmaUvYd
aE/GWCmtrIkCG0j7t9tGlnx/JDUBOAKEHuSOf9qTLjxyqWn1mA9BeEI5UFKhgNcWJ6HF9DWA8yhP
CkPrdkNQqmlsGoCEz6isXNctdZXRZinbjhImHDs81BDfnXcRACgbJImAhG96Up+DCWXS7rRqnzsx
24KBAH3CXG8ah6Qi4xoIeKk0M1Hp4PZABV9Fie96V2uUUjUuW97rgo9BfMzpS9TIeAGIzD7SCHpp
/X1YJ7swkR+bqNvGnO+WEzPzawtoW9qYerQp0R/TfJRhbinBt8KAB1rrr114OOCAAhMmCUidoqHj
+iMZU6mYyMBMyMfjK6CZ73t4HMPX4CASpvCCc/CDngB+gno5ejufVzbKwn1zaX2eTx0DyPchm8O8
od61D71GUu2F55xBOkc1WmyrNdXJBaIhSLtgSRTkppGf+JGVzvWu6wQVBYCBjFpsDoFh+5Fvj8mJ
R45HDo9ABe74p1S0RWDhV4a78D6CgQNYEcQaE5nT7GKJVT5qw4ab+JVq+3VwrHx0KWeDthk4hQ6N
gPZtg0sNLVcGZw8yGzM26ErAe0MJVCfQtU1v5h2ussQaPtuEEZ2aFZCNRfcVBG5RnDjhjpMsFZGz
6vayW0U2EnvyYJjBWi1m4c5X0dmDFDSYuifV7+uNB2kTruFSUO8hHf6ug0bgo05WilqLJoAhgC8N
JBJkw65NVI0fG1WHA5gSziBsY3jDM/VWpnghyELe8K+R2ZpCMbVtVKTr0PVXWSIYTqNd6uLJVk3L
YU5xyLbKwelVExoZ2FCNiyugfAx3/D47Rs5admt5f0MLHB120CoAW9j1kFFR78RAK3gv0OSvuI1s
sd5WfWJz9BvCuGrvxNzvNnKgP0SyVYTKQhym4r4TwQKN0toPyISWZ0MssZL3+oEjQ/saEb7lTV4l
CQVcmhEknUiYCU4eMsIVzzS+v70WS+U9VQYdKbq3UETFM3c9+payVM9CrIUfP7bqa4Fkvds+64EZ
hhBpkB8llIXkmocsp1uHEHKwmvZOApfS7c+YrsyZ3wgkJ4JR6KTw6CCartyL1w+OTqFGVOU9USUS
f18+V4YVbevQkiF7Oq4gt6c9/NMYMpmSPJH5zXnMNL1mco8MvifogOnjHEkyEuQrEfa0h28ZmT0S
Y1mKQ9zBiFG7g/oMxnkB73r3envelvwuTNx/xjJ/MJOurEWZ47B/Rs3UjLeme07jfRiedeVIB7uD
DyZsb9tcnL7Jx5OgHorS/2xk+aAJSI6HggexPePUBSs//0eM5MfM/f39+ZCapEQfAZ+LnhQE6khq
Xo7OPK8VohPwKs1IFLBsJFmcsQ+hr9JHDlIKMkFtJiutGBkCVB8M5O+JHEDa2+nHgtqx4oPoszeQ
2bGzNjEOA3js8ILFAnxjv2kRKzMotSqE10toZRc+2CbttOeSX0NK2/cQtfieDBXDi4BkJQuIPqT6
RzOODHCvYExiEtW9kLmC0vWNWSB8BZc+hxSLmRWpcsd38E3sVKLycy5kumyNII0FqbYSNblbjCx0
YpWBqtdXSu616qthcG4v2fI2uZjT2R1Xd3lqoOSKdE9TI7GlbcDphHwnM8cQ4ge3jS2lYpC+/s8G
+RN4XxxmvpfGkutiwasOguXUEJOgW+ZEG/23I5rNHXuA8PJpPOigRQv37VOMzoiVL1jykS6/YLp1
L76g5WX09pbTFuXvdQ4KuyhF3SnSoaR2we5RfRuKjZ7pFq0cvnyVVcPq1MyS/fMYOkkDTgX93qBr
3dxLr97lR01xxsVHhbmCYqeKG4HWNi4enpnUfxFXEUZLL/ilmdkLPtYNircFzICrPJYOWmh3hish
h5nWKyd10VsHbFWeWm5ABzePwww2KQkLWGiFKBDTQr1gj3YMaBOkuFBjQGn5g7wJibihu/jcf0Lw
tZxqGavp9YWsAzbc3++YzWxShFmOlnTBSzuruW+gWLnXDxkjNmrKL7e31lIqf0I3onQyEVP+0Fvk
Qzq0Y54JHg8ZVxf9kUKHaphlnIPXnf9V3xWQsnjcrBhdijgujc7W1GdlOo5qLnjhFl5ZTTJ1muIK
YBRLv+u8qnDomnjG4vslQZ1Dm4DUP7DaYhD6UA4uBORTxV2eWW1ti+HKq794Ii5szHyPICjqtBBg
A1Km/FnNbD7zcoS1ZFzrTFt8syDng9cK8Roala7PHtYsU2p0gXo6dX36qah7Pl/xKqZn78ezpUuT
ACyc5x8Y4CZnvTQgXPTy3C4hW4Dep+BQqIS/V4ZttMbguWZtNnVjGLRUymGt8t0BuPY7f0qwJWjz
LlZyeov3ycW4pkW8uLZ41iSB2MGSTq0GLnB4X8Z2132i4/D2Ll/aDYDxaXCHJ6DQHHMqVmMQNnCb
vOg7CcCF2ERA9L3lPEjA1X95Dy9tzQaVI+faZ20leuyOhzNhRIQTviS0bhm5md9Vu2ItX7e0AS8N
Tut5MYtqGynaaMBggt6KONtIyiv9fXv+lrbEhYl5MlRnoJiQfJhowdxqs8N7t8+edcEKV/IfiwHT
paGZM1H0IFNTAhhSSlABBboZsmcfpPPVB8OagX98kB/bxzJsyRCp29uDXPRkLo3PIgV9yIOO5pno
hQbUuCwsHqTEBdRXzsCmrCmKrg515kj4YECqOxFDrSuHNmZOt0Fxz9W74hDlD4wfTNo4UbupVyVi
l/fLxGwBUg3oREx/f7Ff5FouU5HWopdCu3HK7lg6OD/lTVXcDU/UUTLAxAJbLyygkFSHrUJul5Ke
mgQ6EWin/xEAurYv1jnn44wiEdeYVfOYgTDCGkzFlvKdELu8eqjl7SBbxr0RrQROS3UZ0M38NT07
Kpw4Vk2DgNVTvpxkozhsi+NZHaCLBP5GB/L1mVmaCQiJttpZ3oALiO7EvcgTEf9yLufKB2YCN9m4
t3fe0oP497OAQ72ekViBoAbKHtA9gPgeEvtoLrhtYOn8ooMEOGpgTSfAybWBgCuLwe8rweuRWXWL
0OoLgkb24AlJ1xUHeanfDK1maBacsjBok5rdf2MOcoBAHuCLWsKnb4FVdYfa5HkSM/q/DwqPB+q+
YM1QtTnx4zBWNAl6QfCAaeqTbuMbuTWItd13iVVVJQH8ELQhK0YXk+lohVEk1Fx54YfOR+FrfDcW
OoJvcNwzoBBHu75Xnn3Adu3kcZ/v13z7JXSyivIAZO9RT0ctcdo9F+e1k6SOjcAJTuTh1eHYu1Qj
pWMGlvxwe0IXHVAUmkEWjFiWR+7/2lI5VAnA5b4AleP3nvvNads++KXW28wu3Co2xdDiebuqzOgt
7velsPJIL23SS+uzcXJyPRp+PllX923uyh9l8JLo2yq4U5AVXu0yXriG0BmHtBC6vJH9nZPcD1GN
vxojEaxwCTNFaKIZpGSvUmajgQMIdOSJ7OqYJZv0qy7tR5na4LkFEHyjbCEfOQTfWTARYL/dXoOF
r5pEi9EYg2IIkL+zB7BmoHnKp1Y2A1E8KyMQt68V9JdO6JWN2TvXjmmnihlscLXs9FzqyJx8UGuv
bzdDdYyD48BZYaWbRd47eXknVP/vL5i9fVD7EFuWAFGRjyh4dW7FEKnXsj3AOxO4feMH+64E6t5v
SN0Pjmyk27JeQd8tzjQoFsAqoMmIRWbbDTw89dAO/OiNUvc++JrJxfHKYi4QM0OC+sLGzJXWtbzQ
SoaZHt3RjQ/hNtzW9jsE7vCv25DhAcml7R/26d1jS9YywEv1BphHGROwmD8n6/o8AxgMqfIB0A3o
JX0GaNjjTLAtbhLTBWTEm4iaQCOwCd3zmvLXwoN2aXhe5xsbIIBUA4iVFoLz6klrP/rslaorBYU1
K7Ozoucs77sKu6hJo9Q0yva+TvUNi5Fy41vOuX0w/5fJBGxdMIA1gmDb9WQW4f9MZms21vF4lzm1
G9mMPBDMJtjL2y24sM6/1tgrl7YpAj/g3dB9Pyk6X5uNB14ZwdQFxIq6S4IHEbrKtwf256KbRZeI
if5jYe7cC9IQV8hqoShL+tHUj5DjRQ/k3RM2J+SUn42jcRzMhnyl5oB9C/54S7SHLejbUVb5/UK4
XeMqpmAiu25yEunX8vdLxAhX3zdbZo42SpBF+D7AOJFfRNaPOrGTu/nRv/cnqS/7BCK4xKnc1KE2
0rforeOczITTcXumll7iqy+ZbYFU7w0AahiaaIKNbIKU4x0NuUd2GuN/2WyXazK7IFWtEtBrjjpw
iiHX06RjyPo2tDoCuBfYvcGnDS+x34MMZsXD+eMM3toP04688DcS3Capof6x/f7EYBv8SiTcpgRu
B8GiD+T+q3UKuyPN5vfhBaxdBJ2UmUmPgVXvV/Fni88VCjiCMBXuQT44+x5ZriXJD9nUaV2hDWOT
n3Wrr06y9JgKggVwRquTBByW25XVXsj0QmPtr92ZNwQJnFZvKOyKLgQUX+vfvkHQ4rux/p92pmvu
Yr67qJf6IIGdhDQOv7MUBmbDnvxaMbN0W2rgLAChoYY6/pyRrIN+h1iqPQ8zytcdxPNciOXxscWe
0QYG0Wf/tBJtLR6XS4uzgTF0TElCD4tlcZ8paHuRzZ4inYhm/O4QHg3l5K/h0ZZieB0eHRodRPSr
o+x4PZkcL6ulPABke+wspP7eI8gTbg2VtOhXsVdmdGmDXNqaRToR8sK6mIwI21pyfO11NOdr7GjZ
q4rhC8T/iDYwIlHHKRDgrVyPSg9H3yh7Aeh9Xjdbt9QOBk6hsEu3LnmY5HKd2jG/s6MOSg/3vJee
nuXTs2HlNa7CtVWdjtv8eoAQDWhUwMkGUNA8WK0ZywQZoz7Gr8FZM4Wd2biTfO83Dv/KppUWMoQY
+F9js7u/16jfB9W0nHvmfL47763bu/rOwdZ9eDDMjtD9/dNv+8X+KM2Xyh08am6obVjB43q8uQTv
1/Et/KRurSvKHCPRD3pCDQ61gKaTs/2YpFZlUB1rztB2iJ6NnSK2oWWwIb/juWCieBm1fZKp+XOk
ZvxWQWnOjXmmnbo8mtrNit5Fi5V2V+MfErWBsXKDLbosug7iHvTYKvBbZjcYx6KwYJw/5RUs39V4
IkNUmLfijYW30die889vzoJOxbYlurmGdllaOt0A7AEVHKA95jB+0AfoYZ8jA18zmwmfkvA0ck5I
CmVcebDWDE0b9uL+1ONUCn0k+71O897ltjCj7lxgQos1SulFd/5ySLP5jFUpx5CQRtEyAqVA+CMt
Sr929RbqREETH0QySXKv7wuT48ivzfPKfbN08ibu3almAh7U+XKm6CoMaArzRRWYVDsq0m85Bnl3
FKG/7vsPeTI67boSFUdSFzshsBOZPd3+iMU9hfzA1HYLzD3axK9nu8kKn+pJI3hZ4E7SB8bHS+24
DZRmQJUavJ12u7P2hltHWNNqEhYeMPCngzYKmFRch3NPWE85SWMVwIPtLiEQ7K57m42Yb/DpbM7S
fUtW3L2l5YYulIa0yzTpaM+9HuqQ6FSOpvneS+iVHshL9T1pJkHRgaAUkpmGVe4zU9o+bza3J3ny
6WdXrIEkHQKNifQO7VrXhssB949UiQCh9o6RvZfBV9MfKMR10LkhxRZ4UFZigGkktwzOjpAiZmiY
RKLNi7+E/KgJlaXqa2C/hWOKQFvgQZiJhmZcSNeDSkVwfuUlbKTdcexsZkYMiNcV/oIlzNGVldn2
lNW8LsIIVlhtBru76JxseBs8dl+iEUASSN3gTdyk/TNf2CvbZSkzOGUSkKIDblrEM3E9wEgN5cjo
cNvqGYQ49EdDOOSpnaIJNCPl0FoVV5LhN6ikR86ktbcmobgwdFwO4HqaOqfgtc65G6JCFtKONSKw
o+JZ+5qgGIntCtqJf/UjsgEKobZ9m93f3qsLkjDXZmfryuSQy8DSKnpZdVbHwBIzgOqOhqP3m6oj
OljyC80xLHxCGn4oDzzyHIolH7pnIwFx7Ip38vOOwMeIaEvH+FFInwurdUFfJ4hlRbh/24iE+5VC
7EIscv37s4OCFLrU0xaibYBLElXbylFoIrVoKmyfVY+yCqm4+mjEVjluc3ZsurU99vOgXtufTTaS
EEOXTuMTR5K/DPe18uQnlp8+JP4H+0jUO603tV85WGaAX7290Auu9bXt2dEqtLGTSgVjpxQd4E5X
F4TL74eXst5UwEnbcr1WSpgc6OtrCRZlIPRQuQCGcd6W14rNmCgg9vKkpKFAa/JdqhGtpWjN1XpV
fkx8kX9s66izyo4xxeyzUIGafQVOFyKXPKCFXapIozOUerRnaVIUoHvuh8+E9eNHzqfsV64FZWrf
nqifF931V8/CAgZyBNFQgRCq5BA0mepGAm47CffKUJuxTlesLewItMNMuN0J6/mDQ0QQmkLP0Ybn
RcqLXG71+CltndsD+vkcQUgQ6ojASk/MIfMWu5bqvZSN3YSBgbxVTc2xrLdcmFha8SxRq6epmedr
KZCfzg7SXQCvTiTlaPiZq7RqRmu0rSwDJJJUMXh46MfQhdyK67jgU8CKiJoKmFFA5/cn/rjwHbNe
TgM/CkVPrQHvp7u6IpF8bEPIQ1Df6boyJnXFLL11ovS1om6bnlNQ5ynx1xp700LxBZ8iSQooGpGR
RjvI9fMR1EmrJl0qev6xeAJ5nqXY4FQu9rVl64TZmUykFV9uoQQNkxPiG/1weDTmKQEu1MeWV1Cq
G885AZUzxBhlSzgN5imxlH/w35CFRqv/xLEvgPdndi4QNGla1FOACCApYAPGWPziP0QzNcHPIUBZ
mLSvKv7nQ/8Su7c38ELkhmokZhaII9C7oQH9em6jUeV8Ds6HF+YEdSxQEW78bbPXwGIHmbrG3v0u
t4Ddewgdt7dNL1xhl5bnYllo+E1pIBaSJ3SJyRUuD/a+HtBNm4FSbo0RZ22c4swF4UTW5xyHcfLf
hVWeJGsb7FITfcb+XWXLaDz0kUBs3CQk5Vo9bfEoXczxn8Dh4ig1OpNTP4Ht4n5oSOtmVrCX0M1p
8qFtcqBl2WN+zfTlH1I+V4s795YbePBtosGwVljJh2zSO2U4KCb/BAeDrsnVL72CyCtBNgepQbQh
arOtlDVIrunGAITKsB86szPIr0BxCsMCNroPP1i9BolZuuAvDM45R0UmGNCn7/DsAsAPZhYR1C2W
egB5grLrDx/+y44iBlmL3tesznYSEt1DUw6wCm4zPjPrFizn/zQyEJKoCOcgcD6/4rlebJskloC3
EZ8bTt5KArMakEcqoldKROe2Ka+/C9l37YO9yRHjDedv+nrlCZjWa+ZjKGhxBMQTr6gARu7rq4GG
SV7wUSZ5vTls6We7DRzM55rvNFUGbliZL2IByia0msLKpJgnvw9W6wrv5Wu+RRl/LYG/ELfivUfg
OhEogF95HqKPDZ4ZCjpADMlKN2BREzNzgNjYV/+lf3kiMQSi7sUju0MreehIYDh/yNaivYV77+ob
Jifp4jYYaqYkuYJvSNB+Y5hRdC/tfAiFfq4y/y7EXdfDnb0rEeVjrZ2GC4Ju9ZcbuOSFSLvvHGq3
9VoxauFYTKzg8p+pndKx18PiqtGPh8nWUbF/re6S5V9HDKeqE1DxDyj6YtJaUQ1yQ8olEI9nT6Lp
pBtQR9YW79j5G7aJdftpWgpmMJi/5qbPuTBXJZoOIO60RqRy6u/eBbAazyF/1x4e200X/9MhkCc8
N/AzPACz1/YUXSiLJGslKKDEpN91ki3qx/gzOoMciMj3XfXAs0OdrWpxLe5FqEihrRJNzaAdvbbb
Qu5G6JNe9CyQcjKEKrF5Csng9Y9IHJ3X8DoLILMpR4VXAFLpoDaXZzFioyftGDYFgCWpXfBWYph+
G1mUp+hhTOyA6hYajDEHh6KISF/kJJTOggYHLOztbvQEug/ZjoIku843DUAgxSERoavx2AumXJnq
uwQBsdHiu18UdZQ1JaIF0hx8PaoMxlTmRpZ7NllhAdR0r7Si9wxiNtJttonZbXhcjojwwH2bPYh7
q9aQLwZV0+39uMAcdG16dpDjvlSSNMCbM55FiNlXVmP5584yiBIR6YWvbPsNuTdTjsjbm3vqjtCm
W6NMWHKJp0BARIUMfXMIDa73yhCgqcsQ8bxLBFKRQW76Aoh90Q967v8hlr8yNZtp1Y+AE2Yw9WxZ
r/KuDEjCEeHIw0HbbOQVtMuCBiUmF1lFY1JSQzw1s4bsmxZUCZ5W5bX+4J+1/WB1T9IpsZ800z0I
ICcCyd658h4fJc+roEP5km0OUEXfPZ4hc3p7pReyNFffMltobRilDK31gGOj0RRkX44iY7nltYzF
0rkHjSlIHICdg3rYrFLVKaWWjDqTvEZ5iA2SZm5gD3ANMztKvNsjWvK8QXj519bsYRi5QfTB3oer
20JzjPEIBfbPyOPs0TlkH5C2320K89tcsbqUe7uyOrtRO1Q76rgXJW8qAYCl9uDv1F33BGGDe/tw
qKBj+cGYGW4Us/51e8BLTxWYkpAVUEGWAEjt9TmJ/CZjbaIi0tDNrgtI/xj3b7dNLO0SED4goSkC
+qL8CZgvnycWgTGvxuDoCFCuAVbe9hCnu3AlZbjQUzaFLaBpQV56yjLNdqPYBLqWchhKj3ay8Tl4
QevwfQ2qj25DoGD+hQ2KkPgLKqCc/SnVJBxdYWU21aXpvPyGmRdaK3II2kdd8nIF1JZETGqquJnE
jBejDEuvSfIRFIuK9lv1DbW18tZHt7jMhdpxCBh6AY2ya1K76UcQKJa0HCWiJHAxiFok/KeYygDm
5B2KSqQsuVoxpQCskOgj8TP03QoxRZ4qULIvqsopdVQ/1eyKaz8ZWk5OY9gWUNuuWPsGPH67ZcLQ
llZqcIqnibX6BGZcei/mVYeURSMWpQmq2TI3pUyVArsGoinAn8PxLc61CrlSoSg2nJzCMWs0A4Dz
MNaPiSLRTUE1tgkLNfglKqj5mq2sgL0/azKBsLRrdnomcltagBSSUKHQOrMQaZuhXZ7yvZ1VaMMk
oBIAdDoLqw+e9hVP1L5vfRONuslniqmqyaTV1v2LV/N36SBmcn0S+qhDYyeUN7z4qdQBclYeDbBy
ijnhtuHet43ACcKVhNyiy3tpc37b6Go9Zii5euFBNcPHu9gKzoIrgBeC2tRVVg7iQs0PJwQVZDRQ
47T/6BjQe5oZceZjd9rhweqcI+RwSgCTcvKq3IFb7yMvwEhqqdQ0udy1Vl6L5dGqyG2ipjLRd8wO
hyJH/qgOqezJndVxZ5afk2cZjUIV4bfYU5oEKqz62A6ncQ0bN/3yPGyT/lqevyBBLqYFUyLZM17F
wkyIVLlifsg7t+7uV9yBxRsAvgWYoHGnKnOIB3pCwXM7ZDIC7ldjPLYdQAMr1Yvlm+7Chny9VdNi
FCOFh43KOe5BLgI2qtB6+O07waGDsNBu8/i90bbP+mr8uzg4QCZlAZhqxE7T319c5ZzEuFEImOzt
I5i5/UxMjsuPNbr47ZnH1iJ1rEnTb4+evfNCAABv//6iSzjhPf/n42eek6YMMahwYECPN74bAlj4
mnco6cko52kFYdI5b1Vi5Ie+WXHa/nibt8Y2e5pKUMOmRQnTuX08vt85QGuRvgTeBzyWh0O5PZ12
IrEetZhAov32sBe98cthz07dEMRFHIS8PLUdHMfvd8QjRP4v6r6sN3IkvfavFPqdZe6L4RnAXHKR
UlJqL9VLQCsZJINbBBkkf/09VFW7lVRadA9wAXtm0JiCuhSM9dvOd06EBqHtVX66rt7uH9jN+ckt
ECSXG+QQ/qVL/9eqz1Gpilaphkwx9e6HtruYAgASQqB0uLgWQD+u04VTdPSRQcAGvx/hKUD2s6Xu
QZytaRRPaga04xlkI6xQRMPNCXh2XsgSU+gxz/TjYLO19XqZxuNgIY1gRtmJE+RXG+3h6/07gr6D
NwqMBmilwLcKHs3DO1d0WSxIm5tIVayqU3UVbC5fNktKyUdzTQjpka+AnJelq3MPFPfCtRy8kLQJ
yNvqqfYLArvw5J1ebB+6KLkC5fd5AC7m2+42C6+/nuMxDxFAv4lAC0q2+ILDKeZOywyItZm3qf1U
D49DecOUx0GPvh7lCCAWK/lhmNkcFcMocpsbeL1+TK9mEnT7FIip2n+6gZo37oPp+zvl0vXlLhCB
nYEWlUIJRoFCDFjhWlQcvv6go6cH2BCgUzUgKub2sEr0WtUHx7xVfyoXuVzb7bbUQ3RQ2Au1/eMD
2RBO8xA2YnsP19fRwXVduol1K0LXXhlPKtkURdRlm2qJ5M0wjrzioHUA8/akuwdNuMOhlDhWKsYw
VBlxCB0p1+NqNIJ8+/MMck7VNZp2X+MpOZX72mX+FkGV4wYkrWyPrmQagjTy9uslPlbNQL0ZPEiO
gdQwuNkOv4cwxdPiBEcrPJPBWbMrfZT1g+Y+P2U76ySxoTm+dGOPCFDjFH8Yc2aeXYskisgxJhwN
ZD9Av+X/hI25XuGY+etnfxeJOog2E7nvZXi3MOFjG4CmI8BXgHYCfHb2XHBhTkwHeG+V6yr3Vkb+
w02uDNAE9UUE3rO0r0D4vob7peB0LyXhj9rYj6PPbKxJu7E03WGa+lnY7L17R0Xrr++mwRt4FTcL
c50O09yswiuwJ5ww8uPzDN3okl5TqG3eMrTDiC00LJugSJwwSzv0hbthn4Yief560KO2/OOgMx+o
pUPBK7i38NnvfpAzQLn8swvub1/lfr+/L3c7IzgPNpvgbum5OOIggTMA+AD47+BZs2e3OKtTktqc
Wbf6G0hKJNK8Ibhq+iV52On7Z4t6MMzsxpRmnGcC6gfItozVekxdrKlC02AgqEB8vZbHsi2AdsOT
BY0gmI7nIXsMRUNr7GrrFrlIf+LivVrv10HjJ5N+4+nC1Ziu3cHEYNwwGu4FBFRgZGZWJhvVWuZW
LG8LN4/DpMXEWpm0C1bmc+J1GgYSeRCVmMzpvB9NIhNvNbHb3fYX2bkWGht2hrT4K+i61jSwzu5F
ZIY89LrLhel5n27DbODZ3bOolRZgtJG3sX1OmlPlWmwNtqXJCqjWTjw6+gsbgiSwd2i6KVdZsnry
HnMzgl507j3oHOSRIbuCLvVZfTu024zeg58i14N8l6wb4vMO3Rk85HCbo/imvCjzoNt5t1p677Ig
CSFC2eQXfbW26oBT0IFtqmu73jea8Bs0qCl+uikeoVt4yb1VrCPONTcV2nxPKECg6Y5podRDFmSo
UUI6KPYtN5IG4Ci6gHxqP3Xvn9UW89EYhGK7UO7BZoK8gBklZ+ZTyhdb26er9OmofNjDyaB+iHM8
QlGMdp3u1kJD/x1kVA0Bou2dBjI/fIxzaSkRT6Il7bpPZvp9A1GT0lAIB73n3G5kydA50wZqq+TC
Qa6KQLN14c1cGmP2enUlivvQtZC3p+Ya3W/Vqb50p48fw79mMTNAoJAd3DrGNYMMQlhcQFysu8tw
RPz6lDwuvB+f3qrZis2OvBzqwuq0aSwfzYJWuTHyyLo8J37la0G9kqdacO39bVGvaVBAYBADw3kD
l/7h4WCDXXOhZhhU8HbVkjz3By3ro1JuGwbEUS+ggpuoS4xVn3Gh7+PCf0WPK6Cp5mxhWZkyKIFi
69L0pzqiX01HN8x5QbUJT8xV3wDjZL+2X6i+q17Vi8YNIVjhm+3+60X/lEuZfcZszYGbHAq1SOVU
7S9WCsrgDaZMIop6Tn3BnCUd6/dq6afLiCLOn/OeXcbUKkezF1hvs16JxLc8aFHQdNuYoXguLd8Z
IU1RgvItsPeQjmfbzNmUz9prB4U1hNiR+qIBRVjef70Ki7sxC/14QtvSgcAPjl6Zb7L2ytKC5Cmu
bryAQVdo2/6QdJdhSaDNZYeZckqHq68/4XNkj51wwM4AVw+SMCiuHh5EyIBB8Kiy5C23T6mNHPG+
2HtGIKBEXj1YpPD7jVX4+ba2oNqBlpHU9640et8bqwGaWmj+RPOLhVyu9I10bcgz29xaizibY0/p
ZAcnAks44fPs/4DqmKkXNj6y8e2TtMcG2peFubXFOu7XOT3JrJ/c21vG9der8zkRgEFBgTAxZRgO
JOFmG2QgquSKDYXDBA83veJjH4w9iM1ruk+Nn72tgtLnpNFXGrTZFSho2d7Ppl1Avs5DATQ5QvnC
Ra8etE5VhLezs5spxOFWiyarH+b6B06Im/ruAwLLdblma9oGQKoNm2yFNpAzcgVkVWifFYCSWO//
/XpBpufhwzX69Cmz9VAAKQOaf1RvVcDajUz6mXoOMDdhC3OexwDzgbTZ+2iAgqHLFAzUgOGQai89
2bt15YPbLrIaayVYwE6NFuLo4ufQFquvZzl7nT4NPnPyYjp2ZslV9VaUN+UjYdejekK7DdVCTaxs
ZSG5NrOmn0abueSaqrhCGbC9GYo59g2VEoJMbciaCwaNsa9ntrius+sOlSu1Ly20YRZbNYr5qlY3
BYT5QLiTBgKv/8aK+kV6jffdmh8b4C1ArKDZ4Ep5D/g/uEIabQZn1LGbKId27hrCP6sUdNrQIQH6
UntaYrg5OsuJ0ghPBSSdAPM8fNTaVAUpKqD4t6kZWXlgiU269YxNPezhRCb5G/fWDSyuRp4XlvfY
XiLHrCJtCDYa4HcPBx6z2oE2MtrPjDYhd3Y7yHWvo6IGvTTdN1gy/Bxox+6g1ZluNdUZNkwZ0IaX
lw9sbN4yjck1d8zyMgcW7mIsdeCWVOuxGtJy8/WXHrvIKISjk8nQbdObY517piZlTvChlK9aWMNE
W5eh4RbB18PM02Xvh3vyNIAgsSes1Mwd7TrCJcoZIARtQtSJgnQPls49u7Sj9EWuBQQUlMiKds6K
bq21DNlWXdUolYHc9DILvS3kMOCv05Wy5GBOV3h+Ij9+1/yElJpODAPf5eivNss33UpwGvVI68Tx
T0cijDGKwPo16r899/8ev5b7X7+f//M/8Odn6CM2FERysz/+8z9bLprHnD4W3/y2eX1sv5Vv367F
o6Bc0Gf+H9Mv+6+//M/DP+J3/R4rfBSPB3+IoAcghsv2tRmuXnmbi/evwFdN/+b/9IffXt9/y81Q
vf7jj+eyLcT022Ko+f3x+0fbl3/8gV38cAim3//7h+ePDH/vSj4WL/DBf/2u//oLr49c/OMPQ/0O
ECIMmgNWGyCLppdAvk4/0d3vLoprLsiNVBdwm+mkFGUjkn/8oWjfQXaIDu6pRRygePy/P77xsn3/
mf4d/7aDQv0E3EfiGRmNP6d+sCF/bdC3omX7khaC/+MPwOsPDgYEDeEUA3w2pVOnGGoOuyu7hAzC
c64FdEDRN4qeXpTDibetK9nc6bowI+7Z+Xliu+VlMQ7umdSs/kmFumYAmWkD2CyWhXFr8PNGdP0D
ZOvk9YBU+Y1VGtWqlXzYWnme3o2DdqOgDHarSfC39wmPLwmaiU5NoVpRAghJ5xtdPKzsGn8u0gxx
eGuCerkT+c6giXvCBOkAD8qpEYM5vGnVsEKxPKoT0f3I3How/TRJKiekhWP9tBgq9YiXRx3y5bbB
L/SmdE/T2mpsqABydmK3uKZ+U9vC8fuqGt0VA+45D9TcgwCDKbkSDrFCNxB7rTLIfhjl4FuT5CZD
cT/ZCrVt77itUYZS2GBeMpk5a3wKP2PEtIIaTE57swJ1tAD6DtT6VrW1e6qgQ7YQWuPXag9WizQO
RaWd8LYs1iAoODftRD1NTS1katXvpfPDM9q9oKk/pFCYh9jTW238tBJFXsYSCELuPjXZsDMKdLax
07GkJ7ITtw5DQ1bWNpEEfaWqNtdqQl4UiLKe1I38UZUEEuAgZr9oTDcwHYDhG4M7oY4igq727o6L
+gRLdeEm5nXv1VVkdu0qqeUQDSSJn9LUysOkcp8tPW2CxHL6R5WJF9vmWVAxT3voLf5Aa28rdeUE
Nd3MT2KSX0ltSJHk6MuXQrWv7aJ5M0cQX2rmNbHUDbproqwBCpO4GdJm+H+1zs2wpYbZ+SbFrx5J
2azSyq02AyM68BnmlV2xm4Zp9S7V5SP6nAaws5BN3Q1Y07YFR0Y2rtEtZuhwm9An3Jf0BmihAW67
bsW2D+1DPQIrnPpWSuyXDlpr20nRpZD0iEbt3ECNMyvX1pTw7cBuY4j0TppkOOkdO8iSxs+7Hx1E
NdoXhbbXTQwSweKhtkRrBaLjJkQzwABdDi6HOmmVuEGvmE2CpofGAfe81RD0TCuGBtJtMrQnhafo
IHU0atbttDrlj4rqFHvexXbkGm28tRJdA0y10gawZEAGCJFcEdKEw7DGde3rHZqvEwaOibg9Hyia
V4A33ztp7YHThm+kye+R9I5AS3QFhSJknfTrdJR+nQ+IBvXqso1zukKDloowMeOnrdGj+GDSBxXU
LhA5RbWnTJiv2t4JB3Ni1FbtruBJsqlaujPajPmuGFEzNN1dBkw2kl6yXpmFivYHi5+zrFFPRiNz
g0yPYXKx/EDjgDm6d0b8wwTTt5lVzprp/KLWMo5UQE12hdqbAWf5ThGjAHitge6qwrrIUQovTFgL
CuYyvmYJdbeA3Og3ChSFL8HdQoIqw1KCfHFYeY6EJ+KJ9iWn8T2jzRbKA2iq025yd6wjVtvKXWGb
fKvVHsA39X1VmPoqZzaeJ0PbZMwJW9sF50KP9VBTaUU8rfqgsxsZEu6OPlcSaHILldc+d1sb8tzm
xuyJu9Kgrbk2gP950kjsrKDL2wVNNeoPQ+9dxVmxIQpSdlaVbpKif4pZdonWetMHACVMILUDVdhr
3g1eMLCs8wcVxBYWI+m6NSEHz9NngqULOXN4WBHrOemy7VCj2yNJ7kD8+2wObfaUFXyTNijSN1IP
esgYE2bS0OyzAOt/Qc32vNCsK0XhVaAqnRHoJujPXPWH2uA6ql65oVnrlzr2gMo+zDqg14smRwGM
WOepk1d7TKcJ+nKk52gybKNUSwmgTa2MStc4icUQRzaRGyfWnI2Z0DvVHkO0yeoPHtUhrWI6CbkB
iC4+4UyDuirVIQpo0xIpVxLf5iS/T2tzLdTECA37AVlFsDMBclxsKp0aE+GhY94nsJ97w0B3USUB
QSBu/ATIHO6umWDhBhsC2KDSLUenW5s0tgKWd+YzRFYhwqy5QJkJS9lWXh77Rp8op4baqe0jkvjs
1NRa8VT2tuzRb2JZz8BeFWboEFMaoUaBFYJkiQoU2Fg7a6D0uvOSNpl7ppfgkZ56cYLeTBVlzVTr
PPfS9px1RZP4dkOMfY/UbiCaRgvxciOnqwzNVjbIHzig3XP92oDYc+nx/LwpZLKSBTTflUwia2tx
MFcoMfX7zrN8zaJ0M2bWsO4B+L6v4jgyGTs3idg0LdKtbAOVbzBo6xMh7phDxKvDE2jzuNt2pUS+
z35TvLI+NXpVDeM+tyE6309tfrWpbFwhketWM7JyMBfudeNpw2ptz5U+iG2JJcAcOkgviF5KfBCt
rkZuqT7hj92Y0hXpKudWaQey6h3GQ6EKEZYxl5vUhDQAcWuIH6lZ+agY+XgD9CG8UNKxM6PO0juF
ymQ7ZAXIRg0an8i0TE4y3VPOlbwZLhXqVg9oZ4sR08AVgfUcXLLNTKbDYAv7CnLPxY5RtbgTWlk8
JdDWuaa9QULV7nlYmJAkd5lL9ohn8hCkJGTLtWH8FRL9LZ/3jD43JS/fxKE7e+go//Oiei2uRfP6
Ks4eq/m/eeAW/y/xg6ew8t/+dDY/+cE3DS3oy+PLN7jD327Kp8e4PHCKp7/9yylWbPU72shMz0XI
B95wOLF/esXQlPgOwAaaIX8TXk35/N9usaZ9N9Dziho5KlKoXE6Fsd9esabCY0ZPmgpqJxv9TAjL
/vzO/4lTfOgSWxNnC4pR+EV4QsAHik/4WMhASiru69jyIMAt23XXcQPOVL9Ux3tvx/8rJLOgxwIW
EVAIIUcLwQ+U1w6HaSTVFLvPSKCQlNxQRNA9JNs7q/Fd2SQPWQL9EX+gSm2HsMS9Fo0dzVRfE31/
MVgghVuNxKKo6FTQwYjssbT5aqBtmsD8CRrwBEmBXWWY7QXr6iGPRtftn1DJECdSMRRQQ/VM3I3c
TJwVmrNU9FPUExEozzX+MFpVs28GM4Ywuz0SBxIag3GZ0xbsG23eNlAEs72h8S1NYTDNapxaW5IL
QGRTpwZCxOBINzRd1Z8DIOrZkVdnngK9lqGGxBoxcU2LGMmetChAIlOOJAGGzMT0AlV645t0ZA2d
rzQuLzIF1oOi0QSdq9xu72o9R1K2MQskH02lGHZt7qTGduCNudXTbDwZJIWLZTO9G6FJYdVoOa3z
DjreFGKtAVrRO9AtA1FsBh1m43eaWdyw0R2VsAQ08TwxWsL9WlrJZWUqMoMEN3qhoc2ODgXSmwRO
s4D74NM6Yx2YZzL9XOky/SmLXQMpSrt3Xz5cot+H8yBCOzyM4Kh2LCgioHYBFAr6hmaBe8Z6oTtD
owTGyNHT1aOA4RnJUpf7LGOFwzgNg+wImjqnxOt7TvZDxmooiCs85H6hR1RI1DGdK95pOmy2yU9d
o+IBJYScamnZBuCpS3c9wVP/9UwPUzS/PsGAGBn6QgC9wz8P7wMgd6T3WKUEjpVwiOw0xoZyqvsg
2aiiltpLRbdp5Q7uH6aMCgD+iauIR2U2njCNPjPVVEHgAnyHOVoizAWCjaJwtPXXU5uVY97nBooC
jDN1YE/6zodzQwhAKHdTEgyioMq61in/oQxgogUngwL9QaCsrDFUytSCnbb4voxV9VWWjGYAo0Bt
pB+zKYgoyu6i7vDdazJ6AmriRkcDIQUqrsSIaxpWuD5uMNipG/VyLE8rnWeXSeE5Z6ldNr8Qmv8/
TF332ghkf77B0vFvqxYJE4Esy/8Jo4fX/783ercFFa8v3/6zeXz6FiGEeBSv/NDq4a//snqW/R2d
IgYYlQDmnuorSNH9SgVZ2nfcax3tABPtMfr0cVJ/2zzd/o64Cg26iNjQW+1NBZvfNk/Xv0NPD8cW
RsqxIITu/es2D4nqCesFgDmgkiC/hvDV4QG1PYZnUk/1EN/SrTLTK7aUFPZCOv4w2fRrFLQceNAY
BeU78mGHo7iGpEbVtHqIl64BXF4aP5W2LTeJUOkOpWPFrxFehaNIjLsc3t9CFfbwxr8PP/F4oNEZ
unDGJ0W6fKSsJDaiXglzHClMLYNKm2KMpnIXZjqt11+Py59DmSDKQx8dQGWzmRp5nui6Aib/vPZW
JhtvpJ0jBklLVFcdYD06pWh9odOHD6dv0Vr8Hta04D+poCwx54WHpmsUK2cKZoj+Fp8RT1lVhHQL
z9nhS/1rFOQzsZYTnB2G6XAbM5RVASMDk5EK67wb+rz4qWBcH+kwc6dmWfvLpz5II3+0ge/nYraa
uC+AOiFfCRp/d3Y6vaoutVY6RughxxholmBbJbW0GIkhdN+EIldIC+wpQ6wN2rY3ObKfVC2LVVVo
1e3XKzxrHH6fPL7FNKFJgHZay5lNntMBzmsSmyHrkHdBv2E49PSCMDuMSUdgppELKQk/s/DNW+jS
gqKutH/GqYxDRW3r4OvPOXKkD75m5kS6jKvUQ4dTaCk6C0fIIqskVk9UlPOWVIXw1MyPNFrFNCg6
IiGNzPVs4sLMhIx7IAikwb1tX2fXecX1heLg0flgVcBGgCcRbvjh0cqdQWuLQsdO46aewG82gt5J
k002kmrhFC8NNTtUiJbd3k5NI1SdBHIQTgLSsLY6EyCjib7epKMr5yF4QfEK4ctceN1Q0aHB8SKF
Vc+bqHTU+lQa7RLv+Of5gO4StwPvGnqFrHmfCfCbyE87LvR5iaFuCzYO2y7L2Za07RJk9dhQqFAA
q2wAS6G9V8E+eIsJtokUJihHmEQMwdJY2Ywu0+9iTpqFyvjntYNTihMHywRFKwDdDw+EaMu0bjy1
CgfpVOsEvXbIzjb9wg5Nx+rwgcHWwPlECRWmAbbhcJTB9nrVKLUqhPXWXm0OD5ePtgfBUK6upW5r
T6nekc3Xx+LzKh4OahwO2vZOzRwigV8gmnvnKnUX2KnqCChaevbCYf+8jNNWTREtWufQVDr9/MOO
lXXdmyh+cOwYyQOB1P5JbQryt0jpp7fRQ0Ps++nzYBY+oRg0N2eks5Bs0RRtY/DK2aiwI74hGZZR
U6yFHqEj24Zqt2ejWR3hC+Cwh7Oy8t5JjEZrw5HXaDoswIkfEKevTnuvGE7q1G4jj4CM9m/vm433
H4s46YOCKOBwVKdMYsNjSQt2A8MKUM1gYCxo0CaQar9d7P/W8n22tKBxntTCwbYBYrV5pzEESbo+
7jtMUG27i9Jq2mt1pCBbrnrk2BPP7RfmdsTUwsqiQR0hoI6CoDWbHI8z3us1RfVaTQ1f56IoYeRq
q/ZzaSAPQGs99RFLoErvmIAowu8Xl54m60vq1W63YN6m0Wb3En7v5KoBTGH/ql5+OLZUFJnDctGE
Vm6gZtKLXINEiRDZgBRgXF/xdAAr3tDb2hikSEKbC8tx5IDhXcabbaMby9HnTSBdwXVNJhi/9cSU
BlAmYSiOQJFrj23qJdu6hTDp3zxeSAnBhZhaXLDlQEQfHi/pSm0UQEmGulakEe8o+j1KF5F5Wbx+
PdLnzcZQ4Had9IknEfB3qPmH5a2EEaOblqFcVmhNHjJHJ2tXRfW3sYWhhrKG7vZQAus1DqhmBDpJ
nK0rTejW5xLR5tdf8+k5RHg8YWaQFkQKAsW/2byLfBStriBlzBogFBWnvrJyLbmprTJdMCqfrhWG
AlhGR+A0HfM5a9ZYuANRLCbCSi2TqKGpE1RK3N+ShPSreGjdH19P7dPrO0X+sCroLAF9MCjgDqdm
Q7XVaQhejCbxvOesH7WVh2z19utRZug9PL8YxgByDnnQqR9tvp1pRwgdLYlpVRmSNdwDlLLMSugL
KlTXTgazaaKsb7mf9kayGuo4jZysR924csWeKVmMhps2hs6XK+iCgT22ApYJ19GGEqHnzLlJbT3v
FFAH4SLjEID9xuhXY5kv0Rl8ii+Rx4L/g/9hCAArpiP24TzTlihxbo08HDJaJUHSjdmOjllMwqpu
9bWhqOkZx5Ma6iVRNhb1vEWgzWS0D16s6RMgrIR9mJ5tb+ZJxKhhaiXpeBgnmR6h04GENSnKQJa6
ddrmNaqZOcAP4MjtnVucUW/PZcsgXMuzUB8bbVOpVrpglo8uC1oUsSqT7z5/UWK91B1wD+FmkZKi
pF+piBUGqQrgK8ok20C0ud8AFtEgESy8CHguZUmv7NNDimUBQs1DXAoOZFBNHO5Mk7uW0jvT0Uy1
+qLCavh2NmTb1lW9t1Fxe5zRUVu45jO88XQh0LkPLOkEvIHc1TyrabdqDy76HPVax7g3m/OiFGcu
UcJCQbXVUAJwQ24NOwYcZThNx1VXZFvDeem4F3IJzG0sAhaPCyzNn1cC1Wc4fnjqQAiJPNDhSiSe
1idqYw+h1YDTI5NcP0drVL0fTbgQSjo2F87gVE9fPw2fHzwcSW8qnsBbV525ywLIv2xdu1TDgjvp
6fCW8cjsKxbBtLG/azLBkuAifQuWbht4+zmHEpMmNEnGbAytlDaXBkvbCOnz4jrLG2tDcuruUCfX
FzqYP5/waVBkyZDygP0wpvl/uPiamZCidrGo1MUqJnqRnsQj55t8qIDmZoULzkuUj8CP67XDOUAP
48Lb+9l4YdypfwOGxUCWYuY2xZVtpSIDq7fagHYjQaR8SpySP8gm1xeG+vyUGvAIwdqKrcQKz5No
VVpN/tgI3cjcIi+sIPQOvGIPXx+Yz/NBizayO7h+KE+5c8YklNTjOHYxiFTb5rrWrCpSysR4Bk5n
Ka/w+WxiKEQBqmoi7QYv73Dv5JA0vZakQ6i1Tb61uVlpUI2leLN5bgQJHbwl8ZLPKzhZSPS725Ot
cJ35iJhX2apiCAkqlBujqZUzXXZLaonHR3kPtyBgBad6Ni81blqjynHRlawPtRRNXmPKstXXG3V0
FPjHKGAgJaXPqxhjCwkdyPkNYa7Bd2E8hX5gGvcLZ+7IHoEdEs1dIEBBUmben5e1aofsmgtHEfRg
27Ks7S1TSH1lmkkSosJr/G0f2IS8JJ5tdF5PqfGZw9RnbcqohfGYS5UTA3gKDxxZeYG24L5fMo/H
Joc2Z9DXq5AfR5vq4UbxXCDrzJU2VIhIAL+ZhEriN1VN9zg9S6wqR/YLcRUiiemlmmzT4WBa7DZ2
PbgC9O+1h5hJmIFI6qWOtSPXd7pLEBxAgy/yNLP1K9sOKUrFasPUjF8ZoSacHeNB4Elaf338jg+E
CgTiUyRo54dcaZvG0CqjDbu2Lq5qCV1IiXTXjoAy6e+PBI5vYxIbh5zrVD75+MQrLuuoS9Q2hA55
tYdGtxEpjlJd91W/xEU5oxab/IYpt/3XWDMnDhVHHcgUhN115YAepqnyJoD+Bu0DWmjk0hC8s1dM
0TQedF4zFnCjql6sQYUEx88YOEg/HWIwdIdaZTcGg9SFCAqtczt0lDd9cSOVonptrA54JUjpDA7Q
RGW22BYw7fKhLwp8IziDTJw31HTmogxKk6RJp5RdaA2xGiWJMREFCfFjABA6moTOIocQJfWZOSo7
nQM/CWKFavP3921aTBNYZ2TP5tw+aAlw5aA3kNUzNTSboyCJqMtu10gfWQtDHbnIk58HTwfQarhW
s1M/iKpE7VWCET+vs7PCMEwUXMGtsGt0Jv0qMWp74Z06OiJKCqhWa9B0nucNLXBfmV0mutBE2mRL
DbvdNF5s5n7cEu3MyKpk//VqHnk+II03dUXBSUK9bv58jNzFhg9o0/PKMnS9ofRj3U7Dr0c5Mi0I
XKGCBKlUOAHe9PMP7pTIgXTtpCnDOgWJZwrVhxPAs5rNqNLmQuFjuzDeDH7wfuHw4IOGHulVNIHP
fRqWAoCsl6IHf6Ds/Hio29UY68WqS9PyZqhz5ZGBEEcJkbqVl7TxvCcALmtrwXU9du/hwyFHD0uA
tNNcRSSOSyB/46EHYkxoUZNlxVZBTh0sbmbS7nozTy6Mwu1OBz3Rg9IubV9AozKQymgiadtW+1wH
/Jo4AKOPbslWieQAI3bAveYEV9EvatSpRldvF8zzkVd4qkeB6AaeFPBP84OP+AWQOkWGlTsAEVTY
Sr/xmNT2RSHl89dn49gJxInHlQZQC70Ls7fRk7GiqoxhjZKGRElZ1RB4seLVvzAKLrOLYh9Uc+Zm
UiqeO+pV0SOTXJFNztPypPK6ZOncfQ7GkC8AISicQNTQnXd6gA8HfSgSib4IHHSNxfaLzGveBmxM
vEjPiO1tVRZ7baAjsXs7EFYUAV5b9bzjao72KvtNlQ7bWPBIVoOTxXvL7ErgdZHl2PTg2rv7ekWO
fircffgoQK1Y8xCnp5bZ5yXWHUmOcTtUlO3yGMLU8UjIGsoC3G+1ynz6etCjBwsEQ6AOnnSvJmTC
x4egBlynK72yD5nI7pvW1QMVhBB+7I1LwiFHj9WHkWZPDkeGM1VLjFQALhsWQ5qfJWMuFzIhx+cz
oQhBEAjs3cyJaIUdE6Ti+rB0gapu4lZlkEofcTN1DxDZrxfv6JTQx4rUByrF0Jg4XLw0I22tSDxq
mcy0FQhSoRbK1WphSsdGmfKmyHVM6fq591o7PQyGxfvQBFox0kBZ6WcVena/nsuxhfs4yszuZBpQ
7ppR4SAgjrtuS6sLRV8Od2ZF5CLp3LQLM79lIsaHKZ+KzagnHS6c1KCwmMZC4hi0El08Lui4lYKj
5yVm7r1sPO2kN9zmR1+p+a2eWcqOiJaemmxw7aUX4ui3ALuFuACJPfRcHX5LZ8ONhzq7DAddy/HS
9+iWV5P7XnOadWIXb51Bw6IFWJkKDtxhT2M0itOF1T+6x0gWoRkcjrbjzCKUtCWJ2o+9hOZiDQ32
DgQhZc3ZghWZtZH+ssKoa6FnFZYfWfHZujuV6ZZOiSXnaGiBZlCcXWbwXc9ha7kb6sQWJ5THTpQC
ov2ELl5IagDh+kNHSu8ROs3akh9+7NB9/J7ZbTWrzJEmUOahSwC5bBssAOoZVVTq9r9yV9GlB0Qg
XEeAHGYrnGVwS1AKgSEYDOFLYqJPpsri6OtbNN2S+cEG1GvKSSLaRLH08DA1rXQ7SyYyTOGztz6F
LJPpy6n2dGmqGQPrrpdXO3XgyFQZJC2zf+Ecoc6jIwsMBxKm5HB81GxjZ4wtdKQlHjupu7RBvwxr
rr6e5ZE6BG4KYFbwpfAfaLYeDqPXSdaCCb4PoU+ePOZouKKhM7bKzYDuhVOt7DnktNOOnwMjmDxb
mQeCgxj9F/V2FJpyL9H9hUoEUVDYpQzqRwurcMySYk0nRAFg5gCiHX5enaH9LutUiWSGCqahGMIi
qhTOHgBptrFBQuybJrNuvl6U6Z2Yb/3kV4JeEXTL7rySGMct1TOGN20ocxqheWvfAu4ZtLb1oAll
wVc49l6AvgEwsP/H3nnsVq5safpVCj3pSfOA3kxJbi9vUzkhlC7oTdDzufoN+sX6Y56quqmdQgqn
gB4U0JOLc5GSuDcZjFjrX7+hgmIcdLZp6XhyTurM68LAWD8ajdsRdmz1/4WTB76ii1ME+xI1ydv7
OGiZ5SC3GENjsjeiK4ubpRvk/Z/v23uvDLap6+yMcTsOMm8vkphzTonNfCB3jPYp6jztqnCX9ohO
sPscKaa3QYXa+p46ah98vfee2Mq69lBzMyc9xyUZ0A1pBUcoxDBagEPK+NjUihZvCjvTYr9Qi4+M
1N99bAzxEOVC3vvN0rGp9H7gE03hOHpeaBmZGSpD8lG42Hu7Kt8IJh3RwoQ1nO3ySSx1F+3BFEZR
oV0Z7eQdGcV0B7XLpg/etPceHr4AJsRWICIIpm8fXi4JBbS0bA5dYYxXGerjx8jpyv0khbIpeOwH
NLbjpxJt+uOfl817txLIFTNFqHqrM/3bK9eq0zIhVahXjAkBQVUbQVGU5geznHevwgD5p1cLMjTj
7VWWPLWTITfY6Nq4whd8LAx/1Cvvv7Jvkze9TvBWzuF5CF3NIVzaNX3p4qED8UZv3tlz3YR/vmfv
7YsMLSkkYfBw087uWYPHuibJDw8tMxov+yTK483YayCvqiftUM6FEka4i39A4nm3+fc4jrg0Mnkw
7Ld3sS470akateXYm+roW2Xj3ETd3D6yOdr7aJiGQwsFdLdU6XA9enF5ky/N5z9/93eoEOs6YTjG
iwfmcV5iIQpsK23ircjHCBWo5g27wVbr17SNkt28lOY3VV+MF/qENphyvA18kXbWjcjT5b/QNvz6
Sc52vLS0Ma6PFwp6u+5PWhnr29STzQdEy3eWLpxxzgYwA6D981LAqjtTJFZFeb0MqMAHgVDQn/Ja
++DpvnMdalaqZ/B8qoLzwW9daHpdtJ0WIuooLqYU/3DJdOeDe/bO0mXIqzMY43RlNHZ2FOGt1UjL
iLXQdBXJpmnPX4siK3cSfg5DQGEh+ITvsPvzovFYmGdnOsvVBI4jC9pinvt24aZ63JQizvHha2L9
Fu1nvEW2NqF0LvWgj2Z5XNKpCdQonoMlq+uPYufe2cmhyYA6QmpfKUNn31rGMs5iIbTQ03r1pqAR
2jilnO+dUfnx52/67pUAxSgZmQCxYN5+U7wtFrJ7FihBrTufGrNvNni/KPeq0X10ZryzYGDK4Iux
DnNdWItvL5WMaT1iJaiFM/QyH7n9GOhVHH2w171zMmHL40GwgCIA8fPs0bnSiqTEQjoUjQOTybPb
+Fmkbl+HUalkGah8F1/FutWaW1GW2Uc+Me+VyG+uvy6tX4AnO2tju0MMHUaykT/Uou+vB1PvNkvi
RUNQFWa5M/qx2JiKg7x8cSdt50W2+aQnysmNuk2VuE0gTNF+/fODfvfu45e68hrXrfDsc40lGt4K
kDaMq6KBWDfnoTPb+gd1wd80mLevDnU3TBT6EEbmtEJvv7/q4L+htKKHirE4CMXnpfm0GAh5teXF
mMsgy12Z7azBZT5WTk38UDl1lYWtFnuwgPuovBIKAxV82yJD2ctF66yHPpGKuGY3Ki+nfhGkLsrB
tP2hEa56bAov7vzZnVz7IAw9rbeJlI4IbSGSeltljfc5mmpUhYWMMMjDoco6ZVE8zftl6Wea+q7V
xUURx+Rb8BnmyR/LWSHXWSpztisiGFXcKYGsJZETBBJy2WryRHXRwnFpcdObpNt6G23Mk8XXSjN3
N94ciYvZqpfHsVpSULVy4foTgkkMzwZzFBuEoMg1s3GuuyBBYlEyxMAejb9Sdbmvjw54mdpno/Dn
Pir0sPGy6kXKpdf3pWUk5bbVgNWCuE4tUk0GyDZ+q7e1u8uxkoiZyFSrCiUeDXs3jKmzSx3Fy4+u
7FsM1iBcNjAPGVedWvScIoS/I0QwmLV9H+GSoeMn0I2KX7leMgYVSHgWVG1iZY+GSCbrMXPb5Va3
RmSiWj4thk/fpTTbuE9AjCgLnclPEj151gEbEAMZQ3NZNUr9ybJaQ/i6I4/1DO0f5X9SY7c6xsZ9
CXRBOms0N8pRGaiXfK/tl31tRpbmp2L2ZvJRItcJLGGkwynXe+H4ydC2dy1BFl2ouRlwtegYKO9y
EmfToIgi5yK1HYmYLlr0adcmk/qsiyKd/c7KjKtEzFi6ejF7PZGMcWoETqe3emBPcd5cNEiK9G0B
rb8II6NvTp4Rwa/L4nyJQ693KjXQosFp9oOr1v217pTKU1QPwyc5Z31GkDNTg5Pbl/aXmRX7arvl
eC21sj65xVIwflZH3afTUe1tNqTjg2oWHiGuphyPTuWi8IBjgxpfE1WHGnCeCmxlZle4V2rXesp+
TDwxvfSu21l+OusG+QldNyj8b16kYT6oxg9CN4jcUVTMDAdFKj+qBMgFWS96le3YlKxYtcznOzbL
3Nss5VI8W0WZK34pAEsCAMH4c4oxy8FIkuJ71crkZtSmIb3G98J8zpIm7aDcmJruj3Ecq6FrGpFk
xRQwdQuvM5pgFJiKHAoHBa+fW3PyXA6qxPElHSPytfVFyQggZgIULF4iv1lOjG1llpdl7UdOPXzu
knis903nEjXvpMJ6jpV8HHbkgEU6Uc29cZ3Fk2cx6Jzw9IVPo2y63FsIMjJnXsqhLApsHjOvVjeO
dHJUx8riXWciV1xfifggieVYwsc6bMh9xZu1b5JW56r0jOGLkKqiBPqIGwPeu5n5nMDmF77r1Lir
ZHGaZOEEB0Vu1vQl9+ApWaeGiedS0OH4YhtB2y7Jjc67LIJGQEkJhgipQYBDN5GUJBOVB89MTNNP
6tJgHCX7Gsza1vHzzKfGG3xdpHl72yv44YcT3ppm2KhZWYejaw3ppa0rWNski/Rs8kRj2fP5Byn8
pjViSTisXX7SR7X1/H7AJnU3e5K3U1djzDb0doiyvRztHq8iPSGzGFAeFUlSRh3ELs8ob6fJte6V
eGz0bZMv+LPMoz1q/hJnCbZmfYuFZwQHd2bDAaEgPEZTbjWryjCIsyVmPYzC7OVYDG2ppWHRjB6c
395qnSLzlUmJtPYLNLlyUm5VZVzsxe9UI1Hyx2rKXJsUpCnSGa39r7JBZ+fCkgqHNimvVkH/vcVW
9GDpmEGgaPdQxid2fkybnJwQDcMK3VGaQDYOSXuxlvLPXisfnaisWVF5pZQf1Ii/6cXwYCWkASoo
YWHqajH/9qQTkBuHcvLMMLXFPbergNwUzT62OHlYDSQ/66VsQiPKvnEqZUGfKk5QQchFEM9mU/ft
488T/v+Fave/mUEFg5Zfip3fDCouX3uZdEnf/irQ/fk7fwt0beOvdXwKZrbKdCGzUBv9u0DX/ote
aS2IkAJowGn6fwp0FawncJKFcuBBHOIxr8jxf3q1qX/x7BGmwEWGjaB51j+R6J61qADyK19oleev
/GbM2M9qpoU1XGaZMwWIIrSjwuTn0W5SbKXKflqNiMZ+27a4RaRN1xV+R03xOjKi/NE08Xz45c7d
/F2o/arIfFs+//wogAHrt4KDyAj1rPMovblVsG6ZKc1Fu0fIt4QORlh7hyQzgRVU3N1mroi+ojr6
qD1+C8vRRFKxryLq9UFgr2mevU92I5SxNZYq9JT4ye20xY/K6Xs6uVspmo8mEG/L4Z8Xs9boyBU0
X4XLZxfD89CGveei+lCYCDBbezVqrDP+fDPfvwjiPXA/1tg5ihSzt8JaR1qiF4l2ABUewgVH/vs/
X2VdHf+quFdlIH+fJ4VNOsEPhE6/3YfqduiqEmsj3JwqvNgXrHtE8+A5y3dBzZ0t9cEdiptceps/
X9fk5Ti/MCxSWjoonhCQfwas/dLqVDYHi+jwes2J9/OCvknKeZuNbvOM35vZbSN9gUORVOqrES3L
5aRU3kNsRpmBGBy7uhAqYBpGVkNeptGM7uM8Kxg24zY3PSfGUBMFqCuUQkqhKQtmH/pg0s4tOJS0
k/HQtS5/TcaEzfbEbAQys7Po0JTzcjVPqGIOer/kuq9T0pHlJhXd8YdeuN6BU8FZOLZMHN28IsEq
LDWeJLdMQBildMSHpXe0jZVaCxZSdVtSf9lW95Ee67e1wYOmWIG2DcgAL+YMG6usulKygT6pKNvs
UlGjHrmK53wAn/z2TiFXAFmEwMT7TN7k2TLvEiYyWqd1sH078gY6ieuGGk2BOQ3qdliI0P7zmlh7
+Ldr0bB5qVauFhsuw4O3a9FWcODuY5jajA95cn0JbGo3ZijqVF199yzGcI37z7/kOthk97YwGMGI
4+1FPS9mJmdHXehk/U0r62zfxS2zPiQY5Zx8NGR658FBmlBXzSU7NiSqt1dbWByD1GCwOnEKp0SO
GhqySX7wnc6qC95qRhO00XiEsj+tbsNvL9NpOKKNbFzhaGXlZ1AV3QpLt848vwEieHCH+gKOpi1C
6FSo9ebGKbZlYlIMIoxyHmzGttdJC3Xv7yf8/6uM/4ELxy+L/bcqI/g//7v7/m/f/idOaon8/qbU
WH/x3x2wdAywTBB9xhOQoykK+ae/aw3F/QtaCpQkoEzUznAuWDn/4YCl/kXLtw5VqQCoJ1V+699r
DfOvNaqRmR/KeZg661DzHzhgAc+ybv71hlqMXqhbGDXgjIMjCBZVb9dVylAjIko16ItIdA9TJDws
pXo8pvqHtnPUgj6zthX5YqtpmXzukyLT74BzdAztVDRQSOtGT3Sp+21qlCyKtkRrW9U35iNe31/i
kVh+WiKZisCLmaldJOUk75tOOvW+jLzyZtAH94tohxyj2Sh+dmMH0fLAnMk7rOgBqRXpuMT4SEsx
+7W2TD+8zo08CvgmJjrA1JCmm5k7ESZgFvj4uRx8D0NPBcUBofVWuIzFBHgwVtmtSjd0qLFv+r4I
dZg3sQRyDbkpWnY9q3VqPFSImbNPuiaT/oqMem0Pi6DAiBUHycin8S5wQu3G+UdcavotrnYkSyxu
H382G4wDfVMVw4WrjFGNW37H542yTKdNzGLbGi7GBV1ACM8zU8MJ8GS5nYsqAX9CiKsDNbi99qT3
SVJfJLWRVpqf17oRb7TKKVzMOSejD8xcjM99kprZCVDHrDdqZ5hPeePYNBiayIxA1tUCL1tY9XiA
coDHHtir0l0aaM67L4XWps4nw0i01q+bWKkDyp7YDq2qBzFr7GH2fCrBGR3P6lK0tYnSbgOtNhDh
ppol2FUK1aXZMrTmW+Qw6N72BjSGgijbJFhaTVwBr0J0MHIj9wJFM7oHZdTxDTMWu8E3tlOr5Uox
0/nBwT4TIGWaVPOro0/CDIx4qFzfyzWcyGIvlnZgFfqShb1Mk8YnpC1ud2nflhk2USWYjdP1QAuU
rfxhtYv7ax46MGqVqUUUILwcV/PdHvCsNAGT8K3syxfp5pxwzlK7tu+0Ol4wrZp5T5hdMuXRtCg6
jBDeFF8ojjD9HiVVhGMsz4z0HlwxdrrGogiYbyjCtx3FhUfosehyL5cOLXPczyFlhEPXGsPAP5lm
Voqt6SzeTSTG5bWexrYNZmS3mj9W65FUJYnt+EttTp9dRZ/uNKk6r209KZ3v2gK0AcexSGzHXgUR
nLH1xotZDNFrqnkLmQx97D0lzQquuPpUWoEp+BtNPbSfUqUobwdgDkFkZ5t9T7FTa8KqGJMvYkrM
+5WrPfrjIKd9PrSI5GTrpbw+MIUBxhyx7Lk79Y8xlSXfDFz9UYnT4omfdG5quMHxBtJ8d5/FiXFR
kJo7skAMqLIYURJK1DZ5UeKOaVLO1Kk3vKSGjSH+osl64rbCnwUlqvUfGlr+u9Lg5Q5ka+qjr2ZL
YwPJj92zwNtqCay2s1KGdFnO8wAculImCS7Up137NVsc9TpvhY0xS2PqWTDki301TqkYt7LJVPXQ
Fm1pBj0EgiCSTvRaLFOqbGTay9nHFCE96VqR14EytREpNTLBsHQhKyMKwFvmo+2U84uKCPyLMa1O
PobWm1eLCfPBL/GVlYGKk/YIsqQWj8RL13gBW2XuHoSQ3UWmKOqX3CsHA6Ut/pqhqlbFLRfF3y6X
pVKRx6M511gxg4tGaCbBLLrmhJGC/aWam7T0+4bf83Hrnp/a3ouv2iaq78F9iW2pZqd8hEfT3WFW
apymCkcnX9HhHhK60vW+g2fBp6QY4VKVYi6bY10mTYtmqLVe8rRz0kPUKFR9QokKplkFhp8AoTDM
IZA0xAM1anMJsYAIqlLNlavGcLIqFF7R3xdGAtlE50S878taun6MRc+J7405T6LEWJJxqdVv29OA
o920kcUl3JHspZdu+dQohdSCoh1GNfRGm0jrQeTNuLG0NLmoO3YsvH3Yi7AfrQyagEpFWaEauviC
hygh3mYbOw4GrYpEngZwe+H0jjL6nkzz7xOxinhnw5G9KtSGvXRJ5iFI+n68MRDtJcQA8alxOKiY
405glF91B2qSP2ZDR6RaPZMWYfeNRtSt6LGg073acRA0Ru5Ox+yEicKYNhVTAD37odd2/wK0LHLs
Etslw1pf9Rp44pbxQHPpwBaPRU++Yz3ol+2a3hnkbjXrfkopQMx5ZNyxUogXYWBofPOiapQbXS3j
T0LkxkMxqSPpVgR1POUJytnMaSOquGxSEz/NmuhLAbiEIVFrFC9Ets3OTjOrOQVUq1lWU4J5ouQx
DX66ODbwwOzEJo86c792bVzuwEbbFAw8dbGyzmCQom9ZU8g5FQqxSWvpmet/WxhXA3CKoE3lwDpq
i/FY0ZDFuxSN+Q2Mk6QJIwyJeCyNFV2XBp5bQdvEsQJJojAKP1PUcY+vg+GFGBl6sd8XKrMaxSjr
Hk9kTsMJ1tKCrV3OqH10YbSj0zPGU213Fd6YzMIsrrvwedqijEEGp1x1/LarMKddhtz+5LRSHvM+
sn4AviaxX2qw79chAT+MJKRqNq7W4VFdqGMxhJndLdPOLfNO23UQc9DIVMhJSVSrDZLaGuV7Wy4p
/l0GavrFy/lmnT6hJ2FrYo7NHyzHQOuM0jhpuXBKHwxSj3dl2SoPRTHwMkxzYXGryjw3wrGOGR31
NHKfMWzSIR5jGfhKoP1S+0XHHwirGTtJUUuHuWcy4k/MPddvI7PRfpROmt5pXeJ8l1DjSZ5ro+xH
XI2ZxA7bGQa/zpfpVKOj/OGgyfrqqoub+WNtk0IxgShxOmkMVJYlldApiw6xUgwGfSFaPfvqIgJi
umO01kbrdd65KC2kt/XEOOP5aGvpVUdEwcjddFk+Q+TmX01HMcZNr9vduNEnE+caV4vr17YdpxiX
qM77Olp9dtE1OXZuMRvMifUfMegqlu4yFnVX7/IKHdLJ612z38msnG5H11u+eZpsH4aavhs7/9y+
NvSaiqkqJUl6QrZNGjhMZr/XHgQjDOzj6VozayjQFrufy9KuReHbaVnE5HzMTJt6fHXuu961qmMf
a7W3qzBdPCWqKggNmnN5nUs51zDBSfthrxHaVVryjtbJYrPj4rRN3YjFiM4sydU4E4C9GyI6ne5F
j3T3JIFsHpPaGd1Accp0h/fS2AclK4ZidHBwy84oIMDlZGkH/P/x1PZ6/6KwUzbsmmI86VQWDrVW
6XF+j55bBXhZp+VOgKc8F8z/iNL1euUinZhPBOY8V6/A+ql6lOgjDlOmGq9OJ+WdKAHGQ4ygEtaN
2rr3DdKvxI8rnfFKxajH5r2S8+KLqTa3o6NY1olnPT5C/PF+eHMpSakhHFTdGBMTqp1p9oMIysgZ
PltpX+f+gpUER0HU6Uc8W8YXMc8S1z61Lh8adpt7q+uWJHRL0w1GI5/mTT5ic54rjFeU0unBSBQb
ppmefzdqkT70GVbojBpJJ5yw9X2OGt072e1QywCrF6X2OdH7jEQKe1yzH5bxKHqz5Kv0ojhpU+pQ
TwpX+Z7WNhVCDUDqhdk63PedGEP0rTCTlaadzQrmmW0stt6oYbFpVU5/V4jYyZiu2csFc1YxhcMS
YbMdp4NO4kO/qAOhwnDktm3RyK0RN529tdqqtvw61bMbqfe6IEegHBzfYkZS+V6TTEQvYtuvBEXj
cnL8bCT/UU/93800GlLXn7rly1eYca95/m+HNsc3un3TL6+/+ne/rDnYQjNIIZeMBAH6WzDGv9tl
8Pu/MBWhFYa9jcRxlYX+R7ds/mXTl2ig71jcrI51v3TLQHu031DqAEQRnNn/pFs+Q8+g9MJZQ+Dh
QjeEtnKO0Y1Ui8WoJsWdnFQZaA1TMNW9Hzgx/Hhq3A/Q4redufvzaga+IDZKWKip58xGmzp2ypW6
uHNIxtgWt/oirkcj9Suju6wMgE5QrmT/y0O5+RDuX68J7oD4gVsMGn5OFivSKNb7Ysruhtm5nhLy
Achr3NUkCKlDhQu+np0SWqA/X/Sd24ojw8rOIZMZaeAZ9DnYg9dXWp7f6Yu17IfOPWBb9twp7ilP
bO0DlFr7Cf/9C/HgvmLQY6Nrw72B+wrh+C3iAaRSummu2nfetTVsXStE2OFm39TJ1yY20/RbYlN3
lJ96ca+l1/j6ux1iwD27iYwCVYR6Fyzaq7f4aRT28TdXfHOrx6l5jvsbdTh0ww/DPLjpBgC+i7d5
+mC213Z8yt2gsTbJEDhxIIudi/V2x3BU1PBFAv2hl4c2Ds2LlISIzWx8I+XdHO7j8gol4uK82MqO
uGHX3UXWneGEtX6rmneulfo03QxumbrXt52q7OB69M4+IZtrr4g4ZHQTGHd45xs758g+7BPvUTnX
3tPyapNKi5vwlB+TFwb4X/Q6yJSbxfqaK8VlYoMNkM5Y3YxtEpjFd1d9md17y30lZtmfyRko61u9
+dKkMHWq1K/170P0uWM3Bh0XTKcMULPST38i+Z+i5TYqwzbeqmPqWz3SaGkFyvzJSXESNZ6V5CSn
o83oN6c28rSTWh+J4mlvygQjKp89toKNIrwta0HUBCqczCh0xpdeCWxzJ5QwqQ7OR8D1GVf171WC
H68Ddr2mz59ruppUSFGMnn03JkUT2HYE2NDOUTirJlE6UWRu3Zbmt8Qey5+V5gED7Y880X57L3gZ
VlUFCgsbMdB5/vPsYH+WzbZ517mv3dzFnOjtEtj16PkIPz5yyX7vaqtajtcefxUcGd6+FtiKYsG4
SPsu7z38serYd+y+DsoBD3AZf2iK/wZ25Pa6bMtoPrki7z12r2+vFo3OoPTGlD9MqJN8YyKto3Me
nTo6dGNxsr3kcZYktv55o/nJXnzz6nNVQHpyB+Cqw/Y/m2ZCwypVM3OyBzlbL52zj4vBfcTwTfUT
N2s2sAQWH0Rs2rQZVDXHZS3X8UNSDLf2WIIW9a5xQCBZbaZkCO0pvfvz5/spkX/z+ZicmTaYL8Dl
Ssxej4RfJmiJTgwR6TnefVlfOv2Op+2QWOoyd6WFolIEY9zP2V7bTgea55rwYIfWdaN8p2MBvENp
NFi+eU8qoBKk2+JSnrRjc7COzm6hNpZEvgbepd3zHQN+UEqf3yO2qiEQPrBp/2G+HO2tCvGISs9X
vikX7bHaWwCaV+0XcR8f9ZP8nB/FNt4RyLXRHVKcmC9AYQmjO+vlz3fj50b8+92A7grWjTfN+QEo
apTrBN549+7jSDTpV0HKnk6IQGDTsJtB9MM5VY955+s3+YkbMRV+RFYYoVIwXUh5fQLKgAHS3NeX
4yn9Xn3hezg1CSkfrKrzaHFC39an9q/PeTbkkkIdx2WIvfv0UF+Ys093EB/ktjpVe2VPiFPzQ+Pe
fsqulm10O3zSrsuL+dhv8FiMrjJ9F4FvX8YHby8Anu6Mg1EFc7JNqr3Xb7B0UxoSf8I6DrE4S83A
nR7xLlnnaCinOt9qA06wNX18E4++s3dOgJg32u10RyAkkWc1gTpro+0ncdj0u9z2jeXanE6LRQrX
pVfdzNGrWr103V1JjjdRC59yAqKrLQHku/S2vqyuAdaqe3mZ7pTtn5/vT9PO8+cLoLiqWRFMmedG
HxnC8yKKB/ee2KCjdq0dlmvcWK+KK8+39sqz+dT6wFNEG8U+RF0x+VbnL6sRx1bRgrQLxs8FQRpl
QBOFJ4Mcb6Tc5Qr2G6CJTJ/9XO56d+Mk28Xaxc0GvpQ7ggiFRJSREAFM35dBY260OGgv0pOVheVn
zh3H3SirAIiXbpt/bu6VY39wn9PP9rN2OVwVWwU9V2AQaXGbTkHh+vQryX1Pco957w2H2Ap5Hxqy
tpH0VFsl3Y0LcfabPAOt9+lTP3I4/GnB+/tdpGphGGG8o2xPqXEKap776DK6TJ76o3GIH4nHCvOL
Jg7UaUMEF4n2cYuBKQNuv7i0D/02P5WnZLdGzleHaaNvzS1BVfrzDIvv8qNITuZcZ7u9hQMjui62
tJU5A1Xm7b5Wm9XULFEz3+buLiHeVzumnu/Krc37KMAujemU1ZEPCbEQ4KfHOjnkzq093KakuaJa
oo+uX0zv0e2ObbtxxKU1B6oRztE+TYLma+1uxQAP5tj9mK9hkCvSN27LDjmLDxZifiOAxHsVN/UP
3d70FVmtn1x5rU0b/t2QQc50A/OGMXD7jeUE4OKVtpVVmOj3kE/aBgO9Y5VeGcUG50w0Inm8TcS+
AwAyuMEar51nXOfVcVDJ5NOCOb1asktULHG6brJUf7hO+kt5Ra8e9I4X6uWjbVyh++LFHPrvfPim
2znqJr1zkfZ/aTViXe6z/pTqsJVvBwUF0JeZWtEu9yWOhz1IReMYG4BSX1qen5t8xRWNWjEz5vlj
SgaYr7BH4lnLEi1j2up02Xfo4K2QbCiwd82XzkUx3TnxzdBftm6yHdynxHnQy8kvmJ154z8s8aHV
rPR7XnWDKTkeTG8XAJRl0mWWWL0rTdBWMPoD9vzGpoHcFyyN88HJcV7KMNFcvYKx9Vgja9GJvL2a
CunUrpIMlMR1v7WS0s3IstRXGwecqNY/kA+eUfwZ/jNAheOw2lhhamKdxwh1CebRFt7f96kNlb7X
mgUwq/wKn2qt849xasJ6cQ7lMBgXomlwCRBkkwm5B2Img9H4yILxnQ+E4kGlUaW0wgJhnTn/WkYo
Y2omajypd5obPcsxtrYUjn7s2BfCIIaHpMZdZ3CoKsWtlylXSePcWnZV0I2ot1ia5P+wkaXC44CE
LLpi3zTjZ5Ule9MkCkRVkIvHnbn0QUyKl283zdZbNCVcyGoAWHE/MnlZN5VfN0bU15gkcCzDh4I9
dm7QOSVGh0l6r971Sd1u1KxVg0ETiLpqVt6fj7LzVt2y1vE+VQoiB278eVQAgwAzFlXR33VNB08+
2nRMjHxrwTPNzT4To0PGvWZ+cH5SKv/2DbGYx7QHktcq7Dp3Z5+kXhuyrvW7LDtWLqETh9j8BnAd
ZNXVkgdmuu+9K0e8lsWaueoxEGBTUK9c9ZL8R7+uXqzmwezuovqpVG+m6VRO93P9NLdfGuam8XQf
5xdj9yWxyW69oFrOylO27N15XzaXM2R8qMvmJgUm19DlJmYRfCJJsSMtKT1AhM/gWZktHZ57vchN
suxl6k/1LTFwTXRT9pco/gr1RW3YwE1mTMvenC8zeOn0HItuBa1O+rqydTh6zU+2uOu9O6d6ahw6
ob3DB3GvFbHVja959WTNm2q6akU42nvOuMG5zdUD+nOo+lr5w3NS6oEL27t2QQHrIlTynZoM/pAf
2fkXZeMpz276qC9XenxHh+3YEPxjP+EuKkfd/B71qFNeteqqNG6T5iGnvcUeIdV28NHDYT6k3CuF
g1ZCjLxg+hbWhbuRbhQa1uVcbfuvcaUEbvmqgSfH1uc2TgJP+LWNNCOIW79qb8uZZmcvk6CyDrW7
0c0D/bPtwGN4iPnRJLMDady3czC5T7231YyNbuzBKJKIxnndq9ualPPTaH3gtfnbqU1ZBpsQowRC
wTAyPTu1oe+NwrEi8y5ORE7DTkhhvfKVSwJ//dlSUMBo9UcMtd+qadx5LN5ZCIzYXxHRdnbVGD1P
P5WqcbfY38qBgdsSVMtGJZbLrU5Z86NVrtTMNycOU3FrdEdhHKNyp0WXZvPUFVs2lHZ6Udxt7lwW
06VeXCW66mfWLTKqxrqdtc+RCKDa1+AJFI3yOOYb0mulfZzTm9ZMQyPlzuIpX20HLxyOunOBr6jx
SFW33ERRYHu33tBv4CGSEokb0mBsdYIHlaB1j8uAbkc9lupxar+LcmtaaBA21bfI3v1f6s6rN250
7bK/iAfMAZgrssjKUqlKkiXfEJYtMefMXz+LnjP4rFKPC305DaOD7TbzG55n77VF7p24sx765HiH
Q6Ye7sP4hbhgW0sRKpAuLHWHWX0ojcI26mdD2QU0L2lXKJ4x2nl0wxOKU+HL0LE4cFHYshnGtH0d
v2E2VUlnWJHPkbJLomVH1R/SrXbyXdgnH3SYiiOwnPpFNVYSoaKTjZIgJmuz9x/EeUfH2fYytqSj
cSzDQ6q+Lf8RxATWZs++7tBtS3N0DStZsYvRsVixX6a7Yt7FxjHMj/cFtTZkGx3ZqKq6VZmblel9
7Fs3UV46k1tQ8I9DMW4zqfSUHlnIdyv6McVHi5qP5fjFeoouYUQvaiO8lSepORrCSgr2Qb/K9Wd/
euq73jEDEnOnH4H6oJQ9G6WjOq8F/b6EuME6QJQyhzBnu6zvp+mH2R2sgsaDcUbczD76AMWucvz2
LArU7MhyJ7vXlOFfrQLN7udVrdNHtbPgsdEK1+/eJLwQsUC/oX4UrQVw6kzsB7tkIzIN1Ee6zjaR
S1ZkwyCuEvrUaBaepUMnHytljfBBF+/U6Fz/wKUrnYbUKWfCeIVjqqt2UN1r/p0fD+QTr7X6F5Ef
VniUu3ETtb3jD9ohr0+N9iwF/iYhMVMu76vW/aEloaN1xJtqh66NtsTd2eZY2eX4FpM7bbyLemhX
WWk3c+hJxZqOmz1XntH+lCLHyHzGdU8ximUr5NfYomVXrxkzUQIJ6mNW7vyJZtSq7Kjrdd0pUEiz
19/K9BcdcNmGASiMay1ZdxFr5g3E18BkLmCZ76HxeeJhrvPvz/KbUHrhjKXOI500PgtPnbiSfgWx
t8iwK4+Oo1U4VuLW4zEJ18wH/UN7N85sgb2er3zFRJOuiRGNPd9YF3THi8ytkh1OxpIm+56yqkc4
4ewiABtLWwm24upQpusB05iT89U3x6hzCUXUN2CgXcYHshhpPn4P9pZX3CU/hFMF/UGy+/Podtth
01Edvu+opepblBnhOfwe5PYo2OKmuhDe3T+QNVjRPN+W+/ibSnPfmR5I0VG/5bdw118XuHABgRFC
dkEeCLb38wIPWEWQJVYun+OaALg+wnA8IjJgg0j+rEIAMGZ+NxYxJ48Gda0g7YjZsfYpKTgEGhJ+
qEpPjWAckD/dmDOu1LAg9WCegAghY2DxfF7n31kIPiIymsZzHKadE2hysUryPvq3K0ouXVlIrlAX
DZLRruYIpY38yown8Qx5muqz1j2LoXhSxZ5N/vyjFefTEFs3xkxs7NdjJrVKipY6bSjuPD2Ez3dd
QfIlx/EknbMUoo8jAvMUNxSi8HlmgVfl+BXtUXF1aZPLdxgPQ97T+TlljKUKj+r+XYpWbww/eDwp
WXQpYcDnIC6IDH81aDOP/V2kMWbsp/C900/z8C5lSBz2YvrWd6cqPhXxc95/kGBvKlSxHKlGymZX
gr1I/eMV8nXWnBJVeNsgMiSCb+vlk1NPjjW6BSupeBfV2xwDGQKezkkjhy8GmxSfLp2HEDcoZWUP
EdlG3lPQ2LAQeWhcNpMO9cIVpas1aDOncnuvcYM788H/Xnz4T8lH+VK42qrY00fh99E18ipXd/vX
5Fv2Jr1We2krf58eBP6pnQbfiUTbFGmjoIBb8SMPNmQkJPO5FzZTDpT9MA4P+dpUNmX21ic/p+w4
ynux94T+KMb37bAVmtyW6H5F5abXLnF1EIuXbJVXBz7wWSbaeCcle0jSQrBNo02ueFayHkebCTsP
bLF3+Ht/Fh+r1wQhxivh7UbhGNQ7YVEDc6RqNNrGa/T29w0CG92vLw9hCIiVlgrI193I1JrsINNu
PsMuUKrNqG/i+KCqnjR6vuWyqFyYBvpKjra04GyxdHix1e9WhaLQ7cvH3Hjrijtq8eZ8bFlYTxio
132ETdgNZ08DUsH2DeMbsa7n9FV4KTOnuMPH51AMZRDULy1p2tIqzlz53r9ML3rqJJOHlE57UF/6
Z+kjPOfPiH2Vh+BQbjihXXUMPVyRjvUdrD569uLg33ee4XKO2/y5/KE99+vCQ/ggaE5yYbj/0Grb
4IXDBayvIlTw6Cw4wU14b2zS0hZ/5M3K2OjbsrZr6VG/171yF34nMQFtX+o22/aDSiATp2Q3r9ox
4dSOylFzafy72TpZ66vGCw6oA1eBI3q1yw5G+BFToOGDih3lO7UW8eIf/EcRHSH37pf4C+oMhGdb
WZRoNqbj3XCnbPqN/gsBVO8WnvwmfwOSj6nzAamB+gjwkC8OBU/pxvMqSdxh2mnUUEnkzTciPav+
V2k8TP12Ui5hOa+18WCFXtw4/Fqk2sukkNvGWXzNvyVH/bXDmM4jOWZPFehMRKyly4/aX+kC9Clv
lFAT2Y3uhIlTkRvB4YaN1ex7jP/9sRhEqnUvzbQbqGEyvr/1G2NtZk47U7V3h3AdKav+IcEU/DT8
0t77I8LLCKUqf5KJwggOhUsFSeg3SGmxu/q9VybrRlvL7V2SHkXTM9QVvxn0GNrl8D1UcWqipYHX
tTKnldh5vrbzrVUd7xXJ0yTPV7aS5JnFLhweEkqswUbvPtSI9dRFoUXcb6Jq3ajHgmS85n5gaxK7
BILzk51hm+UaiG07MNTZM6+L71DYpok40LWgfUcn8kZN/msJRAduI4GqwjnBEvca86ZqdWYafjaf
s85AEDnwhfvRmCLaoN8RJsauTVDbHnS5O+WFa6I1Xgn85RDmTolXSW7M2F8mbE6HaQP1FNQ9TABX
E3at1GMxoEg6Sy8WnjpX1Eo6rAVtjdG8MU/R6vsy1OhkwuBAxS+CoeO6GiGmvtInUjmfgSJtql13
Nx6GZ9mNPcsdTnwa6KlnZJjhrhsfy8SpSS+hRPwkn9RHZITmiSp5TLRz4sRUzAX2I+yEvciy0WTJ
0Rofj/lzfppE29F+LNpuzdZbJzXstIBK6zW82yfZcLMWba4z9K6RLRNUF7tjsarZlkEoO8Ufy4d+
P712/UaJHwP1bupdWADiaTqVe/m13gTb7AAkYxeso7V1Tta4uffTSV0la2qr3/h99wzvz/mP4VDe
yd7AuKTcqRjJ4juDV9JfNbGLFM+vd1O0bpPj3J7G5JipnMdKPY2xQ8VXrZbh0FdofwEYf5CYciRH
NXg2znASnpax8SieOP3ge8Ey/Ek80V8TX5QPgTEy3VMnNoiKfp3nFX0YNkSMMfpJOesrfYWqy9a8
+cD61oP7t0JO6s0fdWqLli085W9W7JC0zPkmTwPfnWlX79zoZajZzDv9JTw3hR09Fo9shYRd+ZBW
fKB9vsya1i/rNAiOKjkIX/n55q1n0KKVlLDBsLuPws2P1X30QtlkZ951O2ujn+N3xIb7YVcf0kft
57STj8mbRUIGI9aJojD/FMZd/KSQAmat1I4ttN1Ke01ZPtVZP6T9Q+PvzeZusFaClxS7tN9M42Hs
H7r2FKnHQIWw4XX6inDKUvIik0GH4QEn5dpq1payErrNHK2jEBmaQxVDLR39OwVrHRcCjvDG0WLe
Fjv5ZuX2oiwQbN2d2lPZHWV5M3WePJ1l9Zg0Dpq2huvOMTod0/ZeaBH6a0crei6DHVnexo267j98
s3QqECFBSIH7dY1PMzvsPP7Yzud5zsp7QYnyfZ9Jow2nSnWrVpv+9RgBnUaCSEntA4PLdXM6LvQp
HgYhOfsUlJ02IuCxratdISa/JlO4BTRfPEmfy6MUd1hzyFD0sUB/Sfm04lLpu9BMzoCvytU8ZW+a
nHcntN414dU/RYkBkzD5IGyLBWCCvW3MHXgMTKk601WbydSeGlr1k7Bu+yh0SqtrUZHeAtVcPwbu
PNWgpbpOoBaQ0GW0+6MnXo2dGLeERJzL2Spo7XS8prrewi5TnHm4Sdj+naPxZ9l4OR7EHnqSiwzC
+L0L+ON4CWLUmUCS6GxG87DHGgXLyjc9OD7NKormn5XOjmqKlcidzJlGS2gaHqXh3CnUtN73NXtG
rqe2hVj1N7oldJT1SuNQRrdIpr/h7J/OVFr0E6gomFW4N9rVnWkyofKTWpkv8nfwDQKWIYSMj8K9
utYuxLvtcMM80C8NL8GueFe+MdTTFI2+p4kjAEPG8xF5CIbVwstYgOWMJuiB7zIKLpEnRF6SrFiS
aP5KpvQjRcz/F/wPar+xzlm8D6R97jtatWeVB7MjxhMx0XDyLNPpZ1cj/yBMt1LrdTWLCI/Wp4Xy
G2xFdsxlircPgn8eWO7HblS51ARYiEx7/lUR7OitcKeHKqPJZZO7yyhBJaNXKJE4Ecsl1nLMR9/Q
J6dorDCnQL2JVzWLQM0ph1vLiKU1cX2LsdjR1uEvAq2urKQJpGzKr6l4mcv6kHdZslKMUXPSkImy
FEYU/YX+o8+ZP8uE1VUm3quS/xFD59nSFDn9fRNx/cXqJFuBcQSyhjUeWvpSr/3jzWQrHOp8svlF
liOJLk56r6ogUPzop4S52c6fpr7YxMNo3WjeXdeBfx9XhSHHawyn+ffW5o/j5goWbL2J8ktPynQr
IeoqR0wUEaa4TI7I9zL0xv37pX756LlUi9QeNkx0OH5rS/+8VEGV2kZSquwSo7h2a2M/KeSr5RWr
+dvJOv9wsOVDIsN78WpytZ/vK7mbWlRqGvc1rl6iMGeBrZjvBFE/TSkOvb9f2fXijD+eIgLSBpaD
y7RytRJUKkWkuB0MF39OKLnlBPqIMi2bvx/l92Tx+cXVMAuTFsR7giz2t7ztj2dG2vHYSFj6LuaR
ohulV3t8BG806LY48/mz6HOAtVTRxkxPxLiSGqKx3kHQmj910bbI93F4Fqz7EpeBBnh1XViao6Ve
qrkkypWt2wFxrO6U+rFsVngZpGY9CitL3RD60Uae5u+JVcB0n1v7QHUn1a3njeW7lkaLeiV9sJ2k
az2yVGodLMvRY/YoPcO7EHVXiZzyjrUXv54+J70tFnaFDRIGGqvP3ulap6BlmN4VittGmzG7iw2P
CDc28TgfCc/skd5UXqW4AZSrfZttRH8Ni6Y/5uv/yrT/n5mt110/HuWil4MlxPBAgMbV+KuKQhZG
qdhdsK05lt7f0+PDOCKPDpail04r7kPK+X9/sF90ibqkw6mg1czzXVImrw6aG+GQp5ouXuhJxmwD
xxXBqKELixptV9+oK1ERKQn14yYX2sCtivJWe/nrZS+ZhwoSbWzLgEqXz+mPV4vQnyActDG/gMrA
oZRFTo2NxomrvHLbGFpYXHwAxEpvXPnXr5QhGD2mzIIM8bV41UVuuimpI/wCl0mvm11rrgW0eFqo
OZkUCDfqi/9wl2G8Qh9hCELZhc7s8zUKrYh9pS442IC1QpQ2TZ7GtAQ+wuEEOqhktu0WUhUtpLQs
biwE/+HoKE+VBQOx0GmAIX8+esF8H+bRVF+EXLToWcxQmYKj0mGZAkF1nA5DFcc0AYNnOnMvf3/B
vt5m6KwYn2UCdMho+71s/OPpympUBr2Z1xfMk/uqkdnXiBbjRQfYzmpujlNcyedhiqNRFsN/vqj6
rwvZ1iDWSPy05oK0ot1QyBra7SgA2sBr9KzIxLXLeTnRYE5uQSK+aEGRgHOVPGIKuahSFPnzTQYW
1pAqRQcsyyZEbrX4iJfRybtL1wr7vFb4imVa0mNrCLbFhOCgEDVdNdrCVkeCWaai186iB0VNv2DQ
vEFT/bI85/SAtirM9jT2QcVcTfZxmQqIcQPxPME8c4IR13mPh1MvygYvIN19FgMG0nVamVYyMjK3
bKKr8Fsb4TXDtq56WMoLENYs90rlLGspQJEMxVsZ3zjVL28MclWoJToIA4LbgVN8vpF9Pg/6CLX4
YpXot2cAIzYQX8nx8ZqFFYqyv7+gXybQRZOtL5AUdNEsza7GATiAjZQHRnGZjFFBUo5uJfW79MY3
qC0ru09vJlAEJDTUbWgELDDmz1c1ENpZNHIaXSrEatAfLflVkcZzE87bsIqKg66iVgummSawWpV7
XeM8LCFVIFLq974YWKfCtxLPn5H3jIa26/VkuCsJZ9uTQIBpbX5RzYzWbh3r91YooBuaO8mb5Z8m
Ql4h9N+sIBS2nAbVUorCcjreWZVGtTvHD5nWE2oDkYVKqwJITPzibBEqECstD2Ce1XVpiPDiqI76
rdk/zIab+rJ1RlYwaW1xMqqWbMzoxvL0686JW4YMEX8M0xOT09WTaSIifromjS9zmxFXA/LV6cWq
WBmpVDgiKcCrKG79XdclJwbzR8w/g92K1rvYikd87jjR1P6bKlvOXFMHqGWr9gANqTeWRvJ1JR5j
ETIkbPvLOsxkc//5yVZyHnSWmUcXbRCitTL0yr3UFoIb9C0hbQC1cJQWqAnKfPFsIj1tuw2+Vl5o
tYUrRCHgFOSvWZlmO1CFh8zo222CqzFKm+agCsG+9SV58/eX/sucuyDBFocTtxdTgH6ln1O6vBZC
begXRZe1VngpDvTW7EBEum5Ct7BTc7yV1fVPx2SAXNYbsOgZJD/fp0HWUOiafX2W4/bnnDbvWZh+
S/1km5k+kyB9L2hM3t+vU/pt9vn83bHe52CLlo7cqesZIVGUWtbTdjzn0UrJj7p6MawOZw6UBjuA
ZhNIL1p2xIfUVrtMR7ODNjOyFyaIFIG+qCo3whIZ4OeZMkfEkxGZJPWxU2vwtxs+hsgZKYb8hoe1
y9/0ERiUsq8p+OH9kfv7xRKYqhv891N2lse7HnUPACF/OrULINfNE/aabISem7Ry+vIpk96Gym1o
33XaVsVFG34g+01DKoP6mqhaIvee9GJjfst1steBb+wHjDaSjUqqwUTtQpy1BwQ/tEl1V+8cK8bI
PX4I5TmhOp5Vq3zEAH5U9XujfvKp3+nf1FQlRfo+4ITr80TNrPCwadcjldi7qVxN8CxfGXVpeEXa
1jc84AN8TlnlEnLGttkUEUKu8bn//cl9nQUsNqAmRpmFgmRdL4ZTEfstvnlGSAUehT9S3PSjO1Le
nGLok9XfD8YY/GV45nB8CRazAXCdL2kRWpaJUaUO5w53q/xAQJs/3zcND0+soEa4WkqhQHsxzB9W
efR5iIV/CduXsNs1yquivkvq+wjF0i9PQfmeCkd84NUMH/Tb3K3RvHXF3hfpwTxJC4ass9X4W9DL
TttZNnRmL6JNBt+g9eloIKro0YwMydbvzkN4LOR1YL50FhKp8pfc1M6sUL9YjPRd5Eh6bLdVyfv8
zfJ3BOLaGm6eQdecCb6BSSVlbNptHwquMuTO5AwI6NQBoKc6UJSjsJy0q6lHHkEvzSrwM8QFLmhq
kiI51/T/uizAYP8uab8iobRz6WS9jGymanxf8CEw86z94KUqsnXPqU/UsxeahoyFafBF6qvPqGJs
MSImpWE2Iacy61+171gHBmrxeM+fe8RKqSObD3V5jpNfKs3jRLaoB2zNMLWt4NEKSO17LfSziGIm
fCEmzdL3wDkRA9GAnZ6y+OxzMirctWLdla/Ip5AxA+NXUE/wxnZrQVthlkYerVZbEzzZc8Gc54DP
tCyHOgt9tO4JdMgF5zkdcElF3JUcZJwKqgMcIgvdrnwQHugK9m+gMcAlosZdF7mj1u7AiNDa6uKY
RvfjAOUuUPIxSYp4id8G+Vmw3CJw6QVl4aofVl3iBopThStSLA3MzfnaYm/s7yJkjMN3q6EkuZWN
bTV5ce0NixsPBPKIefv3T4/TfVsjQscf14zfxHCiH/faFa8jfVxUuAMY6efh12ysaOd15hpzIQ3a
Wn60kh0QpFzeBe1LYG7T+bvR/5h5M03MKybLjaVX3YUulK+S94SuKDZ3mD3myhz36OEXPJJl5/2h
Fi4Jyqhky55slHdJinDgAAU3Lu90hCJ585Ys/eTRTpptLj2onLxQ/uqlhz6F+3yJaTbCCMAsYtZb
nRm9SJ7y8Jj7d4q0loN1mO3UYO3Hh6Tbxemu6pbtvTJvUEfm872U73Vplatepp2nAcYJCtSnLvWy
bVfcT+Z6VL0yeqwTrIFnqTt1NP79bwRc2vO41SzXMg8I2TNtI+cbixYpMqidTkOyuFFouoYWsshY
cjBk9niiDI3rWgjX50VbRO3Un2cagBHaUgAptpG3kzdJ4iWOU0hKlT7cq20F4CULDvkow6mw/HAd
ilRRqk6mLpyMFh8CirkqYflr9ErrwN5AxwCMaNax9PePZpw/tv7Sv5ULNzUg7BeLECxHrNVm4biu
xoAKTF/C4WuYplJLTEANfYOdLNmlkVWoZXt8J6arV60TpTp6z7lYJ0D7btySr9tP1kQ4Dpd9oCWK
0D8/T/xCqTWxBF75IvvicNJDYlaVfCWrfm/PvcRk3GNmMYO3sWvAs4hBd2v3vazAPq0BOIHFH7h4
H5fd91XVVeuk3pg1Lb2weVMPQXmiGjB5Zat+RA3SwbbtOsw9FIdroo+ApMKRUC16TiUv+t8nmmXv
8uVMoIHKtH/ItZGulrTDnIZWGvfZZU7F10CbmbsndlwFS921Lt9pFuP634/4dXm6XLwOvRAJv8b2
72rzn2dK2syySumzGdqVWQAdaRPjp1Ja5ilTA4wTnbzV6zxDD9v4rq/W9/UoPypMhrvKBG7R6NlT
INf8b+YEpEjNgefXgA7kd2Nk0sL9PN64S79VXZ9vEy4Dk9Upi340addL6mj2o2SKqgQZHO9HT5TJ
uh9F2Rn8rl/BYm7dMgUiIwdsl3TUurGVBScA00lAu7HL095TA0taT6LYreUOLHnVFE7SBZIX+A0w
hryw1qaxeGCyGDFG0zbrRir1zVSgugrD6OeUG81hkrI1CcTijatTv7wDBJtRqkUErWLjuA7/aKZy
9At1Ti4ypgp7MJtHQgtvrO9/x1Bc38E/D3L11P1AS2SiSBHSNCKNjhl6YyTVJToa/qaaOP6MQPZ0
PaUUm+qRqzfWS9Xd5wS5eLEh1l7Kjlsa5HtiD3LAXki+6Do5IlKG1UyMH4tYZoYR71Kmq5j7BBNO
ToAtoRQMz1rxdJVbS/mvX/FSTJepYpmAlrXfO+w/KkllZOqhFs7CWW8RNhVGOLuV2FMcMINhG5Zs
WiBy211w0MalvAs2C1utqSPQGswbj/B3Cf/q9tK50BFLLi0Mdqmfh7TWIueYbZJw7qp0rbVKvwby
EbnE+W4LTcakIJeTR5KvoyaaIxMNeG9FLYsEfBJuoLEI0zI6LbFxS8j4jydG8BjaQT53BUjF5xPL
yyGPYdII58qaQCEFw1mZqy3rg3TF2Ib5N29f+85fjT7PMAuFvUgdwTEmVFI93DJHEcILWbEv/3oQ
YhfPqMfTA2dN4vvn06o70simoAwuKQTHu5n9rK50az81h/2c+1vdt+pVCfjZGVWQviq/y9GbUt9r
muTGAkSyg0KXVBVzYRM0bcZaQf/IrXDyqikXnRFfxO8T/lfElGP0sy6a4qP9X8v/9rMAXhjRnf5N
x/yf//r/jatCEfaPZ/eFQnpmjo1+/ElT+f0//Jc+yiz+H6ZxOpdUsGDSmzzH/+JUrP/Q38Y5pNG6
oMS4MMb/i1Mxpf/Q66McixGdFCBTZUD8v/BR6T+IbSUWBfTK6Mox0P8b+Ojycv/PV4kcSuVjpKe/
dPWXFPirt8xXilCcYmumlyqqAROBGOlO0MV19zKqLRAiMmrKpPXg2831SRTbWT/7phnHGyuurelU
SyNwSjtUkDdkq0FJsn4Dywp9ZIreEjmSX4sPCbHGz2EQ0e6qsxRyZD4kkeYWoe7rD2qowSwVikwI
2ZTluVmTQqMJBFd6TUI5lQ1DrENnqyq5O2tzL8rMo4J4okDe/LREwmNOpWDFO7kcpdnpG5EckKmI
4FJYQYWCz1c77UXqlJaibWwF2UocVBbwyVimR20Am4mWL0KJP2CLVOy8y2lw6pERNl5MvspZCFQM
kmLcl6knyr0EUUmK51T19GbiVqWCVeWS3VrQUbsb+/l/ejZ0eSiwUodZKnqfRwCIpr3MPTMI5C2C
uAZ/V2MR6OfS2meJVEe3Rujlz/v8LqBZ410jxY8faPY+H8+PgoZXDjyiHQvxrFKLCVhYE6WgDm8i
ALUaIlVUhfsiL6b052w1EtywoXmZhoZXYIqa8Vbzf5lyP50RJIxlVAa8zL/Ai/l8Rk0gzHEQ5FAX
mljU2Y8KhbwCkSHIKJaUYWZLOIT4BqDXoYmt8hHtVWYEt05D/lyJVmEawTyiM021e0kYuIZC6Hre
zULqo1QOKWQwk0Z+Id8neYIkL4FHK3qqL/h4XegCJ/sx0JV3UYL2KY2CrLM5LuX5hxL0jfXMK2+y
ZUvHnjwzOyEEa/4F0M43zmqrDOFl8OfJ/6n1Y4OYQpTbQbuFVfm8llquZTEGLMMKyQsU+a5W9mJs
hlPUatQCIvRN36HfG5mrhwrNtT9GwdP/eUx/5hZ8LkctB9KWBLMlLY1J37hmCmm54vN2+AsYzhhb
HemumUpHFbQRPR7ScyitaBkOhb8f9fqj4ah8Moi/qV4uvdFlSfTHkiczB6rGeujjVVtUM2HCqkLR
Cx8VrVXfWDJ+uUI2ZiZSEK7RlOGpLL/+x7ECRK+pnKS4wH09HUuWcNTQN+2U9+aOnpEm79tuGNmX
/v0SP++IuLEQuBbIP0oUXLV0wD8ftvV7U8mArgbUUWbdGaUmOWV+XCHcs/zmWZrqxmszvfzx98N+
ubMcll7MEpkKvB6C0+fDzjJsvEJWSehRxXmuHEkbxiOBR/DyIqlQf/79aJ+ri8tFEtrMoh+NBtB1
elufj2a0idzPMzFD+EOTblPXpbH2O0VZC35qnRpDFmmsKTNS6PFWKh47bf7wP8cdmtvcXWQ2WJcX
qfDVwX0/IYmnUnh/GoLK8sBJLLXJz02dz8mPlE4VST40Bi0NigVkQt6yIEFaKvVCCvMgKcFt+Lit
Wh2wRZHU+nRaQKf5cQL5qDti3qXyfTUK+tI1SGTSvBYGXjE/DEUzFmufB5w9FHNetx45P1MIt9Mf
qulctiKIJrLBBf1h9vto/lCiqtQGLG5g91iODoY4P1VRL/TvgVjNAdLWocdUEk9mnBzVIZLVuygX
peohtzId+qwcFOjNh1QhgzwRWdOyYZQGmMvTkBYTht5CzdwR11o9ecEcyTjHOymP0OwLRav3ZCYF
mQrFAzhg+hTOqQL/cAxmoj1LkKeUK5V5nDESylG6CnotB8aQlIGu4tzpQsHclmk6IBEJRCW8q+l5
x5AWCOTb8GdAcfRCYSyI6Es4cvwGfrb1D3KgwoBAFWYxdDSiLpjFXWjEZpxteXMNnDXlqI3Wqp17
pAmU+AQBH0NnyL7mppWcjcoJBWk1qR+5oudDvanKLBWiVaEgCpfdXFCr0HA6xZ9UmjtTjyMmiDLB
fLeEzKLsWQ/J9JHo7OwCeyxCo3wTEJLLDqIlOhARmp+wdS1pEJp3VjYGCQjTHMbvlpWm+U5QfNYk
dg7gQT4IY17qqAGDmTxbVAjj4BLREcNZUYemKwA5A0qlGTdLA95YqRh2cqdn1mYIhkzEQFe2sE7y
XhDudHEKmH0ElvcNwLJoyk+sXcqPLC5N6xzUwoButytJB35pVAMoWYyejowtPRkn8ciqMJLpYgDJ
3/fj1BSe0smTyYurR9qOPDOWR9AUtGB8mkpo1YFl+IlXFurEeYGFRgBYZjHW55BAzMdIzDC+FS2w
JoHVESDf+c3MQR2zwuSRYcKEwwvIe5AaJW8PTSWHkr4GWSylJURiwlgn2wzYw8xCi9aBKvi8H3Sz
V9ZjkyXpdiCfC25yapA+ZAY7MxA0oyKOjASnR+KGsu55Rj42dU5Vx2K4HZVGAE05m1I2eokMK50S
oiiyu7dbbVCqb3JLEO6ugOm9kFbpLMwQ5UfiU3COqLlsKNCyW11fBaqQDTSeJjXeKmNfCk5bljpe
0lFIRPlk6hN31i7KalbfSNmTsCDqFWAo1ZdIIsvguMs7OdFYkIIqGuPvoxxjANGqouruSrko88M8
mdJ01LMOkrsUKUJfEW46VMaGxkA/HqbCkMK1ORhScCQHI4iejTQKku7Yx1lpNjhXwqKdHF4OddyW
kdj65htYb7958qM2QSM4w2geCVQ0hhZTtzn6VvjU9GoUbWikl0O3ywAg6tseOJcSeOaYE01yX08p
0Wy2mLVG8VCY5tgIq7RRGCns2ZfU9HUaBrn91gmZiR9sJsLpOTM6sduTW4B5WKiV1j8Kftie1XFQ
1Z9TqxnprQnxy5KGtQaQEQsaro62Sl1mrj/mYSlQhMgcYv8jnLCix50kA92PbuUTfZkUIF4SYw/k
B5nMIu37fBRfAG8/jWn9kTAOg08vBbGhEsRyg8KxWeeeBUXhpsL4eiaCnMHCYiFoGCrL8ytlh+5P
Y1kYrf9RcfNhWKsEpK5rWYxHj63b0G+TKEGET5djZtviEy1u+rE43ShGfL10mtCkUzAriktszdVZ
jJpegYUm/tZuQp91+rocA5QsWHhNpT5WbBvwvqGrpO34b1YBC1djKUBTBcdEtIBrlif/x5NFXzXJ
ckW1TOkjGhNLRmi7NuVOOud8NOG6wPxtz1T9F7U+yo4bC7zPSx625igKoYrhcRVFk8yoqyWPIAd6
p2qR4U2obzapIle7QB7+N2fn1eM2kq7hX0SAOdwqUK1ObqexPTeEZ2wzFHMs8tefp7wHWItqiOi9
2VmMBy5VscIX3pA8RyXv50ZU98pY5PvQdlV679jeao1zs18sZJS9kNAreKRri0W044gXFKXl8faq
Xn5ONS2AQjCTqCoRoXuuir3+WNWodHA29elLN8gm7quS5lNXVGiUeQ0FN+m9TUVRjYdrMrosgD2o
ZQCnuhwvA2FsDFhbhCKakrsyqbq7ygNV6lsENcuCSNLt+V3Gjr/HUyms6hdwQcOBvhxPi9xx7Cc/
gG6HJgu3twxlMqLl3Efdoz/4BjT1yD9gC1lt5Dwr7MTvoakjKq0tgg0T9aPLoYeKODw3FwoaQ9Il
94KnVe65NaIHXU+aL7qLXEkOIQSkfIsEZ5wVUxFmTQZo161KY4MKfr2nTLYv9waXlmqwrY5PPujj
NDuNBjw39hDCkVn+EFcazWYdnNIGWUet6n+D5t9T54FVgq5U0al1rTKvGRw6CO44PiFX75+zVgSo
DEHqNOsBQqJf6u6uyjRrY4qvjIryk6reIj8M62R1RGMf6W2qXBq46Lx/X5nmdHbdeTiYND8+4iwq
9oY2Qou9vcNWDTomC4QJ/j+QdShIpr2GwvqlRxhiBrS1vUXopyJDgph8fQZzi6OFGwY6zg7x3liq
YTnmea2E+WfdQ6hMx4pnC5B39Z0pjdhMXgHmsDpavxLxMEYYLBBVDZmhTRhZ5m3+1zggKgm0M+3f
uuS/XyQSXvQCfb706vrABdHozaFrEMNtxzZMBeqsaH5Oe3sWxcH3iu7H4Kb+lsvX1a1FG5IElOeH
s0VuthrWHptKJk3UnSYhaQtb5vRBL7sJGv8waIDVDQjVt7/yZfmJj+wBbuHd0znQNB7XtQRdGJo1
EP6d4sk4mm0Rvys1nJvxV6m/sKm/mnZWfij6WD7GhHPvbw9+dYkp0c2A40RJjldojfFGM17PMT3q
T3NF0ilyg3JRWnWfcht06VR2RjhpNVICmZAb33fF3FXzpumgdL5R61YJuNpuf74PcYly8SjHE/Z8
yyn14TsHsgj+bZdRnucUmall6sU+MOr0mI/DdOcK1z0JpIQOXgqL0hzG8TBEJgTL22tytc/ZRgBc
+ZQWpTjXWV3sFSYibta380lr5LgPnKE+ad3yfSxott0e6Wr1GUmpVAOuRxfzCkjppE0xVN0yn/IU
hIEsTf1+wS7oLDJH+9ZrSfcILczd4VLUbxFvXpuk4qVQmmdwutCXq1/ZcdnaSzCfqKrxZjljL5CF
jb8HrO2P27NcYbj40nCTQTjDhAEvRs979aVtrZP0iyfjxAp0xyGHW6n3LVo0hS/OTe52+8oECWP6
TfwscWQ+9V3m7n291T/Wy+yGS958sQuEq2MSNYRijOKpECL5idL/1q1z+UWUqhvys0wZFCaHn0L0
5bL0RdEwkJ+Bv3cs4z7XsDv9W9NyjQsgjsQ7r/a6D8WouxUmkvOkv2lDcNWj5QfbAqgKz6nONXQ5
PB6acsw9LLkm3D/OpVaX751m/C6MZDxRQcj3XTIF96WW9uHtb3T5wP3/wB5ZDUALT4FtLwd2ik4K
DNCBudtG+SPXxFQcEq/VUT61PFRnGtsd/0ppF32+Pe7ldavGVQEi/aogAOlNn+pyXMMUVey1sx4O
qW+eKLqbh7KSJtqbILmCbsrP/8N4fGMONsEiVb/L8VAElBR7KKU7EYor3uJPT1pGF6ddsn8SQ+ob
1+tr01NISdw+aX0RJl0Op1l1mw9+o4euXQXvSrDmzh4PM4yxScYpuym18bdPkOY3RU1udQXWuByx
6q0gNRRfYbKRsMetyDzNlA2PVoQeciHtakOFQO3I/8Zj//mAfDew8xgMAl5e3SO5rY2drE0WVDmU
xAkAq4l/cxjdeUvw4LWhAJ+YDEYo5K9l6uA4kyeZ0RIuUZkcO1xjHQRvpX8UkYy0Nz0C/5kXtyNA
V64vV1/363tjimfbT40wm1DW6pzEf3SbFqgl1boPtz/Z9bxUIZijR1zLQ+it9mQxIYk/ZY4emmPg
HYMEwRPdiZrPomu2qO7XxxwaG2qhJC46ufY61ugDp6gzw9VDQRf/6NgYzLdxhow1zI5Qd5IKcWnI
DG+fH6UT9eX4RP/xafjjoR/cZNJHv9fRFEm9YNfjePVJ2pjJnImLiq2HbX2Dsxnhr1pcKETqXEir
I2cGgxiTMUUgyNOG5h2+is28S8veB+4n285SKttmBBbSBjb1KYtrCQ369oRfWWXucSqazBdL63Um
CsJHm5cRloe5aB3tuQJx3hr8TkPFB1qO5x7tJcvflBipDeuqlJ7LxuLtwtX88uB7S16YzsSgjYv0
pqr1nGNeO1RvMDVurNk5FMPcvvn0u75yFiXh5tWERnY5KIs7wLiFnpNm7tdRz6fQmHHicwq/e/f2
NVWBkqILq1bfKgPTulQOllZBBLIIxs0yH87kTcSIuVhOowbAyALPuJFov3IyoQeiYxz4kJSviJ8p
+AHcoDuL12lODr1bFfuhWcQdnADneHt+aqUu71E+mU5DwQHsznirSyC1KORq7oysRlGY+yTVrOfJ
S6fHSGrJhxxHp43xXpkaO5S4D5kqsCHOaj0LtxqRD2Y83Kqsg7H08sVOChS0ZX93e2YqdFjPjOOv
2LMA+MHeXu4RekeTEMO8hDVQq69oQaIBoudltvGyXw9D5YHyLJ00+GLemi8bwEeTbQmSsNMTVLN4
5X0LM3ssqG5P5/p+oYAGooYgiWohb8PldPxAk1qX2Uao56D1AO0GIcLGzQ89Ker9GI2A2xx3DDNI
XBtP0vUWUVAdkFUmTWeqhavSh2/3aREv0gjJS4zjaE9aWDbWr7lO5FOSY2B+e6KvDUcNmg4lBCrU
lVYXSkniYMS0hMIJxe8Dp7zOj9DUDMRj4uHcpLPXbRy39YiqXKg0LqjqUIslIrxc2giZi4oZ9vTH
AqgUgfFzML176aIYTx96S6p8fQIYjXedEiioF3BRvwHjfzxLpVGMSIEGUNy1UT83BIUnDYXqfFfk
QLjfuJi/ByPUtagyByTcq8V0yFWrpGewesBK0KwDmAjF0NwvYwwbvq7cjUN3WVRQPQQmx8WsEGH0
E8zVK+inOv3d0e6P0uidM+5D8/shyCPnMA+IejBe9xQtbXQ2O9fBt6dt3ni9qPENgjT2D4rVV3sV
c2A/nTINyHucyz2V8yycafDCY2yXjV1z9R3BYGDMqMAfADLAZVzuGhmMEQAIqz5OnTt/G7O8Tl7q
ZuiyezetxcvtQ/HaYNDkePEogXEUV6ffArJmGalNnFSX2UPkixLtUlqkfdDVb58X9UZVi3DYnP76
E0orGuzGxf15MZKmhSeAFeJOiyqE/aupKf9+88SUNgYhE2gazHNWl4sY3AgkGGcvpqcekib5f4km
yLC2Ku2Pt4dah0dUVRR83AKnSPmBUtvlB8u8bsibyOuPRdT3927nnskt7KNLfIP3LyJ+db1s0T9+
A/j/fIUYlMolgS8lNrbL+m5JfYsOdV5hKlEH5YvmsE12idvCRZ9o8EbCMB48c4hCIHDouVKrm4+p
tFFQA9hcvM9Lm+5FXuE3+ua1QJ5JaQD48PC5GC7XQgaiLw2PZj7yBGVYSuxI941dzccY7MqdWyDd
04Lf3tJYuPoE/HXwuImPLZW3rR1Z+syOLaAiE1xYZwbsp5hvrWPtAW0tZ71vqToY/cYDfXV01JgK
Z8iXIBVYy2xFsdRkIqrpaM+5+JVaKJx3BAznqta7t25mNZRN/ZavTk1nHXJY2VAlzpxOx8l2tF1e
ILuSjXlzLmdPbMSl67CDzUTgpoQFIHFwCalZ//GKpMvSQBtyp2NnazYaJW291/VoeuuRUaPQFYYl
Q454pfKS5kuSNo43HaPOik7SFE0oUy8PyQNISUGoPbS9uYRv3JtqUNXz4IwCUVLI4T+nZjn9YDV1
jGtMY1qHwEEztQG28z6pMQw1xOSG+YAu9O1BX9klqiStCq/ceUQel4OmkZCGkQ0M6kIm0OFjPHMP
zUfDLJq3z492DneCEkcDjbu6h2AC9OXgU9SdTIz4EK+ARJhhBI1xRNp/qmxdniIS1H/ePkEFiAR5
pgptV83mRE9QiTSmY+rgIIgf4uMAioUymz2//19GAh+pKy45c7xcSrvArxb5JQ5cqqO+62pcLUEX
HAo6gxvX2Doo5hSA8vzvUKul9KJEi+xyno6+L+rHzBMop4x1hBWRsHqAYVHyoo1xttfaatqIdFYw
OkIdNbaizCthXXU8LqeJMHbq1cMyoUKK9phOXHwO4jh5yT0pgRcXYqwQ1u+cD5XrYuboorvwoo+R
fKd3LconpvaXibn83ZjOqKRHNZgHclqkdW5/jFfuCdrEvHc85C7ADvXnf9wTEVlkYFNuPBp9/8so
8/nTiGbJxjWhXouLR46l4FmlJw1yk8x8FQotaIBQv+GLd6Mn7mtu4dBvI+vRHxPraMjZ2Kg5XEWZ
ajykkSg5kCQgWXA5KbBViCPkI+M1thl2+FiD6rLTkBaAcVAaERDWJYToCeR/XsvydHtNX3nFGJ40
loiM2sNaMXCAqzUg9jodG1fmT0ZjjPqpc3355FXt4kOby4d3vdM79oZmyKvLTIb5Ww9Fue9cTnsx
8kmOOjsutxBcJ7X1H7reMw9ukbeHUfhbXYFXtjiqf2hFqufaIi9aHa+xA9q4uMZ4rJsmj3ZJ52Y/
KXk6n6BFoEk65q0dImjh/hizacQZL42bg6bbzc9qNhAf05MaYvwY5f1x1GWKdzylDKT6pf/99ge5
vryVTpaimYDgoUyrFu6PTd5VY0FRehyP5khiWi8CRWUyxgrGGnWWaCMWv/4MKp6giUhFCMk+b/UZ
OGyWW4NzO1pCx/eG4OwbRA0umahPmK1mvPk+JaigWempwJWWxep0oQS0QG70xyOdPLPdl5Tk5M+8
XxZsX/hC1duHQ1afPJ8atAXmYfX89jZddSQxh2OHpORpocP2Bdfs+ntkxlm2v/3hrm8nxBwoLChL
FrbaWiMJEN3sz3o+H5Nk6H6aI6IOufCmL7dHuQ7CCV3+HGa1gp09tZObLvNxBPh26Lw++Wq0eoYW
OzHyr8ZCqOnJsCoDWLM2Dl9AiFqHEgzusRKdddJtpAmbtIu2BFCuti1xDu4oaq0pi1Mavdy2OWme
VRElhEaEQn4BzO2uShBcmUk4j7eX4GrPUt7Hz4B8lfK0Mnu+HCpu4iUSonXCKkXrHxChfcQyC9H0
GVW1HQbtcuN5fGVAQ3dII2lkWB718MsBk0kMfYJMIS62Tvmo1EX/sny4PX6QOE/J4Gly46G7ehPI
w+ms8T9U4yDar7YtCVzelzOK5DLSMZVMY/eDbgnrV2zDRtkV4EMpzum0UTB+D/Tirku1raTqKhpR
o/twNGhIqUbuapsR6gVWLkYzjMuk+VbSzHzWqRF81bu+mvdCZvGhG3QXsobZbGzx663EWipPOrre
cOesVcyFaN9g43iHz+IAfdxknyNRYjnDOS5mO9jYTFfvH/NE+RvuPuUP2mKrfVtbXu7YS22Go9TK
QwoI+QMr+quY4xTHogEhi8l4+1mhc8B9qyyTofasyVIIHGhkDKyt40ziScxah61s3nmw3xYTS8Tb
x+WVzQS8zYQorzqoVwV4aQWaY0+9FZLEpgfbnDE0bXCNqQyr/mjVUxvqMSL3oyL95bpZ/bw9/NW1
yEYBYwcVi94GQdvq8MTZEi1DnSPX5YriPhq86LwEWb/xGVcwL5aREILNymekXwSwbXUpYABjF205
2qEm9ehLI8vpjMZW9LUrcpjb/RBp6NknXZ4c88WR9b6azfFvqs+evfFLXpmvAx9UcVEMVd9a/RCE
KJ2upkcWShE7fzWgzs5j3jUbKfP1laQAR9wOUFiUuu1qVd1W+n1JXhbmbfrLNiEZ7fBSkhgJ5MVj
5IOQf/NX5A0lXaQeSbS6PiaWcOOR3AQdEn36N4ENfXA0f6t/o370RejNhyMkCCii8RLTx728ZzuN
F2PpOzu0Z1yHKuQ4dyRg3V1g9uJ0ez5X60ehAWauMrdXWOm15UFftiR28BXDdAKDimEXECG39MsX
o6veR5kYD7fHu5oa47EpUWDCZIAsS11Df0R1RLZp7y09fQeZRJ918HEH4P8IE9lta0UbH+vqTmMw
DG59xI8V720NJtW8wq66LMOCxiznj0vQd5+LfAGHbi3JPckZDflqWTbCn1cGVSVkbB2J7+DCry7S
YtBaGA3MEJBn/ViPgf7gVp5z4npFrCtAurd3oMbeXtbrY4+aCQblKlEDjo0Y/GpdtTrwlpKpGqKN
XwwTnz07tZDNdbF5yRJNP1YFoj2jgXL3oFfOfVv6W0/lK99WHQnVl6diD8T08jfoOP9pmouaPxK3
zhHZhhGsw5Lv8iTa6jheXS5Ml74t+RqqtTRBVtuoHjQzauGsYKMXiKdJzvHDgrr6xqq+8ikJljkW
VBk9OoKrt1+TQem7HVd2UyV2mKRRthdgSUNNT+2H2C3sB4DpWw3/11bxd9MKkDDYlHUi6g7ekno+
X1LypTF8KvN7cCrYzcyweW7vmlcOP9AXdPqIR2Frr69oPyp0lDFxajFgYBwazdL2hpehTFQ36aMW
m1st8NfWk9eASBdILCW51VezIpDzCiqHUbIw35k95sN5aeAxhBLS3opQ6RlckYW3J/nqetLqJN/i
XHB5X+7KwpzdrIENEU4+NiZNL/CBN9HsQpJ4S4jwlfWkXEJoAcEWHG6wOoQAl6U5tgnxTK4hHFjn
hDR0OO3gG5RLGxdAr914/l5ZUUZkOKDkJIrrelXhZsvURERtUxxjM9hmCxBn0ztBJGwfzTn5e/Yd
cyMLeGVB2ZaMRXOVN2p9zBOvWdyBr8wVjkWQO9pZOHkYvLhZ0Z1uf7ur4FvpVyL5QM6ErESwBmrU
urRNEUR6aMHnDIVV4/2F4tXBqnOU2OpiCTt/qY9RhKvq7ZFfm6SCilMnIc+k8H+5a+zWn8t0KAA3
pVFxAFSIi4BdkWAF/lZp/LVdQ91BhW5EFkCbLocKBr93LQFkK6tjcE0NZoXZMBbvzKSDn6/1W0XO
16ZmkZmrgrjim68OhAChHQ8zF0ysNo47A6GI7KjAlG7+8fZFJEzibuFNUGHv5cwyrRGeLkomlcyl
+WOai8F9b2gJNiEzsk5fb492vY6kwjw/PEAKtbF+eJelNS0RcFHX5M2hZqPCk5IynlC9yO/1nHbk
7fGu11HJTlAiRXqUkGYtyt+DJUDWAbG6IdGdOzsH3ZCYS/O360fJh9tDvfK8q7GAubMXgaKttbIG
9BzI/5GtdKVXozjtTl6ed7s49drmhPRCFodOD4P12W1NgcYfwO8SDVLkiGn3UVyL4vPtX3R98aAl
T24K4F714X5bxf4Rx9V0d5tKE9SE4yhyGvQfbYG4m2svxcGZx7g4UkkHxOmNqTA2xn7lQ5MT0+RU
8BWAzerP/xgbAfTakNHohLGAysAT4pvIRpp+CBO4QUJPJhsh3fU19PuGpclJUOdciXnleLoQgpRB
OHSVCId5TL9G/lieqQ3qx6zRuqfCiiLkMMdq436/rnJxRimGg70FTI2x0GquiddbRTlI8JxJrUc7
J+bjjw0gwKwY6u/LaMmHooSemjql+6hLQMfNWFenapHTJ9tr5LEIFnNjN16vP+UtKpcq60KIfd1z
H2F/W6lbERbZVfLgmN1wFHNbPiRVtaBW7W/ULl8bDtgcuH8F/ifdu/zcAPl45gDrhhpdgI+Nif7A
PvNHnBgND9uYJreDLfP566OtNAxJK0GYEkuvKy98TL82YOaGlkjKbld0FRzrLsF/bzSCeAt0Yqi4
4CLfAwFC5GyysyhOkI9dznBBHA8+Ki8qsk0twm01Eo/dYH7AR6o8uN2Ib9EiIK0XefEPt+dXNDO8
fYEFCf4bbrXx5l6H1oG60UAlwOOhjKlO/h+nqxCgswajNWm3FP0p74MZT7e4T6qNQ3X9WRmHXU2K
i4YPqvWX4+idOY5Y4oCtLefkU6F76YObG8VDAZgQg2v/n9sX1ivTAp4ALFqVv63/CGj8Ma1OuGWc
2KBLhWSNUXJwnv2k0l9uj/LKxmE2PAkqm4ZTuNqrGJ3H9UIxP6zyzP7UyyRH4F1M08NQovm5uz3Y
9R1M20gVk5Q2nc9iXq7g3IiZBDiiPtglyfdEC5zvMJHi5Uw5WOuOvBNSO6Ut+hUbn+6VWVKN5Drk
TVcgTLWf/1jL3vB6Fa2plGgZHhxkM9Kd1g0NhEFN/3x7kq9sE8aiKUdaqyLd1Xb0DUoESLzboTOj
HZtwWaJYjyQCLBBcTD2RbKCQXx1PNYD5jBz+9ave+a70B8/lpRVLdJdnfn7vEayc/UbYB5PKz/F/
mB95OxGgAlqvOYKEtK3b9rMdWkXmHgMTFG0lIm8vVCI2R26/9aJcXTa81xxuAheoK4ojdPnxLDEn
lt/4dti0i9eGddl7H7VUIpHcRG2HRmvnGTuwJzai0HU3IDicd8FpmekE6yXiyYCLt66cq/3ETwLh
zoXLrrIA21z+pAXkaeuAuA5L0r8HfjWS6RKIRu7NWyLgV5+XoRQAzoUDS5V0/XYlWbukNEXtkMZr
/RzXgzwli0zwoIHDMEJ039hOV9cO44E1U0VKBIPBtV9OzUmjCKE4C2MNs4Vn2BW0uXfLbPTuxmVw
tYbcAuRIwNIomVMyXJWdBCpVXj0K88TRzMJe2tlpDpRLZ2t+ub1jr6YEvox7hw9FsxSdztW1I32t
c2Mw3ycLXstHNo1zD0sh2aB0Xo/CXw3xQV0wqMOvA0zkTkzA3VjPGpVmFcdUYBKEPr7MZbfl6nK9
dFyLZOFQdF24k+sWz2Lldi+xRz9FsJv+pb/k3kUloviG0Kc3Y3c9qKoKQ8tI0KrWpy/3jNapEGQ+
pcKmfaS3/QFxJOsxsvqHXNeijZ7H9SqSwwIoAyShxM3Wu2IUgxBuW/sn253lkbrn8hCh+XF3e0f8
rhL/GcBAKVe8BsW6o1oGH+hyl4+uBxQYTezDpE2Gu7OMNi/bM0xnDD7xjDTjcTcOQM6eOCEsKVqp
ZXSiT5pY95AT3Bw1QqUIr3Wdh8Z5W+Z4wwrsd3axRB09xLrF+LsZnOJnUsftx6le/HeQgK0XJxJ2
Tjycz5+B0A4PkXDNj5McUGGNh9I39hD/TXTqs9j5N5N9Peyh/epP0tfl92Qy0X/E2GN+6DNqeQfP
nAVNxdYMlntqWNx/wq57c1d6c4STIATG9/FkQtsITCicz3o19uNjVHsWsrm5cH8EVgfP2Ezs5FPU
5tP3wlyQtx+xEfYf485G7ojLp+nvIqePn6tunDA6LDxtDF2nSZcDMLaiCj10SRqcKPQM0+zJjI0X
v627H9NQIQxOh9c/RqjYIJzlyGX6YcUwKg+x5DQCT7TSCYPc1hGFvW/zROSH3M5kUd8P5YSqQOYq
ZXlbDJObnAwnQ5ps1/txGyHTHYiheFd2eZwc4zZ2op+WLXHfJfBA2zLVU6s497Vc8DNKisbAItzW
2oYltAeqB4SjaRMW1hQUwU73aV5oYdAlmcQSrpfyZ1E3TkP5zQpGrqNhnr+MkWeJZYeOdRucOtrz
9mFjR7LhLjYk9Q1OGiAXDAhpPq2iBtoai1EnY3xM46w6ZbXdHwqgIzkGiPYSDvQmdnG1pLBiMXJu
ez/aGH/9zBDQEwAqpQWFzaO0ujoQS1fNkI+zY4RZyH3vdd+jcShD19ea0DOr/tPGdNfjkfxzc/Go
KSo8bcbVfB0zSoB1etl9bBV1FE6BWbThIlsTzdKSRuFhSYp0OttmbTpnr2v8/ohgl/kgF30ITp50
TOfk2Vm6hGPU6BHSpa2OIXhjo5oUd6kv/q66xEt2YKKl/lQNuog+InEEe8pCf7R5nmWs39NbtfAu
gSiGshdn4X1BGD5+6WPPqI5mM5n9wfUEZQvHEtLbtZ3bowpWTEb0rhirqjug3lmK3eTFREK0Mcr2
WwccyUOvQUvoycLF+1Sb8PjfCeDsj4ZWN9VOPbr/6GM6YheIwVn5HCD2YJ2mXk+MOzMzxS/DzoRT
7vSGFGvHrZFhhuyZ9YcuG+NvI1Qfd28g3PeUGV06PnmOthynqenTjxPyXfoDv1Wm/wiH/s1fcabF
y2O/zCBIIqvxKnQWCg/EZYnrjUBUAPy5NLpuekklurCnWQuqHJK5tJ6CypjTH9YSlCfyWWAngi5M
YB8dGmLaLhtoRyd714FLSb0ma/FqEmlbmF+bPm5kfTelSVLf4fWBKbKXZbEBXAtZM9zbJ3dx7k1y
U+0wtkETv1hzpsuPKA0aP3rCOuOBopkRI4BUBzRHfTPHvzpAKnBvt6iUfb29E0ndVkdPybeQZFEW
QKeXSv9q63dJOplcedU9SjFG0+0bajleCJeYA59oVRX3O4dj34bIbrifchnJX0HMtfBSlxFPu6hA
Cu867KswKaG8gw20V6b/6H6ZPMcVD/mxGDEV2COLXdvHlAMRWzvkpSDtoko4m7siTczyHXscK4iy
0NGArefF6PleelW9jFo81e/BWWtF6GC0UB11fXLSfdmUVqujRYbS2uPYeobY9TP2U8NeT0pgnBUk
U/GkFVmaHsum8EcEXhHT87/Yc2cv31xt8Z2vZptX//hdYiHHh35Qd/bTOMeWDjkh1Om4D8z8GVfk
0f+ZzhHGZ+HgdhmmWm5eGffzIIZjUS4mlutJHrS4vAQWxpYewMDub3p73n7O6wjJt6QOcCBZEqcu
uM+cOdrNUdOkh3QZsew0kiyO8BYxxbNtVkGHfGJZRt9ctxjdXWkDDjqnOC1iPxJzup+iPK5BvbEZ
+32UWhmm2K028H4WTje/RwAtGHamLhcvdFI4I8KhEvO+nabybg4SiduEaw/6eS5RZ3rQCPHfa06B
QTSWnXLqeCrNdtb2Sev12WdheubXpS2iASHVltOHwozWJO2hyPtCP+hWqs2HKK+Fc/Aq39H2dDaS
Cv9uk7cOW63Kxtrct2aslg/VWONh7iZVqr/TSyS+/vUWS1vustmqimOftMOk7wB7Zvl7AhfnL9mU
nfhE5RnHjtLI/Hsn8+N/2zw3PtRDPBpnll+fDw2ql197zk98h7QXHzkDed1oh8hZzJOlZ5m3m9wK
4j1yYtZXAPSpg8DukB54Oq3mlKL9N38v0zEw3nUIr8zfa+wP+UyGKfNnKZI8xTE5kp/iwfeyvan3
0wE4MY3ZfszLu7hCIewwTzUaYhghJQ7kbcTRzF2OqG7+udTm6G9bq3vrXdobCx88mzDTgn1d3GFL
NpufPPTe0scOISnqRvVYpZ8iqysy8zTlXuqdg5bdj31P2lttc6D+I4rjYk/l/An9S+enzR+CDrEX
IK87C4XUfN4FmcA3oYx55u7ixkgibNbttrP3WVYv2XdvoX/zZYoiLMyQlEX54SHxMbG+TxZlcV0a
wsJRxuumu7mG9vuUBI1nPSyRVhiHvM/qkbY0UqQQY3wZHM1qMPMfNNDG4IG/yyFYjayhPupe450G
d44RXIzTRFrHMdbSZV/BoQh2lui6+u/RaKz82HWu+a8e0Qn4d6zrtDskxdLH77XBav+yjQZ+SulK
az7Nk2lX+6BO0odhkGJ+auFOSQpQvC7HvDe0MzUNjeBvHImhd0MTBEO2m9FBDXVFY5BU4IvkKySO
vHrKpmL43JRofP8iBrNKdOWiqr5H4m/CrzbTjR+xnmRbogIrs0fomwAagHUrMyu6ZFdpy+TOfe1r
pXtPjzjT6dzWVXXwR+KSB6+2Mv8ZbCeym2Oc+veaSRY179rZ9Ja9MXgiMnfW0AbeezF2GJKLLs/H
T1nm+hlANwcNLDkNqbnn8cufXf5f/dzmlLc3ktbfzew/4zRFr1cNaDDfKm9dg5Ft8iEhaW/f+0YX
w560qiE/I5aHUwBi6YKgtULJPi8r/7NdOk1xbAqv9l58e7aIwyW9h0etjFNdJRaG3ewq+r/RB1Kc
DHZVHJsWummYoxxRXamML53os3u7qg3nY2kL+4vv9EaPBRwqn2e3Hgp/A9v9G4ZwOT3FTaJKrmgT
1wSUoAckGsXWeD+BSarDvNT1J/zO4l3dt+W7bNZFcOztAS+6IJZRAs66+9bOZWUdcPbq7zV//mbT
WfkJGi0H0VnM42d7GH/40WRukTyvnm1qIgAATVjIvJmUFS8jVpt+Z+t183TPvprxRJd1h01YnNW0
gndSpFm399NMf/b0SVahgqC9VU6FDiHS6aqvDIiFfFzFuH9UFe0hoQsZufp9T8XxMy2k/tgAAkfO
NOPCl3FB5Hg7WLmKmpWJrGUBIQEqxzdalcIyezBHrel0zDBlnp+MJZpxx/Rob8td5nSGgXdbq2kf
b4/6uxF5uSsACBM4gdCjBOeum3nxDE4nkbVzL8i4yvd+u+BLsKe22P6r3GvdZ6cdlwjtLHA7R21o
C3mqk4KAwJaas7wEEuHInS+m5Zczz4uz76py7Idd5CCme1q0qPtnmrpR4JM5TbqHXoXhP9qB1+BQ
Ng7DKDb6Myq3uJgOxS2V9/+n5H2lNjDksSccS/r3cedP55qA6B11+OCxbaT3c2gnbc9/gBHj7VW8
HpUiLDVhPIcp0vrrmyOwhiYyB8q/de5lzqnN2mC6qyZv9F/ifM6TTyKwev/RN5CA3opx1Vm4nDHX
rqLrIzbE6OZqp5bC0qgN1cVDJ/Tg0cfdpwp7yEnY2NEWfdGaZqp3WWPZ3c5AFd98lwgUR7ErmiMk
0VrEce+4gdPnOcvGFtPIpnXykyzM/KuMTVggVlZDPSC/KX91zNFCFTKqgw1eo9rcl5NQcGb6lnAN
f8OsL49b3HXJYOK1cu+5QzgHafx9cvr5JwfBeeEtjI+zkQzvkCt1fs7OEm2U935rB62GBzviqGyB
w4Ac4uXw5pjWJUrb4mFcrMY4JEE8PeZ941KtIfQoDjIVqGBLK7Gbjx7l0oaX3+lekFh35D6qReF9
s2IH4z3TI8CN9uNSRMU/fjFgde1FfhWKhZRzX8nK6+QuAZymHXNeiXbe2YNv9i8ToPVHJCBtuZM2
ZgjQWWrIkrsyqe0ftqPZZKJyRsom7g23PyKunsQPdKwC82GYzcnfzR0+SN/qnlQ5O9vW5Pp7SlYB
dk+O0cMI1pOo00+3d/0VEICyocL3WlR6Afryj8tlK6cFW2lHzx4mN5bLzgrm/t7olumZCnp1og6Q
PQT0xne6Ef+opW/cwyrqv9/+EeudwzONEgXAB0qZoJzW5XosJNM4cocRw2s6Qec84iLdccYNLE3G
kdqmZWWufrCNdrJCzan09MFOKz0P3/wz6Ijb8PW4CHxgCJdLIZfl/yg7jyY5kW4N/yIi8GYLZbuq
nUzLbAipJeFdkpDAr78PupvpKkVXfLPQZjRDAUnmOed1yvDLVJ4KbxbWVrneFA0Y2U+RY6YE6qU+
EWJOUmj341SV4TyWzY1F/Hes8t9FzJOA5akzdoGHCOnx4m2IIGUkl6XdiRCMxN+vpgxL2I8+bqKL
HAgByeJp7M60WOKnTSS3SQKA3TwUchrEEuKX7d11ZYIbRTtKrd8NZNWLjTA6t5Ch1M1ZHvxRH/Id
guP+3Cx6Pf2IecfB3aga/1TbMd5Dmle2d32QCKz5fdG1JJ8R/bGPySCot+8/8ctBObcLCr/eKMf7
6r709okrw7SWRPOak+a7r5Pua+MmT4svaSfbW4HLV5j4ei3mBxAMeL/gfhfXynPpl4TcNKdRaa8T
yjM7jMuKDJ6xm7N9OzAbDTNhec1O1LL6rOI03SxZNXxjIjceIcXd/PYuqwU2eh10haUP64Qi6QJh
mRloKjHn4qRBfc0iKcckxNuaYEXdYYQZmX223NLC/hXPv11hq+8UdRHrm83jslZgO3H1qZPDCUs7
n67IKVvrMDZmPx5UIfHVtJuuGrNTr2uJ9nFGNdg+dqRdbIq5lOXXJWVA9TVg0PGYpYGWbOugFCc6
O9NjNCqM4ReO8Wraee5CSFzO9F6Gi5t42aYuitz9NpJ3wpll1ZlyHpC4FOoZ2ReHLn2t/KrZTabl
uw6XoSYaR7ZqBjf25D8gIuqSG4vvarDE84dohaU3fKWVx3mxIloVa3adjM3Jci35MKeOnsA76dvy
YIBQ+niBFUayEU7fLYQiyfYVdcfk74w8VzOiOhbpHeIIfZNB+MiwznLTl7JNmvkwLYaWb9rZtI6j
Ew83udnrwrh4h4hOaHRWnQvQnPn2s5E1BIBUNeLkeazgx77hZL/PUqbDhoH97qkrDOdBX4QT7zWz
dNJHbbSLPhost8AGmsge78v73/E/Pi44LUyLofGAPF/JAU2hz34BG4Kt02pPkzvCoRzImTCM5nHo
/PRJqSB+osswj8JxujzUcTZrVyrr9CURkCZvFHP/+LSwV/BXzslKRb6k+ExpFSs1lNapZ5DMvGdx
VegZ9bK3O/D+RQeGvnHFq4MUuuXKmwUrZXdZDRzfvpRmGEsj1nR5stSYiEi1Xk0YtqwyfcPLrMhx
F7Yy+w9Gzl/a+g1j1o3GzAjOTVFazo03cv0AuH1+BJ4MqISufo3y7DjRW1ecnN5zM+J7AcE2emKP
7k8vUVm76ckY0Y7vL4O/xcLbhYneHRR8xUnwurpkD5t5QbaH1cpTzajbuid5ISYkYczh2gIaZPFT
W9haH8IFq6ooLhf3teU1qTNsoPQh0BYG2rUqjXQ3YIGi3+lTUGp7vt+efPS0mtWptcrxe24ixtlm
s6btyCO06hsQ54WBOacvqn0gdnxm1jeKHv7tmyzyEqdPzZecFGXRf5JBZzzmpdv14UReVB4Wcb5k
d+j3x0dR90P9bEllEkjrmXn6QgVZ36gKrsojWgI269U0CYdaCLZvf4+dYDiF8XNxLni2ZKhm8VIs
EdbMPTmmnmSaE7aJ17yYGWkuGxKKDOb/2lJZN5ge16/X+Svpo6deYSgw9Lc/pHdEsOAflp/z2J46
sg8a1auvjdOYAaHeZGZM29kT0j5kPV0q0c7guJulNuR5tpNBnpQvpEOONW84NiLIfr5ehtoQGMKI
GqvS/d/YdE7M55O4OXstwRt0zQleq248zuLX+4t1fWpv1iqET9SuoHprgBTS2rc3kwI5KZnE5jno
8QL4ojfklZgtBxbRMGObD1HazrGzW8Qi68/vX/ovkery2quwxbDX74Uf8Pba+ohJWT309gkgyp7q
qJ4nAof0NKMQBsTEEP9TjtNRym8BICDPui/KMYvKWIm+J93ZlPhyGXkM80O6yVcKPI6ufkx8h1D4
NLc2oyOLUzXok//BBLWLCC9xNT1URllpJxnX3TfTH5oPmgR8xesrkOKsxZleNmFszhUKZ1FYH6dM
Vn2YDtNE0lVQW4+SGCRtXw6Ecp6ZQIo7PwX42QIKJzKyRrK/th56LPdr1Q9zvcOqbLoH4K6bvSzG
LtnBSGynzyaj1hc5Aq1vJODdq+Ytunduejs1orxv/Fc/wxzkrqrE+KuKZ44J2OC9G2LmZVX7Bnfi
ae96WnsqGwfcXlamve8JousOICqlufFiMiTWuDyEl+fW9XrKmJ7WdeeWzhyctNX9f686zzgWbdCQ
1jTY43yjtvirSb94wxxAqzfNOk29orRW+uzAadHSsylamR+VzOvWoImCnRXixpUfU1PF2V3QDU2Q
h37epGYVCeFN5BR4kvJrLOIztCJpbhtfNjkOkpB1vmDKHTw6+bgy12yzJP9MmWVSPMCmmj91LXOT
rQhsrHcstqo7uAnFR5KjjHrPe0dxsDiuWIrN1JN6RER8DvBIzk5skk/X26UTxsbs+aR3mUEOb+L9
RX85D1wdD0yUQav4gjH65dkw4PDRJTIITp6q1O8WmsneJdTq62LY8ZOuoSoMR0uRvDildXBjB/0r
/H37OuCUMxhmR2eETnDc2w8u8GbStCrXP6kqjjlNZK6cPsKpov7ppU2efKYpKz3G6oHxI/Gkk33u
qYXdn46vyDfMGGaOkauZxg9mGFKKEFus+dFSiTcad0ZezPlnmhuslMPSxw1+ioDStBdW2sLI04mr
5CHuUj3bgKb6SJIXMapdZndF8JIYafDox4vVR7LjSxUk2DBp10AsmgeYEw1+npPofk7G1IBcvf9K
/j7zi8eCsIGgS3hD1JOXj2XBQNR0W905TQPxDNTowHvBg+F0w3aqlq7fWV437p0qJ3EndbTqq63x
wTchBIluaZni9nnwuxOpm93pBGBnYY3FhfYtEB1IR16RwoWxnuNmZZRkg21HtjfG7sdJ+J3Utg0o
OsdoTcp4HRpVyYnh+Lnd7W2xZpTGagrc705FLNZHo5v85t4viOfceH3e8wYdfwZxnvLMPgpLq7uP
sCFr66mAvTSeJf5iBD+kE1HpyshmZwuvpMlUWLWmsTEHf6n3ol6dsEB+eaz8Lu9ZVDRAD4FX5B/q
2uviIZzcGccsv2+7+EuT6/nqhjh3CiMKv7Dzr25s0bH1fDnaZ9nZy8mSNRl3IVtdcCBzlR9LpBiB
ciFe6eJPlhU+6FybacnL++/xL3388j1SeTvwy6E/X7kMZqUONXcYjFPZ9lmFr5Hwf1BpJUSU9rjR
vhp4RqahNOJlC8FpzrYz6ga1HT0+gM1AqFYiQhHPvXk/i7EwHoVHVMtzLqT1OYFQus6CK+bW3xts
obyPSVpwXji66iyOpiUdv7Z96aWvXYq/aL22HcE26Ho7iAKZc4T5+IJ+DLrKyJgs59WuTamfbvBj
/rG78JvQNrtYPZHvudbD/5n1Q87xS78K5pOrxX5/h/Hk8GRptjXc882Z+skWI6yQYByy/j6X+pLd
kj5elxNQ1pjbMMpaGXKX0S8KvBFN9GicBlfvk/tC6sm9sAc5RkYZ6+l2JqKsOkEMWsTu/be/lqNv
Xz5VxDpGWR3qwR4uytW0bGBWDk1+BnNVxXaRWv08mSXaS91pvRs76RUC9XdI7tFaQYNivV1aMUpH
Fxaif/9kJNUoqOL9xEoOMYYs2NpYqm6+Dh2M3khZqi0ipqGaw0aoacau0qXp95tymHt16uZ82vtI
1exQX5J8fK7bujSPLFdVkW2IJXZy4zFdvyBWxcqVXCnudETrCvrPCtGNws/TbNROJfnuxh5gUK9C
b2n96kPjQEPuXWd8MYZVh/j++1mX3sX7oXZnEhDQFQJJrv/+PxeusPmzzGFJz8BwrdogDxwONjbA
7h5dwXKQeMp9ef+K14U68lQuiAkuk/Dr2rauBCahdCPnrsns4VcwKvM7Ogx/3ONlk7SIjrHt5MCJ
SfcLA8YzEUgQvC7a8txRDGxqOAIpXOMlVBzMyV1RZMa8X5LGmTZ23pguEH2Qvcxaq7IHJ/Eb7zB0
triVbPSPpY07HKsMAJE/rcs6mSSLSZN5dvZTXPc+Lfh3mZ/1IYGjF1IDO+OtgLvrbQT6BQNJnpxO
q2VcjICTaRy6NM/ys8yDBrsEHUbiZqSEjp+opv3s0ddjow172ac/B1RE/fP7b+4fawVreLLI0eYx
/LyUHNJhefnk9MGpI4T7booXl/fjFfrzgHXRvVnGy3ijLLtIuqHbdWGtcx46K8QKGnBxy7YfEM2k
E346KsNjwExA1vicjRX2c5reiO5rmcisj4pJZLCDgKZkRIhp6j8ZyVx9cxMjiaGrjRDrPlbjDMPD
1OfKvTW3/MeSdiBRoqBlaIpKxLmYjOua8trAFcm5C2LK7nDWxmJ5hfM6PGgzQ5BQVNkCYa62vLAo
0/ZxlX6tNCwZG49p3co62cHb0eTZlQzVQtesUu0hqEs3i8Tc+P1BmyznpxYbGrHiA++g3iVeNSY3
pgvX2xBejmzIiLrZsME43+4G9dC1S68V6bmZDOMux9EVSq+epdohS0uDhHYN1m+55nnX7S12xF+v
lrdbEcMZ/MHX/Bb0PZcSqcpyyFadcu+kStU+IZ4fvzp+3VN/dW5titBrVcLuu0hyOe1exjEml6ay
M/40GmJniN85j/mM98UMuU1Q/GCY/mOxy0p8zqFlLC9wqod522tZ0Hzrutk6OG4xJjHIcbq28zJh
xL4NfMY20bRUdbFpoEP1217hXH7ujGqoX0WntZl4TIk178U21ca8TsKZHDstiNTo1t55stCsfhrh
Ph9BjFp711egaCFnHvewIB3sQ/gR9Q8+1YEdzAmIiE6KSfuuLD2Zyp1N5i5D6Pc/3X+8WGeV03qo
tVBPXXqDFrC91mY8OftsVdUG0386Gj9d0CaDNaj90rv+BnMtOFj/84VXMQjT+nWez2t9u6KAqWmh
EljnaJ6GgtYD7rQYCdTVAk1oIaO2/Axoequf+0dPRbICPRVCc4jJV0pSL62ovsd4OfmIfTwvgoDn
it0Ma6gMm9Iff+tTm8ch2axGcBfb/nIvZF1LXGKVrYXuYMNoUlnun/J89rcj1am3ztOMeIeNUZZF
ix5UcO50gPEv2JIxhO/7au7vKbgN/xAzB5hPaTDn7mmcSYj6Uc5wfh80j7nzh6Wzix/jRMA0OVkq
cSMnhs6mtoMPm9Td9HYR1+OGqfAt1svfE+LtJ7YScyjEOUBAd82LMkOaleZZtR6cHL4Y40hqlSc2
lizq+UNXN/ULnwqlTZUnwSf6meYbTMPRn3CpypfeY1bqpPW+rnPtF472EFbeXyr/+HV8+xauRrhi
rjDY5QRvFJqTxn55nsphibEezVuVHm0jozcKlsL39onR9PcqxXH7s9lOhPaGsPUzLL4nY0g/BRXD
0w3D5cz+Mc54Od5KCLr+ihi8UqLpqz3KqkJ8u5jlaos6WVV7Hh2V3+l+HncbIShokiPB0Pm8xyUF
VwhbDXktbtS214fv2gaj4FhDZtGPXmzNapZLMUIihQje+38Qgiio4yI7iIIBYWi4bWbvbryPKyQH
vTuzVBoHf2UtX6JxpoeWJY/N6uxMbk7vUMaZewhi5e9FVj8bJCf+KcAtQuh38ydXKFwxOhU0zzqo
XXtjen81ZubwB49kRLP6DPmXj97LvbYn8p1hrbvoKip8Ey2RMLXqS5JAC4w6mYJr7XCaxB4va7z6
R94Ytjbc+BlXNMT1zTPLo8cg6vB6ylwkk99ieivP+TJqcxaZY6uPG0psH4v+2ZkM+8kB2ngc4Mdo
EVxVp3welm5EX5NVs7ZoED4mP4W+rfeZ/7Fr1Gi74eLHUvvcl5odP7MZaumxX8qlPaxMtPSJoPnO
vdVxuFcLirMA7jpcImDetYp9u5hLCM2VhSfkOan9Iv+eW1Zaf3DT0Ydvmgfmne3NWQPnim0bWgVI
5WZsy0y94PdU7DJXg7rP0WV0RUTIXlzDyGR2FrG1e99iw6vqj2Ta1B/0bOa8Kcsl/h4XIwncXcMB
t2nayv+ceTSGGGPPnDq5ZcfeHnffMieGFEceuwSAsm115zRFZkVaGk8WceO5b2hyIxGBVYd4iCt/
tyjTSb67KKvGDfnOurMtGqMBMI5TJgOL2aPZIfd0qB4Sp7QInm8C+3usckO7k5Pp9h+0csIvvqhd
GZqpIJAWIomZHaQjMoFwDT7dceDz6EJD2VKGrZ5kwZbYF2UeXUgN8SGdDEBDpzQp7eA2eDgzyWBZ
fpC66DCwxG6kTfBHFsJ0I8JG/KoIIS2X2hcXchs0yNQS8KXe/3ivtirMFNcOmMoZdzx4I2/fLrZ8
roOmJDlrbm0MP1Nn9COcHBUSNDVom2AgcT4hPsG6tYlffahcmBMG4MCjpWSventhmbbgIb6bnOcl
VV7UW8F0ljwUCUOFpNvvsLKz/i7rjNY7CKi2TTSzr/10VO1+I62wQLSlT0Uwf9MzXccLAHAAgDRU
WVMPx8KF23yX2AYmFaGE+PYz5Ty7JYq+Bow9jMIA2CAbk2F2Vc6bU7FYlVnn50BjgrQ38tnbEANl
P3iWiM/gNpBEfWQtzAFLVe4rplBpZOeGFXpF4cGOh9d5Y4R0jfvxm1aprg5qCmH0Ujmd0OFJUVbV
mZVPjDw5BDZxD0YjvHOfJJkWodKgaEBJYO36pBM/ay8OvsHzR5OvWY0aXt5fYNfbB+UkgUvUbWsv
eslPSKRHSUUww5mKhmjzbpirjeykUPAfqzQc+vgGwPeXb/OmePHgITKQpQWGBgIV6+3KKqleyoIA
57NW+G0KZahDvAT9Xy+2TDJtK2L6mxWUd3Yp0jGaB8Vj2PglrDY7rBKtG5+MzHHrEyV3AjMCrnIA
e8tm5qNwvE6WKr3xMVw17Eih/2ajM9IBW7gMVoJ1AGY3KOfsTXZ9NxSN99Ev5SxC022Gj/hsTEWI
g572WI+pd+NxXbdTqGBxjVuZBlCYOK/ePi6MjqDyLYF1ZtH4dXHUeqN9kbbeIK0huAO9gvSs1AHf
a+esMrdO1udOHE6zQNvi5cboh/BMnCHk2Nf1MEUU8DOV/tzct6UqxLOt5/28b8y5NELwwtqMBByp
Z9WNE7N6CIRWGvlaMCzF1uiLbP6o65rtvxaGKH7bRZ0h+TKzkfjnyprTyART/5S1szeF85w53ja2
vSHfoDmSwanWJ2JOd2rsyaoK7QTUMWpss3PyDXuNZmxmHVvcb+bQiLPK0y5RYYkU0hqiBOb582QZ
pX8DnbgaNbI7sDPgn+6svvFX8b+ggEy1O72+m8TYOGFLPDwSnMXT985cDx/8LENj56wiKyqX0+wM
1U7FXnPQW6RrbNrkBtvCuLON1P+Q1wr6pYuqMERUeqsXujwKGFHxz9oHUTZSV1/syClcsXy0KnHX
LTg3+WWZ/WrACQ5zp2nb1sRquCy0G7vDP64JSRG3YMbd6/UvrskIoVFxr6m7shv1Qza1YxTrZh2R
maUOBoVJmFneeGPJryXwfzcI9oa//GiD+oxB+6UZdZu3cH/9bjjU9lJ9crzYK8IU3AUzMx0w5MYK
uNwA/16NvQhbKAbqV/Z+ngw0wFB9OLSotJmD1ZmOcqb32s1sTCkLNBitW8yhq8fKHa4TEvgNrDrk
C2+/6cQcVdfBfz8MZeB8IT6JSKjWT4r6wZ5yifZNE+WnSlJt3Wjj//VoOQ3pGGGcYHJmvr0wSVEB
xlfGcGhkLzaecppl5xd91ocwKrxb04qrR8scG1R6pWuv8+FLxrkg2Cirab+PlY1j6lS4+TagDNhh
BPRTtHQc7x9lf6cfbxYO1wuwn+V8XV0Yroy3q0ANQb24BwF9rkR81c3JMER2nVX5U5cbtoq8YXGX
Rzeb2ztRaK17LpEhtU9dJWj9u8VIviPeMLONqDQNyb+0II/kAXv7xnRz55tvlPqPjh2NdJbZZlrl
qib/VOPWWmw58ILgkPm1+azmFEvfojan5lyLwFWHICur9HNAUIKT7moZz525ZcHZ8WuGZtH4kYKo
s3lAuJOLijp9kOWrYAQ1V2GXOGOzqXKnSzcl0H4JfzOLZdQN1fBqxp2ZnXSN1KQdShQv+VLQeQ9H
LL/aTYdwMjmiRx27iHAV/KNrdlnzrKiFtzipwkkXnTW6EdLXsekgP1gGTRCuZPZdPSf1sDqhjeKT
lwfFLWPpf6yNlY/KFAvyHJqwi2NNM2zaobxMj3OTGMsnM82NsCkq/beaxDI8lDN+WTeWx+W2AiOA
mS7uUIyi4e5fcOeCbKTWc8rsWAijfPAG38A7m5is72RJZ7fSti5LBlQW/48A4VqDROcvmPpfPKZp
JKOMGbYPWn2L8QajQ3iy08aPcTjQEtFu697X6b00Mlf+5xuFbISXJ/UrfLBLL1YnU3ik5oPDRz7F
IC9kqidGa93bizm+vn+pFRu5+OLWDHsf8iT1iXnJrSZOb6FfE+6BTkKFndnk6BKQN/6v6Qw8Tky3
2DL/lo4YXL7dt4wAQ2RgJv+QJK1mfxn1UTl3lbD14dYOebU1wywl2AQLF5jLbCUXO2SWmbDc0e4c
BgIEH4Gx1Qc98Q0sNup2wcGiBHYM1Fj+j5jM6gxI5jgd6cqlvGK90Q+njtMuwcGryGHdeTPsz11g
UuuWPbLMyIUQ0hzef3lXhwHXRIsJVYWZ7qoNevtQQZ8qeEGxdmAEm8v7We8YodswLR6wvPz+v16L
RYL3DnI5GiCu+fZaXud0ZQNJHZKS3r+qqYq3A6w3K0y9WX/6X6/lIi1Fw0isJVe8jA2pklLzE0+l
d37sQI0ZJ0TiFjwksUF6Ot4qy643Mj51Jnmcp+jisCh9e2crWuZCh4uPbRnYhzKY+yc9n7vNMgQ+
pNyqv5E49I/rgfAy+qWp55EGF8NL5NR6ldupewRrGDEUm9LDqDcMJpD0BPu8z7Lpxn7y7ysSGA+X
0CQE4OIOyR2zp2VYCNHsnJfM74wnXRj9HbuLioSjxv37r+9y8rCKYqiN4LQxt7CvdGoF7gnM0XWH
fVpbNsym7FBz9GZrDYURxro2H7JKLpuENM99HFjV7v3LX3Xo6/VhwvJ4UXrhvnxxTlSIXz1Nlv5R
waf6luJecUrqSf+mV3b1zR81eXCawCyQTdX+ucKaYM1Is++qxdZv/JTrQ4RfslI32fpW0PTio3Gs
Cm9mBqnHGjbTBoHM/Ern5O0E+Ndjbkg03i0EnEMBC+L3+0/hem9gs4VYyA/4azl2cTwvFOB95pTu
UePwv5M4Z2wzzFg+ek136wz51/IKcLp3OSp57Ze5z1UQF6hIuVRb2+0OAXez6fzaDzVI23t3xsnh
/Vu73uHZEoj4ZLIFTslk7e0Hy7gfs6HZYDkbs22Fqsv7k9/Q2Ri9jo5pJj8g4qneElRc3yYtFNI3
ph68sivUf6gFzW082UcPU5SvoyGq0F0GpBJWr0fgo8aNSdP1bVJ6wwtl+M/MAq/ft7cZLJntYpyA
OqS0p0iqzNwEdio/xHEdO7jmJeWTNpj9+D9XWVwWQggIEHeKj8bbyyZ1rK+7rs12OGZ7I+mcow+Y
Fia16d44M/91h8SvISFaywJ6xreXyocsxmW0so9IUfU/feyLLzjC216ISgZzCk6h5b6uILXfeLIc
k/yf35Y9AEj/ubL19soVFg6w0nuwRddSHypcbMdjK1x6U6MCOgknERRBaMdSOA9NU7X6T2Zp/bHj
O5JHvR6nGBpf5lArjaai77BmWAeRuQCEwoY0SR/o67yatw2hKzoGaJP7lOSepTaWPuufOGemPjKh
RmiwlhNlHDM0pcOTbiEm3S5jXHVfzN5V81lVmvCfxgbAfeulQYvhMylLYjOjwTO/tpCUxsj2eYR3
i9kQpmmNpCxsRtEu40uPH5z1kX3YgAxeQe8NdYFSK6yLMv7c2HVt7s0aNcK2wafnpUYPkGzMKhse
WgvrlsjgZh9gq1bpqcOY6IOWT1MZZplbouEakcdiouD+8MzK+yjteMFSiaSbgxKJ9ceEoP1Td8Ze
i+Du1k2o2VqWY0wPNBdKq2VJD5CWd2k7FN0WfCgbSFLq0f8slek+EJ9CoSiMan70iH38sKqGvtXU
NXRvPL7Qg/p5l+NnlkZWx0QqAjjxq8+GURdjqAplfwVPFSn0W2PptqifpbX3h3o6DdWkQRywS3Or
tI58v4WAUBXy3w0nGF4+iGYlcPYYm7I9Zd4ckKSdFhbuTGPQ4aMGguHe+3Hb5BHNh4ZQxU1N3EVy
xWNdoG9+HDqRxPtqLNJ7oaAYhLrfqleSaJyzUdvjQNOWaK85zlRZSGRa+S1ZrT5X8znR6c8aJjTp
2SGPsHzCesvWfhZWt9z1VeIHP1VQVPluSs2u2oyjNjaR6topuMMtUz9jrKvisJ/nrgoTzM/o053Z
6B5rJPCMNs22tHeG23AQCN1AsJsGRvCYtJnvYGM3dsDouJYVewRj/RRlPtYWr60x5u09IlSIF52N
ocCfHrV2GjkodRBoV9Jatth+OX/Ahpm9exUzPxxXstwKMVA0nMeYnB8MedwF82qPSeWGhjEeXvRS
kOIY2dKyzxIeXD+EcGE6BWVsnrTfVRcszzYSkOXH4DnNXBOxPFQ/W1xw5DdzjrUfrZJ8PR2hfCMm
SzFSNgQBcqGt7rLWrHFYE0MjkYqkOj6RuCLVm0JDhnvysLhIprBw9blgc8kKPSL5DqmEnhaF9pGv
cRQfSrPBNwPIDiJZ2gvvtZCmhqXMMuJainZFzgHqej39UmDKlYbFHJDUx2J2XnVFvXEopWL2iQ5p
VXIl5kfpojQ/YO7aP+ViMDzCojEQi5psLn+LLutsvFPaTttatd+N/La+lF+AXZTE1yCrEOzLlIHl
7CC8TRpCsw/1YgRLxL6N2L+FhDOfSkh1/S8vY3D8a9Tstn1KizZ1cCg04hH3Luk0TmRXgzjWkHS7
fT2Pag5BZaE2aoHSGd5KzWlJVmMG/1ioqQQXs6z5F/B+MG3KDDgYoGzOtHDswX+3PFmzf4K7bPsb
JvnGFyFU/ZQ5muvvEuFPTTibDe5Wg1nkfBj9MnysXX16BqRrAnIw2n5I7vtVJsJ8QgLvGBbuO79Z
/ql/KhLdu/eTBtmKi5VQcMx7M/lcgyoDPnkJfyGwVB8OnpusbnoslR3MovJO2F0Lq5rJwanSVl5r
VcuyivpeE3jroDPMN7Ps9JegWjSxUQg/GIVm00BQjJdVR98SlrWRqLo6rIgWmCptv2pGYLD79rnr
Evd7XU3+Ix3rNEINGQYtnEt7zLfeyHP4KVQ+kWre4uoUTWMzgUgDn0EtcydsHAX0pWTXOmIgWCkX
GeAMYgEz7FKV/9bgs/1RZRL8nFw9BcC3OidaWzGyPIxg+jUOObsPIQPzKZdJ+mFxG6htY6DYOMo0
DV40bbTwr0mJIdwzZlqOmE7O+JTHTfxlSsquhAc/ZN8nYhHuva5Grqot7XCfmoWfRCnJ2ePWH7Tp
GAR987XU4DyGajZbL/SlJl8S+MR/hGZi/t24fddt46q1h2iYvOwX9PE6C0XjNYEVjnAhGFfUwOb7
dsTwcGkNGewn7K5IHxKjZkTToPOSlh4zvTSd/CyiKJifTejyaTgPzlA+BmkxvUgrKZ/zLMYYUAvc
rnm0806zny1bC+aUYEUkg8cJwtcfOa+qHGEVXfFcTotzmqXykLhrc/29jeX0TU87p9jpzPCImCO+
45ySGoabVinth34uXCNUg9sxFhDCSfadsbhnrzY0M/Smpv5EqK72G7DA6I5YkSnmel3PW7Gh5tEj
YgMQkUzoVhH69KYkriehoYtli6RTxVCcDtbfWPIC3sw9cz4bP0TLru4hrbgox1sdukznBHduwQGB
4bqdV0cRd6o/WjQpcpvLfNC3oiFALoxzLFWjMu+7s5XhToijaJYSmdOUEtpSjzFv6GbSUfcO3PlH
RYPWbXK97vE36ysbs0zLzc5lkATTzm/I3jrbAHi/chGv5pTQnaA6qkrm4ZBZ/Qe/QupADZ+V+ZYe
dfg9oEz9Ji3GkVvsRSUmZY5eA5HAMw9j/MKeqyxuB7If9XIMDSwAQOEDXtY+U+PwofAXVEOr5uZx
blqPGiujG8N61Vse69L2VYhWCYjAoLyuw6mnhOHEqRsQafQYGt6hhvTYhgLj1SM/U8EJVPJear74
oSW6Ks6WrvrfRsXoI1waiIof9arME95p7X+xEGb3kaGq8XeuGVNxHBBq1gfTaGN8NURtBVGrYTIZ
9ia+Iz7+H/nJT3v1yxsTo4tSt3Pki9HIot0mvdCHCOzXMg5EgK4ynGUGhstsQ5r7bPHlByfFVYkb
pH3ZEHPu+8gwYxHT6mNlNQ+t296lAseKkOwVz/o9YYOd7f3FjIsNFgrjNmh6fFGpGsffI+eJ3DX+
BAFLEUFs3zuFcsH/Ei/5Gti9EmHndma+YT2PQeQkBBH9H2XntSQnskXRLyICb16B8u0ktZH0Qsi0
8D6BhK+/C90XdVVHV8zMvGlCFC45ec7ea/s6jbXkIOtyznaK6s7gLge1hTYG+tZEnGRE1b7Ip2TD
PBDfd+H0xjMgiaXeCOwgiL2HmbrM85Z5TSmVoOUkZeRG1yub/gh1Gh1uRVrOvvS8/LOSKqA2Ymao
btAsjvsAIFKbUdNq2m3jEQJy7LWWdE5j1sx8P+Sx+5p4FSg4JIejvS1lldVBmSRRy/cVIVGYNwN3
3auTShwBgJT0soVWJS8tMqDOr6NB26nVQmgUULYORLiur+czw9YGHGVr5W2EVCXatQ0Waz+tozQ7
5FGs8yJOuB4AqbWoSqo5tTNCtZWk/szmXZuOCQ89jMGqjUDZJQpjYSUmdbLG+PcbM0v+GUwdpaDl
8LU5TjoqlWEqeAFyaDontbC5Q5DNbMenOh2gwXmxAksSDtHiW9VCSVe06NB8c45yPM7OwEMf2qkc
1fWhzkq8HzGIBNNN1C+prB3twVvWzGN3KtPWVz0xgRGxkvyUy0W6oVz6/N6G2dedICCIsJ9ZODAp
1IL3t28WKR4tMXh96CYNv8BZrPKpKnEFP6qNFk3BbFSCF0AfMm87dUoN29HoE+3AJnSAPynrRsh7
fYJEc9BJ//L8vk7LhAU8aYDSjN0EzlNXsTytcyiqbEdHZud7jBlfavCLHRtyd4xDbSyyeouC2PE2
fTson3IPIvl3N+Fv9ptU7yLIXq2tkPWsFcoDLA+N0oCVqwlhD3NYkgvK+pbZfE+ZUhbK57Zepke3
84r0ZLWDyJlqMyNSOsH67VKcyiBXRFXf6Iuu5wfTHFXD17yaO1dr0zzcMXJyvCCrRDPdmn1JOUM/
LFNA8uSUXlbcVs4XFPDKN/zNRvR9mdruTqCrEzulb1X3CqL9vc0vwS60S+h1Mpg522dbOS2DQcTm
IR774zIW4ouutXoQDYq5Vcv5Tz8q+u7jxsnfvfv5thflIqQDFPJs8tcWxz9DjQlscYuH0jhgE3Wy
G6MepRGWFPBoZcCMpAxwGmHB8uxa/RglLEN+M436PrcUkjmwKSETIGnPe8rjZGU2s4Q7Pm3HFAo1
bUXf1uLkRu2SoQv1OLUfoXia1Q1KPe0XfaBqSzTYnMC6zbl5YkZ9Fw7jACQHHqcwPjdOluonXU6l
vOkmRFswH4uRi9HnWVCodXXvTiOLoq9g/ZPf86YxLb9eXPMPVo3IPGgQQJ9QK0XzTd1K68UWWG38
ik/In5QVxdh5dqSkW2Eu4CZpSjTpiXe0FewbOhc5A05vVN910QH1kKRR7rDdNuKYOtgYD3OSqmJL
F2M5zfakV1sNk6e2SWY7f5o9d0ieGiVCesOWkJmNOeRGxtdB/NfAcASgKEFprQKsQ4RqnvU2MR5I
1apyeL8pnJ8ZCf6J8e8cNF3pPEZRcaUT/04vlePRf2K4QXQBM5W3Twx2pYZubmQd7MZL90S4Zw/K
MrlLWHT2/Kx3mCccruFJTwdsQAC2KY+GsTGPKpnIV1qa7zRtGLGwqMO31hiQnZ07FZPuicqxDnhg
x33XDPo2k1jDDN0DUwgMpvtOfM3PLIki50rH6L1Dr+mrqDcYK4GlfnsZNIAtjH1U+wD8i5KHyn7L
V7TbenS6qeKiavjqcJlOTg5Y/eOX9r1bQCMXXQPSfWaSfxX2/7y0htm6cenM9oGmdhTqpFY4Pm9N
1KA4UIaAlgEYgonOg+ZrAjkMRgLJ8Jp8WvcOdUIhryxc7/RB0QPwLxYGprHWurD9+3uwVUDMduja
LWO/a6bKa0NFKupxkEWT0mTK5Lj5+Bq8c/k55JphjDqA1uRZM7v3kNfl9WQdUO/oYTok8W6yGOkn
qZkcwfrLXd/h+zAWs/z88ZHfWaWJqER4jROHhIG/N+efk+01iZJQ0mv2hHC3RRRnPwqExv4M1ugw
4MVela2Ej3181PfOl5wxlGq8erx065//c1RDL6N4bS2hPoZr+6MoPCPZjuDyg0l3JvIOpgiO9gDI
YJvMi3dN4v7u4Zkd8M8KGDs//KzIRTiDwknnst9WiPlPrpynh3YSThX0SRf9itO631cUuOWVb9Tl
8Ajth8fQTyNiiJLj7LNYSbqM7P2Zjg1swsEZsigF7GHxk3v9VGV+5g5lIHU2E3Y62reoP4r/3AHn
TQYtyZRhVTecr3kwegxyBFzrgINc35YACQ41uZa5Uy1XhFKX7zbRFeBHMcnitGLYf/ZB7p0JNf3C
ujLQ7hy3RoXaYAUF0lMqE7Nob8aySHN/dVE5W6/Ns/aTRws62S555t5MozZeG65cOP1Wuh7GXW2l
oDFKP5+fg/KqNLy27iFpWmund9S3vklBvLMLbzlBIOkyqBJyeXCKVhSnQUVTeDIrG59NuehliOqE
zXyupd1GKfvo2s25eCH5ebyLGJhQCUGTOns18OVAOUaLeLCTKrltdXrDQUUG1Y0oZ+2G7FwkMa6d
7j9+IS/WvPWotMtXpQvQn/NJBc3Nsi+H0T2gWXceYD+gZNWbKfthmih9/TI33StHXL8ob0o1SkIq
Q4o1umtsBs++ODJ23ciVxCaA89ZB21Rlsk9nsvgS1p9rQoKLFx4v+uojxTvJ0PZCncFAqcc4aSRH
xavMz1NvLDd5meqlPy2FZEYbO79mUXe7RA6PH1/Yy9O0DDRmSFjw8qBXP/uYxMwLMMLX2dET9tF1
yugVx4K3NTToU1de68snh0PRF10BH9ylC34kCVO8jUN2LJqRJredjVsGom2oxY7+upg1iD86g1cO
+s6VXUeGqFNRaKDPPruNS2/2DHXy/GiVJJD6nR3rd52Tt6ckjovl0BepNtCYmrNkH8N5t//rhwRR
A48P7mvImaCE1p/3z4fEUludas3EIzUR/STIpsGWzNCNnl2htftMtKvr0orGjRLb45eP7+3luWMj
+7vDwUdGQMjZ4saaMekLU+hDFHc4DfRGK2G5scGP+3g6qspQHzpbTG2AWk798/GxL2XB5LCsqmC+
Jmvo2Pl3BBy/MTcl+i0VI+oT9Juu2qmakGxnoXQd+olp2o2sWvQlfVKK6Bn3CmqFZljRz8KGdBKa
oh6rOFhw4xY/NFc2+gmrUKzu8rIz9vaQy68f/+jLVYY6A13w+t7/jTV6e7caYLE0VM2GYju6sen8
fJ3R1291q/s9Ss+8ZvS9fPc4HFF9SBRYYwhBe3s4bZSMZlu7ORQxYkaTbvUfLB75VlRan/3Xmf1a
QjGe41HEn80B3x4LbhbKsrptDrGZ9p/zQeAbUf+fwaQBIdpMEEcf03QerxSrl19YrihKIhZuA+kS
zd23Bx5QmfJNJWmh88pRHmlV6xthVONtStH+rU3oBXQIKyvf8QqQVlmt9K9dPdLFR9cQX5H+XFxx
YHsoxHCeM0qB63V2FZpZoXslWuOg1fb80jODvjeN2PAOpWeO14BwF+sdJISVE60CNgcJd37mCLCJ
b6iR4dAx1Im+yEWn7VMePPdAfnAPqdbu8iiYibEqrtjXLx5kl1WWIEoPVSTPlXq2U2tF3aYVnYPD
YstC93XenVujYuBX6+O93ThXgPeXl5XDIVeApIVf/2KHFAN/kDQqx0OX2VPYiDl7AI6c7eRUXKvM
Ly8qvnw0NXRQULxgN3j7OFlmV0IQqMaDnqrZrjT1aJPlaInKmP4x9gv9rtRiccVy+t5BEfIgNOd6
uhc7LmQg6Nstczx4a6RWmFR2MQYjuW2xzzTYLPbx0ravGfm81+D4F0s4+kJWT2/deeFNPMdxNbTA
HDf3lgPysejFXGL9Ez1w4p2MaFT745ziy4dFVSp6kHpRqm8/XhAvT/yvhovqACsBKvSzz9cA3U1h
X2se8Nt6rS9UJ/ELE6CymHJ9k/fla6tF4spSdfk0oXN0WC/YdwGpPG/MpTJXsplv6aFOm/xYaNZo
BHgbnS5QaNpF+49P8eJVAQaERtleBc2oKi9acl7ClEVzulPTNlPpu2nDWDCOE4aycBpfaZdzhf/z
IfEkruo83WQNOq+50govj0vkyAl5nsb4eCoYaBYZBYJNtk58bGLi4j4+5LrKvqlm4RavOIlVzmzw
UT5b+JCfVxEP0nBSIQFpEKsdMRwawRT29eMDXXjX6cAhlmLBM3TOD5ve2xe0Q09hZ5kqT1mLJuyQ
khpZBSn98PR33Ev7i2v1cvYCgqrTPOir1P2m8vyWtwypsgdG31P6q66cyfahyjjTlWrw8mY769rP
vp5uBhgo4+2PU3pnlHo8qKempOPr67gcfB1xxicX69u+7Ocr7buL1xe8AbukNdUCICgZz2+Phw0W
+K0EHV8WUjrHntycO9x6f4CKJDtg6trwKWsNdZ+NU7b7+EZcvEUeDCgSLuhimAbl5/rn/1SeWgLW
v8TYdsLCPNqDX0JnF7eWJK3nBt/ataz0ywdsPVUEtbRGV7/K2Zku5Hy5TVRBaXbrznyGFg74nYAn
q7nyJF9eUnoyKz6NAeaKa1r//J/zciuLYbe9ciWpaNJ5I5p6hIWkDvlLac2uPBAXHnWfSFgsx192
ZNbfPr6uVGgc4d936a/9no0MF5dfwpfv7S8YKupqu6uWYzd52Z0tCb8MlQl1nl96iav7qaiMo4V3
LwuQRBTygdy2+E8/GEBpqyyvnKeO9+ax0tv+FUnQ9AQFMi72SqbbCoZI3okbD7Vb+q0up0JuI+iX
0U1pxABbRgaVN2g1yvg5ac3kVaZrlIxT2dOzIcQ4QtrVu/3MKBBhaxMrf5Imktptyyg0menyZ017
zzZ0uMHG0i2VT3urysK+H4b+cWa+m29JjmssgmqKRdV3aKhNzScFyip/lHWrEWvI1O57u7RzfwdO
lujnTiCjCPBYGw+DrMb6qRZWDB5n1gaCfUqjt9S9aVT1a6I62r2WLMP3Smo2KBs8XE8xo4vEV5ZU
/hGT1igoAbu8xd1sUBB73FlA5yacTaWNLHMzFM60rSOLVsyCoWCrG4kbHT0y04DNgHUmxnP0xuKx
RjCR3XeaUKe9MVjd3QRciZG2MyTWfrIWkexIq5RRkHXSUTZp1+blbVfk0cHEKCQJv7Lb4dNst1IL
tJppKB89pFTbGK1SHLYOwBQo6mx7wlQtp6dJRGV1b6YawWZ1teBdVN3RPs2m1UaBNQx0TT0CQuCY
9rXw51qOJ4FRefRrzEzfK7ACDjL3VuZhxrRsCGMc198w4Juqn02in5l7JvLnoGBd9lNkR6/upKnW
3ZgbcGNEoeufvWHu4rsKB+p823SCqNV6bEvCpBeJxqGchXGysxJbJrw4sp5TmujfbeI7P03JQuQA
DtOZBJk4dZKA+W9iQPs1vK1DUqq50yKTRwR18dyhourzLaPjETUqT5pOkC39mm1rkO62n8oVb8sC
julJA+j0e5zj9peqNla2IX5PKx5MhwCPm8WNTG2njFar3XpRa7D9HGz3eRmspTl4IzIJy7GmgUyV
wtBuaLMVvxwJB9hfyMhLoNWPTc+zRt37BSx3M74OrYybU0MIA3qywSi/Iw1w4z9MzJP8k0VQo/xj
MSXKgeB7ThQSI2dHeyNuG3AIQ14x3GYTvpsosCjGpTE/DAZQzI1pAEI9zKRNlZssXlAYlrwDTZib
bd+HRDDgSoKDO5oHaY70oZlYq9pnXlzF+EJeMaN/ZwS2GRTGZP5ilDcVYTyuahmweabuL0MhxBMi
Gv2FQPpKPvRTRjpnXajaY5oM6JQizVXscHZYWb5mczSxYwDQbHtHPV7M3xj3eR5Qiqhd4ORL+WlZ
UvupJMo1D4dEtZ7oOMj8SadMJULOdGTvF7QG+0Mdp8a8JUmt6JTANetJwxSAjmoMiRbyqh+UZv0P
ukHLdwLz1N9qWjJjGhNkG99Fn3c1A4be3WEG82ASGxHk0UibIhJoDRzOobRQ7qLLHvkfTU/EHTEl
bDkhU/bq5yKXaxdECutmUkv8Ob0crDbsyQasTi1uvSUwobKH7tIbUIYdAmgDyB3Dvexber+t2i3l
N4VRAyJCjHm8H9ZIDgPvQ9fc0CmLho3aOpEVqNKmxaDDKz9iD+PrZ8hy+gHbpSG7AUWT8GG2eidt
MGW3WYgPsrZR1ViQdrQpJ9c3W6KvfUoyU0D/BowpMqr662jOTRuM6dR9nb2GlzaibH8x0tj7lg2j
ad46euyFIAOt4ah0UbTzalNZg9j6odyzMa6LzC/oVR2bRU/zHepEqo+yURpdBplp2cgFRZN91pJq
No81Jt7koJMYemitZag/NYw/G90HsgNvGhleeuuZ+TAfB4w8R4V2tEZ0WlTZm1VL/ewVaPnCoS8J
rIl6bVJYkWvjG/koLZGgHkraHYVp5oQuwgY1SCQscOKbeiUC4oUeQM19b6zqL17J5+3FTAu9emiG
3umPndshMckavSnvW9YdZV+Tzvwa9Za2EBzX6iSyilIzZWhMAunqjIwO7yczXPerF+veC2ZrMvyg
z5UOKBCICiESThs0Soz4+oAU2p2ArJkGTj9NEWhvsoEt7v0sRFTf9VC/pxM7fDIvg3K1W2Z+nVa9
+EYkYpMeJk/vbwrXy/ObcuzksVSTQv08etIENmpWmp+2ujKEsy3gPC/q2B4MDZZgyDZGLw/NOIos
mHDceqFFefZFxp33ZMKGNPddPTvJS1Sr2fSwCpG+sYDUP4WRKLdLmhrFMSHns/tqsZmbNqTyshgp
f/MO3QbK1SPKH609Dm6U7FpQmulGhZmu/aBCUkCo6G0NfSZSD8pQYiCFsluTCEPCo26hH0kXB8C3
ky7NDgLw0vAmSzMXN4s+x84d4POpex3sxHkFMlrXWzb7ptirixC/5z5GS1o3DRw9XvKMWanGhLQO
1xk8ghgKqN1ikTH2k4bQ1IS2W5ivHmz8iNhSmWhb9MWaGUo7trRfTWJr1Y23eG2EZhtBb/EStTyn
B2yRWvIHCI1u+jmz2BdZ4OzZx+nSxYFblONe4x66B0NJreeCfIeMxNNZZetDoys5OdYsAWJXnWLs
Z8VpzWBKoWafwLZMP1InhX2SWYqqnJLWLuKTOThFHHhxajo30eiquxRjXrGtoYmrT6pUPeJ3IUr4
CBbUcot7vK5+YgBuY0D4rYlOxyEoKpDoEewdUTOmtl1vpx3IHlYmzEih7GoTiRU6fTb3d6xQMWS9
OK43yShoPJTKvOQNSQe9sMNGU9RmF5tu+awYGYq+RhnMaFtWBh/8FlzYFkWGPoV6WunJzlnknG2p
EQneiMnyzPxRi5v5tprR2QbKFHfDRiM6dghtIawX6U1zHMAaYqYPPN7JNlPtFT/buU21beGNiN5E
Wjhb10xGyhi3jqjQvBbFp6F4ANxnp//pZGS1ENcaq8Mfp3aQGdUiw4EFzJA2yZjobgYAd9F04dvl
kt3mVVNYB/jiaVhEa+6OskijA5xS2TPcH6e3wGQ0RrShBJ5RTjm5DQx8UJz0O6CJglo3meR9Tqeo
D6y2sYcwrdzRvWPb2Sf3hCZnw5d5VKpdCXyEko7GvbdTRO9UyO7qeEZ21farsdpvvHxWhI8K0HnA
B5I3t8C2nOkzG+XsuWG7WO2l1xH5ToWht+FkNPNXpR7RR/uNXZR6MDJTbvZKr45O2KWFpWyw3KD8
JlukCcfKkmMwYSaXWACRJFUktCbK9IsAYqgZTlMb5oaHG4GTq5cz/RdadlAbjNL+nudm3m2iNpty
Vio6GKHUnd7etyQ7nGISneKgnYz+NjXs3r5zGmw2BKQjNW1ONQQIc2MraEqDhLoMMIeSaSh1C9Og
ITu5XnWLSrnp6C9FSpsFNcVxeUNQCJ4HibIXFQIy3bXippf5qWUgZFE8mq3irHrRlpUZ8tqMALfr
H2VXWXmo1W5FILoDuGpjyGq4t5dMmX9Ni1IDkSyz6dCqeYdSqyTIgzAQQkj6wOBLoD803tR/WtR4
yG+Q5nuEWvS9B0wJF0qtqjdLqSXfbVB13SEavJl1iw2g/plMDjKfkepTe2K268k8AAWdjH4M6glQ
at0yWC/iJTG2fFGHMnQzWr+hIBQxDqt4KvZ2BLD/NlFH6yci7ob5s/CcZKcQr7BP4SiRstflOVHN
6FTUm2mZFCNAJ552IfQXrdyWKfVaINGhPHJogr5FOy81rKXOnnY8RK2F9SWTahD1npHfz0VPchbB
jyWNkSZpA32Uo3cHhZpyyUySSnsul1VvWBDPmR+TqJuTJ5kPPURM4M17Oy5SdUOiKRs8DUWpGdQ5
wr3QqmuVUSwdb1IbfKuFyc5K1npVMBISXFKKiHz66SoUJH4hXEtuYs8rCKLRYqvxyVPu5wP1iC72
y+oZXVrPBjxPMzJCPcnIxOdLJTwehb7SN32KaN3K4SffVh5p9xuuMhbMRO3YaYhmsR9LW6f6XD0M
8amfy77FqWLjixmExDJSlDJlsSJZbyrcJXk0xz7aelT5MezxyeuenUgfsyNxIOkjrHZn3hQz9j/o
QxnOXoaxQ1ZvZFoVMhi7oSv2PTFnFpNr+iJQFjUytP2yQxKOMHOwkiCSOcrpMrWtb9EyoxGM9EVx
N+gKqZwhxzSSyGuxCItNpJJqQZKzRtTQUqwiv5Gp7fS3iq2Dm9dJUNzHveuS6IfZhToXdZoACphI
lftWznkwjl301XbRx/g23qVwKdgV4kCheRo0k6ycY5wwH93kchy/z4NJbsdo6LLfUIFEXH3EuvYz
QIoGbaU9jfmRT7q7UQy5VKEGRu21YwXJI2QCtuh+ibzOvrWlasrnsqixc6kR3rRqSo1feAja+dbp
UULuJq2KvyfGMs5HtXRdEniUOhef+qgTxxIiTh0mU2lM+1zo+hZwuodGcE7a9FjWTlyriL0JB9+N
C3mGYWzNNR8yIx0QC9D0UNxHFcx5d5zYf/1ol1j706Q2PoTCNTtzZwCl2ko+ZOXGkxapYdVgKMSE
N0batokP+hYLCfU5Ejq9xyNGKriEcwgOTN0iJiyWY0UjTWydpW5kyKbGmgLEEvXTXLYIDhEf2N68
KduclVS1FvOF6PpCbuYR1OtGQ7Ssha1BzPDA3LF8qXNOYlsmumJ/0dG99k+tQiIkueZlaYbxYiUm
vNLUdXwzJUok0LEvLd+j3pbyjo/wJEJW7tI6jPTg2PlaKhKsNlcIa0bf7JBwgPw9P5qCn4/PgFUs
DkCZ28MuB3XX+1mGLthfEGIkpt+WeVndTVWsTRSJ9iI2bHRUAinjzpxuh7zrP+Ex6LOdDYnX2q0a
9eNkowjwyWzB8mGB7G53iwYDh+F2pTa3OS/Pjy5loSB5m9CIbdbC5kWADqIr3UQGfNY7z26F88yH
VnOe4lSj3PdR3HQ/tMjqs4cWTYV24/YdnwDACu1yi2lGQzs8z6u30Wm9n6ysfMeqWiYNDAmqSV9t
Z2S+XY+jYlMMSptuZRarLz2aRjXohgTxbQTWBKXkPMWvdpwJlX2crYjYN8kaUaorg/BzWRFNM9PE
i77KqRhBng/DVMZBJDSZ0bFX9XYbRbMWIv+p6UUYXTD3rROOfPt2PIe0ZUaRbj7u2p03ftfDgx0D
nc3sU4MG+LZnl0VFP9WGx97ZyKtdXTF7z7WSZ9d1k5exS7wrxzvvUnI8RIoIK0Dn0Sk81xWNaax2
DMySk4yV8puR6yZ0P0vfZDp7siDiVv6YyL/emcpYxFcu9fnQ5u+xV/UaUzKTHuVZBz6XrdJHOsdm
r5IRlpi0R9TnmDmcZvkqprJ6lkknX/7zBUbdATeIKZW+usPfXmBGApk7F116SiOGA36KnfSzObUw
gYQE85hhbYqvjFEustw4UVKUwXa6YB15WtYL8U8rGFO0rnnxkp0AaiabvkkiAiBz8WA4qQhtaRd7
CG5NMEAR1mhU4hN2Btu7crXfudOrVo1dNnhE+t9nI4UMS2HbYxQ4kRNrvHjRoN0rtSxPNIbwBltR
Jo+eQ4fY8jDIf3zNL6IR1wuAXMFCvwNs4CIlssc8qS2GyE50cetin2O+IQU1xkdA0zZunroCKy1v
eAeSdWmW5dDMCe9XHit4lsQ0gk7q9HkLsTDbwvWgji1BLTcgHU6ouLMfY5/8VzrMqmoDiEbvHmSe
ybT47T3rtCXnHVcJoyz0YrzPbC2maHILfCF4cptd59CX/FzyBev3H1+ty9cCUQeYJAtpPUK/v4Or
f54W28h6N8vJXTRqtdp2bUVBoij4iH0nzcSur9tiPGZmZ19LK7iQQDBdxMbuuCggmGmSGPD2nEWO
OS0myv2ECIatHB23QqH/3ehIAOJYxdXnlD9jmWMC0gFW+Han28FAs/W3Rhz6lVn9u7+GmSeSZiTE
TK3Pxhe9Iy2yLhSCx1zUJpT9y3JkdEComDU0zVOL2kyc5rxjRod76HvmAM0LUetgxdRw8nx8Uy7e
HooI/mOHzt7Lgrbw9tIokshuTxfxTTpaxbNeLNmhJ44NdCWeHH/MG7nXhYM5pzauUbYvPgkGkjDk
zAxiVyrkOZkPVBm1CqKbo5PX5Vd96KItSTS4h0xjPGHgvUZgujhVHnyIqMhvgMdh9ztbljVojEtl
zPlxIiYwSKbJurfaWrtd+I08AmtPehIvfJSTa3f84tvLkVf0jAbAGp/4OX5GwpDrO9Mrjr3EFUF4
qttlnwxrmCUu3r+qjSF2AntGAhS4iayScJzZ6WwdUmN3s9rhMbPnYfY2XT5W3kumSHXZ5VQp5tay
iyzZkQU/m4fC1fIqjPCqXVvpL15dTgCV7hoZpK4iorOnpFkip6uUpTjOlM82xfqk258xpLrquqI5
/S/SDEogmyCTmysK4fcOzQSV9wX1KSOqde75z6rRLHMe1SIuGMqX6h23qUwDg5C0J4UNdRbAFPhD
xt61YLrLl5QzRrRocruYI9n62VeljGAwdO5c0sBUZ8M3przeuXOVfQYnWbG3QTW2szsnTTHo6e5d
TqYHfAfFtH/ZHZ/Bj1/Sd38Ny5aOlhChGsrftxfB0lEUu4tdHEWvJCiZVvjUSG7ro6nwhfYxnejr
3tFbnklrJJMGa3yfBThul+yeJHdxRcX13pu0BpAjlF0nweceHLuZhlEt1fIoiKhL7X7crCQ8v6wj
fPJDjHXN0ek5q4nONvDjS7Eujm9mvzjGcEBQWWFBwxNytpQXGDvUjmbMUUmsdm8nWj377eT8NPs6
fvr4UH9rxPNjWVCFLfwz6G/Oa1a2WxXurLxGNpCUB8MoFCusij79NCd5XT8SOFd/w6uvJFumKk2K
YV5o8VcF4rZ5MgtX18EuZBBZU69rXyd7dJ4GI8m1rapN6vzl4x/73nVBPozUFhYajN+z8q9oFzGm
OTyXiabAY9/Gz9ncDbdGZEdXip53j0SdhQKdqodl4exZZCwL5j5ujrGi6ts1tJpBTwINsGxWHvvH
p/XOk8aSswqI8TuhF1n//J+33+t7hkqG1hwx5ht0nZxykgeEOvHdpHQa02Fwsl9msvsamAWlO115
0N85V/QUzEb4RMGwOtc6gNxYiHjIm6Noy+x+SEr7oV/66ZumTsb+v54pBwJO5gJqpknmni2xSt2N
Zj9X4zHGuBjmAkuZUuFA6Qy9uFUUO7lVxfI06PE1ncq6gL55ymE5sbBQmrE3Y4d4dj/balSdiGY4
IzM3vSkHnmeaNI555VJerOM4PDBiW7xINB9IYnt7J4Wb2qmudsNxcQptIwWEgSrulh00NCIIuq7f
y7h9+fiarj/97anx5UB17jKjRIdtnS3idu/kTmNbgFJ1NcVtK4p2UzNxeFQlFh+267XzUDedxXQ0
iimD864Qvz/+Ce+cNuUGOhmXYoca5+wn9LSPE1qo3iF2bIfRL5wzX9OX5ZQRmZkHNZJhvxjg6H58
2MubalPnkNmLf4kjn6dsq1WeWRO17bHG8Z/42qjknwyBeOLjw1x+mHh2KBpV9FyYI1HYv72rStow
D8PsfEw8NGdPYF8wGC9MDevnbvE0ENop0ZOp76WaciAqoxLbiWo89l23gMWybwZsnJ8//lGXd31V
iCJcRKCEGM5Zr80/a0bXzB5MKmU8FoMtfV1YLXZrM5cHVpnK8CG65K9RFk0bhGjNwRB0BT7+AZcX
nx+AgwuNG5cF197bH6AMzJoGq5iORMIZv41ZMQZfKczlP79Rrot0EiU1Hi0I12t9/c95FvbUzX3j
jMdx5XwURvGMpczdIGRpblyBnG4dWhw+PrX/Q97evlM0VIh9szUgtGss89ujpo1gzGHr8jjz1D6g
zm+agJuhEuzdrr1WBSHfY+oIg3YbJmIKRG2lG6AlnsPIMmLdJz1DS++sVEmO1WhGJOyi0YL3QpIN
pV3e905YajJSA3r99Bw7PMTobnA5m5RdPcYwB+D/FxX8UB3IUmgnsXIz8F5JdyR6bYmK+5Jgp+ZL
7s4eLnoGNUvgjGJ4jMk+5a+iqm6+MCzrmBNMaWo+mkzIh3teKHcPDT7XvmsomrzXZQQXH0gF/chm
SMfJviHGBM5IJ+3OZnLYMtpN7UQtN3SZBQ+ZUosXEcXNMywQrzm2Vm38oH/SzzRzq5aAU9YHrQrt
VR8fNC1OAzScQ7FrJLlrL9ScymvFdNbbr1YZ2sBcFpKmXUHbcCzln6SW3g3YMiQFPHvCRTvgLN5u
VAc2MAyIxxtPpvqaRBR1T2Y254/5SE4evu7IQ2oz9taIZKLL5a7G0/kIHoOhND1u3g8azgMdHKSi
ycuiy0jfMTDO5GueAcfYSKmOZNNmiF0OBFThAO2tCe1K5xjKLSPr8UvGJKT9lk7e+BBhNY/CzrQQ
S4zOEi/3DUE14Hv0zpke9CbJFR/tcfolYquVB7FNKOYGnV7rHiCuYU9ps/J/nJ1Xc9tIs4Z/EaqQ
wy2jKIqiZMlyuEHZ3l3kjEH69ecZnxsTZBHlr3y3du0QE3p6ut8AiL2JcFda5VaU1f8xSbTUqjIP
87WIXakHkjnudz9NRbGQ3VzRZiiMoBOPQi35BrUKa/ZKRGB4sMktMe02evUDZZggRMKE6j9GvY3x
VQeaMa6VGEmZk5E6g+6v0XWXG6wU6jm1vABInt+KAX4ReOBd1vL1hzicDPTfsLpWaZR6RjktBWKZ
986Opfy1cLCpccCTnl2viRsF3ajiZ+IIgCg2vMMOQnhcAA4R4rMfOcMnnp0FQNc6e25gvTwAe9Ee
Wyxwv1uZMo1/m6f/9krmqucCMklpZvceio151up2DeICHlvsm5RVRqW3Nl6gjQuX3XUdkk+Xkg7y
+7mE1NmjAM46qBQnbx453iwU9w9aJ4XZeL+g2HYvmQaconYpOTtpkX0Khyrc+SmIyYW9I0PfbA2A
pBIyCfy8UeZPVY+Houj8BlZAM9p7kE3dCXvIaJsahbYw1FXtRJY6KSdQtSEPh4dxGYV16kWkHD2a
rbVevaZJDpanC0YiQ1qElbbuyrD8ej/0X2UyAE14VzDJkMl4Hc+vmzJ3oKrplTSKsF4RWSoOmRor
J73Ipn8VJQASkpTJ0r6WL9uLOZUSD6ZODk5lF1Tz7LqJu1zPPUSujiBNgUYBbrC/T9D16PHYcfsL
MQBkxazIauo1ye34s0djLtyMU6tEErOnLty5V/NOuRfpU1cD282jYF5JnFIcTYPAsY5NMBmHiQfL
rk1NZaPpQqEvBnPh/qTLYzv7fNhicC1+E5JJKi7Xeepspzbr0DzWnWVtuQ/6X3Gq19pugpRRbFW3
iV+DMCpjZEITlJzuj3615KC7ZQOFViWXH9ayl6ObY4OhFGjRo29xiAWUERiUdX/EnRFQASXj7MX0
CmVJNPjGJLsgQXVLkqhgrM6GtarBcDvh6kcQX94609yo/khJFH+lYZCrH7Gte5/uf+hVymjz/IHn
gxEh6GsK+pcfOobw4RTP145ONOofbmmhbgIkZ9+MjvELFooHMBU4Kw1LU9+bNMrKBb7YjXX2HCxD
LNR8id9zZY+gbxL6coZ2rKOg+JoNwnjDQEPZAK5XHpJsUA+pHVQniM9ttbDIV1EL7DXrS9uIsig1
ttm51kWb8R897ZiM7disYDhN73rt0eAOqFAuELmuQzWjwYeAdcF4Njn65UybhtEXglh85LDKUrNS
bJNKbbFRJsfd5MS1B8Ur838r8B5vsGP0/jDoQ/zX0335K2bfbHZR40+9qoF59YMvVmETMpGKMsBe
+sP0jTK7uS6zIKhXgZcHS2TzWzMOq0Hz2HWcsPkcjBmQknxgxgfhO+sK2ApQSl1RH6RMe7SwvNc7
C+MSepEqDyEewXPifpDZmWpXaEKGCMUZqBW4IPOKLDjQh7QjgFNm+8tXkik6pX4hliiY10eZGh0s
K3inPFWwkbhcbiMOxwIakX1UJh+0cwAEYNyMIkLYtnSiTVjq1kK9+OaIgArZstSNeJpejugCyvYK
aqVHI8/KbQp/GXlTNddeS6+2wcHr+sP92HFjNXnfU2LiRpZtNRlE/3iGmULzVXyCnWOlpd7RmHoj
22ZK4qsAgdtqYbAbq2lwDSKC5NHepqN1OZitqBZkdUc/JrbtnQcjsd9AV0yPejdVq0TNe0T0rSRC
uc13Fp5+V99JagWfzCavgXtzVcDpOwAcdTYVx7gIzGanJoNKZpxMZbFx9Aps3v1pvVpHKt3sWAKC
brOB5xr2KthqUhu14kulD4zmRweovskRO6/wkIKj+9uZdSAs2Ih+kOBoNjfPbGbr2IFektRHC0W0
XVlxMhF8avEJNpytViTal0QJo89a2hmv97/0emKBYElbAtmgJC7ONpDXKVZn6WN9bONWf1XtyTgn
SpasY+BbS8YqVzc6X+mSvRF5cTtBSuvyK8OMyO5FZn2k8+YerKBNHmtuc5CiXb6aEImsVnpcLVVx
b6ylZxjsHwrGqGsYs1ERQsuyPBhQD8ggJ63RSFbea4Q/3zpgQ1sgx2Jh81xfM7BWQUPQKyEUwIiT
c/7HoZzCyLUVRWuPim+mn8A6+fUvW0V2mi1r55T5EAs14w/fsrJvTebH9QEleD/0qEtFBZ2cv11h
gyeQTfYK45Fq5OzXgKXmaIXueKzRKEfOTUIUgvEXadtSvL0uyDlQd3m6kjGj38MiX3540WYirJGN
PwbUELKDPiFqEXeqX+31Pqeymw9UyTeDETjbarKV+l2dSGcARxbmOK7AcpTx5/sffxWy+EXAUTQ4
AWhwXHn5lCjYmSFQ9GM5tIGL7IjWpOgO80Q6gnzHiS0EoBitgzCP2n3Oy9t9v/8Drvc8gZKoRdvS
IfWY59Bj5o4BzbLhaII8+xhcQ+Rr+Eip/TBVkW7uIkii/XerdY3FYoJ8eP6RvnPpIbuAcg4vtd/d
O+NyNQhYrcV7ITgDs66mY+qwBM4R4CrYgpUCC6nK11lfBMmPQaDBvg2CqYCAAmfAe9Pi2hXepsSg
D4AGn+ZoCxF9vllYEgxCyNpN3Mn5jXMu/yCHMDu/PweIepsNaiAKD8dVFAIHf3ALpT8jzYUME6X5
IbC17eRT4E1XU+VUxUFpw1asWmLGtHR8Z1uG2WLLkCARMUga8DG5nDZ/yj0F3h/kMwp546qnhN08
hKmAklHbTn/sRms8WRpcxV3ZjUgu3d8w1/NCiFKt36940nE0sC7Hb+imasyL/lS5RrnPWAabywBR
sF9d7gR7HfmcdOeNaZJkq1Tr8xJtjVgdN17rD2vNKBc1n8zZPmJCHF4nCCBwHeoc68sflGOL6IdK
jIMmJIsHNMiqcRWCn1+6HmbvICYeGyA6JUjVEEWuLt209Ub010vnyUkVGDswPfAF7awEMfA0B1y2
7bK8sNc5bMpsNU62H62roXGyv4uX//8zZO+CisMNLrOgkV0ZheI+JRYw7lWm8KNXaMU3HeLa2EUs
DHe93fhqehdok9BiBLJ3ObtearW1P9jukzB11KGTUSsOpuJDhizCZF2l0bBxFM1GSBpP6oWb6tbY
+KjT36SYgwaNvDr/uKgiUWXl0KUu7shUtQ85pSv6UH6vH8KkDpQHpHoCbxVGY/4mYV1LmJhZbJQz
Da4AjihtBJK6edvYhEnbjTxIn5Qmsx7NoMs3RCxrNylas67HUXlowmgpHbjxzchPIa1Gn5OrwZ4d
L42AbyVq6z3xHI+rTQovHqF3UY4b24ziY9BAegDPYr0ada/pC4f71hfz2gV5hbYFlcnZ4NB+0eGi
2PTEMS23TuelD2PsGydb1b40edhtqaC7u4WAcnWu0NgBJ0k6IhvnrPblKoNyC4YJqeyTmgQGMvyx
2bg/DdXX3gvLRP4VepSXrSKt6+z3XE3G4OtQl3Qo6cNEL5mbWm/wENP00zR1OOGkVjBCjxoHJw++
oNTk1yVUukkTa08tpZeTtF+5/wXXH4Aqjsz6PYRQpaDC5QcM4ZTi0xTaJ4EfL6IrpdY42EPAZFfX
Tmxk5XubGWpLy8YfaAUhb9DC7miEgXfI/V8y3zw8IrFt4RXC9iHVceQv/ePAFN4AH4Yq+GmEfAJX
21MmRKvQN0ZPG9X7fl9WTt884HyrZt/1qPSgMdz/Bb/bxn/e6tTDkISlt8g7SOUFP1tN1JZyyMCV
+uQBXw82Qo3K4GGKwa2tYlE5ysYPpuQYYwUcHKhqap8xhyCIrEajCayPvoATYKwTj37Xc+1zQJBu
zQtnWjdqhbfpCkGUAedYbDHzM3B+e4BgwkDvZRCG9jbVgJTihamGxmvm95O1H4Zu+GqVmhgOji9U
FTOQWnT7wMqKbhuYIe7Hra4G54YEONyZJqzcdZt6uDe5xpQ29Sr3O12taF9l7gbqSN6uyK4RYTYy
weR5OKK8l7zH2nJFuy1JNorVONC1OsOCoWH2faq9pmowHOoAVeKzZjR6vUUawDA3WGEJ51vcT9O7
GoLjQlgZpcCH++sxP9FoNSAlwuVIukCtcq6yBkfMCTFPD58C6NLaztK76hxUhvLcQJ7ZWBn+Sfjw
LtYMZ48a4MacZLkFwbXTEHXkRv1jI+J40GeNVXpPLhY160JJmkOTF3xjPg72awJN5i/7C4xIOsS7
XoYn0oC5CGzuxYaS6LH3JHLL3fgORQ2B48GGfAxK6v1JvcqBGMxyeHl7fBw62fPOfjLQPGrqMjyB
Aps0BLAjsF0hrVZjNdH4G6lYqYW7qeKxlZwoB261045qsomsMDzKU5wunPzrCecXgQOiySrnwJkd
O9yxaA4HfXDK3dr6OSJo8JkHLI3oRuI5cUhYKr7LNPPynDMgYQ+HY1pqSKhdrjC50BAhThmcCsto
jzrD7mj4RY92P1gLt9LVUDAVQCZLG0tZFZ2HFBF2Pq8QPOxrEH7PQo+GZ3SfInhzzZK+6fVQlHNl
a1OaS0ob7suvqrEpRz5UM57g/hXb0Yu1eG14tXcijo3Kwja6OptSUZNaJ88flXtvvotUHUXUnO7G
MYCgukVVDwi8VvSPaE9OKD7E2ifRWUsV7fllhcgkpTj6BjyDacbNs+UOLQ4BoMk+pl6EsVDbVN62
a310q3H/apOVUqKe2iu6WNVmOHzz8tF5uX965Bxe7BxSqt/WcVRaAILYswfM0NeirOpUnNQQPfBN
2hhe+hRUYzb+uD+QLnPT+UguV7L7/zVBa7aaVZDYVYL8As8htBrXzWQgxdKHhr8pM994GQusjlbV
qJUhjzh4jeugx/hhx2JRA181UWor75qwy/qU6Z3G2yIVPfwks4D47sYWPXpIkrb30fJez1cGgJYP
P/CMzlnIg68ONzOGYBL6oxT94AnNvkOra0FpNmhOVEfaR9GgVVMnkfbow3X5T2C+s70/cTfG4/qW
AHRiKU3UWTDRukarNTtsTqKbinVq+tkP7mJ9hDabvWRlYS9cUlenjkq0DmIVcAFMGRLfy1OH8o/V
kY62J3eqxscmsnF3Guxk+sHLb0lS9urQybG4EEH0Eb3onF6OBQ7Gi93GbU9qVesnLR6UHfa4/hEr
Q33XCGv4Tw+HcWEBrwaVKraAcy2IXvizz7U0pTFVD7NYPQXONK0xV8FOXO+TvSZK8HVAfJx1lxTJ
ginv1UGTo5KXogVFaYnm9OWn4n2mw2Nv1VOpTSAKFSsav4EyDA/3d8vV6oGcIutjt0hdUq6gy2FK
emSmoVjayflt7qXnZnYk6Nmveu9of7szGUtuSCr8fBU1vMuxTJUMOoJwexoiM3/kDCDyLxmfVvTb
BsnOy4+//zhZM9SBC4KXnOdPpRpRB4s7+N5j46krdi9EeByqQsTXg35pn/zGB19ELJ703HUkMUwQ
iMjZSR/dvEqc0UqeJz/APi2uKQ9vBi8WtHulncpUVYaHBJRVfxSlnXwFAIQmAQKPWH4VHpqTCtVG
da0HQ/vJAKlUrjOsZM6Y/KT9ijqbo3zvqPRiZ4HrdPqrGTK24lg7afed1BSlqF0qSnjHXSqyD8wS
3U/o3pAFYzkC3h+KeVR+ARSrTEtajnPdMqptcBLZFhD0eHRfPV38OhzAMwTaCWcPtfF4JdXu1K9t
nmsjToKhi61L75lnam0BXI8gMF9io0RaITZ53dAhRYH7scZIST8kEeZxay22nGGVZUmDOWZD+Xrt
Vji/fBR9loX5tqaL3j9laTcgKIAWFP5GKyvSC/GpwFFu+Eaur0Ubv2kHZSHaydz3co1pZSM9CO3F
oYA3j3ZEgqZPSnKKMQmrNzO2K9yF8F15qKALsgAIVdUPviOrvzUX9bT72x1NwkqzE9dvfoPtyeD/
R2oO4M7Fs6P0T9xuBfhaXeD600m4As9wUCT3R7v+WJ6C5FRgNOgg0QG8HK3SHAkwKvRTiRAOjl1p
uHVMPAs9JY4eLDcpDogBoYCRJks2BfM2h6zfYolhUrih3SFLDJdD2wJ9GRFO+slug/gIyzA66GmI
3EKMSP4qrHrsWMpWP2H7h17z6LYrWurNUnHg6i6lpmHKPybPIXSS9MtfkWO7Z4q4M59QylPPjUjj
Vz+yEOhIinGtg4TUFmb86q4hSknbIDp1eAaAubocsPMKpyvGFgWmLJn+rer4Wy+pSIhb+WsEfcx1
PMV/KUdPTAYDgfEJDshg5GlnXY4ZtS5ul40fn/pCiY6BGOyfiBJ8jzxviSB4NZ2MREUQPXquNFgn
s/00Gr6p1r2anCZ0DOBma35ZbYy8H21ObyC+Y2jb5gszenXBMSaYLsRm4daQMszuUVF2Db6tfnJC
3CU/TIFQwDX1xQT6VAne75+Xm2NxYAyKYRagl9lMdiFuymFsJ6cBCbcVaqjaDwP5xp9GHnXJwmV6
ayzCLRVMqtms3WwuC0bPAlNLOJslIRVK+MZ3VXGINSVeENq+tWwmVxtZEKTgq89CX4WOtp+lBJ1S
bnuhnqIeDWYLm8YCATutXSKpXR8Dog0RhzHJFXCzutySqEMEDkCW5IToR/xhRbH7gWVC4wMAjltO
P25hq2AseavfX8DrsMNu4QiCA6SArOGmdTnwqKZpihApK+h14Q80bsxtlzZSUjJ22105jg6qNJ4W
rbPYRMUOwcYPHRrfwtrKtbu4ZOSvIFEyZV2EAuss+InUsjqc75hwoQ4vOB6erLD6JwmGTj3UiKCu
EG6ZDBwngSZS31qqYl+tN6Vc2Zbh1KCoAEPschImZ/AURITHs9mmBYqSYMNa1FMw6rSo9KmoCtRp
Z/nuZmHyr1adlJBSAeVPyoRQz2el2LbFMrdGaufsJFHl2qu8UpI3w6hALq2ruuyKDpRkCAildUbt
kybBp0c0O7N0baPEp61H343/AT2PFGaHr7ZnrXhHO/2jk1np+OSgYW1C33PEz4XfLY/1xXIhekyt
iORMVsEpLV3OV++U1L67SjxH0CI2xTgKesEh9HjMDg0IuFiirh1Uj46hpylvUVJ4e5Rzy3bdgwJR
18j3he+t3wYLu2hu96IBL6G1Jpm5pI0SWnP5uyar9fxC6brnLoJju0LjKQ3XqMLZ0h4aE1JwL/Vn
sjPEgFY4ElS7trTNZjM0tRtj5FmWwyvucPIXRroXn7UhVrSFiHm108GlEJh5rZKnI0QuM5A/8pmo
EGahtnHyrI5D6a5DQ+cFL6z4OWtgx22KuG9MpIKECycV7d1mb4e4qS9cEVf7DhIsVyDVKfgJzNTs
R7hW0VdxWrfPdkb3UYR69NOKKxWNHi/X3kdEZDaoXE5f7m+b60/nsUx5A/401bGrFnVriRrfXLt9
LupGII7rdwd7jAcpYpmgG6CvCyuLN8pYuq+l7SyZJ9wYHdQAsA0QSCQ3+izCFj6lPqF64jlA4e4z
ig2q2PEE7jE75fUd/OiKsH2haFsG675LB7wVK8qhr/en4CrQkMuCgnU49ZIDOS9VFHTeTW6A9hl9
Hn/nKmG1YhuP/7iN5q9RU6y//fV4ErIHxcd2XDBYswNRO2JKcW+Izw1ii8FqGGszWnt5Ur5oyCn9
a/tjmezvDzkXLecQAnq1Ia4i0UAaOc8/RjcuaJGJ/ByQ5rpo9PpjoKxIKhUDk0rhwxG0jbDm2JUI
rm6zQbHFjtS3LnHbAyn3YemB3j0ZaFtEMEXMKlSHhUBxlUrACKFPikw9fUtgunKv/HEIxwIJBr3q
o7OOdheyhM2Ic0xeC/8j8Yex2t2fkeudB16FWeZiYf9RzrwcjeFja+ir8uw5+Qh9TkHHzIusLwE+
qm9V636jLg0tPezsR9QIVXXhsP8m1l5EaxJ5MBD0uCQSm8LA5fh1nNWAQ/rwXEBcOSfYZBprG8ZV
9DLYfuWfwsEcxUcIez7fIKAcl89hl5g40BPcvzV1MvoPDoyNDwIaGpRI+3oBuE+eY7sUO0sML0cc
BlD/KWNUr4YYrhDmsvqwdxO9eOHbc7JQENjaqlERAnzO2ecnygbxa+bVioZLc5S/tvgGe/sKxGe9
cQZEhzdNleT51i+MFHG30migAqSlhhFm4ytvCDHq8SteIO1Pn6b+hCRorCGkHKDP/jRp1kQcqRL9
HY08/wOEoGc82lIvcuukjp/+GwjRlMdEG0vjM+pS7bj2jLQ2NqhjBf6mgTiEzE+LA/gOZTwePgpE
6XI3Un4YHkv0BJ1HI2vyZ2oNZbS2sMZtDgr0JuPQxVC1z2yhQtsN3WRgOoXKJDQ3JWicT2mvlqHy
97uL5yqWq2B/kMK4SotVYPxI1kRnq237x7EuhncdWPKTj0MBp89sqn+VpLJGqjNahDtumDp/faWh
mEPBkyccv0CdG8GoiSo43WQxFF/Ep1pJw/cwzNpN7aipv0aJsFlHimo+m1Hp7yirqAtp1PX54hTT
Q4KSzC7y5uXKtHYmela6/+xbYVTv4sKb9JXn9la61t1kqhEhryfb/Bq7ojoJ+L3pxkMWM1mYht/8
lctzxoOLGMvvIPSBAbk8Z6llI4zo6dE5yqcJv3nfjNQ3tzaap77vGheucJY9cS87X3M4LY95XqRf
AYwH7qeJy9/+ksZlGb9rflbY36yUHtgxThvFWurjyHAz+5k81mT5mqyTWugsHDXoSPG+oLGqARd7
HPXYr9dhxtW0UkKUrFdcW8Wv+xHwugOJHDRtftpvFHIk7OlyaqIMsJWHCPK5a0CmbhW1z98jt8nr
bdFlUi40tGBLonXXRPHnKfSMbK3nSn/qtbgCya8YQWItXI2/L/yLeZBpInMgdRZonc1rPdaUY6bU
Z9pLXdSp91z6oWhfRh7x+hPuZU2/QbHJQ0wyN73wdbQGSzk5STmCk1OLLlzpdRym7wCpi36tth2d
Nx2pvWTb1WOefIBV6Ms9Nn699z6UYgy2BR2j51ob1eHTKKZs2JW+EagLD1ddZt6zj5IaVgaycJxJ
ykmXE21UInFFbhovcD6ngzoG0y9XFLnx5uh+sDfayou/oEvIufTCPvIevcxq0oPZivaLYVeImIag
s59sMzXNL3UaVk9OT7liD8pWKE9annTZZ8/C2upT5nS6sq5zJ/uS+nq0RHr/zb66+BCXl4rBgaI0
xA2pzp4YoY09ppOl4qw2ToM4Pg7sw8ZWkbX91PWNE60ylCTDB1R1e3inqcBQJx39tykwA2Ob+HHC
vx7stvzbWMNvoZYPqpyejOy9Xs5vhH6TyPHeOuPE7GgPSmgEz1NUFY8+8Kh1kqfZt8pH+XHF/Azv
U+/+pfgerG9Zl6AgyhuCQsE8yHR+XNCo8IazKcCZrwDOmP9kdh1Z6x7B0Te1DfuFT74uEaDtK4tl
YDPQPbhSCTFCj7QRlNdZzSLjp9p3jyOemjsJI1nFPMvxq3cTv1prjl+8NDx0T5RO0t1CCLl6s8hf
YVMhpFRI/8abzfww6JXR8ig5J/qELI6oKrPdKPkgBds9RKzRQdaGg9pRYy+sscuPBhKyGLNh3mAg
cU9w1r4MymTEJ8tuOxOXEVReN5qXxkgAgYLpV9aoLTFYrgMfv5r0C5YlL2YC4Cz30hofAjFs3nPT
lHAfUr37yf2RTdtC6NOz306/8AlH6l/tamerNFJoE/71q4Iry5LZqDz6lycKZguKMmTdqIOBx7zc
umZkopGQyAksTWcXxu4/ZtHq7yqsqOckbUpvIe+8qqUD1P7dIjHoI6I5NbsOp8hRB711xzPhHN53
2EwvJQrCezfSg7dQTNZqGjzOhyNq6+v9zXJjr1DJkSaVUDy5imdDU7KvKWN39nlquvaj85MmommC
+PXWR7zixWjS/6LCEx/3R70xwehMAdaH6kIqNH9hwkgYvLKxnDNGwlm3UqIw2XWOPX3L2iY+iSr6
7/54V68Yygdk9ABeHdlinGsaNU5XNz389vOErOtDVunDu2hrgeRnvoS0vEqxZkPNHs+TndSKW8TW
2c4zgMJuWAPTUa2i3YRV2GOr40T7xMvS7WAM8Tk2rCUK0XVyBZ+Gwj11exQykEGZlSxQ/UNe2/fU
82BWbnIws7JsHmq/nhIahVX94ObYZ28Rzsx+5W2PUpPCQ3w6pG1lPnd0jn4aUxe/VkAIxRo2SbTL
k3Bc6p5c7zscCQAfE6KgnBvz+pPSaeVAEqqfSwUlXVcdxEa16/6998dBnHRU1/Z+gFPi36KpAB6C
G5E4WCnkMe+h0A4Y6pgM/QyNCx1u1ynxtTad14JK6wOFhuBwf+P9Fga5DCUg9CglyshGIWueznlN
NJhl2TlndFhtbZ+QViDGkqS2tirVIHUew1ZtBRNgDwdN9Pa4a4PGU7iRoxbsgFHlyjqOoH7v4b5p
Z15RQ/9kTEIBgzia6r+lHrnj3mnz9kFo6uivA6eoklXlDk6B4quuxptCN1JvO/GYtvai1YBN4gPS
Sf1J002Q9M6R6Mh8NCs2jY7V3aslLHPvQ8MIv+aq0r9REKzz76PW6B+oxStEBvo47qqLyv4Qtt3o
P9Z0z79mfZW/Il0u/KeeZzLeAbAfg3GV96317/1ZvT7Okg5IBIGoTftx/oyyMOgWRa0555Z+Wbjx
M8tXtjlwRakqhB/EUuX/Oj4zHqhX/KQoDgGNu7wP2sBQUF9WrTPuUuBmjMIk+0toTSC9bal7p3Ka
aa+NkcDmwcbLaWt0hOtDiavoQxg5evu9LzJSkLiYEImWvd+NAOeKLYgHxniHMbBGWa/JyNvuT9Rc
qpW9LsU/dQnwl/nIXCMiK+t8QJ+sPaP05PBDMz3c6BOmKw4VU+s9MCWBPx0U/b8sEck2oX3lviBI
kmPvmIeGto3GGs+YkmLBWlFF0SUrNdUd8UORhr6N7ubpGzMeTEvt5eswSmuZIjWtXrSE0Ai7nPIg
iYRdAVY4cyQmiFNFuFJzx3hsiqJc1Z7ibfKh+u51arLjDvnrVivTxuZCSwm8Arm1vL/+qHqBJ3Pz
pBfteeTmfNU8P/wOK9/ZSt2c/TSK+qNuOiBm91frxjaTjtHIBlGbl83Qy1GVNlWmznGKczP0hb+B
hORvnNI1HkpMQjYDHlrtgfCYPWRBASz1/uDXVzJPCFoCXI6SCTofvDALK3KttD5neao/qNVQRGvV
xWUzpgz5FTO25Mf9AW/cAEC1uKQAxIDBmW9NmFCFnY1xdy4qo+k2g18M2iETWbCJyrBfh10Z8FTI
ks/3h70xydQ9JCsPuSwMEuXP+mNp26SaJjcU/Rl/UyP9yg+AieA4QLY3fdCUzT+1lNg+5RMmum+O
P7YLsevm+ICppLE8DY55mguoLycNK8TZVXR0luoIHpkwsO3bj16NiNNo2KOKbVLjRvtCsfA2u//9
t6ZdQlRYYVqZ3L6X329A1C5TLUEDWU+0amW2ceTuTLfzX41c71bIRGAvOwxKtFDYuLG/ZJJJFYFg
hFDYLC+i0eV1aJTx3VPVH/Q+soNViFfOT92PiKa97y2lGDeCH2oLQAokigGW01y0K7cTo2L39ufB
daLhMR+M/D9iPILTiWMnzVEAi/0nkS3EPSR2/1dfO52yqauh89c6xgTm0ej1RNkreASBGQ6gZFMf
c7BkQzpLBPvWdOPPddZF9sIa/c4KLrMGqRNBIYhKuJQvmEWCXo/1ohjxHou1qH/V8Wo2NmWTBvTy
DR//8iCJX8KA8vR6wgMo3CqYLjSbCR+p+tiEYVTQDMVrelUMqpJs0JdSq9Xo0RNeR25Veg9lmRXN
qnfq0sAMqdCTryWCj/26SAfnPyyctC9Y4XD+8A+gIWkUfZGs+imABHd/M15vCnDtaKlKeL/ELM0e
WkPqaKXhKO2ZrRo/1FxKnwNen6cs1qMNp6JbSMeu256UsSSSEaVJ8Apc6Ze7v9XgFHpq3SF7ViXp
tBL5ENMKtitIdoYrMnEgDJpYd2D0Y34PRdQfOUvo9FtBjjevnlsQUyzY+F/0QhPRq2ZP9s+/nRMJ
lyMeUvxDzWieMSroV8VDY05n3Qs1A2FZMwTU50VS8E7sklgFqXx/xOuQwIgUpukHcz6JiZeTUg+l
h5dNP51bEz3b3kz1x2BQ3n23JEAVmGX8yolE+/uDXi89hRJ0hqksUu8kI78cFAfDzK3bVj0XejFu
8jyRJl51+NVN1Yd+cOr3+8NZ/O8uT9TlcLPw09OgRBS2V88dks0YtnjtdyO0vmbxqH++P9J15gKS
CEYOlQPKGIiAXH5Y4pqDltalei6zsdk5Xe87O2pPVvoTjT/y4URvBrpahtmA7JwSN1ljPY3Xxur+
z7jxwbyr2epUFGByzJ/YAv9EZwx96+xoYz2t6NXr4AADddsAIV04VjfWUmbihHageYRc+Vv+uFPN
0K2KvC94nnTptAdSMZor00qhVNWNfeDNk2m7+193a0QuUPjfspHDI+ByRLyQTKhuA9aulZJ/ip0k
3HuDOSDXl4lgMyEstJCt3JhOWZoiQ6KGQFI6Cxx10OBSiNvuOe+mYdqamdW5L2pqeuMKTJtvLrxT
ZeCbbVeYKqRGPJHpvM47w2BWda+rPe1cRASYTDG8eA8cvNYXquDX2YhEE9LdIBGRL5zZKVTCcgI0
lOjnvi3EWmtMGkGp1e8y2H24SCjqAdG3GGW9ljryXy8hJ4QHFXQVAF1zUZcuMIyhojR7TtIKd6su
8g+GD/IEbrDY5Eh2LIkwyW+Zz6lG7iZlDiEeq7MljCqKi8CwdWhyuYlNV4wipNdgSox56ZPmx97a
g2j22iLPc1L8yltHtcBuCvmXJWWMGwEXySmYOhLcgjqEDCF/nBce2VVuxL125kpO36ZaS/6BAp0+
mITdHjPQzJw2mqK7ysI5vbWJqU47XLRkQ1d1RtGXY6RWlXam62vsvd7topUiIxA2kc7P+8t7cywL
Xhf6S9Rp529mClBmUvD3Z6uouu8VHpBoO1gAojsNMZT/YSyJo+CtK/mQszSiUGLcDge+qzSy4Z/O
h9CNgKnemT8KgerYwpm5tXooSCBqQmEHmMBsH2mx6U01ldQzitzegzka4daM82bnNer0jWb/tKrq
Kfr8958IQgQ80O8tPC9cFaUphKgn7QwhkbQjSNTHTK/SbE3jhQ7q/zCY7GKA2KdgOt+fbeOWiAha
+rlIkEY5qhDLt4arwEeIlNRamM4boZzKDPg4m1cnEWg2nUXvir7HR/aMtXDsbRLIVyoPbU//XlW9
shFd1C25xt9aQfJNQgDph9Qqvjx/U4i6R6GkxtlR3GoTOYWBgZfjxhstpqur1YazY0trCwHoxokA
RkYliQuS1sK8ITY6tcDt2ST+RKX+jWs71X5QS2keuORM8/X+Et6YVchBXMZI8LhAHeSP+SPEIODa
edNoU1+N6vTQ592/ZYMOKbKNjsr+TIwl6dMbc8qASM3II0ECO1tGx8U6L6KmdbaNUhW/uqbz+gdq
kJbYs6d9yt86/IsNSkjBtKBrd2tocg8HkhIAf2b28lvx2IwFdqDGWXGU8gX0VpbsHQMFnD2gteQ7
L6Q+X09o6P8PeY8tKazwZTmVkBIuB7aDpM1DYvh5UuxkUyMJgpFqNPmnKXCrsyrSot7cX9Zbe0iK
+qAnyMsAJMfliAEKE6rRGPqZsrHyEhmOjwEn7qPJLrGnLFmY2Bs9OduRR1KiNUBqzBthg1ZCiTLV
7GWq/4+zM+mtG2fW8C8SoHnYSme0bMdxxs5GyJekNUvULOrX30e5m1g+sJBuoHuToHlIkaxi1Tvw
GnQTr7QPTtlTNsAX5Y4ELT2NuK/4U1+ipG84cfqYCCW+o56iPb8989dguZUjCfyIf/kPZISXU3eN
Is47Da/XNLb51vXYGyaq1nP6XLfLHBJV+muXSfEwSHuKUOeex4Mt5vYnuElq1lmBcLaLlsiO8t7r
DIoaM4UNnk2kalxhL3+WhoHw4Fh9+xTBBUEZOxKkFYC17kEAUQ9Gkv1DvvqPphIi7E7c+303vkxp
2Hy8ZlfKD6duK1ABii1PsNDu2fTil6ZIEPiJZd03VeKcEy0vn6u2Go+9npq+PcT4MlrZuHPRvD58
ro4kAD2nleDJg+7l/CmNw82q3PmJhCYbgjkFAzdTHnnfa3aGsphe4lffIHmyE6NeX3DsR4qzwJlo
ccE+eDluJfpizDwxPcnIGH8trtdf4QR1yifg+4Rgy4yd+K8jFQhTqlck5asJyLZiacqyjfFJct+V
sXZO2lzX8W3GftQySve5XJro+9tb/vVhX5+RKLagQ0AM+H06/7jDkyWdEIFXnXe8k+tf4zha1Eft
6MsEWfLD20O9Pl1InADwIX/CpZBIuwmJZhkTbKu8fbSGcrliUF9dhwbB9KM3ldGdWSCXNSaDekz6
HOfEZor1T5bRJ0i8W1r6NTFk/SPNtbrf2eGv3kEwLsCeombHd+YO2kQVvY2aHshL+1gOevNr9tQZ
rhO9jD1x0le7aRXk4R2Jzgtc7FfE6N5LK1OLBvkIq8OdzmaFKadt9jzR0fytfuHra5/eXvG9ETcL
HmV2jxTBLB8HmBpdgNhTcYnivrtPwcOc01Q/vz3edjNxPtcO0EpUJmRRb3h5Xhq7UyA1peWDqMz8
Slg2HmojeqchULLXu9leib+Hcnm1Yl5LbW/bPSmaUuKUU5YPqRPR4zLLegLiV9RfAdHCxXR7+7tW
15UMci02ds7M9jpax6Z1YkEX4F1LSevlNIfOmvVpcIuHeaYnlRaNDQ2wdP3YHjCBhT9q/Kr60v3n
7cXdfszfo67XH5sUDf3tZZRXjekJJSmQ51nUUK/dL5rZJQBtlvupFPnOYb05RxqJNLB5DdAHfTlH
LCCwGrT6EvWmCU5cTLdI9yXowOgotLgNOhGbdzCHjWEn+3g9MC8eXo6kBNjJwT1/OXCTREWam3P5
kEWJvIuz+tMwNEtHDznSLmk+p+/gbM+Xv11bhxI+OTPmiexdb/NFy1EVkVXF1UOMW3Hp14Xhdaci
NefpUFmRATNh6uqd4HJroisLkaoIeSVY2ZcTHZs40jM1rR7whsPfuOi8i2oACY6BhT+hCVEENMb3
Bn19QvHsAWIJ1J9DQ8/z5aBxMkr67aJ6aJBMOo7poplIIw7LQ9bCb/vLi3WVeKHGSIWJ5whAjE02
1TUpZrix5R1jrZqMtakbZX5RqvPflvgZyIOyBXXVoMuH1MXLWTWGFhVj2XnHJCKaRNI0n+FJj/4K
QH7Xu339d1r19BMZby0p0WQiNdoeRXzgNGUSjnfMauGcuoqdiYsjrVtjmgPqaDvDbT/a7+HWZwcz
W3Hlm92p0dZyE0X3joUrmm+p0jdH0dvpOSmyZicb38bC30MhqOqC1KK8sG0Kacgu4dJtAuUoa+tQ
xzrCY3pf7iQ528t73RAgJ6mmAFlBBWn9FX8kHVYzoQuHTjdmVXhDxWZtH80EuIeuVeXJVnhp1N6E
g/CM+fvbB/31/BiZchioXB7H7M+XI8OkKPXIHlGtyQzvZGvTAL8g3pM32htls/F11LqGZui9I/eY
hvKAZp8SGxTE23PZBoTfq8jqrbazNNV/iyL8sYpo0xiiMlrvSJV6JYJMZhDXiTy5Vj8c0x4ZhLfH
uzUrylEodeAIQhV+sw1J6prWBM5/7BYnO6ULbCl9Kva0HG7NamVL/9aMBBO+GUWNVNH2Zewe28W1
LznVuMRv9co5LrUhjzZdtD3f3lfzwn8BhZM1J12R+Nsukeos0TD3Wn5aRrd+6G3ZPGAlnB3eXr1X
hxiEMEAdpEC4qtjy65//8bVijON7Iweo2yx6E6g2MXRuq+zoyqbaGeoVWntFI3PdEs2g0PJq2+w/
xRaKgnNgfuriJvtUAFs8W96AlU6JeMY3Ex2gJ+7/9Gh0LmZIfW1F73q7s3/FZTeAlKQsbO7s1W2w
W38ROSHtV9aYhvNm9mIpgEJEmBiieVdeS6Or7maRVAdEaul324t2J+k/7lxmt5b8z0HXrfbHkucY
PrQCevSJSnt76rU2OkQoVAVjBp/4778uRegVeEAmQfLycigLjaUF/9D8ZCZ1Sk4IKQvOcC+ry+hm
lfgPo4Hg+Y1Pg7+4rYMNUT7gfFYAS+pSVINbnaMSkE919gnZjmavRPPqSK7gdtKjtY0Oxn37/B6B
Q8m+rPJTg0DDo8orJlAXaERZmdSnMnOmnc1y67vhTsLMKAkRYtcD+8d3i60sGk2dKCDNRqd0Os1H
I3WqQxOTlb393V5FIipcaGzwz/rEB8v6cig9MfW48sboaCI/7H5Cp8ssL1ae1O0Vn1HHCLBFjZAz
I3UElDg2qELu3Ko3JmubgEcIuas8xJaDqmo9iuHZoBz1aLJ+Rq2NydRcGuIJZ5i63rkZbnxJG3VY
ysPQD0F+GC+nq8bLRFxSySTyeraRvkiBA/aOSMANUiH3eEi1i/jbaI94FU80oLgcDtL6zVMCieWe
wndXnCTeYgG6df1BTPpwWtBZf2LPDoc+bpNgycWeieL26/Ia/f9TwoOU3uO2Td5HNijWxRjCEuDJ
cl4RL8iKGN0jGvajPMDJ6TxEgso2zPKEgs7be2v7Zde38CrEuzrqoiezdehYbQ+cCBpTqJau2+Ld
6DU/QFwZx3HQ9gQs1336Z5Hu91hUCGGQ8/CGFPXyw6ap1+UlIspI/I56cmzH0sTqNJINhg6p3h+8
Js+yZ9eOp2uPaoZzT8rgxee3J7y95PkRYCxoJHABUj/d5qlGoqDb7WWoiKtOfYk8PX7vZdJ9zkTn
vV9mpT+hSr9nMLTd0owEJYnq6Lq5XMqUL2fe82sWRDrnMGnUuf3V1blXqCcPMdf+qGTa0n+vuEaS
p7enujfq+ud/XFFujlIAXaQpnNpsyT9rWK9ah0lSGvhi2rBXAp7V08e3x3y9n+h0ArL4rSsPfm/z
jVWltka9K2RYKd3iHisjHccDuO1c8920m/bAHTemCNuLbO83CJrX/sspjgJZAvyZZAg+3D6PVh9/
yk3iNrLwCZZVMkv3UqTX+wfUJM49FHUwJQee+nJEBcnUxk3wM9AWbgrf0npMV5qu165qrCr2ZSQc
PPa67e00zV61INhDJGQYBv32IKPx8XJg8BytFaVyCvtYUz65bTTgZVmmjnZol+pJdxvnoo3gxZ6i
LrKzE9qW2qdIsZzimplxv0eXeX1rrcpTq2w5FCsWY/NG8ZDFqKsxmcMmG+J/AG7Hd3mt/hqQR/rA
oXLe0ZHJnglXzc6F9foSWVNGGrIcJpAhWwuTJRvKrlGaKYzmaj7pqREfYuRhPgur1+6rJMneTyNV
LzNauneotpftzvg3J06ng2bDiuL0NoEiGkettRw+A3WtEciC7bWU9Ud8NuOxtZcAr4vic2M0xS9b
dvXnt0/Xjc0HkQ3BGzJ0kIBbPdWEUt4QzUy+SBblCDguf2i9WXf8QY79YbL6DpKC2u487W+OCgts
7e9Bud1m6jOdAPpJGC8kdZIepenI0AEscdDVXLSoSPfVmTtzD5/8qqfDhqeXuPbdEBuivLQ5abmm
JlYPyyN0I/AE0pvVg9VkKVq/duI9ldGMH0E9Y/+XW++UNfPTgMmf/8OCr6Y1mMqx7vrma9N34dak
Lx8qSTR+R4H5W5KoCVaebak8R0naPPdK4p3eHnRNHV/GSSaOYtX6DllRgZtBVZn2i9a7MwG/tc8K
3AaBCmsS/Xx7mFuflbQSPVLaqCzvZn1REF2bYhijaFjZc3s5MvddVVFFgMqxEwdGl2vvJPxH8Zep
8/phKSe6631GN2N7hE2JqXueluxiR4gTNrDR09S0H6uurHZ27q3DyjhoipCpg3NYV/qPCMgTUR30
bpzDFd31sWuk/KTXuXtR4kKfTo4jh3ex3nq8vQCh7lzYNyIhsR7SxOqpAat68xWjBf4NNVsZ6rSL
fQ7QFOpjVrd3xqJpe9znG7ci1VkuBIOCKaiuTahHocFdYkx1Qq0ddd4gwjgkZq9feWIP5zEtfyJn
bvxrz9lH08jEj7/eSL+L4DQ9geUgEvRylW0e8cuoOUuIaYqMTuSUQ6X6KSZacTDLwUvuqzEd1IMz
pcueZcmNL4yaKAAAFKZX6O4mKg5G1mVuPhOOQdApmAdHyXJvLjIN3d6lttBmkGLVXgH3naVjtSeM
8BvRuTmrXIuQonhVw8DaLvyAufJUtApf2XMxSVYrz1IOsWGN3UOlp0sVTIrEkxWhHt2pgnhxYvVa
LVomDhQgbB2JtAyHZXPtjH9TsQnA8Cwt6sOgT4467oSuG/cKnEz6iPCKgTRtM4ilcT3Y2Pocoi8o
v7pmZAaO2mR7YoI3crLVW4M0kHNHHrjZDiM6FBZC/zKktJBhnrbgkG0agzf4kV1m1Xm2hj0Ngxvb
36W9Rk4GFJZCwCYb6fNYZJkulxDtMB3SSIue15I56iNKvfW7vtfiCqSGYzTXPLGn72mrgnF6+xDc
OO6ApfFR+m1aStX45SEwS0yLeitT+Qljd+rUfEg/RhAWGj+xxqL4y6oRI603J3nvqqDCa+rlaJn0
erdVSzUs7Fo+CGOA0yqhNWnXKi5LZ+cavREpeK+R9f7/aFtYM4CRtIjSSg1dI57OGcDu5xSMx2fV
GNQLSrQjfNpc7rxebn1TB4ohFzevJ14VL6dIxJxrrUzUMAPPE3StZ951Qia+JvTyONt4gc+6Au0d
g+l3kdHEO0H41pxhOK643N/F683wyeSgaxppeIRKw/lRDotzT2couUNQSKsDMuykPthyxQG9vY9u
nR5Sjf/XtH5d6HUVPYnzdtRCWxhTlPp1tRTDY0uk7k6rRTzypjremdG/bw976x5FxobowcVApNwc
2tlQq1RXOJiJkhsHDfuOD65UcVXG9eUAJCM7tjPdRaOYix3c0K08j9bbKvQCAhpo1WYvWyrdDiTs
lnCkfJUGw3p0OuoC8Fo/Fl4+ZH42Qpv5px/KaXX5qJ0A90ld80sj0v4aHL2eYRqBqzUQKRF4mpfb
zqxMDtAoljCpWrg+OQjpJkJ9S6piOsipRUMX4YXzNJnedcja8hDVpup3CATubIRbDz48TOmD8oyG
Gb4lyIELQE/T4pdgy9Z8l4MtvsOPUIKui9NLKmcDWyq7Vnx3aKmiL6ms77yeMoo2oYG5EzpunAaa
iTy0UeJx1m7Oy1VJiICZO+l8o1L2F4vK3JHbZpkOijGKRz1Xa8hhVbIng3ZjVyKVvaoO0QZes6mX
w6JlXFd012UoPaVTA63FzyDIqeygjWO7KI8GVQfZwo1mgUq2RtVwZ943bnVqkCvehpoVKIrNDzAU
6tuD5LWfSNVEfgebVWTRqq9u6Wg7l+zNuXLNUjtZi71boq9ZYxhP648YBvEwlF02hy4nUvgTF96D
3kGz8juZ5eV7ga9Sc377/N88hWAKOIYrLAYhgpdLrVS12SHRzRfGGiIYTWk9ahpKZij0ivRuVurm
AKlfvLNKkyf2TG3dt5o62nte31rwlfXFew9aAHi+lz+jUOtGs7p105saDIBKpodYwMuvMA3dmfKN
dIhSDj1k2uPgire61QYoOeyQHTXksaW/b+yiO2L8p71/e2FvhLEXo2xOTty0wDJ6RuntQvvSz0X0
tUJx76S1bn+MtMH94FRRcXXspj0YAIa+vD389uACPWKL8j+E2UY026IyyQRTa3YXGeZt5D24TtF8
zZs5+6LKMkV+Suhe5Q8dEntvD7udNeBbwIh0RnhWmOAPNq2mkp5PiweUExpJuWRBDFLH89E4kue8
7MVwkHYqKLSK5kPTu/g64njp7VGHtltp/Q1r+gmej9f0qzvL06bOk7nmhMhLju5h7ZmaB63NQHkU
eefkO1fF65Wmm4lCJJxqerUMu9m5Hj7lDUIaeN3I4lNZZk1Q4jcQ2os3vZewzo5O6mrB2+u8zRbW
Oa61ZdZ6VdXY3suxO2TCrCoXU1FcqDzhSsvv+975UJtAGBdIp93x7RFvTBPw/kobXRtfrxRZG9Hx
6RLhhjKSeaAO/fA+mVV8k1HiSA+t0tUfNG+q9jT9bw7LtQSUHzYYGeHL1c0HC6s8PJLCONOtq2YM
UH7JQb33QzLoB6Q7HJSNnXnvOtreEazvCrZa28I0iAh+L4dFSdJWx9RjDwl7yH2sxjzvUNomQL63
l/XGZmUg2gPIfQLv3r5jTYRE+zgu3LB0KMBUuTecmsjSryXkhS//YSjAEauuJ9ydrZtJVzdm6k2Z
G1rLkDx0raUjydWIYNIRKv/7oYhnv6VJKFxvw2cHi9DJmsQLxWA1D5qKOiYwKOvLNDp78PMbJ4G5
rP3fFR9Bg+fll+JR6C0KXM9wUOLxXbtg8UEfJwqnKE6eOjF717endmtnAK4ELkt1GWmbdcP+UVqa
tbrKMqfVwizN+69dv+Q/Ih3/yLdHubXtgVHS9KUAhRDHJnrglQnMhKwudB18AwNZop3vt05vXZHD
UKOzYUXVeTRSdw+eceMCx7eKahJ4k99lupfTc6JujPUhN0Kh99riQ+6QdyY47EtnKegOA0DUz6Wt
yvsBGrESRFaZ7F2o24RoPXt064gfwJFZgs2TBAVCJ/NiWw+noTE7fzGdGk31uji15TwOgWsXgiwh
S3Ek1gv6S3+/8igjYapB7ZfnyebCmbgOGhNhwNBJOjgMs2gvmLfUx1RJ2g8yVVy/g6V4eHvQW5tq
vVnXSUMf3p4XsDcK5axECw2jLw8pbbv/pX3d/PP2KK9yPVYWPDKlZVRHNFpZm1tNrWo3wbxXDytM
Be8qmjRHu+9Aeyu9fqTH7gBtU8RjE8MQL3oUSg9d6rmf3/4VN7Y2TA3EDgDZcQ1s0Ta6Vbn6Unpa
OFvmaMZHuL2dGbQ5HOmgRBMsR3ud/lWMxvdYcUZ2IueN3QV9mbowzW+Ut7avq9QYEXvrVDMcpjh+
SEtX+xjXPSJ39VD0gVzm8peBX/fBRRtzJ9O/cVVRU1iL+2Aq1g/x8mwRT+pO5o0ZpqnR1Zd0qAcr
6HLd+2p0syWSY4PSuL6nd3IjwiAvwTcHG8Ow7iYli+LGUye9N8MZkuoxspbuGYEXF0C6sed2duPy
4B3DWwZmrb0W319O0FmKWExC6KFiZFV96lt9sg9jGwsTiQlAsJi+86Cw3k2mUqUfGliq12oS3p7w
5o3TBFeLj8tS86G361y6iFgL3MrgbXqF5/epWRwROjOXna1043vC8OJLQsnCCmh7nFw56W5npkbY
p178b01BqvUXq+mOcefiSZWM3U5r4cbRIRWh4Al9gXxoezct7sI9qFdGOE7q8r2YctqA3fI+HYV7
Bl083S+ZV+6U425NkvOCoCdFotd4J1MfBxiLiREWHWRfdxpN8EZgYjVrMI88jPdA4DfHo8HLDuIB
Tv3j5R7KzILsdWyNMM3M9OBEGB+nalsFjVEWZxKY4fr2dXTjPqC4gTbdKtSKHtH6e/6I5zmRIBsW
gWskdrh17VMz9uZ/kkS6wxFGrDbHl6jzaPZGokiU+TQhZL4H8rxxMVP1B1/loVW6Gqxskoo+d2qR
9IUduo3pChFopZaIT1M5OKQYbYrnsJVl46gfey+rso8AR+SAcB/CIZguR3O+l/6+XhSeTRgyUlin
zowW2MtFQZvSyWXd2GFFhb04xnU33OVYGQaxYebvcyfv37td7n12jeo/hH/GBt5NQ4mKCID5zdjD
AkmRzRVOxTLOAbEEkb54qHMHAbZajPeT26djQPkNR+oOrPuvtzfE6/uSzb76XayQWAcp/JfjL3pf
a6kSmSG869r0l6qczmO52JnfqEaxE/hf35jrYJiyrkBY8BTrj/lj9/WZTiQ0Kyt0qlQe3SypTnmT
OBdj6j6QgESfPQuqZ2Uk1XkZxqzaucFuDs8aU+5EFYFS28vh0yEVVjx0q85TJ+9BpNFJQ0vweUo0
eYACj7z/ABz2MDmFwJYcuTt9J926udqofKyrwE297U15mEw4zuIQjnFs/ojF0HOnT/U1nee9g35r
JItBgPvR9LS3fYV2qbPGTlwzVJrkUsR29CNOTfVkjnOyE+dvnR6eWbAWqV3yZTdXGOEW0UqjtYCq
eJ14Qv+ichA+TdJyfiqTIZ6SA9xJ7yt4TjUOlxlDwr/fwiQZvCfRFwFytP2sRp4VVmNbYb5MRtgW
3fysJs2AN5SzpxT8OtauDT8Q3fRMVpOa9c//2MC5zA1EET0rxLXAboKahD49xrZRfXl7Sq/DgslK
8m4k/q2fcHsqFbMXpmickPdyctLc+f3YRUir5xHO1HW07BWybu2W1Q7ldwGAYsvmYMaCWNgMjBeZ
o5z9rlvtMfupqi72WImdDbN+jz+byQCKILmujRCs5bncNi8epcGYkmeOE9ZuYX/GBXJqQ2+xh/Kn
dGez/a5PRjH6bdTX5vXvl5ULRndhK65+Wpud4vbDZKl5ZIetSsvcdy3FDURtWYFSFlnua3X+v/8w
ICV1zt+qLbnt2LZGo7t17Noh0ryiv7gFZhpo8BXxu7EtvekIXWqvVnZrdQHWsH1Iu4EzbT7l2Iyu
MUrFJuMXzVMzVuMlcRr7nSWG4rKksdoFhZtWf/+MBSoGjxgFUrIKyPEvTwb3Zg7Rkh3ktKYIelCR
PFjbvLjPUoHQhtVLeZwiZfkwD+oeL/7GadG4UblT0aMgkdrk/HqtK0aapG5YRcoQJEuhHNMySU9T
o0YBSPpqZxvdOC3QJxA19BAs5dBsbrxBV+tOUxmPoq51BaDn3o9DXX6bsEjYEYa6NTWA/itZmZV9
Vd11Zh6xZiOpzNnCOKpjoR4B3JjBUmgj7CJnj1h0czwqj6RnqxHWFjecjUVkOxEFyKofm+s8Kd7j
Ypfif4squ8cyH/dg4beWkloywtWIU7Jn19/zx4WaOiOcYUxkAFhW1aHD2/J5wrbw02xIZQ/e/6rV
SHpHjCL2Q+ZfKbybPZpVJaKKXuyF0dhYp75MlY+lmy3HrmrkCSveNjAVI+eWdeR40ApqUr4TWdoX
irLGztvmddDkp6wdP7YPQXMLLLVTcmz6IB7hSkkxi8iSL5W0tBHd5r642po0PptmE9enNsqr729f
Sq/I/+s60A5aC70rxtTYRDG9dWN0KjovLBZdhWJbVas4pNd979R0LPzZLMer6SFuouAZN/gWRqS0
wTxsfw7SHN0vq63OqqWzd465pjb7T1fJgbkuf5+tVaF+c7TiRogcOY3xWGs6AKHaynMjoDzW90GS
x2hL2GWkFocR98X3rcVD3+9b7OL8aaiV7jwqU1sdLMUbPjksgHEcEnAAgWcMvKuMorbag6215l2U
G5F1XM1ejGCezehLovRUueCdyOXz2ue5aKJQlGCyosyQQUbiOvdBlnn2YAalqRcayhfRMMYDMpml
li0B+jdp9JgtapV/odvVjt9jVW/QUrfJES7wV7Kk87GBsqLPyqC3ve5HpeHMU+AWioyxDnfbdvo1
1usi42E7TortR305TR9NrKVSbLLRTTolC0HtH0oLtUTop67SqyFMxftqTYnjXiJMTYT0O0KANvpe
M0bdGT25pIXNucReeSfwahx8J8N5+WqrwoyDbnQj7clyGxCvuRhGESRpPNvoacDLEl8xGGOFlhz/
2SFVZTH4molC1FW2OtwtT7pteu7iqSnvpStG810SI4MWShC76Vk3u8INvFwvHawmZFVeUCJVi2sF
43T+BDRjLoMK5cToqHvSNr92eSvzC5rEUXU0hsiSfh/zXDspbRe5x740tDKg/RM3h9aO9e79NGj6
8jOioGQ8IHWuzQ/QgIsp9T0L4Y5HBTl7vB8RHyieBttOlp+W0ubpyc2yNHno0UtUTjNuzf17J65Q
McwxSqoPUPlXNpVWQiIIQbeN8XwF/rp4QVsUs/u1r+N6/kVbe9bsVTs37+8Kuy+7H0tEa1kcpn5C
2vc4wbc2A4TZPU6WZixNUfhuUsUJguFGYwx6gL+DGrt+WsPZ+qQPfURPh/DY1w9eIUV0iBOefb2P
r2WsZL6nJKZ7v9io2R2Veu6niw5piL+2FGmN0RYdITtJH6Kld9qHVIGCVgTClkahHdKm0pbLTD+r
0JgE5/4xxlmR97TR53acBGIq7eaLRI25uEM6x4xOlVEA+DsiOp/FF2uukTs4kktjkhVQZnX7yddk
MyUTHOEFZN0B6/IcP6+qi4R9V3kOZOKFJkl9RWK88540kRqZHWiDVqSPiLXF3c84WvI0mNUs67Rj
YpdD1wXT0gH6Mb0GN3RbQYqw9L1pYolRqzOSdAq0OqFfdxisRauOVrbKMlYKiFR/HhTP+a6UkP7A
J2r1QzvKrPYjLe89f6UblZ9z/EOGYy9EJx483rkUuMtW5J+pyaC6F5dRL05LQ3NPDww9sfVHhxbn
cojGztTvB8turKt0HZ5Sh6IGQHLWZVQ236KSJsFdVdru8mEqxmZO8EPrBs3PpiWPfyLFhf0X9aMo
9chns0ZdcHRXVLs7Q7+vQD0pTq3U/rIsasRd5Q6xuGRq4wxXqGEZmhZqp8unzpIdnktNHEdeOLex
tfhlnTnmz7zWuxgX+2waMz81PGWFo46OGv2MzFKR3w1Ri/azFiezuGvzPsmf4zRu1JWKEyvf8Mgw
TOrumKj7jbeY3lPUqoN6l8CoXMJMsTtdvybIoEfC72qaBwc9Rn8/P5WWDV6iKURpf0uMRol/pMPY
WiCEaF0eE33IhnMuhNqc9GHU4zs+bit+CKQm2gd7thTkrm0zVzkLGEsl0/+GuMqXE9QwNyt8bbDG
8RJPCFIQZtxe+0F9X41jv0UMRj4rUctfMtw0yi+tLm3nlFOti9+JrhnGRy1plPGqiq6cP7NBHDtA
BKAZArs1O3EebW1uLok+qslF9mLd7lU7j/+TteNkS9j2Ma0neyy07Ir+zhSFqUzFyCUlFBpCetym
2vcRAEN3zdymwqazR5fneyUIKIELGKkvfLt2+3E5GnGbzUiBCDygPy9ebVp9EDUmzA01Tkz1G7RQ
Yd1ViZSyPxVzGY9fdaNF/mFyCQraibBTDmdP2Jim+FSeYVwnEC4wiBBLltVBFk2TuBADm+Yjwhh1
9xWknCrroz1EXfNtlmwfgsXcVQ6PHPBL4p2upZa85i4QtEfHTqhtQr+Pogt937nygqSP7fpaqkOq
XBnbsT8sk5zST0nMqb4i6+7MF6HoKRBzy6pl6qOEmt6PvR31vEw7t/hu2Yo9hQN9EJxKzT6X1mc6
ADmK64WYbP1AIEApCqlYVIMImkh7nfPGksOEjTCMxfMA5Kd/psZs1gcy9praZCssYQsfmBqvFa8B
KPgkqWtXxwovE0Q6S6us8Y6b6tR5ygRZ9EOTlUt5zEdXMXofxHKcHkoo10pQKa7d4U+GHozqDwiL
1JcEWX+CRQN8N+Db6khwlKlpX2LctxCKzoGlhl6l1skxV2Sd/GPZtSfvDHtuzek4GyVmwgDfXe+f
oRuV9Bn9PX042rC2W+PStk6E91PXwyjy0aQRWC+pnNPq0TGn5NOgghi+RxswUs7jUqVpcgQxnDrC
XwY7Xb7n3SSKf7u2UfmFNZVu70nGbbN8rrPEzLNA8GJeAmmWEbnjjKT79GgMHc5XS+8Z8lR0aKpi
64K7QGMGxMk5+hAhW3BaSqXpgZchSHyu4CXqj3EqkzqkdwbB9QDnAwcbT1tXpABB+ZNbqZqPfV0W
B3QNIGVKfWlbHw+/onnKGoVPJaeiQkOWhcJXRnjWv0WSpx+ctk1GIreBbMwwjB35Gb6nYT7L6EeT
dnThFUHacJQJCn6BTv/uHytz3fRRiMrNz0XnttV5qHIScBUNDHjOsd6cIHZa5WkQEeYUUSMSBFwJ
KtXj1EaWw2jAnc+y7tAgEmM//kzdYbB8143Tb6iox59bQ6rAGmNn1E5pORTYScfoJc/FMmVHQCAD
qjo5DnbeGbKLmZ8G6TTD/ZyjAnbRlAHkZpMSRu/Kopo+4BQazU9N4yreP1GVa6kPZ9h+NikgK88K
6nHTj6Ys7Q9arY14ilpR9CQXi885GyMKpapaDj9z2yS6FaYwP3R9bTy12rKYvlfpXhNKJNgPciUC
XVUUDjNfOHOfHUqtt8mEG9MitdNRhMe8SWr1mds2ti5C72asPoXRfRB0AVKCAsv0q63Npg3QhV7k
wbUjBJNrUyQfopENGWiOUn5I60b8zF23j866N9Ty21I6RvFTLriVBdLJbXZzIjQV5zjckKNjMtG5
/EaCOXjvsdCsp8+93lk9yN0Yu4oF2ZwqUEslK+/JkwSV7C4nmWkJ5pjRofHlvCe8perdRHPSPHiu
NAe/bWdXPaVs1wUvzjhz/o3AbvE483genmOwK+KMNbMigwnj3BxMwGgOT3pLC/Eeradp+moqtK18
UQ9TdbRjN/YuORKUNUnUEsfnbLBjwzpgiWKzfSxjdo69mTh35ixtsmWNa/B+HAc1PWtmrNgp6Z1n
47s7WupzkRfzr0zF3u5g8Us+5obi9UdCmKn7tjuO8t0SSc3jFWWSJqCPuEgvPWCrRCnEKpomP+Ry
HJM72stlcsgazBxRAIsdcanhl3v/ED5L65gRpZQzzbR5ifxFVVvlMNX/x9GZLMmJa2H4iYhgHrYM
mTV7KLtc9oaw3WVGAQIJhJ7+fnk3HR3R3e6sLJDO+UcMYXDVqZiuQ0Dr/Qs5dEHzY0jWZKqOxd2C
a3+E7lycbRStF1JruuN5O1cNo7RM2/wb1ESPlZMMXHFNwHH2U/Z29u9vGsAOk8JhsruGloj5RxDu
8VXWy4r0RwQnYYZiMENLIlzcHZ/ZLJKjZGZMiYxfJAVS/oJxlG2RErGhfnTntG94rYM+eeAEuTUG
RWu6xkU/SEqMkfITz3hkYuEb9RXct2+oOwnH8UgKrHatvFqMWioP02YQP+bVDXZSqYPFlok2+iyH
dK73/MwIxL83lu2+8kldH8t+IQmzCIaoOSkVpFj1XS8jxbTTTCC5yyvEiNXcsVedRn2zoKgIKVBo
ZwfS3s1TQudOHzdj9xjVJvHkZ2cPuGrpI5nYQAHmY/iIcU/dh0SNXljWUm6pYSWmYZcBFtv5k7S7
Rx4XR1FXTKFZPjoy8ySGQf88n2NBGfQLu/MU/mn5jYpSm7Tleds9xQ7XhPyvtmxCZuoZHb+eNerT
sqdiZ6oM8VvvKSJ53r3VCd7PMOgojZL1CFnjt0dw7zVarQ8LJclx0aYnwZydu2WvcdJF34cgPn9F
zLJubijWUfRLUx+ON8U7x4q3mFS/IT6b9Pc4JW5fOBrOBUcqHQkU3g3BfWDH8Itg3wIo2bxM3p+T
I+er9KgzyQkOOdNyWedN5Z1xmqysU/rDSsechpL7Zd4/6cFDJuS1BmXD2Ne+ehzm8OQ8wCKW9+CT
fXl6wdrm9Pm50Z3phiYoWnKP30E8su4yd6kKiHdfJlmQnr0uVW8XNFxB2iZhbgjCnPIpFfF59R3B
NUfTkrls2+TGeUi33r9s35qfU+u7bk7pXfzPXbPmT2wTK4qjJ4oqyNaFTqywPp8j56ZMcMdoT5g5
st6plixsxpzC8+j9gBD+15pd7DTSa3kWcbaLX0MyhqxOHcdAiWh8ZvtZ+qm+t72rZZHOKIj9YOwi
FJ8gKqUKO6b9JGtCLw/IWvgTEfwtc7oFY5NLEi6+xSvLSd75Ju4rM4yJg0IuGYfiwGSI5/bQVCQ6
jtocztJEf5kOsWZFDYrx5OwGjGYX2tsqGZ4NldIMmU4ebKemXjk8a13MhJrfekH15BUdy0lbHPOa
JfnomPbTZFy6qmKpjb3u7CCf4qG9Sc5rElUvmOs10TB1p568pMd9a0Jt3zECs/cdtbSgA9KsJEUT
E/JN+z0tUUcSDn9Zz2Zcws56rnfm9u497XLtvcKTXbfn9Z7hJM7OzfucBnYgHsHN9s9OGA667M4z
1rxIafp0kEbzjG1iXIqMA/Lg8N2Wf/7Wx25Vr3ok4E8581UJzugStVS/FckwulyWpm6bfGxYi3PH
ZDCnNpuoJ9hI1P/ndBMlut5GjErBUzauxT7M6mvIJ/MqtF5NWyn3NLZsu5NIvQHQIsnppxLflsk3
RBuahduh3RjoyybuvL8icMme1bPn9WUP8MhnaXp6Q0hFnD9rav84F2Kn/T37ahqw9Q6uk7PQonaP
9HhQ/cbqcbEsJ89IrUBB06OPWOgMjoeK8Kp4L4N2wDKSJir+ccws2Sql2oG9N1Zv8ORTlAeRDXxO
ZxsYsvJc9JVHjzSwNhtRZdmmbmVkW8qAk9qWncALel3zHd8mON/QOFLOKv6PYhYsqsI/u8IfEvmx
HCfvjeu9De2W3jbb6M/S9d4vM6RHma0nsTpuPfUvegds4TSp02+yOdfusgYxF26L4kfmdL7GYCCz
Dd5VnXkjVoqIQk0BdnDHazYFHJTSE/l2bCbI+0CGSTn59mz4sw9REc604PIPSKrLES5R4erRSzPy
7XBN5JvxvBofnCCJN53OmBmUPq3oJqiPj7yWw44PtfF2mSdL7zcECM5ClN6Uui9xtymXy9n1qT47
ZebTldtn/4XBTEVty8H33vlt1OVxTdlenqz7/IX5R9HbFgj6mM94xuTpMw0cXxAv1ggETj6W5M2V
ICvBOJVCnQ5Dz7LIo0i60YSf4hpFL9+I519w94NwecKN6jLqpu4PE4OP80Zq579j3oaoMuMav05c
yqKYdbuwX7tp+8/t1awq4Kfzl/BpxSuFZmvLVYszrbBUm22vCJcb8alNlNleZjeQD8ked69dT8Nf
PrcefZtc0tPFpsh8H2iB5ENOOvFm2AVdL1VDj+U/mxyqL3qzjBHDfQDzSB79fjcAJibFQK38QCV2
Ftc5zxYNeQJAor0gZxvnSwjudF7AD1la5nh080Vulnt93uu2CENnUEUT4eGtGC7W/nEEZ+4qF0Yl
++butgbXjI+RRVH07+fhdGklybtk51+UGCpfu/2XuHNC997njTkKjLGT/js6LsroeVxD/eRJIP77
WuNBuKs724/3GbPAUtZMRa9LYHtgF1KaEFlMvgQVZktWhTy3hB198cPnEzbdy81ExgNa6zjyr43Z
4rM8d93yr6gkbO6ZRYxbpMKxJncDEjIKCFO4Jm86+5b6NhLiirSLlMsvJuSfjvrYl8sYHKd4dhw7
qXIPQ95gX4vevXN7RIDdusTDdXZV30ODoDkqsDy6WcFGTmsDBHu7XYXUE+tXth7RexL1yX5JNvCg
ggrqXuTAoUr9pTAyglBw2D2LvkkTUU7UvNFEbOkBTXkA3Nm7wcH/H5q0/WbZaYYvqfWPN+RrtIAs
S8z/alKq3Z7bHnT9OjXaeVUgvH4uV7F2MFD7nMzFbh0PM9Zcx/9Cf+GCm0h/EbnsMlbgSZP/nntI
e5zqYCsyhfU3/37JlJTXCdnFW4PmUhR7g51bUg5nL3Wk17d1yAaVnzxpfTmy7wmyRyB0Km56IMNg
3tqkChORfBJOAl4TtYdyCUMfOe047pcqyTpnKKAWzq+0jqfvbuOk/UPaWO199qUUzDc+w1uFO3lb
c24VGTzfUFtZ+t1p7X2CIOtrh2djK4+NoptqELyUF8/udVzwSuuDfnB233tMKPVn6apGVnqJvK/c
uVlDN6U7vW+HjmRub7Etj52ro7CaQsnqkx1B8HUELe3yxZucP0MyySlHmxvVGKj1AhzR0YTIBtf6
QUHGvbwPexz2RRMK/Y/fvfOhdTYt+cA88I+8S5abae7tmLtraOAiZNPdcqPgEC5ZPzZ9pYY9a6qe
sp60GJNt/DsHdtmqhcQT7l977i+zioI/4W3xyTfL+nBlGRANRPE4P0wpu3Z5pq1fl8ey65+dmOPf
MXzgv9rr5t9N5pAIWNfO6uUuTQem4nJhquo3ARi2CQJZnoZInJVY9m0uB/AAfma2unyJhvPTuG+r
KFR/Rl/43SYnL3M4vYUymQcST9pbsm27R2+CZccr0sXqkPE1TnTBZxPzpRno5rlYipOpBCWkg06H
0Lam0pzQz7e38jsBWPVapLjNRFVDZdgLdeD+qzTJLSUhOr6vqelM2Q2Eed+dvtGv6FimtgxXZT/L
jRuuSqdZ28cOUPisWLP4dXUEOGSF2B2oIIpVp4avfQ/7IiYJYS1ULYOjWIBIpmqlsVvlmUZJlkdm
bFnV0sHyPbdT3BVWhfYWc43cSzD7UsR99JkEKti6pExWmZb9uBO6ExPAeAFL8JtL6G7mr8edHlfN
KZr7nZiwgWJMyBGIuY1MnKNuQT/6cG4vOpz4Bidya+d8ll37qucYTJ1nd3qfPWOYlY74GApByOOS
Kz1Pn63spCyl7/TfodrdroDlth/1zmJUNuO4RsUydOmrmaVMrpIA9F8ZtRoPh7Mq/dTEYXvfRe0W
M957x/c+OpRf9CgrDNSSms4SX1F/XBVN8feDlUl2SWtKt4sI5shhs1PtA1jLoXKKmbIHGaIRz/3V
rkexu1v7iKhkWIsx9uulHLhoHtiGJYkDyRqoUmyLkMV6Ijgp5Lq0N9Qtm108BOCaQKj7DJU7NBpP
rbTN942gJllF8E7MY0xifTk0jnplnp73fA92CvWOdqAeUWM5/xfUKRbhwZ/tMz+4bZ+jyGmPh+7c
WfV9ETW/U3KYnHzdAaGLkEfqOZ3RphY68+efy5mCoKedqdO8l6N+t+vp1PkpUlkXGmzivDSY595c
g8fThZX7Wbex8z1s3Po3vUYbWdbzAFZ92gyjLvArtc7imN2HNWjmo/C9NnoMmEn3IgjP6btdm/qf
4QQ+c5bo4VOIjzTIwf1nnRuCVr2icT3nZ2+cYaqGjBWwQEZt+8rJggl+L5jNrR54SsdCaOcm0Bt8
4Kdhycg42mMexPLYcRFWobIdo965RHEe64V0njlrEmr8bKK3ko4SyERWY94P068HzIgTTTQpZvCS
5bFG7ALu2p7BQ6Sl4xW73kCIlnCfPifBcXPcGiXTnBgxQaFDNqFJqoV5T/blaC5nlDl7CV601/dO
s07+i4N4dLw0MWAv13WXPBGMffhAOKJ79zQZhgy+/ixAC26NvLOR537xQnoxC+KvuCmX3ePdSOQp
mTtP0/0IFh6/S9K2lF/Mdmo/UplaC+OlOv7YJmnD0oEu5b8X/pHedWw06UVHLQia8TrKlsJ2bK/O
CLlwXZdp2V8UbtIk96cDEBDeY2dPXplkK5xDMi2YZvuO/Y0z+oLuqz7uak9pyRzie996k7T2CnbN
ILuJ9hjKhOwa86nDEMybM96Kx28P+lecTutU7eOxelwSTTuOvPCydUACqfw7SEWPj+Xaqc2vqMSR
6jIvOpTFqdNlyEEQMvcuDsfoB2cqD2cKEMDTNx602AWxjhwueIYSbOnr+bgMqwKhPBx15g6IVZcr
WD5w+qY3PSmCKs2Kw407Wfh9y/yYsSyPeT1lhO7NINM/fN5WWm5XP779QnTW5zx6/FU23vAg+i17
tbQQxgWSN9DHnYJWDFyh6X+fUDhMNROyhaptTt+76731tEx1Uf07EBmhtIEZtS3dxGkfEtJ3fqi2
RcXspSt7AuqSbKz6+FALYz2SC3RuLgHcw753dG+nTCaYc/u9IL5gsKXWfvg+ycYQbiOD9JmARgZ3
1zvWJ/iLublCGnriIU2ienh2qABsvuEyk84dYhOufM+GO8T/4p0/s05LODFB5MJjJLte/eCJ2OiU
jhTBGT2TA9h87R99MaXxDuEXiKCvunZJOO6Tbk8vzVFDcjlR8JXq2NavjJkc/u0h7lyioZuZAd3F
jfp8E9idLwcAjHjjNWzFkNfZ4Z/P4+T14vXgzn+rG1+cr8QH8pUTiZWKKiDr4U+4Bpu48LFMiymP
vPVPm8LR93MwnpLPNbJufT38dqvSnen+bp4EV+Ji6aXPwzWMf5k5UMRIC166u5nE9eDOPZbJfQ2R
L9jyPEW4VVsarxzK5MacHIPKfnE7Ic47tEDwRrn11ja6TgBXXi4nCJ2ncwF5yENGVvVlFoa/DiDf
lqWc2Kfo3odRT97HBEEKjqVsN58Xo/iFGpn6Cry0j+bXfmsdUdidgtjHvWejuSyBk2Sf7R7vzkXF
875UpCiK+bFNXbvmARV/hI/ayd2hmoNOFfMUHvNT2424Xm9f0vE4ZTaKvx1E1ZsXjyesYZaBzIte
bbQdXlQhfVxlX4UdizHDpKUgYTDL+Xc6BffWzrVzt6Z+/XaAO2E92g1cGMx7muRSr+te1kOz/tE7
tF8FNzb8sgiE2ooOnjEr9/ic8BurdnzZo/gU942jdQEctBfSbb+wUK+cacMn7pu3Ok7rIovX9c94
6JUKdxm9d7cC+7Jeju6XxXPnvHhHyLK74QDgjUl/DwTlviVH9GMgpYPosXH53uxpR80sK31A5+I8
lvS9TddubcY3T5kwvrjLqIAKWvMrCU2WcVeNtf5vDLzhJXZXwLyBCUTnoZTWedBZl9KsrkOw0H5d
Ca5Re5R9WK2gKnCTd3eNjLIX1BYAV3XdJH9lEDbhhds/C7/Oybn4l5ZpzZSibwaiF90hziOqef27
JvLtFdI8eATvAtcLZ/HVR4p6Ad9Ip9zp2v1v6JNuviGN4LwJe1Wt6dLvl2OalbkEdJHRxCvIDWoj
IkIqGP+pcqOWSDbsY1GZspVA5CR99LufWmCAVN+Ol6Y56z/Q2MvvtD8/ITTPpnKgxArEe80oWN99
7HX5RutKmzvST6q1UYCjW1efmgpLtV+3sA/XIlauUFd/5I7KW510bsmjk1HxGw/ryCDJaqGM3V1e
25BlgcIJ/WWvj+1+63D4sjRlwy8GBPGC0tVlBYvX6G7lmQzYxnSANnNphvQyjl37j7Su+Fa9PSc/
afrJPNaz9Pw7Nyg9i6Neuo+k5ZcSRbZVX/CbJjnyuaGFfNPTSx+ZZLzs+7wG7/JMp49jMQNgs6tA
phPVnj9Izm1YD+wNAIo813kaRLZm7ycKoOClD6b9vbWrnkAahXHu6lGPPcKclR6xeUK9ktvIOZJS
SIe3P1U+fOGKmvga1DapL9JNuvVZOuMRQ/e10Uebzu5/SGKbLceN77pfT6Yi7DtBd/Sv5+hinRTp
nn44tubNqU0/VNNktvYaHQnM68oQ9oSkanhAY+WRd9Kg5gj5XTnwGGarVDTMy1ceQRbARZjBu7jK
3Y6ii3u5VgfDrywxJc3qQy2t3tHi+Fw2Due/d+fhYwLSlIBsZQBbsj+dq5Ee/zuZIR/ngm6uXZ8G
LeDwoVpm9CnaLi0VV1Q0wwxnUzEiARnKOvHoVBgzwwi/2phPFddsf2OC7OyiszNk12bnWG6m6o2C
6HZYnMLrveUHLdj88UcXavJFpO3TfNdNjbghC0BHA4IuMoabkMsgddpky1e0/ojBjnjoHprVo67W
LEv04ah92l5OZ2e4Cy0pkUhR3Cyn3zL+GzhazcUWrkaVjm2QzxwpotXynCi6z+uzX/TDaO3pX26b
AeCXy1MUHyDuObduWFfq5PbKM5N0gDOLlRW0A8qPTPUZkqNQdwyODkBKMekYxUuPuohF+pRQGcu4
tetDPLc2vkvw/CmK59bmvKdDLGyrjh8muuyG2nNIn2hq83jqo+fW9OOXpTXrDxaamoXbcaevTe1F
99w1yi0zqyWbqJ1uUL0enftV2EbkOK3nvqq7dfp6QuP+6c2ZvYRLsBzMMWv3TzFSAjjDwM5FoyH0
Abrt7t8lZ8DshbztU++e+4frdMOeG8RzQS5kJh77uVf3EqCRBBa4rttk6q25K0b/g6VdIDwMfPFt
TsTQl6v0oN6GrRm9HBWXmxReqszPsRXmnvvePiYg9HCbYduMJafTl8a6/B3UyYGl2vHSckzHkxjm
o+WLT2oXORst9UeUQ3+cWaXScH3w+/F4C0mJj4q5rmdTdcc5PhiYufmBxNExJJHb0RGmRtl/9ptj
2B93zb7UTcgoc1z5ZNP6EGBBfobe+nb6c3zZcPmgJvBJ1rxMTNS3oKuuZzVx5JYAmQz1mCubMYz7
plu+R2kvPjgPEYAMzdh+dlO3rW5XvS1THaT1R4ok8JKmNURr70UjahFZr281KRiQsQzGKWn7dTSW
g5g4C7jJCSn0WwREvDRjyIVmTu4IE66HprYBdyxijOa47Gj2nzJruF9Aq8etIO3YdhUSD2hjhy66
8SsVltPPUIBQFEfoieB+cEc1PiVzI2C1fL0sZ9m1fguJhr6ygvtR43Xj50RyqqJI5KBN0wR/z2Nc
RWvbLeUYyxB+IehZGowlBfsqWSOmF5Vp97ivAYsgSaW+Snn2Xzfo8qFSbdOPr2M94Gfq+bjMDoIf
kXIiCJCmwY51p7paDfwiSLt8oIuGzq7IDiH4ooNK4WlrWJVK7j86ziyxc2zb0eEgWRCTD94XO/Rz
D4ju2f1PEmsK5ROXk6t+nHQ5Jkr9Z4ahqfnQ6ThWwPzIdTXLz584mVu/hCKO2iIbncAtRrdOfkeR
IYzBQFyXppGY7echay+JiJOnMTzWv3yrzoe7nMtSSZZQ9y6YEqqIEySUsFMUZsnnpPdXjcKwn7c/
SKzZ2BGQ+89zYu23jddpLrra2R9PZnFTeVPv/iHX/Hg6ydtqr4fjpl8PzCZh7o+jXu9ibZlmI6EG
v+BF6UdMu6QVFoHYCcZSqEhBsmQ9MyjMxDSxINTJm41OYBvl7wGFsEu91J+3MWy6+xNBR1wk4X4I
UquSQBfO0EX+pXMWlwtAe1qX0pKrC2s+Zu71jGM4vtUbtxdLXJCkIaveZp5Q1PlRXrvJAV2wZtl+
DWtj6rvDX1E80UHHBrGkDCRDn/bBPUsQVjbN2x4VnJW0qG4d8N/Fjn3wQm4oAhHPXzqvdDcLuAoY
q5O8iYy7MItPpv3Rdl3q/LIsUM11BhQbC57Qefdy2JfpuOeCjPYSjSp4nkF6lJRHO6PIDsmmSi46
AfMsjiOKj7uDvB86agffcmWjkmt4pheukzkW7u8MUetHHyl/5CPUW3T1WEKS23/J3dyfvI6vcKmU
Cq5OnfJfyoaTGqGN+5UKyAOBMhaoPg8duBWTbOK9r9GWPROb27SX4JjMj2FQa1ccXR8Hl5DdDJpm
mnhftF4NR0CWDN795nBfX4eOxN2nEOzLubB/JSr3obOSKzMWKGYPiOfe4WFxnFIe+/oYKE2pw1Rz
DqTpwNfrOPK/fYxjfU07VYdMIN1gOXCccH2KDb+8Qshu/6IEak5woWgN8my9yewdaN3pEtW2bz7Z
MVBZGesg1JeYOyL55ydL8oYltjYXA4eZPPRZuv0JeK/BP4QPIrfElGPlLoAtOXmiQa1i10kUDE/r
s7e4/WPvbeFlcPbjOVtaj3ABroSXmSaD70gkt7iyI5YGRIHpFjwj8IUmc9Yg+LJQK9wUqyS79KGW
R/gtWmX2SYTyHEq4fnFU3h5Nr5gAA/HYIP+gZnJoXfixtHbudCaBVWIz+26VQDmy04T926kbZb+L
fo6HO8tP/IIldCDILUYQc6V6e3nCD4TURe44JG46kV5ybePU5VKPm7hE5Xk0eXiokFnXRizGSbBh
N3eo7iOAmtBLmKSsVqBoRKEWhKI2/0iIzM5rgufoLHt6m/+iikUL3IJtK6iN0F4OvNi0trb1A3G4
aqn2wHTfzy3mWbuxmV/Ps2Fvh1S9ycebVrmF2rvup3GAffOYexiha/1rFFvyBFFtviBFOf+7tQ7j
MwDmBqFB5Ep6STuI+WnvQnQv07GHle6i/k0vHjDMwU1Yuohuz3yB2fmKTkb/NTvKSRaDPvkcxO1e
51NLRNkN018edWPSh62ds28zlPELzTDjx5ZptqmtDdVDL4foc+fv+6d59fS7uwQZQ0e2H58kHw6g
f4nGH71kqLcq0iZXyxp+CMubimyLrLehicSjkNZl7sKGV4b0Lj5L4UIlcpeIKJkM6esitn89DfC+
7DdxvorEu0rZfs5+ZK4Zobz8JnYLmYamugHHVadjeRnMtFytl0wfixmDe1VH8f2m3en75m3eYxNu
DjRqyEoUTUtbZjNUX7T5zwgodcUefXxBevpfO+0N3wcfZupJJnJGj8mCZCaULKK2d2Ob/cZ/R8RH
f+OfFnl1k0V9QgcXf7+90NfBh9JzDB/7sGF3NwWNuqZT+tQsAOB+eIY5Ub4QzJEcfyLkzV7gfi9Z
Nn6ZxtSH3uSuLeYsvPT7uT02ZD1MrqZnOP0Q+kCKMJ2PMxLFnH9qgLFi87Qt2/ytXgnOLLoFJc7x
vVsc1ivSPnWh0mWfS5Ry8ff01oFVRckWFBO75nPUxgka8UWt/8Wx9ePL4I3Js91GeX9s8dYA/a4S
JXw6Ix7p9hd86zzdYAaovdNJbxc777Ou2n44CbNZvKSI0yF6V751vlgMoG9riimknZv10+xMzX8H
enFGK1IcfscidH9oFopfzuqE3yZHeJ9gs+fP7jaKB9k4x1a67RBcGu6KJ2/eRZUBRD/C6jMl69MX
/yiYbBDazKbN03CJK41yCP7dz15OFd2URruqwFnHX96ANiofM69/GOGLrykaaQgz0tbf4ulMfytu
/QcfuvRfJlAcJS8ePIlEy6/BrJlz5AWlhHkmtXL63niKKT6V8hGoDNu6aOzy6tfK/R3hPKkYAyBv
dwlel1n/p7OGSEXt4Fd6W8PvKe/K3XDsHXTGDpDZDa8N9/Znj9ppXsY18f902c10YaIGvV90PnDm
jrCH/rQhdc867wK5lrxljRVPjMgzbzSq9M/eEI4/uJwTqLvaf3AdQj8RQZz1TCdd517NkY6P7oQy
G+GQM0GveML8CUKn/WJifDlj1zsvyTSYr7ZffZMHm/Qv++J3v5y9Dn52xyoNhov1vGdYc3asI2H9
SnaA+GmI80E07IXdx9rWAX9+U3dAI3L3fwEIqK8YkhbUKmfMM2fmkT+nhyD/jAKcEgFm7Ca790To
gEVmGJg4RgitOdMG28B+8L41M/6YZRJddcwyeEZMuTwq5JGPPgKOXCWT/WTIDWsL5HmeU0bHhBAy
bTnqRvbICqhw/pwtwwmjD4L4vW627ssA6Y201HUMcHMzN7/0WU8avxUSImWd+b9Wb025IY1L81hF
GUtDRG1q7vXtSTc1weTPGWPky+IobEkx/q+/8CooEIMwtd/nKcPTn+HwwjgW35xYD43j+H8YrwQN
W6hF1b1dwvpGrFi/lXcMJV74JVBu5z+wjYEU2cxx9Mcs5OHmYGzuW9DKLUY2jqP9Z70jhr8bZHOI
v7sOE31V+A+HX8N4CpeFL63Xir3FRkWqneEbSshoRJwyTJ6o0JkcfSm3cbEsU1PskURklxVbjrHT
EM38cMfgP2D3GM57dg2FkO/WyonnB7CBBCWJLWvBabs4dBKv8hzVdydu0dsVMPidvXSJrJPPKq1T
/7kRiKOrKGrSezwx9j/isTtRtKfQ7V3LLjB/ngRDwwVdkDHupV09kdqX2Yllslw29oy+uW4JWF2X
p3Jfdsx42XJ2r1Kiy92595RNf05QD3EVdd2svulA3OQeY7CcJ66FCN3ydg1WVB0dLjpLk+h8wj1U
CGVTZAzK1hLXsIOUwn0aZ1SMNM9BybDdzm7vbwsab8glWRikdqYpgyNuvZcJpim988Wmar5PyBz5
l0POB0w9rPR2de/XVHb8EJvdnStStE7pPN3R8gYM8LWmNstNt/TcqCJjZ3YvSdodzTdNt3zwNdXE
Tr4gi1k1mMYWuAPloFgIvsfeqKf7HaddAinC3P0QIhnIWGnNcRRh49fkn48IM6sO1d/w1IaJqkt+
7m5zYdH81LzzG2mR4ceH+a0x3LrfzpWT8teWuMKwH5w90F/ebI1wfxKQ7ZM8Y5lchy+xVt76ssDo
+vdYqWf/SoLGilI+XCFneBKGBWOUGUX3Ei9weogiNzeoQqib5DrO9aT+xfE0bDA1KJBfcTXU0485
0B489OH7ICSBkcyre7d43YsRuGABzumY8YsOI1J9tSY2sGwsaf/j6EyW48aVKPpFjOA8bKtYo2ZZ
ki1vGJbc5kwCJAgQ/Pp36u06osO2VEUCmTfvPcnVEbiOovDtcZ/mZQru6M7FuVFs5D3SoD46flAH
vypVJ84DE0/L1zvNzmwfC0Zc6RvJFgIG7lCN8G63MWueO6zDLE+H+lOcSVMmxQ66vN0uvSWg9zRn
9Vww7U8C+ovN4R+tdnxaaXl20sWudl+jlYXDETV3rF+g9UTNE9s8OJC31MVSMcQiQgNig9k0PTmV
RgrZlY5sy2yvmFtE0YlfMEvOnpu0OJVJJi/dhSj7wvQ4mRil72IzliVgJzro6JfbpYv3J2xYc3xo
jSKzciBZLApGnoShbuigYsqW01hSBB0EP6Hv5Z1if/spsOzYDC6c7SlV9lJPaEWDL4Lgt3AdHpFk
bh3f2d8c8xS/DtktqWFnFdSv5Gyi9b7QKLc7TjpnzAu+zmTB/XcTQ/aBMwj8GEjyhffRuGMgnyMc
Q81T4aXMxSUixfQPz2dfXsOUv4a0UoV1exegoZRXoWKjT3gYTfEHIreZ/k1yjObL4CPYHnD5VgXP
bGnlaUkW099DWnCyU5IiXJzLZNxYITIURZF7CYbQfWbCIPxN6jRsDmD0jXlu8DM5xxlFkEzrQAx7
Z5MUiYw0MhPsaqApRw0s5XZwSl/EPKQ+1J3cbSvj517T8ewfUxTv8ic1o5ID829nDdxrlMl6MUeu
F58BwlQntXNnnR6Pq6pdZ2Kw3UJZ5/qIB/ztFD2r6ejthmW6C0OdCYaus2rCXCahYxVqibLeD2dl
/MCUiab8R7yRE8F86wX6wWntkJyijpnQu1l7NrYRbOD/38bD+ArWidzXncEmpG+2ZNvsWRIo5Sdp
48ZcytELIk45Uq0jZLqoIdyQCdUcLB/KYs9FBMf2xyhHxgt+MIbN3VgIF59wULpMAA4pqrB8UknT
NL+F15S8qvT6/tblY0JUtjhSAPW+Oi6NNwpxGYgZ9dOp4yOx4iNW6PWfLtkV3yLS8to/j2k0d/G7
XwTkm3cVyxni3KuXtKajKmWXXgdRDv80J0m2dzrdZMeoVJoAM958dzsVa9CaexDlRGE3Oir9nJAl
JdkKl+YlMdqjIQraft2bDqwPb8Yc+PPXCHndI60YMWSIj/XIDpGnJRuntt+jiDrNfRK1TviZbCO7
QFlytAzHQUQsdNgJjuLKJa5OBO8i4zAr7vsk9tAkOlbqhVeH7HV3CDgvOWjxNWZ3lgHAeMG6sDDA
lv4wPkhftO014Z5lmGMYdow7bAQm42HajHeMB5TZcxesbFokHxNM5c/AadlBj0aZOf5Ze1YE3vuk
OW+/qyQYq59DC8krwI9KglbtmDtuM24mdlcNOz23Me6gRuERWtnQUB0ijb7g00aaWV3nIEOoOhi2
OYn7QXkEbmAktcm8n2Gk1i9DyqB62HXpOmI6ZiTY7awz1dmfCWjgXCLOO1VdAQ+EmX0MpyY0/gFg
fxzopzRahu1CwloMX+QjGHjwWwTOixConvdeipm6yoVT0q/1Zl2KV4LbioUDBtWi2JEVxuA8+uzG
vuP5ClpGRlsZlYRFC2c9TVSwf6MtluoaqgIYhaPjhYlJIjPxY3OrbPpVOdgKQs61NhNXBkLKQZJk
QDZOpD/Cgj6n5XOq8io1jDspeGS8X8u0bU8064IYRBf13XcHSKx6joFe9P9wTcrqX2BuOz13swJP
jsMdM5ulTqtdSXBLRmQ4yRAGueOXfYQcW+vyg4xD11wWbKrjU4wfoXrpPHJXx60Jk+FibKMohDYI
UN0lqMeIljkhVUjEM90ilxEyVrs/elDcSaD2FIWPNrPo9bETymnIjqvM6lMVuV455o1mVnAmxslQ
vrhtbbtzlzYeDrKfvP/s0HXtCzb9aNZ4VHn3rj1+rmvjI5RSqhMH/jUuWVp841JfjLPrFhzVucQV
lqR5XIhEfLlrW2z2bMsyWT6iAZ7FsKt8wE67EmoJjBdmOgj5qS7bCJRvlNJvrf4aJ7nsS62PgtGr
/OwnxHbSka63/sRyoQfCFtw/3luAxYabyQnrccqHEPvZo/BtytTLem55coGD4YYJhXHQkry2OHL5
c7BqxHOmVal0GDFqxfTz2PnNzTjGiDRgoO6u/sXz16k5FdRLy3lMKPcbKsCmdT43pA6crXXtZj/D
ZQTgsEeeLNS6W5Kw6f5S4pcYd8HP0rVEzGOLexuoRELpQGx9ZQS0BPsG7zYFFzPU4bnEgGU/Sjxg
MCscrut8TJ04/OZ+ke7JkDEDtVrUCNq6AghQ7wIZFfJYZ7UvH4ldOvUhVVaEf4vETfS8D90+NMcG
eldDSYJ/eeUHLOPpD+IVS4NDyFfN3nNCFKEdyTuyuDbqfHzeZe3AE1hSJhqOqxVguXnQgiXUxTBH
t5q5FO9OoldM99FSN/1RTSqp/qmC4wzHaLl25o34dWpPnPFwzWmA1hLgOPWhd8uQEWzELEhf4nsi
GL7sNhTGzUWnqSWWSfOCxIO2yRvce9PcY7Yh1d3omz9gSpa6P9fj4uJBYdcGtAY1t4F9C1Wmw9uo
IhZ3xIppqZyksc1KDUmO6zdskWk6yYgc2lllazcqnmThrD9ATDDBOwo7I8zYSJMyOg1UPVXOVlXf
s0fH4DA+tWlJw8tXbaJTHy0xbkqMTH5ArmxeCwzyoy0J2pnC76J7PvfNPi5rFYhjqLTOvsikcmLl
bqoUu1HK2rdvgu23n7jBwk8Reiu3mMBcVN83S4QYeMBmCpkh8hevuvP8wSEAxnPeTPhHFBpUzuKi
brtX1eTPP6k+Z/nTN8Sx2RnMVWXuO8qH8kwhlky5XQiPdxee92FOc0tVRapWJ1ygDn2UVumb25K1
SE/SaZcS92jRbCym6gaY4anI1vko29mqH37QK2Mwl5pqCBk+CNyb7OzBazSfZ1JijQJbtC3jk5fw
Zg/I/PPGIyymplp/4MF3queN9tn+bnGoOH8iSHPrV1uysPEycrDWG05T18v+8LGO9mSnGD8U4cm1
KXO3F2rFbidTWmpXh3b7hl9G1IliTYc+b2qS4RFnGFbVTrCLlEIA4DmU2pE7GBihkzF9xKXN7c2F
G8v7DYTxPB2QG5NxwN8w6zjIQ7gRfXMOdSCad3YrjDjLcTtE699sKyf7jSTgqm8Gd7H/upBgTf5V
S2v8/9xVzrrdMRQNO/+hw0lt5kPhDno4Sbeeeb9nk+kk5ZIqjYpybx0hSuwTOQnSLZ2r6u7UofeD
ZfDJtJ+ZttfhadXlkL6MJVyUOxCnUr22g0ijx0k6xfA6MWJtfskRa9exMlsmHl2mcfEucMKGHTz0
9/WfCPG/uETYp7lHuEW9XLNEu967VchqRo8RUPi+of/Hr66lZoV+Egy3v4EZ9/2qbRpMNwulZWHX
xBXCwHMMdNjfFaW7dT+jqIuyVzJt5Pdpk1t/yD3BiXzOiib2zhKFKzwkIyfQneK5kCfgTwFOH+EC
EU4r9lPkdiVzfrW1dM0NMrDRg0RgGVYOJSvD4BlfzhaeYw/kU82HEiyLOk1phm+GsbfZSPJENqmv
mgcsjnNCBEl/YSwl/Q0OdYiys5Rb7Rx6hjeR4s7FTSZztndU2L/GKHWmL3gxfbfsDeFJ6PxWOmt4
J4w3rE6+Mcf6f6e2EkfG79uQwyQNvEWN3eHWDJz/TEA5ItgtGRfrCRulqR8jSfSGNddbUB3Lbi6j
swqRriowFPQW13ndCHmRUx+Xmz01Joj9wLfmWppirxdYAkwp/QtJ7CE8DpvTK4qPfgMCMJJgSx+o
wQbvWZOas9OBOD5wCZ+TdXlQjYyHYyXXJRI4STI3/kOpXsEVIwVMSzb38UCfiUeGeTWuK+eTBiJa
eaIxL637MMTaPudYL0vo3TVBDt3cZ2tVD/TmQ6uCTwetKnyRLQfWpVoZcdwNeIEJCXJnaUglrefl
8xCnFVpiUw7NdWFS2sAs2jjMALNING5wMbI6bvzB7EVXsZ1OM8ir+W3CQHI738YgiT96S/f+H+CE
VLwv8dAR5ir8NSF+NzBC/SBQ40IyifHSfugxC6ajpH0eP7EM2AIfHrSS+tsIV4sXjI8OhRwRRV5j
3Be+fnEsJGPmaF615dgtu/4l7ZebhcWTHuX/lC4kJnXcGSfZZaMsZHxfjR3m+qnE1nHcVKOXkwXz
Uh9CoBcRjIYJ/8V9WyakgLNwXfsfYxiK7Em0G9NHoxZ+V5NSvXk5S90W88tUfLyC2ifi7D31DTLT
tUMbbw8Rn32W7du1zMJTmaTT53yDAZDxzCxWEh145k+6KGiOV7Q+Bk70clBdqKdZInifCJKAv4s0
rNHm6fEENb/P3KH52KATGCo2zLMthX2MoxPfWkGQEK+EcD472KbqjdGUGt6ZGTMf3Y3LXJkHnAhm
u/3DSKijyUie+INC0a69bLDTk1dNZZscbDZ6iNCFClgVgp2VTIse3IBMu/SVfeTeHBlKOYp8B3bL
sZ11xbC9CukJmjaae/zDATaCBl2rfiyyUDp7AqFq+rPaeRNnfNtjvS/rGABCSrmD06guDUBQds8s
UZTuEAU6Bi0yS9fpIayCLntfxZjh6g1F6oY7jq9K0n/4sHp2SGNrRBYmlfzIKSnTvCYDl75vA0l7
opZ1wbF2qL2GTUpTNCri5KNMHAJmUekNWz66RZeGj6XnU3lc2lCyuzmWo2/FMx6cpYpeaawCdlez
lTUJ35rMDcxlnToA1Ci2iNBlb7MEnampgyOQPNd/6fqhVi+RRQF/V7ATvF9uyhD0WAAq6e7IEsNz
1a4e02IXV1ERg1ZIRPpoFtX217aeRyKiZR2y1eVU2dCwTHEKIO83WHRthdN2vG0sZTbuNz2tfTR0
jfo9Zovgw6g872rSzKmfSMQJWsFppJTJB0Ihw8nRggHxDnMiIb8c6BJGACZ3FZyCHhdGRcijnRLa
VmIFxbQdmACjoaZ4+OnDnDoOpwNMJ509oez29ZnThokUep/jp5+joOr9ZSfpoxry6eH7J4iIIkYK
2AvfF8dSLu+IsWPtAseIuMxIKHH5kWm9mosmfBrmDfeUbPZ1OaBnJixh8l+7AqeS2idDU26fChQG
YDh2RI34FTB9FzxaQTgs+pBJPKYYA6vG8w/AgnDN9a5O5+eNqRT6P6aVDAuas8C9TGyJ2RwyRVef
/Vqpvnq4YW+mQzdtFifTTBs2PLWIAm59WW51WU0hQShwyBetRjxKeDfjJS2viFT0fo/CZMQVcNxH
avlHJ0xacs/U5+a8GuKmW39MxgMJdmQjuzfc0fVb979tlpkMWOU3Vb5z9MO1XVgYtIx8otvGDCIn
r1vYl05Ubv8K4CWNzSXZglB0V1InqnkkoNMcR5rv9j9UdJ0iELWY8BQxVGAivre8eSZeaF+FMt8r
ATHuy3Izr+gSaXJyx7H+W5X4UXfbGi1Bgurqzk6/2zi+gqOzZNvPkJfib6FBNrFBCLzYjpYyuGvD
dTL/KO+95zIcagaaS5V5ebQQVyIAJf2ndUajOnZOUbUXJ/WHY9/ZKiCpuc4v2rvZOjAu6+S3h6Q6
QhoxIGVwDmGsNASWmx8TxMHhseIWbr80uU7XoyvPKo3o5M+BeeecTdJg58ZjbD8mbakwdrRKXncc
keZutlR/2R5nQT6RxOI26b03eTONT6hvHUE4RmxvJg+Em7aSmJf8lYw5vmts88eZKx40RlLOyQsX
j/vVdRUOcEI/wdVESTWecDvTmGvQYD7P6EhHu19anwR8RQasQOypGa0Hvd38nJnd8J/2Bxj4CTap
N4w7AUYHMKj+r7lPWbPRjfjOztEiZHtt0iHwoJ9nvX8Y5rlZ7mucjPIlYiVa8BMDrgp/ln24+E9F
iphx57DjdLqrMR1Aieni3p9+ImGG0QU+VncVs1yR2+Mhy/DegHk9ZUUFSJdf1mkvTVcUClNqOcbB
F069YXL3UwMY7oInJ2mOVbCR3Yo9N3Me57rTiN29pePZMfJNt4+qjXrzgJEIKIT5Py0eznb1HGIV
hTjRqWy7Zr0Tq0+H2zJVlIuImqgqQ8W/wf4bb8HyBm9LY0FhVMdIQcuSJ5B35aV10Vo3agdV1wMi
bNYn64Evbs16IhK4JhjvjV2ftfso3FrsX+DYUEix6RaD/hkgmIa4z1Lke6+dnfCOMip270q8eMud
QxwqxCfaju3yM4wi6VzdDJc+8nu0+rjgsllPZx8NP/rjZBIcHAsUInNRbUvqVGRj+4TpdB2ouIKk
PXjRRMFAXWM4VVKzxTBegMi0eN7jjHOq9vib6WowKDf9GopD2g1rfOyaDNaODwSREGFDwFXk+ETU
H5rm1eQpXTiB0sbYH6vTNCiovgmALZVYJR99abbxFtKIn1lFrvWh68vSHGZGkM2zKUwW5C43evVo
O3sLI5jmd01e57HEmkgiz8P+fIi7yL7KBo/1feAA5LpbOSKZabWTf+3IMlEiU3QglW8JkakXRDrS
nBCb3OAkfZLTGM9RzJ+noC0uHUce0aQFl/wTd08971IOsvR8s7+EO3ATwuNJSAmOhUscE3BKaqOe
MM+2wbeBL1GSHA1Z9+PgbLUToS4tZ0zHoNIqCag47DCXTPuMHjtCExNUvSwomZvJmgPbe1lQULq0
+5yMJgRKu28mV2lIFo6TUV+P3j/O0w5zkiRE1w/XssbMGp4IklVL7qGGbYd5tWWIrOn3X+lqfTHv
11SOnzA9CRLXydKnt12Hysl4SFEwSIsRdBUYG0Wlryxh7PjSCx90ymmLhiSG5D5WznjeVrezL0A8
SFPRW8/23VZYjCHTDE1on8axDf7JIBj/IxPqRqcsSsvHoKDEPDT1QlXlDvQotMq0hNjDZzYskwqr
1a8IG6s+lhRbl6SsIUirwukAUGx1wM8GVeGmWfexao8FHpZXbPEN4S1SxPcgBEfS43i2vSO/R/BK
1Gv443l+W58bvpz+2E1ThKYAodHuEooU58pfvh4bJ9nqHyJa/x/pohy7Fi4LYXOQBziCaFp5cdGV
YoYVpvoOuli/JZxw344fpva+liqZHtXoynd+ozn8LPt2Xr6iCgkIUVu1w9mr9TReqm5iMCpHURYH
hsjwUcpsJpfgWcLwTEXG9iCgTWBBr+p+efGxtNuzgzQNysTr2vKeR2v4Yh1yFx+3qS5eF6TAIBch
1fWhxxileQqIXiIXRFWag0PFWl2yYQQ3yzS77vDHtioq9zzcVEU1raE8+KxjaL/aoQMqhbBVzB0B
6SHyGz93HcaEuzTDV0niTHY6PoMmLgFwpA1lIWkCwYtkD2waG8WeSYzs81Wjkf926lCsF1+CDHl2
3bKwN0oUC1axcosuAdogPQrMTWJo3TXuzARul5G7aw5LWzs40MDCRY+lO6v/0Ouc6O8C2fTXNHt1
84MxME6QhGnzI/NBwLHpZvwLszJu+VK61jmjcqZ/kZ66a+ZA7CKVEVbiECZJ8oJHXDXHeDbAWch/
erCXwQP3AARYJr3vJjB2gFoIU+OjJa/xFJByRQYsZA18oN0cUnyREv5eM+qX72RHp1OB6G0psVrw
GkAKhftYwM1pLmMWYTAugnKLrjLj9WcM76VPpauHca9W5itXFEPdUVEJMH169LA5Ci6anJinEsAI
rHn0cWfq/QgCzMM2lSY/DO2YOE48MP8cYKo3EsFo6VHxprrHrC364lTNqXvpRSfDeyRL8pVze8O+
0FpVby2SD8w/ugV/D4Q1PVkGjMj7UeeRAHdYYfggh0Q+uSxI7vasAxv+Gh4cZrKaJeIxKh6LI5iv
Oywt6Rnc7rx68GIUEcwgeTskLXuMdTYnZyoBBqPatC6WM8ZH7LYy2/TKaYCZd6urec1hGW14LRk8
B9nJKrk9DkkknlVhwu4U3wbiMUOb5BSvYobYmpENqO9GVnaFwXHgi2rPjEFKmmR6Le8gnTlKpmsq
kF28D084kZIHwoUVVgCSJv1vs8Rec9/OxHdPVG29YgFrXPy1TNjuisVLxUmZBtpdQPDgV4UvnEEp
PfNHDNeD1o/yiR0ZMfeEc16BCqs/uiNKc6LS3Ia8bCKOQmR5IuFlG/u8YtTO4V0Jx9A9bAhd9g8o
FGb6X1aOA1Fqt+irDuCgKFzWohLLTUs8EjK9c/mTSf/G5E1w0ySSIwN/CCd4/eIttmec6VW1V+Il
GqtitRYfc1n2H92cbedx9pbyV+duBVhFH0CSPtaTHSaSFjh188XEAClm3/OCnR/o7BHC7sI0SeIS
OWLDZWbkOA5YodTjfcOFPbFNicRpS1ia62vDXr+q5VcNvnaFEjSubR4ADMsOzP2h9k7GB5/DE3J1
iWNOZ83uysfU1smaJ73VLJSp9FJ7r6wi0e3fVUrJBKFIBRAfYDNe8BMTFSsQDj6t0XjxpwTUlBrG
7FMyeckOSHKo4HUn/OUsekVMPC3K5UoQLUq/Uwv24RdnvK3ugU5M+ZrhG2easqyXmo8SYaRP4UVj
z6j/+m3M4mlu0cgyf5DmiR5+Hd46mHP/5oX8H7lk0YEf8KONY3Ie5rbPZW3wFJMQsuV9iBUUOacx
ID/8HpPOxQcqD/ek7m13Mm22Rkc7Tp39UfssDGWQmqXiKuGaVriE/EKe0qmPSNoKZN1ds2GpRQuG
/9oiSTLROAtTrfixUuASJVb65ohfh24zMWv3EjMSF3mt/FYc18pfAKJ0LXdnmWZmeVhFI66CZ52s
WbI5p17cluktg3RfCtk46aEJouV+k5uHD3zjzb7rcJaSmB7lcmkCovh56S8tAQBbYwstCo8R6I7d
XwKjoUrm+5UQOh3U5kz3QynJ0A2agu1tcrgZT76mkdklNmqi370icbVrEfz/csWWz+lMAv9EdKx5
cYwTwkG4DYvQnad1wtHEDN7ZwfFgNmW8NfqdxLfECs8KnTspQ2grkqRpbj1ZPU8ACvjzWpc/Z5bJ
mZxchdf9Rmdfgh3GwO0RqpEq96hHCX5TlDu4XF2EhTxL/BBTryJidPQIZIt9arXzO54dtRJk9Gjh
lgakG7F79bVaTWDrhmvAkBSzw40NcvoRlj29sseWwPd1TBQQEC/AagXF2PyOUVbrp65xy4XIsgPc
kCOzn9TzOE0+oXdyR82pcmPq2MXRxBFY7DUwR9hYNTKtMzGCNQMkTdyur0/TGIjlQVLpLmfZmvJL
NxzCKKvu+lZabYLDYjdwTjXTO5kjCFHTQNN25b5jI8wZcLhGra+a5S0r6yg+9oExy9E0Rn5XGYX2
rSlWr0PjRACqF8x5EHfiALIONlpDlngLf3aY/LtD29qg3a1Vw0Mcdlz8Ozp58ysrRTLk3TAETQ70
QTPrEn56GraxJhAo6vu+tN27AjmBSXIY2t8YDcvuTsDC/fB8ODp34IuCF+b83QeInY1pnl/O1zTV
CwlzjDiY3zZrCFMW6xZ0j9jT0v+YqJbJJQT7Zq6Y7Eb5mMXRcFlmgacUYET2TvAaqLruiFVjvGqE
fQz7koh93TKCq7RuggNDheWAr9CSD5NLh6TDEihxw3YVmHsBGWX/xVr31hxD+nl9bETE5KHw4XEf
BQsLij0QiuzaFhhZcnKKrTm3OogvABLVCYShInxgqgzntqE4eSRb2buHerQOqW7BLgvCcJjSfey2
pzqo2JyjsNrR+W225expEzc+Aibb3r2i8Z2HamRYdUOgT2QSIQXwAhfgso2qP5m/ujyyVugseezi
pnBeGU0xPUrXaFJXN5bBfFll2U3HGiO4s2ucLPu9ygIURUfFB3x39YljxfNaumfSkXS/2cBA5E22
acTQ3VmT6Bdh8ybl9pgxTLgt1OZ8XhKvGLGQ2waBKLAJc8MtGYY+FwVkbaDjpVo+PT+j3dgVc6Xe
NTvB0H49NeWLcpL6tbuZhXdqyBz51E7skDqpjmWFFyKhjj2pxk3AhGmJcWeTLf3sPKNd7Dd8djSO
7Lua7hedDsP3DPHgySi67vtiAhmLBRWfPkJMCCZ8p+YmHu5R+AGLwbnTEteEy+FvLAnIfNy25qUN
k+674Hf8MTc0O2T8+SARLbV+Aw+qJgTHbmP+m1ig+zDPGQ+ICD94IIYEKbwU7ZDXyZaKc2zxbHGs
tZl3nZIsua6zDT6itO4fWV8MWMfD0vZRuT5ErjDxIZUiYq4/LOUT/BcC5vMDpklm5uWKgZNQ+uKN
uVc5Q/JnM2zLuLJ9MK1O9UxPTpeJNpwL+HWEiB2oiGBROG4aRTRj74ewXXcJOJx3Zrd8wY0dCs6F
Sq/qSHXZpXkb6QCw8eg0v+YoNu9gzNEQBci3D7wSRXvPajtn/ozLhGV5rq6mI5pF5z4CYI4ehoBx
A5PKuvm2bjncV1M3Nf/NfuBO7GhBlqbQT6GdsuSBoRX1MPBKra1iwmXCTf4yROOIsvR8b2es+827
YmlC+67UJh9Spr/9nzQKI/mMH8r8U1D7mn3nbd5vqikxXGFUTz1eCNN+ichpn/vZbTHoxT5kOdu6
GcZ1T1nz4EcuWSI6GpQTlbnT9JJVEcPGhG/73uqm/l6CwnW+XKKyBBaTySZHHouCXob2q8s9PyEX
xIgwPK8zUsAF2o0OX5jDJe5rv1GJcPj2Y7TedW7lpy8Jufkgx9G/tldv7NVf7WWuOC0m68Y7FkZ2
jHLqiPHkYPCd7WQqV414Z2c3N36MurRTkbPJH50I++wZ/62/8k8O7n9jW2fh1Y9S3/1FnnV5HVVX
mOtc9zohEuF5M7xXvLnP9CZd8SbIJxR7jW99PUzgYV9X7IAjI4dlvmQNmvuPEUAvuzaCJTq1wwwP
nPoe4hLxhAZnxCc2tTh6SCHv1jud4vdkqxhLF85thvOS5F2TtcfZTTGFZYxn9iGc6APQcVZyLnXo
BM+TYcvgfWF9hfVKtsu6ZwqGrNibbH2pbMlSL0p3pfc2qKPPdp28sdyPpdebXS+KHn92BPcOj4qs
SPpQFIBEnIrgv3BEMnhwcV79hLjXuKeCwUQCRchXr5HhksrjavQ3louIRv2NgKMx6stQZmDT8mEf
er5nzDVz7SGtbPMY5XXDmPm+kgh7ftQv4a9EySX4Sqk+LzMLEpAB2VLTfgehDeY9hc5IzIA3AjtE
obIrUoNHW7/14r5WrJzMicUVcFZHuqp95TLP2kHNmz6H0KuY149TFJEkTuRX1g5AIqYtnGomUgrz
Pzjf7a9TBHQQYKHDv1tPWuOhNItlyJW2BTOAkZZGzotPq0YrPO7Y6EG5BokX14CeOoeuddDQ6cBw
JjxLXdjNT+xaQbBhcFsm+6g1FpLpzJ7HCfP5BCmpZc8IbdZ4gw5ihjpjhygQxRYcE14Nf4/Rk4jn
PbtrB4mC4/nvVOwxJP5ggCzWtpBZgipadj7X0j/PYiqHjjuN3ywMKFlaQUvBUVyg0+1cXahnUp8L
tzcXZAU4MjVvBpvJN8h3aA1ZrY2ldXDhg5F7xukc2Wg9exTH6w4dhrSnhNv0MmNfxSvYwVDZSRxD
QQ4Tcvms2g2maItyxaqVsI+bh3pLQGckJBWw9UZ6/LXNDNxv9qIEuJTpX7vNLieeGIA8MA+cF4ln
pqBga+Q1yDKXWGXk+NCC2yX8F2QusoYTBN2xtq3zhb0el1c0Zc3TsgoOuQKUl0D97aYPnBYAYpOG
XWRoof68b8VNM/YIO9ziIvBD8yxY/Q/hV+6PudfjcGAgjf+6XXqfb0Lr9S9CSf8eEQSMQHIxqtn5
fbCwgQflhOwE5L0eDFwcEVPtt8+xld3XFvsVNFGGNCzL60NSbYVSBcpdG8co6GirOy9I+9fKJLiQ
OoPhll9Nx98WpuqZLy22+wqKhyQHV9fO0a1iwX5wezPb9m0lnmUv/JKAZ43ggNVNVfvAZoB42Ri7
dXuP9uxtGWL5zNXZASiMONHJMw4sto9xXX/0rsEzv1bj9nPpY0yAvJl9tU90nD7VnqZQoNNeCEb6
ju12i+djEoW0OcLbKQjZHQuSL+menc69R4fQoIDj/Rcfeva3PzAEmoTAJu7pkoEhcPlIV/9u/THI
+s1dfyRJG4Fzw2xFGcfnTc1Won3agTUf4bg45NwsOWWXjRpP0k9WWLvwetPdzW55Yu3MkJGxnQi3
N6gh9b7hfb7At0vl1XaMg3cVXAvyslWKv9WQe/k0fmswwYOAfdGtz1ypG4r0uyNMC8MkJvh7TESc
fni2RzjvqGFf0Tj5T5ystwU29cyL6ahFJP/j6Lya5MTBKPqLqAIBErw2nbsnR/uFmvHY5CQQ6dfv
6X11rdcz3SB94d5zd2ujYH30UPfWnQji8ilLnPSrNTfyII47a19z7aSRbnueLmg48b10KvzEVA8s
C/kguI2XOKSYVkk4N9Gc3VqRqq6pkkohm2TXjG7P0C/POsQUZIe9oS5l244R5mbFXkJ9Gh2kIdsB
ocFfa7WSvyQBacEmPxCnWFbrx8g5aKKwL9XnPFs6ZemUZW+Yg6fPsvJFgA3MMw8BsCQ7atwJ9t5o
c2ttMlrZl7B3Yga40sAOYoVN0+/mSNYZRCBDxFdV+Odc9c1HuDDVOsd8eH+QEcIRASZHi78WqTor
ZKzZvmygIyACGMyuNrF6kP5imV3vV+lVVDNHsjvHeQqrw28fxr4O/iwZr8seQ0ZobchQEtUOeCQL
xpE1BXNotr/EEUj60LWdWToZf57cre9rIKsso5wfJ1UOij5v9vtjZvr4qahcsBgjAv90O8MubqKm
GSaoVDqzvXIzuULwsNiTd8ZxZn2FjJ9CavC5uOezZG/dEwl5YvXFb4ALKDH7mjQneqx+bi9Nzrx7
G4Tuwp8w6n9xY5Zp3YYVj0PNCKgfsztGavwpDIAq5+qmVgxIoYW59ZGjjlL7oAfWjxWImYl+LDXS
2A2JSry99doBnWDLnASXxM+Cb1toRN9uo7t/04jygIiQZhoI/hwAe/5ZHcgo3qZyWh3c3+gAqNF4
rBpEb4yoXZT8KDpqcZhge5vPEg+AxoxMwsIMmQjlEvkycXZEW90yS0DEMA4kwdqUup/KX5jR7xe6
SP8ILpWVJhs1+MNssrlyujSYj+ybMV01o16OOcEI1IaqSAnvCvFk+6nbfWVa6mAXpE4JZLmT6XfL
wfSFZYLIrmZowpQOO2VsN9cDjlXNfPInDFu5xlGVdmpozqt23eDEILjFbxsiq+Xj17423nXkIqr+
Es+z0NUOvahvkVD61sqAcatoKdrQhL+Vg2Bsy1A28TGZsZI5iLZOr26F7Di6FXMQ+8sZO9qCCQBH
Z6n7PFozZg6mTB08/248fbGT9pAeOG09XxcA5yHoeEG2PB9uU03IhmC2jt2zj8uikzh7FFkfGaU7
RuaEGc3JrFq/FXbO3yOOYmkfspmByEaVVvAVxlCtqMrwGGxqNNfF45QUPYksRVx8K0au4dGoIXiz
dDAt6A0ldhq3asy/bvHwiFXQI/liLNC8pETT1e/g9AX6EPZd84psUfsbQ9kLtqJWFVk5iZ7V20DC
4esEuxsxgRv2y9GZXbjWCaE6yyHEWN3u/Ka2q+2gBveenY8ZOAqYuwYb/FpFd5kcnQ3fCWtW+6+F
Xl1wS/QlvB2M34fJneVjMjFx/WizibVz7trtdGqKoMIQDjqtKSOGWVn5Zdh3Dv22TvEbU1MsCXbc
jYPrz7rS3PByoZJWP6MZQADyq1jlNatXNwTM0vusk+O88y99gASTUKUszjeD57dES0F16sVDEN/K
wJYAgBUgZypRwrlFkSMBmaYlYu2WAudCGlLNu9YuYw21WxTu9MDRklZ/fRbd+ugxuCX4wzDV30AR
SuoX/O3N8uzkcnlekLAyqprHgBe8kdALeVazCSr8mouXlel7yjUejukbbOdw/kj7fGyutjMIcZcS
Bc5xl+ceMAX8AvHFoOUj3qjCDrdTEnsS7uPi/wVUrh+YJOQQj9q80NuWKG9KVZ8Ny4ZZe9w/BEYv
y7ErG33heueqwW83jT+MxIg38tEfITpYYgRmphb6LVnyWt1NhR/6W9vwE3+UJm+8T1yljnpSsF35
tJEkM3aFlIV4iGQs88Ah3lBat7DpduyKYns/GZMcqMYzFZWTYNHO42eaTYWSt/9CE84gFM4Rmsd4
mRjeAe0BIpmU89i94ZYChJEEOjb3rAQaf9cYZuy/zMo7UvKdwfHdo2kosyd4Y2xIPGnKd0STndwM
3TI9pP0E4ahexxWJKDxXdXRLv50vLHU78d707TpuLV8TA7lh742ne4ptJ//HsmB2TxrPxfDYE4DX
vjeu5DFhlsLYw0eRzUP/M7HXRU+kKuQYq9MraKIGrT0xmRNyHZqSmngFYPQe1hnWR+2FjpS2q0Lp
4z2RTqGDNxdYF85XpBjxr0DI1H6GbTiC/6LLPQOl0ereoEDpryXr2gOzj7pGhY944YS1BIjP6jCV
/AbG6bPNQfgsrFM2WjJ/pWBEKA+Yv9T2GFU5RpbXQOnae8UE5oITZA6HhQ8hpBX1ACwwDGJJtmGd
wxB4zdBCyAPlvn1EGlEGryz/yORy0FVm21Yu4nGqsnQ5+sAPrtOUOK9xWGBAtHAL7ApTZ2e/tpm9
sbNIwKtkFcVSOPDoR7M7lte5uzlKpGF39lRZ7NLPA/4bXL3YRfAajAt0HmSFg3Va0USmuBht2IQP
bp+QHOmu/bTcs0ZCqknCd+b+Lhy2tr94p3J/h9ATyQedis8Vbko0nL9Jjkd4qRgpkOVWKj1WhNYv
TCwochWuiI3yuJvPgiFXd1c3bO9xhsXDXRdaIYpAGwifwpEWYk/VrO9xIICVTkP2wQNiqTvXDbtX
RE71Fz2sir9Cfs0vo3ommoUQBZuUbK3/4XPTAfOyUrBDmuc5TU9zk6RPqLDXZDuAP+gjA+YVegnr
gzumvZrFHN9SVkadyG/HkY+bK+qsSmz93Ouq53hpe2fvrRV96jCjXQWfMq0L+V+2evCDyg/2RVgz
KPCDlE1EPc7gPOKqC7ceSyWeuiybmu3IfWy9+4x05ecwWG8JjhvMFI118BRXhVfzCW8IhhDBHQkv
68joxm241jUGI0HJGrZWft9484rJeCgy1pO6Y6MWLGq+DoKYaso0UOaEcISVaVfsC0Fz15S2fls6
3d5wbqtjP+ZMi607DSLde4ScX3gHw9uuD8HCG/feCMqrzeDAmwM6F47FIR/88FeaBupvgISYgmAN
x5+ikhVhD71pQRIAdH/Rg6wI3yR7p0aOU8/v9LVoOpZsdK5ejVSKhK8ppRjpsGodYyaYOK+JK0lP
TusDF0IhgY10zUhfOGRYML4UwoXl5cY4WB5CRKegTjuWurtqyZIskigL80NpdxlRn1X3pwxLu6HP
tlqEk1Y4uceEYq3Z+Yj8r13IWn/LZN2eGCq2YgKxitsbnXNRPoxL57NBgpRiv0PEgUoHrZoWcFSV
WK/zmgPrddywNcdK9m23X2yG7ohzOlFGpL461rHAu02D7uYwuoRE4RkRzWgzEVS4nLYxa7AnnzoS
oijs475HvGoynsPFqpcP7/+0mbybM6y2gti3OyT284lKyEvvhGjaTzrTqj8IR/pAEXoDoD0Rab/F
ptXiyoGgtndlPe0tRUjIhizdZd5XfaizU5WheYeE4oRMPHlpmPLJSc2HmP1Sde9QIawX35ejvxti
JW45H9mYN0fhp95jbEav/eVnxEgTHrL05sA2V73HhIhBYyvZd+LKDoCyAZYnriAT1jDRLgkB40BR
UXmyk5TbYZrI9slbnPLkyTKzwNy6/bp3GI61j3Jc+78huldWGMsSONWlb5Jla8SNhc10ad2OFsP6
C9Na1htWg8HhcQTPT/ANhovHUgRttncoOG5JJk3ufXaI5jGfz5n15bg2/jY2PV61Q41n3CwagU+U
R9YP6/Mqki6cDwI7kkeBjUVf8HVMLpt5d7WsC5Im9CFVFVNqJtJiDwtTD9unLvI9x4n1iIKxdaJm
wGodku5XyGoXSE+NUZ2yUkBdrV06U1Ob30sfFBd/RqgVhczew4M0ruygJ8H2kZSSigo3WiqpucGx
A6gTzbQzo+2XXARTDa6YlcgKdmBlnynTEO1rLefC+kjRIF60KdUcSXg5y54kQYJQOwvdABUllTBg
o3X4WDEFVXukeCCSBwOiCP1w88QBZ78QERKvT7pTFHjsNpuaWmnGc1a2Nwaz71cWIIRy+CS4DlGH
g44IRWwdv8Uo4X6zTBQ53+HMAANxlHCPTRVUD07nNV9NfaOHrB3M5C4MF/eaWz2X/7CKGa5S3tiX
qnUW813ZWdg+2RgY9xTMLT394sv61WkrPzkrFt3l2WZQdvAyVyOpmGthP7WsD9F8OFJ8ec7tSckC
MZH71/gNHBQ3wOa5AD+cdpJokpjKxDgMvx0nabdrm0D5JiiS8CB2CG76ssxj7G0r5BBqO/MtFLsb
S9XjiCfKc08HtdTc9IPOn/Vij/bBMwRwbuBgMGRhrwZIYxQ2Rh1m5saKDyyTJYvDPomVf4jH1tyW
Ib27Pnupnn9IupB/O0qiK1TIFIGCIL360Gs1rm+Iyak2fGeOf7Rpk+FOO1b8yIEDIQvh8gBWzAXd
unEHqvzT/xkhn/a0cEGigdex+DOohOxnu8NQsoNUzslZtWltfVk9zl4hdBE8FGnmv2P2aOxfLFfr
4HmqOSeRUnIV2gQpr60fOb69Dr/cebQttkY36cM2TbsgRg2CdXkz0QGgkK/SVp8ywLzqFY2OBxqL
paj1q1897wLqatEABHMHu1RYGCjkxnfhp9v8AThVH7MOFKv6PDkqmbYeJc8VqV+f3PEVlb+wdBaE
bvStGol7aPo704P0hHHbjuNlcFJC5TapWyW80Hzl9VfCXEh+em3fCxqHuiCii5ErWnV6Ir4Ww/dL
hQdSy+PsqcjhDqrBumL+AxszYGT5DesgDDgD7Hg8aR3M9bFU6HX3nuLAPadUeP7Rdv34rqSTXB+9
dkX00at1TggMSUVyogtGjb2xWVTG5+6Wxf2IpmBdD3bmt/aDcYGQV8DSkAI4FVwrXXaGKrXmt8X/
WITCf6rdQp9vJtl119wWBMAy3EcJyOqvWJilbUdUUqiFyRXf4gB0ztiCJUu4JkiS/rUYp378M1hV
Xw8Iv7RanpsgLa2dnubbgy6EpHWgknpNREEy9GbiQfpiI2eJXzeFg7uDhhi7j86UmfAUtjRrd1Wl
5Hkl2sK/oq5kKhjwig8fDDFNeQhL15qjtA8HaDCL7regU8ph1zO04DYNbjbYqJSenL+WOO7hE/P4
zsMahWqd3ixA3u6DD9aL9TP50oz7t+1iYYK/9Wx3qNp1d88sUfb7hqYCFUZa0rgjaCzmr2GpDYNF
3U5/8qmNl0d/nDvM28MYEpzDeYu1zZ/88YlJiuOgv7vpq7hy0nsYmKpiAsdAjWU+oVqR8JepfiKw
sy8P6chCMZrIEDnb1SDJu5gGTtEiy9tmC75PPdwsubRL5DN6Gzk7lfVYk0m2bHy3J2pl6OAv7u0J
OzgEMALht5NvJS9kgAjnjMJX8WuYZKz2GozA69wB2I8gqCvyU+YxZf02jypR+ypzrDNJSmhWRA6V
Z8cqlGqqHQKni3KiPXHh5EibCOjIc6daoAgntt6uYHTk3mXq9m2H+RKzjgj7e8ZBN3EmNNptght7
5dOY4fVh/KACmVIDHoyBRVXvGcCwYocyfiOfCXIkIzXAGne7dtYk0bjttGWo2zwmOX7sqIt7OgUU
7ppchFtC8OIAnIuCwRpttnqD/0e1lWneBpzf4oGVry2iTiYO0k+AhXfoDouLhra4RmuOsYyUtCqf
zgTt5X8d0EDJPgF9dnGVzhK4B243v9V5ZyFvHkLrkpOqJK+Z7a7hOcv8pgSY5c1/Q9Ga7IOjbHyq
wkw1Z3a1eGU3igXZUx46841UbE9MEoMRDalLqCVB5nNLczGxMmUQ5VDmOGbAQUuO9bCLm7T5xIS4
lg98m3V9xkNHUNuSgUM7sUPEVMBj7i4/OSUPd4aRfRXh6xMkFQhG2FsuGvbzVhtPxHTXRBJRUMel
T/pIga69xX8fbByDtyoAnGsjss2acwlMGoQP07Cj6oiggCXIMGtr0EKRgM7C9HlFGaiObAnl/FYO
ChNKD7nhqD1dJBFS9lsGJUE4zfOQoN+R4VRZL8GMtZLjjWXfI+MD78lqmAs8JnxCxKWnMSMeDwPr
QVk5ItWWjddXUxE5vGknbdAWKG8+WEuV3bG3F94h5wQ5T/Y8pUhDgHHeh55vSE7hAM5dvK9+UD9g
nLUPklQbkJVNrfv9kiLof2FdmbwSpFq3x7oIrMNUDaSR2F2gz0XAvPFpZt2Zf2GTN3DuArlmPzq3
CESFC8qDz4LU7T5GJBtnZXU2mZkzrvWxs5LqOq24cjezLlw4xwpjfRTgem7Pi4GOzRYs9Mu9MtYM
aWchvoE/mSDrOPyeW4uMB6YSI9s0clX85GEEgTefIfkAZE+hff4DfmjQMrHXe+b7T/n9ApWpXeGC
IkBPMJTmoyzjBj+1YmcoyChmAsm+pd5xHWrvMHDr4Mwh2MnZ6KUERIrVwlyrml3Vo61xQTG7wD9M
ImrW7KYuhzvIAmSl/AXjS6rl1MfrLp4m0Lk+Ixl19aCZPqYjGXZRm6bFx1AFubsPiJ3PSFdf/Yel
doZ4h0+p83Er3iDcK6ucJ0Q0LDiY6brIIXIn/I0JCeANIJGhu28YiqsNupr2N0y6lMlTfCMd5pRy
LMZGHDSWLHMC+3JavI2/gEl4CicbLaGw8/apoSqzjzQK4sPvjcN6OA+mI/mj9fo426iz0KChxcZN
vdoXVEcEj826DcLnVFWB3q0i14yFB/GPiehEe8eT90NJPZ0RiqJAtjmLQaOM2v53Ez+TQEmsonvu
ZGueAnhGfmRZE/If1Gn4RheCv2507I6MIlOUP06foWCPqOyCPcgWL341QZ+eHRCX5V/8Sy78Oeyv
AiVf1ncACScm8wR2u7M9Hgz8ifndo5m1f2LH7bJjgN6JoSAGZpD5Tv06xj76mdXLEvy/SUcW6JZ1
2ThcAGIEkOWxE+1WaPxYFWpveekBgVBphekS/iILUEHYEYABIZvU6T0hCwuv9OIiPkotJTKwlXNG
EmOGlvQSB1n+r1cSjZkEfzYwlAlyB5PCLWsT8zpFkRp18jLrdbxOC8viqCGUNo7soVqITMRo9iC4
a/pXvw7iZtN3Q50d6tHyQEKEc3LPSo1fXGhDuF7tNOISDjABNzpe8QxMKFg5pxC7fFNhm4R/2GPu
vtGGDMSjKqF9HE1vdYfGw6V/IKbgVhlaLNpPXdUVx1mj8I+WUq2Y+hJHXwDLzt+oe6qSAAkqrfsl
M168TfsmgF1s0L9vgSH62FElsANE9kQ4HG0dLAlxBF5MNp9TFfE/xkUcGbBCTLilY7a+0EXTPaaN
Dcox9jxTvRdLvLJm8rGuv9DXg061FC1jhEIC7ZjIlTgSoWeWvVwb2Z6nMvWbK6XezH8oLP8fjL0B
YlUv1CEOg4CAQ1mhv02w03cn8gRxzS2wxmJG6Xxg78GQua9g1wM2xBJfFVyaRMDbyBEKrrgw9JHp
Rjt8JkGrlLy4lMnLr3qdtXWaieK862WFFYlJo/cuEbHIKOs9orZgGKyEMExW0yMBlGmLKJAsTEAA
dqjlgfcn9Q5TWMDuyxHtvPaaeLIjCPQUHp3OjbhFG3gQYe2egR6LOpp2MRa0hk5oCguzw2xutiE7
2Hm6Wx5ACQkPdWzY3/ou7NQ7kbvxuIdxQE4MCny43M1oB3pDuCxMUi5ccyXO8ga0Qp1Lb7LMFpAm
N1+3rBGM3obToj/GiUwnahgEaTsmWLgPAiXMGyzdgdxJ2oBfRjcsk1vExBzrkNZshPzEVm1i2pmQ
iOV+eAZpRTYFPamFbc0W7Vn3k9RXm2b4Rlsc1HRw7Lq75zVN18tSjN7v3Cro2knp6NdrkS/2V08w
URvFa6ve+qmo6crx8pNMykmaRvinq4UFP+3ADoajfKM5TshRyF2rI2HEDu/nwh6Cu76cuKDBZjhv
6dSF90yqi4w7Ly2Zk9fTdK1FQzgU3JRxr1fQaHfFlGUPszMFSdQ1mqw9Kzd1eubiKR4q2laiIB0V
BnczY1as2u7g/suhbxwctRTo9WFI7pmCWPIMEXPmsBBx+shlZk8bFtnS2U1rhgYzbYDNCZQwPE5d
Z31i5xd/grIjXhOncncgDqj82wqr+a4HwtMQIcUM4ulk87yGOps4jz75lRCGPGEhxYSvRzMsFqYU
Ue8M6NBjp2etG7sDya0N09vrSJibiHipoUAN7Yqcb6N4eJdtsi6+iVoPas/Wmaxi3zDIc6OqzVzv
iS16YXYzUU63Ffyo4926gvpGrWpV7R1FA6l/m5FEwxcemJrkQ6aXdFFuPLzLoqEUs3NipbB8h6hG
nZGXYlcHiNK30A9wive4fP96YgzeCspa0pnntP2GLolaRMzTYu7aqRHdh8vGb6d0aXxGhhaLExju
wweRHgCaJFrGB7tNUa2T1YxiB7TWR0UWVBhhvYAckXHa+2yqxuHsV8FsbwvhsiApyHF+XDyG3cc+
H+bhNPVZ8AzSgLmBx9Qi5Ec3JA5nfObkLYHT2RBQQZdfhzEZijhC0+AYdL5CyiNwXZ6ICkeMDIRM
EPVHhOS7Sw9hfaMxjuFyTVrfzf6UJE/uqNBUM7f7ROiD4Mf3sVXumDylLNmT0qv7D7+Jw/VEt2ZG
+KJNCFo9iFf7qPmkmX+TBmjfqEl++UwSx/KwGEWbkmI4O+FxS6p9S2Jmc8+qK7hA4vV56CSmHZAL
Ddzpldya8lKBZnMOsf6fzz4HAXjSBhj+QEbWLlxjTx8yD6zHb1T64mGaKQq3DpEYJhIachfV1wJs
I0IAkhJWMk+tKvWmhThQHPAJjhghfcsRXF6eU5JD4K5Po3AV099i6p8q+G1MjAcfD9e7b5ML8FWB
qJCXEM4sMLFQJcZpH4PUQ1O95V+rF4vrunAYXTDzdFmGciFOMJCCkujjFc4AD3Y2Mtt3ENe8gFSY
mv00T8EThaXX7IZ1ri9tX9rj1nc8vOvNSkHySVuUJge2BiOj8EL059CFmrel2HDDXTnI/q1eDO1B
m9oT1KEl84+NYua8E1rIH0zChsPRcH1s2roWH/koggvoyfwzaAi52BDRYsjL07L7arRNR901xC0Q
hYtiZuOzIKPDcQb/ETFnTFqeavpgN+i+bjA9NsXJRWRjjkvTzN6B8QzJQZSQLG7nAqX1gcSG5tdK
hqf1adsLWesWVLySfiYej6SXzo8hJl8EFlZXNF+WhUw3CsEeUMPKBikhIXwWo49UV+5vWLZrcRoI
FLjrAazMGxEvwz+oFrncrp6LXXaVOLqP5FBMcsf0rKnO47TerAsAmJCtkgIXst7DyI7Wze//KCfx
v9O2w+odWEO5Yq8j/jkda7wSuFTL9JTWjvWEu11jSguQXFzJZ4jtC/V5jBR6Ed3kHxpCtJITIb3l
tjIxco0I8lFcHcMQIMllchcwNPAIELJ5DLQjOpoqvbC5XZ7ijIf0iJ1z4W6WKYmf2ucKRdIHR2dP
ZY88blVT579giyO2s0pM6u6wH2EjQKg6TaAxPJKYIKvRuWQ983OI6K5Js50aSkl6BpyiZb61EPhL
wJTo9TMczeSfLLvssz9FUWBRtCotCF8Bx4+Wb0P9uFLZ8/fg7O3ZsBba2eYYOtwdMVHk78nGo6Gt
aOdWQBDYA0mO4n+8xViFZB9AxLCj2g//GmSkA/LjjkVQ49EubHzafuY4ukw+ErdmpPkgWcPEL+TF
4bME0hhi3OQlQQhzWcq+df9Shaz5fuSC+tuQhfOrHQjRPoVBB81qYkGzImwQbE14AuvwjL1Cn0kl
SOJz2/XOyxDKiteSbYWzL/FTTWeyI+Z/pDLbf2qmQOXthSmDHeYbyRJ0CNp1q20I3WgJrf4eXNtk
vYkRK1S8ZEwZmDcWLo1ykiHZYjpWmNcKwIx9FyfMsn/agriAw4Ikkc8UjJX3yQOI+SLqIT3Fx5Qv
X3xrOdjOaclQ8zHfamerPCrl2gXmVeH9o4nuEPDPfEXneJYkyW4txxvQR3pM4X4sP6cAD3j3CEuI
e22fIGBhKLaQ8sZHZ+GhPMe4XbF0CMSjnEgCGn3s216rSHJFbh3JmFGu2YoZWizoFDgnbOJcy+ca
My6XkB2nlrxrATPDGw0penZJCHx9B3ZDymfH6dg7Y3cZs7098hPfo45GnDX1vj5Jy5LuaVV+yUzO
k1i1RkhdLr2M5Xf7pFPlPc9pTMLZyJQe6HEBgEYNldxl0LE8PlKWyfPZThHhMSP2A/VW4XEAFFdq
5bIgbsynnbXiq0M7E772uBMB47MgPIdTb0jblbl65py3SDhbJkatsAnq69h6BHF2a4VWH4JNeOxZ
UpFr7wzuxYANng+UmDTbrRUETBfxtVRbP5g9f4/EQJUfbs7q45ROlOSvYQrCZGOGJJV3RE0ggoYr
LTPUBXkl0xdGsj7Ne8GgQB6GDoo3o93qBqYIffisoNMVu5vtmlj0rBvVkWr6gsDKq+5XOFXZnkla
/F03QErxLCJH21cDGZlR5UwspGiRyPGbVTt/Wus4f6Zqktax9Vvl3TFTw8uHlLLYaiAlP7VpPeSM
MnfhufaOY20qvN0T2kLJoGlFq1BsltHGM58bM0+7iuCbkFwrr62Pg0WO5c7XAZmuNhAW69TIUZsz
N5MzHgOX7usZJ8148xZWtLpDApM9C1nWb1acBoSSeTZxO4Ed+78pHjhR+ppK7CAWBhabGEED0tqS
OKNDFXrEzGPwBHUqBn96RHsdlG+Ksd0tQtiIC7/A4nIyIhfZFnEIYdN1YfSGZbuUv0KM6guEgTYb
rWfZ18hcMgNkBZcveo13gL0SlCDOHRT3E/IAudMm77NLTKYzIlzLS4vL0k5e/WuV5PZ98UPp+Kv1
Raecr7pnd3rEjZ6E+8bt3fshoH/B8p0mVjQWQC3O3Dcr9ElKQP5NR9bWcw6rivHM2nbr8DI1dlOg
/jYQB84GPpncG58R2JnNhFm+UlGMnzeSKaiZaR2ZO8axvQXTkHqMbJwqSU+4qJUFAbhVqECHZLQv
lrZlEM2kD7ZXWY4kK4aM4BggZ15ST4SfcXaCsYA8l0ZOoYP729YF1VKeVZAlDUCvDcJedclFnJAh
DtEG2Tvp4fTEiKEAvN66l2ZcVX6Ygyr3dqTf8PLIHsgL5EQehBfmzAFsoSXkbAdfYk3RnKBZQ+sa
etxizZDEf7CwjOFTq7l5r8W8Sj4fyd8NH3Jplv6VLDydP0n0OTd1jnFiqgZycnAvs8w81XCvQPFB
5sNbny+ZhGiFKXmv5lDQLkCub5H1ZXF8aGQKrH/jzHxOWCgyKKrrtppdLQgIV179QaM7P9nSrR1A
tBk+BAZk8myzSLJo4i0PYbwqxAvp2ytZXVMJuGOHdbEKtoJjFUdN1jYHI7tOvXlhRlfJMnLdY8PG
5dDB/BmQfbOpYfs0scXPlFBvHK+owXEOS94nrQxxiJC2fvejEj8pODl0RRyVcEhDxkXILGz7I2Xw
SiQlikGiye3W/z1nBanVlCIkw9NlEjQZtwTxwDbhunxEBUSSl+vU7kO3SJ9ENWjj1ItNrzjHNl0M
wQfbuYb3IIows3cLsqZb6In07cMKoPWVRTN7lBpNdXGQjDSQgSX/RyID7cMVYrSwz94swhz6vCRE
QFdUMiwIBxJKBz17v1GhQCthY4bHcAmYy0Na7fzyElba37sMKYh16Uo5bykdBScrWXQoy2U+s3Qz
BqEX508Llx13BMNnruc4gqqR/M0GuyNwsRlBS4er+2MyUviSMs6+6YHAWqBB/IEeS7aDg0f85FaM
yjYEkOfWN+cwUv645yHcUSQS/VlajkJSVkIfvDaNB4/Oc01XH7MZVSwiOEDl9ynt9u+KWVW+VVrl
r3brPcxmDssHnc/iqpQp5mjRvktGzKLAOIaLZbvHTs4eqA/WgczEwT5kHBFoNV/o0we5Z7e6kmaw
GsqcslxyKtGqp76C8rdONfbLiv4RShECQAj2dfGkWjFmd0asxR9nbTxnV1VYGwy/mUXbE9G/r9/F
gobwUK1uO0eoU4neTgw94dlh9NdHtXLydmMVskHyUFf2hx6L6aNzOtXtq2Bywp3OHcu9NEkYf/JM
jN0BjqmffIwlQO5IWT0DcqUWeVct9BTbAL0fMdFzmxDz1MVi4YaNxWsYTITTteGwju+6m0BwTqFv
XxsSTqotoBKSQRl8ufO2cbz0vV5snFduASYDqxH7xXA7h+jtInvu++oOb0lDRVvXqHYWZ7Ev9uIT
Vt3iPAWOESTGRu2WV9R+rzbOP/t5xIKVXQhIa+vfjM0HuNA6xSq18CTOcflM55t8gt9juIYVi5mW
UXHiRX5iW3gRkwq1b7XtiRlAZNdIOHKRThtruK61Mm200PdkL6PfaQ6xWfnhNkRihpFwZMwH1gxP
yozMWHdx6XGoGxtvXG8ZfsabxgRTCgNWUFA84KPTJ4e66XG/tmXVhjDTYTO1rDG6JGd2lrf4d7p2
YjhZZ9Ig9J2swEEejg2PpqLsXaexDymBJtN6h+s4ZSHbWdjt9aNos87Z03m1zftS2yvJXa7bDuG+
yOIeH7lM8Sj3Eo/zc9V6hg8WshzQCUTGBrcly+xwOesVGeN+Ji6nuuuCWsprng2cjxcn8RqSVVBq
ByM4O845D+5B65sDa3ljvtlDzf5nzIY0f9dphZaZCBRYCZHTE2q7zXW71lebYT1qsooJLpiwIB7A
RXUKd/zICL08ODV//SUt8TuBWGNVgVC3Nb51zg1z6sNqV2n22JVoNTc0/B3/UTVNKRC7hLwANO+j
vg7OXM6/8qQRBLBZi0dMg13WUdj+x9F5NUeKg1H0F1ElQIB47dxut3OcF8r2eMhBJAG/fg/7trVb
M2t3g/SFe8+V3YUsGrk8Czhz7k0zFsChLHseg/NAIzxtUkpQ4kPJo2DGUPkz5a7UYJiOhvXBD/2P
wRuQBzYiM4pIlFRc0hUUoBhsEJ0U9NCblpXqsI0G11noj0Fq72wIn5AQfGGqXV+jId6FjjUUTyIj
86/daJ/w3Gs7c3Eh9+oBNl1ZP/jDU+a4XXWlkJq7N8/Q/TLbzON451kTrkEXIS7sEr/uf3rPXZI7
XPPObWUP7Qsyb1GeXO1AB/MxgwgGBjVxNrNLJVhUDrOg2q4Em6BU97fZNMBBLkw0oTXR40oEqwFF
fVYZ6lhsQLn6znm/zB6wqF8QyULJuekTQGJIUUUIAZ0vRgZHV4eoulNQvP5pDpeOdRuJmcUWxRZh
qKCacSOFlIEEyAZA+1i1G9Ncp9qhTa80MGmidie0gzmhK+E57+WgPmzGtu81yl80L4hwrkmRpcud
NY6i/ANipE0fKgyXkHbAxCzIwdsiDJ4H+jS9g7VgvurOomSvPSqTE3r46ANtcHOGVobqHl2c4KWn
nbodS42KsV8LNWIdmTi9sHDQwQWgLr4CgfjS3ho92dNpQFfg7HVp9/5DwsOLIayA8HFnDWQ67Cau
vW/VIqc/Or43JDggGS5uWlv52c6umiK84YkmnQLC35rPYJpPNiNFu/N8egFIIt18M/F9i63xGCzf
anQFqDZgz/aXtmniZTh5w2KXfxdPzdYN/4egfE5tPT2Q/DqJW8sR3juVoSwL0punDNwmdAa0Jdsm
65T9PpVymvMj30Ues4jGPugxWSTi9E+TuEN0KNwge0tZpRKzlvPyYdtbAerPLCzDhPV3WPWvURbH
LRZ7p8VECQqvsA8eFVpxZf0cRX94eRcXGC4LfbQLOonFjg5z9e33pSEuGX9TG5RgAJws++pzgJ3r
WUkHlHmOs7JOci9wdo4qGOwNRdShoRzSVOpnwz8W59zjFOYMZfIsX+qln26SMAPBoLlbSLfJaizK
jQ8zHkiwtz5qeeZ/0YbJ7r3EWHrDE2ZQ0Y8KZ5bT+DSCJKpLKL8xEOJvfFiePAUqI6M+gWzfvBds
ThoSp/jWMfPPNkIzDWLw4KASf/eIi79DykBUIKyrzhxIGnN6RBZRMzEKCcqeEZWSbyAifSLbitFy
X9Hoy/poEB7Z53wlAFFOkWH05Hv4eQbTj8WpAH6e7DPPbvB9Io67mKSJQ6KUcFnsXRvnH6WLFZ1F
M+Ex6pYs/+Ylb/8YbO7QZH3hfrA/IpduhooYHhPfIbSZLVrzUQWRTYTt2MVviy6HBzBTTK5r3A7I
2wiWxuFRy7H6pioLzW9uudwvjUcs5i4e2nS6wVxSPlXhoP4l4EcMmeyOUYhhFWSsLOmrfIs0fFre
gkk6527GK7m1XLaW256JbMMKh6voyEI1QgpcDVBS0sqTz7Vq5xy3FUSq1i7WiqmxS5fFxRqpjuY8
mxgXEjN6Vv2IrKZsxrI8pP3ktztDZUYUJER2EoURGpP3OzWsjZMwrpHItCmzS/CUiBmpzeyWhJLB
OQzElFv73PO8q5NbA5qPxc3uuV7YxI+h48CSbwOPxX09+TrYphan04EUlUkdoylY2eDAtbP+PcpX
2lDRqrhFtyMwYnax6b5yOwW7pgAIYfglDWHEf9AxN3Xc8qVCmMN7TiEnNwajCtRY7NFO92SGEDnA
Bq394lxHrMT/lhRU+LY10sq35cwsByICWTglVLf42XZcnFU88/Mbmz0qaBiAdOPMITr4pKldI+EN
jPXbZTq9yLIO85t6iZvkZPlxda1ygrMx/elxdDZTurhkd0umOrsRQ9nnhEMuvkl9iHxvVA7ZZRBt
la0W2rC+GpIjxM/sOSRP4dONQO5YTvvBYwOXO8akoLfMjz3wRn4Wv7k25pqjLh2UlmfA3uX0OeIN
QL46eWFxHJicPUEIVH9HZHzo8MfSlp8m6ofpSswPUZ7oYwE2w+KvCQHrMeFvVOI0bBrt6geXhboS
lYuAwcXl8RwYh/xhNBNS3CuLoZc+24tY2G8CYBnuKtvryY0RbWk/eMuUukeP2yhECm7JvG0Ow5gX
RiNCJzVhAB6GgJAKvvKUmC8hlV8AkswO5LiBCJ1bNCus8FkXaqH+4opSkh+C/OcTepwxIO4Yae6m
TDvGD/gZDTgc0c3YpVO7A2RfzT4UKUm3hOOuxO1C5Tndhg3J3AdphLqBLBF9jwFIzd1Q2G7zQR05
ZmTac1Z8OUAy3sCYDMSCxNVv0I7mWMnJfcOSEfwm3MhEXdh0BHjESeYi6PwuRFtgdo6GhYcxZar/
0V+P82kSGbi+hgCQNzTZHPoY6riNdSTYhATaYUqTGN+LLmCClz+oUpYvbJnuH7DG/DKOYq3DBA9L
3SFAQrRG6WC6SwlzWU7LQMmwxU+CdSmkFPwgItpe+OTDcDqRxDGsTkGa83vmxpn/gHqqEshcqLj0
1Usdf7mFVmjNO9yCAX5yIlRg/9krd6ut6JJ4twPAgC26qvJbN77pzg2AJtgGgZsVlwielQWQmViU
J0/wp7JNhCqTYTBae45PkBH2FYBrjq1wbIOnpelJ2UCmn5JgPeBr420gETnlCn11G2H9xQhvu6cA
Ppl4nJI+4vZGTUBoCr60ete6ZZndrer2V94S8mS6rJi3YHAyh1XsnJ8cW+cgq/OIeK4fvCyIP/vI
kaeBWBQWpJmcbv0w6+Q5I5QTJhs1PzR7LEekq6Qha/v6zSqykkYspWsmyxZD/N4dS8J25DA6Pdy1
xDR/ptZpg52r7X45srjN5xvFXIvdO8Tl6i864pAPIuP9rj9LH5DgEV+Baw5rOND85uXW2G+zfGV/
ArcgTYS1lo7CJzfjPadylT6eMez9QJYUGIM2b0ir3WRoVTaitsjOjWPKqRs/LDsNiBfNeXRYr3Ng
MAVJWo7sV3WrazsvFeuyhC3o3FVbl6B1Z7sQ0Dk+F1TyyQGOlniqY9CbG7F+yww2yz49Yu/JQ0Yc
NSdqEfcGJZEpxa0QqjwRO0lWBS3Sok+AexAKZJT2n9kcYGYIOWlPIypXfl/kZw8AafzoG/ZYincm
9jUlT9SSB8h6ab6yvyC5Iko8C/bl6EHqUhy5r8aZEd0N0mZfOvluC6mxt+a9cFztPiTzuHDb4ORH
DIR++qVPnBkn4pLq6yi4nkOnMeEhkTaTKRay1YLSt5Dk3aL5aJ/oJ1pMvPiIflWpXX0hY8CQVTCl
wy3vfRmgyxXNC8IMgr/Rc9C/tFZuIoCE85Dsh9rz7jP2hAv8TAyjaauX75r3Paa7GuAaM5b3bFyb
LPoAocC0jaAm4HwlqiA44blhBw5IBuaepv1DcuWGTnZ0OXWqc0cXNu5bSMvVcGB5kjp7vlcbs3ti
FLulYnCXvWa+E3a7tmbT4h9RdfScjyIFSWk/OXlGl6dbz7KOfe3O7dFzOj4FJ2WXwKMYow/JrFm8
DtIzBc2WhRKhEcycdiJNo+B3gu8SkQJFagdCMw04r4KDjcbKTB2vGJPV4gnh4jzfZQ32Kp5lMLb1
MDZcpiQlXFmGDgxEB063I4AE74slh4MQlr66P+oK5PwZySQKqzSHqLD1cGq8rEawhPvZ0tgkqrG7
ZhYFLtmOM7sda3J6ZsNxT9XYFw5iP0IOYpxC6Bn6G2NxYewwwXB0krdWxTc++bfA6jsV3zNVhwFk
8OmYfaDkMr2OWU9mCmVDAp4uJpXyQ+WiuIYxHAMSmXHOYNhGCt67csuwlOM8srT6lghKIOJpNLy7
jnk5I4YqGR6XuCPhhMmDuiF5g/TFJo/ii51bKnzTYhhOBRkg+cZXI9IIksBm1GSM5VdtgGkXKaoj
zE7H3LJ9TYIn4EcQfJnSq7vSFgRV1XjTfhdSLvsdAkojt2K1KZz8MplgGnkhXbiFdNWgq3LlqUlm
KK6DR9oABVCl1IH6ZTD3DalI+4IGPdjHgDjc206Frd63BJnIzTiAIzjkmUPFNZKnlp0nsGi/Op5Q
2GFHBLRJLuC/diE/7pT4AVhviC0kqpxYPqXLWY8GIGGaUbDzJkuC1cFktfGxZ3PDSjfQXNF3DXqS
wOXb6JrxlOdd96fLpt5D0UTe85ryDc6Be7sdurS5xTur1XjySePrbnLhFDY6Hq7TD1s3uA9KA3MI
SZYu+WqMM7HZ1HgWtwjdATi2tDFfOmjyEcXBrOcRYSZ4l89IFPURnFgp3iRi8PwJfkfU3k2AsBbO
fWoLM8Fc9Neg1DTCZuewema2uEBaQK+GZ3ijGbRlz34ZoD4IyNVWLO4TKuKM2h2fUh53/h2eCXKA
2ACsjJaFcKF5WzsdW4Y8H7vVt1LmZNqlOQNFO/T8xzkld+AUJIoza+MXzM5JsuuJukGly/HPZryY
Wc1Ge1moijaKp1JG2cFJCLmEzzKAG37KS2GHK4DF6qanEIk+MgvtNWW/yYmwnOMDDUYh9W6Z6/CP
ZxV5stO2tXSvDclt+a5AkXyH5Wx6Tq0oMxv8rgx6Jrp4te0gF18rBpJPZUuhzG6yMzeuclFpehj3
n2IrTulmDCHtB0Izs3OAaHo+NpBq5adFt56R0YL6J9uOVhaD91vSAi5lN3bL5yINQtwtL3cBSFc4
pkE9C4fsu0+Hcs2/Co2v71zGW9yHDEDRsCsvLyLWpUhK535TRg16FhGk8Nhkwoj4bgiQl1wUFDk2
gmWEPnLHXefJAxndliLNgnjy+o4DMJKIOmOP/SNGesBa25ZjSZIvHsSQZQBTQQPd0b/Vg7NxWDhC
bkfHlhY/ykWFxmnJuYwOn6wtAGo50Y1IEqkDEuvW0pMzX4cq9pq/DAMnpjeRLXzM67WT2scK/BEq
vQJDOwZ5yM+L6vfI7/P4q7ZV6OzllEzxxQG1MpBsaU9JtHxMXFd/E9RwE2VUJ4pHwl3wI+waFCIT
xW5X2HdZGq7eKZrft7bEp/fE3tGVH43bW0A8HDna6W0tltbbTxM4lz1y4Xz4lfQQMmKpmsDGaEcu
X++Ova1XomWsIzi2VDpucq+IR7dRNKVZi9mumMf2DjfnmO85B4vqHkCUREsI4i6+TT2kGw+tTYP9
HU0d3Ke93ckpYnmMrDPBK8+Sxv/xKCecVfobFR8uNxsej4Ep1k0oYC5/zFjzkMCXXSNS9m41uyJj
WO01OwfTdrinyId9w98IbvgrnIbFj18k9gaWiqxY0uBYs1oevzup7BZnbtJYB1O3vn1UuqdmXsAC
JpCIAjI2dh2KsJDwKxUZgWm6pMTaOhYZKuy5k6C+RQUexoSrpYtk4YKqZYzPnd16Am6X9s38XRMb
HBxH6bMihciLM/kzz6ibEV46SbwbZd3MiCtNWN5OuXZqctMTOugxggHybRsPjo1hFNUjfOASiO5h
fnA74NmzWWWFiYC6WzUj9tMuBWUZjA1QF8DMqnGOS7a00x0M2kAycYOQg+BHTOHrxMij2HdlOAfH
AY9Nd2jQZmfTtvT6ksR7SDfimewgkjUZTjntWbhNR65wKvOCMw9LjwvApI5GBs+gJq2A5PCJ3gwz
xeKkgAQRA6HJD6lvoOHCYzhAFdRVfiqBPMgaAwaHIelpY2Dz1hIdlInNzG68+cz7vvdffI1Qlryl
1ieWyASkXm7rzCRuh5Wcjpb9MZOwsNkFGdYS/iXbiu9qmPNqi9uuM5spjoT8zFXSZsmF9yZwsUXn
6PJrvAQg8zfEhXBKMxIWZPjFoo2glvkg4jYq0z4UzFaS18A6bALwBK8IbwEdc8Mv03Jxf0zMPtxb
9hW5+PUrlPVIcScLfDFiaakIk8iZhkItJs3cF8jmwTYG8uQ28eAiMZxZKdyUPpPWk5EqXd2OwuVU
JyqEzCvMM2jwemb+Ww8px5+COm78i76BsR8RRo4aSEPRUFIkhJaOK88Y66knBIOuShoeemlr3/fx
f7NXvwagx+WDciHoDDB1ATrhBK2T4Wmg/NLhDdPsDlDcFtdnCn6nwu5bpHcBxCCT3QEnrI061EDW
tN7j+3VKEIuVCITags3HJz2TfWBQr6tsGQ95lQXFZ0QdMF4UT15/NFVLNkUZh6lhjV514Wmc7N4c
G2GTwGd1ElwRYwuMrsaeZ9KVVsromXF/PyIDTtBxtl3pgAczSpGoHkP72peDP50LeivUoHxI5a5E
r8YiGbUCA7OsSJ9Qymrm/N6Yk2ykaRu2Mz6IZldV1Pw7y4Q9pRHzC7q1pCKdDuW0s+ncuU9ODGy8
+RSw+RM7VlrixeEBCk+CUOVvTnmGjGXmy9va7QmxddrlXRfCGfaizCuDLbzDvSUxizBT8iJUBLgN
mIs2UzKeiYiKfrvaJU658SLV/SIP8bwvWhu74StBAbf1kbF4J8KVtXlEPUfszTC50BXqrCuDA3M9
GMi57qxtTbQa6z53tEaWeZxI3a7B02cwmixKfufK1Be0IRlAvXyhi7Kp2imICm/C5BE7mNkUSFIM
4zpPL13X1uEF6MJY42Yu0LHFhNg7e1ZTlGpBHBNZEmQpD1Zg1RnqzXryFg5FyI1IeVXyYfV1upxK
kI0dz7ZdRRdOAWRS/aj6n4St44soxMTKF8cZSnm7ph6uJPIPZlPUCQzFadg2Kle1t5mwywGVmH3e
AQvkKfFKoR/+sYEEeA+zSyGyp7rxEaDQoCQ3pMsE4z1S8Sw9d6HXi0swFbO3Jxkiee1GqRTqX3rA
K/xy/ZYpxJVffhUzlas8cFq7yGMvcGhy2/oTK6/47XGUV3wbdvc6WMuMpYrMv3JrUHp9A4vB4k8O
LyuEJlrzN0df6CcsyaVzXkhu+yliv6lBOUEYR8/XLCmJgbFxWPNl5tJB3/ztRzRg0EjDcHkkNyu5
ryE+zceoLD29ZcO7htfUIqj3AWnOhMy0QXVCZZzInd3UoWYGisjxsXfYNR36lliq+6Vnsv/MtooU
Dj6fpOa4JR5pw8LAO9IiQctLuvwNhIL7z6vT7ISkGsw9xq30Reoh1jeZ74K+IGcHLrqvLHE3xyPO
X6JFy6dRyLE+lP5sKxKWQkmUHqhbvZF+2j3rasoZTnMYHTLEzdVRpXV8rySr7dPoMu0idqcIsaWO
REXurU77wKNkEomNGzCAvk+q0vigxgeJuaHrFQOZOLO2vp1iQSADQAZnZizTObBsnN6DCSRtQhVj
7iEDWt/B5SVux/IDHKc24iFCarHGEEMR+taxaiNSMXKUAjnTZ9kS1dOm7KEJFrUeajUBJYRrk7kb
RGkxqkycTutpjantoH1e468oxsi2CyLLe0J3BLR+qEz8qEuR/ZVWJm4rxuQM4v6HdFmhh2w/X5b1
QMR7jyixnHsY7H3GKA0cb3XrgalAH9Z3YtVJT1FIBhI4s3yFFvYXWAMBcrNu4bbx89L82DY1cECS
AZSNoE7PI1EE65wJ9x9SwFGSzWUtZb8TfqPnC9r2uLlFnIYlYsqST6q+2SfEq4lfBrwe3o3xEhKv
cDbk75XVN98Z4fF/Myib9s2a5PxitUgut2wZqxvNr5TuEqzkjGts8jZearsL32LO0SdvypsC/ReH
r0CD34qXEqRucyaNZzyw9+NTVlFAEKHbeGYbID7vKG4Ax07An6NvxlYucg4oZcVReJnrnIRW6c8i
xPJXsVwicXFYsmMIwRZXnlUIdaLUm1lThvz2JFSLGKsqr05IkytMsCsRfxDtFXvdbQ9IULId50lh
blJ7kDtlzsyMBKblxgxjAH8Lof0VqVUfn/kGXaDNNtrnXSW8nEVHE9LRTVYeAenui86+9HgY083g
TviquHmru7lNzYg9wdhQiRy72rkLdJ3bZWn126Dy4QOfIzid0FJ5vg9i6sjt0Ntrh5jGzR/NMAjm
ScqQ7bOyxu5vuwiM92FvCENCLJL56lI4lT9+47xjPAt82P+OzcxLOThSTxuWe+KX2NP5l01rNdzq
JUKOufGrKP6xkfDkcOqWzj2plKTvTQ1wh9MUNbxzQEauquuglVcdOto6d+sG2mufZRmxCCfWLjwg
DxzI+CDKdX1p2/7FxFBY9qxRV5QgIgoCkqjbSVCD/0K3m1WJi+MIodvW9BLDRJwkzqfPOti77UgD
m14q3NNAbdykJLYX0RJmZ2sE6+NGln1WQ1gQ55K3lMV+H3nVBVkZGaEAJ+qfzFqYRqcU9s+qlvkH
TrL4O4KDZ/bVzN2NmiOkM+3HAGd7Ktv7qKFK3MbJCDW97tv4E7Q29iOwTT6ruTrSDINilniIHj3A
Pugah50XuGRhEVRVlNtc4vIn4D5YQwmlJZ8Q/7Bw9FOCmCfiudVDafvuX4ABI6Bz2bpfRYKe5ITd
go7YrRH7EPY1B3ufOKPq3sU2knN/pyK/swVGvTuTtt5KQYV/gIlK4S7fFZ5azlDXJxCF5QQyUZRh
4+7Sycbv0pi8k1TzegCNib6wP+mxngCbQdOwj3aIQpCfqiS8qAdFskuwFYsN7g41PJqWlmejWqyq
N3XnZadqoEu4zDrRAMJbJgCbhQbI2yfWkAUHzu75TEshEQMT5epbd0ZiwwhOIqLp2WMwdcd3xqKJ
uC8b9gj/sNXg094PQQNs9DAipk7jK8s/QqSPLBrcrt9nAZ5S+g9n9DI+5zx+tibhpcCYwmhob6vB
c185xINg7yVJ1m3noIg/OxwT3d9lxl8t98xye3vrG7zbBHZLt/zSSeFfhh77APYSpAQlIVBojHf5
LAd9RYg3d4fBzDWCQiQx1rTzqMQinnbHwgWpI0Z3T+x4cUR4sHL1Jp8LJ4TREDjtuw/ntT7iwm3q
uxlnqIVtMoL3vAXBVSUPJH+lDpPvhaENqpsZ8TCLU6gO+MtJxIE65hfb3JKLuRgOxvS0cECj8yI2
MMaDjMjojH6kp5mUwbgGDfghhwaWt2K7eGJ6TZawlbh9u7I9ICuyy72NIvHJizGZ7YKS/CDGKVbx
mpEQ4Fyjxqd4ZSCB3JTJfitfmcoNvyEvMLWy8kYiASefaxnvjy/YBhJcu+WpWY//oNbl0W+8MTg1
NqNltlogbE4sd5z4L/FeiCHBFUr/UDcJQu8Ag29yIkFndlmcy1ZUFy8Z+uEvF7yTXoFC8HllGPZW
iE4tn521Xn9CCRFHz1Cm1o3ivEjgBMXMY31YHePJwSygvrjjYuWcpBcjuqSKHd6DOZnTYxxj+t/o
bsJURkeOZJ1eXjBYSWyaF5+SETKNX6hymylq3m2FQsl+8mjq2S2URKln94nCoMoNAEIqXyA7UxRB
fQTeoJSnABM18wNVj0MugIIKdQXu6P12ADrmW8YYqnsZbUHoGzNxjYAosIJzmQNJejQppe9Hg2PC
P7kxwyEkVJXBep4s42aOPWt4TxJP1Te1QVC7ZbLaCOKtdBveu/XUiT2DSsHdQDxl/c+xWQkekK95
ME6TKmEE6sLxfEbfPhbnMTGMzJjHhEifYqSd8tFFgPo54Adzry2pxf3BjigwYCg42H3mnK/rMJLc
vtIi2snoLea+hATttkV08sOEBN83KQHyFjHgZAOLJ8oAWaoVNclLU6r5i7piHh91SIAzEUXG9o4o
4BwsQ1YjVblBa1411ziuuuxCWkOQ3TU1y59dCMCQlTVej4rhDtBuF8MmNkAA/I4LXZUBuILDhB6r
0SFRAbjVutsa5UvfPk6lF2UvQz6m6Pv5Wji05oxlPNdMGFkPqW8HbftCp2GIHo3tuGQDZS09QRRa
Rr3/3mBQmYBYDHjW+S/KDd97Fc7d3yykjT5hhBq806g8O33nyrOtBybmJnqScaa7E2UMyYJmClw8
467NlVJ6naweJrTZyX7d+dgn4eF52/spyi16atbZ7JoEGSSRxG4elR7FKWVOR8wspAurRXQkD8ym
DRW2Q5iRumliDDd730u78gcgAVyLKQnSDy1NfJ4kNhYGSg65WIhGxlfHZ9KBaE6b6WyPGZ4wGRv/
JyJvvdu2DKZJH8otLtEgHJ07RuFEkeQZz+puvcH8derqv4cOaCEG3nCiWADWYGmQCQHfrDq7PS2j
GFZalcZQJULknqxs5rwBKqBAkbaVWm6iACsTM68JZqQeldAAAg15PB1zoXib9whU2kJNf6wqLR7n
JEwSjFOJh2ITKTbkZph471PD/Yglso1fRQLzhem8sa4WJgecSh0v1BZBHtU8ojU5rhG86Rt66/5f
ahrUSBYSfDbKTerxRyBkMFC3UpDlFIB/MV5jQfZQE0fskPH67bxowAqJ/BtpcmUW9Z77eVbvNHL7
D3T9LPdSfzLkzOIz/ERT4xAYRJbK2feIr9uPDMbf+mXd8XROOd+1PKRXmIYMNou8VsM7WNHia1mc
bkWqmcjaJsHgPoIKMk/GifpPMiurf04n8++IvNkbxzEDEMcGYf5m4jLH5oa06IvhKMqrdtZts2/h
MFj7sCyyj3CoQODZ6J8/U3xqzxba+AR5M/KTncGyeFcmBGZtwrZGfwXErf3pcqoV9uxO/oiV1n0L
hev8y9P0/7SmYQi2iypb1NmDrwXkSzsnGhD1Mdu7uLJ3vu1wLk5IT/MdW+TyolBmQj4i5lhvUDDC
VDbgSisOPY1/cZaa9CLskSwysohzjVQUFkel8jEJOTLjvF2yGRuFThCvbVQn6Ajo9qwCR5+s/7Wy
6fwtaZrtL3VWne4dUwUpBUwFtTOrnODSIzoUOKkkm3BVN/yumnCblLYiCIsb3y16jEWcVwNhUQhX
lUCjgl4xi8Yjh0H5a0Ytvy3DebsCwUvrZmh8/ROw4gvR8JUVya8hA/l9bEG+2g+L1He9a6tn7pzY
P5HER3zDjG4WGEbF57QZOFfp3qw0aM8tI1DwfmNcPLe6I5TS4b4m0bdmabu3Wbn8k91gvRgUwadF
N849TOWVrgOWqWNnlicITrjatybMnPKYRjEmtDkp1KUtlvC1goIxbAc4Dqgb6xrbSOpQpKACwd4b
shF8sBDN6LMplfM0jn3yqCObuzCWBGgBHYinO7sbK8AcSMndTQKc7IKpb/kWI9X5NnHJut74E104
G1YbR60cp+nNiBlOJs0oe0921i3qbLdiJpyE5dlD7DRuh9brH1mr6ZcsnutrVhGPtUEzw+DM64Lu
sYD6yJgmDqZ/dp6hHWET5h/dvC/qQy/IJz9YFgn0W3TnBFgqPS1/sE/pZ9WOMSISsXqD+9GuygN1
E4nmvPf1uBUW5dS+8tLFbE2qwFshphMbZnz5Q5aL5BvbU8CMyNReusPDmD2FNLYBVWNUfg2uFfyE
WT9mO54EMrIaWrKnENoPP4aNj2fPEkFfwtWmsF3i0mLStjT5axvO6FRKy3i3cWNXziGkctKboMs4
QOOWQRKxQZyrmxA42Uc7TQHmY5/vn6oh4tHgQkMgxNkAm31oUvuBLETOKYBc9lfMnoiHqh7ksZv7
4sMbnOIDcEv12fcuwkpbzPKWhUP2ElU+LOi+Ylx/HsusPBYTtL/dxF77ExkOHVIUaKT8ZkEERe2Q
UfYGTg1500FtnpygPLAc77C3jmdZ0T6rCME3eKeZPVfLywieqWkoBwi2QWRlBwKaMb0jeZL5EvyQ
5d4aMGZe+1HSbT67vkXoMgYQhR1Iu48zbqFpb+HE+lMkyXhvFCY9ymvHo2gbS7msQiymYCDlildL
oPTaYB0VaCLjODQ7pj1dtheIgBBydsyBN90Qrvh1ti1Mc+rAflO8vyzU/SoHPW5odjdxGw/9luHQ
2LAXRwmwRzgB75lc4/zdI/hLbJbcEGuet50CKzcmJEPoLqIFi8GGyUPJUXmngiW+IIxpph38+yz+
zLrE/ZcidfI3aLg6xutFjwmjTOqvFFTDRaRmhf8bGzoxXUesCFaZq3e4v/Z8z7C2hf6BYuuaTJNT
nu1sgmQCtKMEVeRoyJ4ZjUt9qtpsFV7CoID7pFsR7y3Qy+MFVCXLRNmi8GRYYXt3oy6t3wEx9tFb
f3R4rbHBOkei6Y8/lzbq92EVsLujt0pe8xYmYZg1+jmfyuA7bDvDLcoZiE8VFsh+Fo6EqsQo9FYO
EswmDRqoHgU0rTiSegg3jntSm03rOOVE9AEAOeSh2Ajh6OjiSGJxjUNIx1Fy8poa0ogyVO/7BP6Y
x6HumX8uCUbx3qYV6tlid9ZqSmi6M1ZO+wPAOjvcyecm2qbMq9nnWmDQgZGOQcXAQ3jRhhuN1Qiw
L7YPQ6rCJ6RqXN3Y1uIrO2HWWEKM9HbCNtV7QThuBl2/jt4Q6mPrjGLjHpuexSVfDn5ym1zCNTNz
Uqu/uqJ3c5rysy3KKrlQQMh7vn+NKrzJkm8syPVrqUrGz00k4/ImhrDBYN4STAhSVkndoR1V/RyR
kEP5nMfeVeJyAr8z+eYzjntuaXYcst0lthMH+9Enx34jnLJB18PEemfYdKnNmOGQRKjftfcujS/e
fM/S37zp5GH4flT/m3D9kCeLxAKhqhyyLxXioHYHOslDJRI4UDjz+seQuCFGjVldnRGwNyPzp4DY
sbXoZNgRTM57AWSefQi74tXLTAwNuEpVnYs4Wcf/XY5ecMAkTF4B+1duI52gtnXdiaeUgJnqbgK4
/RPDKSLsZtGp3iZ9Hr91yEknXtyqv1N1OVksMXhZN04+4F4p3LYn4SCMfnnAGedAGq4YrmfimZOx
fI6Xqq12Xt/Nf2ysF48sHHpvy3hdg/qGh3UXLf36xJBZ9x4EszmTVCvFdulCsfKoIuAZdjzmMWCS
afmwkTpfcQNirBADIA0+PsHYLfDGBp0+YdMGqmgC45EPg25/nmzYXYLFKkVLbnn1rggt92pTgJHV
kpbqQvo3ViW+Tqfeua3L6nCeXIqxnoBJsbVM67DDpjrBCmQvodm3ueW3e0TafPocQ8FbIVNmtgni
HuYeunFPPP/8ak1p63ffUbRv5TQyx+j/4+xMmuNGsi39V57V+sHaAbg7gLZ+vYiZM4OUKEobmERJ
mOcZv74/5EqMkAUtu6wqF8qsRAQCcL9+7znfQfB8nLLFKkVx625y8Prx0ujBFltR0uIbSiXHsg7T
wKHGdUNgS9T3nwk1zJ85ePc/xjBOsBU1xOQYtBrKdU7PMluFRIqLdTBn5t5qCTukXl3Mu7WdJy9I
1uuXBvJezOa4OBkiY2Ji7QHzhscQE+hl95Hzm0XFdTZ4T2J3O6Tt8D2EivVlLpm/rrRNF3dLXFyk
D5WLsWwfULM+NG7H0Qt1eIz2a0ijF1viXgDFSTD9ddgY+RO6whCtDgZ5fFp+Pn4NS2qtdZjTqdzA
ajSvWLk40DeIUNKNgVxgOGAlCO4xczHVsul8QGWM2HZIJstUvMZrqD08+FHAHsCoG0h6UAw/spSJ
zw5nVLM1iQ5gSlghtqHdWdfGhil+Hz7RXw4ot8rC2Iw4IcV9O8bmuPHyFJ3Z5DKmvWpJGP2En7c5
AAwUjAdn5I6MaxmxMsK24m4bd7MPeoFHwt5A4rG/dkYLN7ImgbK9Cl3M7LvlcVHcXt6iLdNsmBsc
QKFVohusyeQyHF3tDGzPHKCIA59gCZI6PhYV5VXqStgQriTcAJESua9MVhsBAtErhr1rDlW3pvhk
68CmXD05ZJUFu8rU47cmGhfiS21hGGbkKlEwIPcgtqvtiu/0WiXYAgsbyspAbvw5BmgDJcYkQ29V
5YgvNzJJYPEIESEOqSFqg6mLCvN7WwKZXrOEWw8zvCFkMmogO6pHs0UQaysnhvnegpVtwmSYr8wx
jppdnun0iztNoVqVULYQYFAvpIe2KT1SpHHy+XuyujiG0D0EVVpztPkddzEeSKtFzXWVGU4DrZBS
ht6jHKR/CGiVYG0fyb+GN5TezVMvDbaXoM8/aYf4kw22Cd+7j1mfv3XhEDIrKirX3FS5P3B8Jc/3
B40BWCPd2JQ0lZjl2UfYMGW9wW8ZP0ZJbQ/IGvibGwzLM+8FVhIyt12KnI2tjPB1lhmq7yCyg8e0
z+12S7qT3PeOIFNpVEl3R703RnuLI2W0kmxEgre/g6bTGIn5BuAp/m52sF7WdWnk9Sc47e4xEx2T
xWG2arFXHcpQdMs1hztmCBH8bghU9HisKv6O7TT/hbncLNap8PFsED1pzltD6tDA0YW7g2U9Muip
cE6BtEdxF5J62W/YMGsqGcher33iAuqru1Z/l3p2a7wxtokQMwiXdGrd9Qe/UxIhJBF2+c6l4v1l
04AMNjE6cgpMbC2P2IXYcFXB2A4TVvvLpUVT05KwHGBKuOL8fS9w3YOlUNkLiiFGd2XTyi0NFRQh
dPQ4yKWQFj7RbytvK5pyeKzSOh8+ZQANnRWCHKYtaHNIVUbGbNGWjJ14wfUTPRpkKjo0QmUOT3E2
Ab2n3dr9nFFWxdumRmKxMdFrvCas7j9zlqPnCQRttM6VnrcuR074+EWgXuwuzm9EQ5LJRhY2U3Rb
Fd8yx0ZGA0OqfARsFj7MtisxGnTp9Jsu7fhLYGf5SjlZXrv0W+NNCeIPapVss20KbfQl5Ad+YkiF
UijpaO1HYQG4vvJyiaY8WzptXtk1I0OcjNgpzDzJPW8YTCNq3X4oQb4T7dz9pPiih8pLWcbpEdFM
qNGoukVv0Ypged6Y4dSxiAhL9d6zhxct37Vhr52VZU5Dgt2mFo7frzKXOXS3ns1xam+jxCqYLyO0
ar6RA8BtchJmzDS4m0jYVwGc/o7RTTFVKI9oKzNnz2eLjtfaNDImwBHP5xKj0drRviUucGTWPQne
lMoMvESy66GFvVowHTap7xX4kDbx7PHRQjaDl0KxglWPvuVYDG9gC2jy12KddsGLpU2RueuO3xwH
aBUrwP8wssBYPseEQgPJH0qnuyG6zpM72U2x2msCDfM3PK2WAy/CKpsBBmNZ6C1gByCJ17YHmZX6
PzA7oPNhampcvDQ9x/YudDunyQ+uR+aSvsGvzwBiG4VuxA0Z7RLizrZJcEfILSjCEYxKSG7dStDf
F8vpgRM+nr6RUs0z5scUTn+2R/LN6A6EJ4tkJls2fHaoxrmOyQ801qOZF6ROIHYicBWj1cICGwC1
x6SPzwBzSAZehyGWdZALFssP7p/wS+xBGFvFNbpUKosoN/HQamVzPqfW20giS+8V0nry7mukImnD
+rTCf218q2m4/dZS1i/0cutmHYMaoKDKCGpZt5GvvjDUJsGnKywTDZ4i9HwTFRhoNiJwU3vd97r+
vUiGyQAYZLxgT2qFDx8pO1nniQ1yFAC55Dg2Tr9djdGaIOxsZCKErJ/KB0tDssWHJQ5ICi1FC6Ks
78rOUNMK2rf3w0mHaQfpne48kRotyqOupYvmSBtV3NC10dcRif63gKC8aDvmdk7ficMaiWPMxdSB
z8Hs3eXQMB8wTFHlAwimKCvHCoR7MKtO8lfDvZNZCfibc52DCGhucRyOmmp1DQHUr7cQjwiILxSp
IlGfe6901pGvYIXN9LVmhI+kskkQQHptZjwJLenPKDuufoc0Yad1NivV3bhxbT1T86HcCjwK49Us
SA7dDhLNy0opwEpSCDu+IvsEP0mZM1BZY35EfRRZLhnutjSc6rpdHpFNjG3G2IthnCMIUibiXd+P
nWBNgFkM8sOc3c+aEy3DVHQUFtl5vYURDO0nWSJVQpr6MKEPGxljUcNZNH3KEgM4ywP5ZxyCEXhD
I8gJDunC2tWHps7b69hvAr2Jemvo167yaUaAX+GfhqujVnFe+D9QEjVfPFShFKmYLH4ps7J/Agjr
eUz0xJNdWi2w+BFu7SpqgZdusLbJL56g+7vL6VIfEYzRX+K7JYcOjf0RxNL4Q+V2eWdpAm13ETMc
f0tUjfS2DSFs7Jj2gjaya+bWG2lhPF6rih+YfAZdp2tSNeiqwXL1xArSFswCt/cnhqVx/DNPc7JZ
8yY37oE6pbDfHFFf50kOX9nRbrXPIgIcrzws9zeirZNXJ2RBJiMUkOAG3gEaRNTN6JfMVktn5c9R
9gWNh4nPDxjXjzBKprcBgjHna9QmzUpNQRStaAxz9uE4DHSW28HO39AT/axDa/hqzW3x6Ct+KPqL
OY2I3IBbT4SYDS53GsT3OFM5Y/ouekrMpcMaZfbUA1l3ed4kmXPY70a6Npz2MBFQvGIIcIIh/i4K
oK1mEvV4FgxADvie5uiLN5mO3oRoCb1dyYC6XFEQMCkAqqww6Zls1gDOhxBQBAFbOH+xz5Hc5gxv
HP4mYpKrsb3hd8Q2FJt+tJy66MatOpYiYJalpdyFqeB8VZ5cbMlzBo2Gs1eOHI48igeOWCMndiNS
3YHOZF2tO22qRzA+43f8i/X3mBPLG7PcoOPAN4+vKd7iJ+af7SvY7vp5hFEOZSg0weuYtuYbA4Hk
Rvw3zjfUl1T62wo+aXmohBMC1qi9ngyurmQQdB2h6yeeSuMjsLb/+a//9X//z9v4v4NfxWORTozZ
/yvvssciytvmf/4j//NfTBWWP736+T//cWwlhFTSQ1Xp0PBEg8rff/v+FOUB/7D536GIwqZuGDSX
dtbe9aDwSz/sHy9fRJ1fBLuIaxGiYloo2Oz3F+m5dTxumiAtPdHnJPFi/oRCtEXR49HUWv3rq7nU
9KarbFvbfLH3V+NRwGzoOijfBPXkFs8V0PfJ8rprm3HD78sXO79/pmK64DraQ5tHiuP7iyWA8Bmj
E/SF+KzGp0SQJ2uUYb9evsz5HVQmulRB9WZJByXf+8uUqKqAQXkSzhiusjsAHTr8MqDG14dJur7/
fPly5vLv++OxkJ7nOAR62QrTlrJgMb6/3kQ3sSNRTx9zuOb4DgrYD5RyQUcDcDWqphr2jGYRd2dm
31ckOlgTZbjX+ekPg+mUtXVGFbLMs/T1PSOYuZnhAeUBjJBelizMOo4riAo4fdip9x98evPs07vS
07x+lpQOGe/Lj/bHQz0RZYqIbNZH8I8ZAQU2IKCJ3McMT0N4Nxc6+waLcIm/jNku2LtSYCPl8FpK
K26uL3+Y8zvJo+a5puBMqxXV9PvP0k2U1AwEwqc8cBoyqmSgKdhG89tQhw4sKmxGgjHPzeWr6rM7
4HEt/sMbR56lWp6nP+5AHsPb7Ia+P7pD7v8klin7xFLKYGTxitMY6uUw3V6+pHl+17mma1nStHkR
TLX8/T+vmS0Bs50Qx4nfxrtC6TtBAiWLm7l57pNSNGyR5+o9G3NGr9YbdVp+Nci/nTeTNwQ1DLcW
htcHq4F3fie0SQyz7dkahYUS7z9VOSM7HvsGiha5uK2TQvji4bgarFiqNSPaHEqhZCWC1Zvbh3Bi
I15/cGOWn/iPl4klVrAwIPRFzyI9ZZ+uEU4LUWbyzWPOUYKjbtlHes/5eDZebaL/Huc2H3K6+z1s
+SacmpBgITFk18w3PZFc22GCq5CDnMoAxbAcyc3lD6hOnlE+IAsF2AW2N88z+aDv71Fd1L6TYKk+
BkNlzvG17jRMKBoaIUGoAwYn41bWUz9ezaGLUZdp2+yY67jWnj4Kd/DgOdcqYVKQA/DA1pETz/hM
LRk0N/jGIbLT7hp+10CcCUOtDOb562YaMuiAMcAgDutdDD51In/KHwmIrttnAkjDtsIoUXIaJIbJ
cNuNFRjmgbQPNexGk7LkgbDiMtlxmKWgRNfXT0cX9tEARqoN2y2u83DYximKlOvCj1BiIKkcPqke
JPmWZE8m5uuQ83V737HyymOZ/DPiTY140I8E6QKuzDkrzmuQRGSeWYjY9sacCOOJT5W+mjSKliZ8
wPFGpUPUHwZcodl1V433swGC7RGNGx7eDx7n07ds+a1MKTzGBmQKajbv978VoTQih6dpHgc4lrcA
kpljLNkchLRCpVjnkiiODcYUXAa0PHwwmUPFMCl0dioCx/Dp8qOzPBnvH22Lp4bd1vaUZME9WWnb
YpABcJTqqZ39h6EZw4OH33w9pI0ceemT367MwXr2fvHBavPXCytlmRQW3rKevL8NxiBLyEZl/QSQ
KzyImDh7J29ovJVW9hgDn3mlUcQf1miID5e/s7ksGSdfmsXV4W02leNiJn9/bQRhPAvjFD6VyLi8
DRUx6bhjiXcPmTOCDmScqf0p6k2ECISWPQ1ovL+kHkedyx/k/B7Y0hLCskyllPDcZRP4Y8EFpoNW
tjDwrzg86dI3rZWZZtNtBrR0L2QVfY+FDtfQlY2Xy1c+XzCkZlvRHreeCCbrZEUDTzADHC2MI2a+
Md6B9w6nW47SsdxIaU0bUzPdXhXo9D9cTP/5Vu/vPt8V8YkwQQRinj/ZZkSUjg2q1/SJo6hD6FFv
40zajbDazBScDVRehkEpez3SWVKPQk/m8/M4qq5etRN+onCDKDJGsGb0lj7g8Rv8o8VyN/4eazKL
4l9TBvD6bur9ytoPcTaE+zawPGaiEOSIES27kNF/iAV3pUtC8GD91KZ1rBF93TC5JSQxbXgLGapE
4o5AEosTtRDMkcgeQlSCr5EENvq4fX3nzyGWIGwsBRDOoIbogPU96ZpPFGbFI7bM+ZvPCugfVVFV
ej+OJs3aHjeGt6ukiJt9g3OUoXarOZ+HuhPO24znNWNAgsPmWmkFAQIsycD/1w5j/cg4NLvN46Ez
9hNsINR90FFQ1s7csPa6hlZGCBUov27j9LZLfnNjaVpbZH5Uz6FBr/iRdPo2u8FmSsoNLRY3CVaF
6n3yFbEwRNFtM2ZjsnPq0X0CFAE61Qn9+gtuqDHG2ggc96vSmfoGpg1yAdOohnhxJ9f7LmLsj84V
Kts6HADM7FpLDAc3Q7z0MsipPiAQjtGSag7P+Bsp8Vb4raZwq2MzwcBKRGBTW5hAGxn/rBnskBYG
zdjL98FUyeqbOwSOfqwtXECPTtygvLaLUBGCPIFA3zZURBBfERMBaKiGXNwxl3PiajcPM5LUmoQc
d41NiFd6LLCJfq21ORS3DtKEG5NEdf1rmDIX2Fc2vFjFNDL7VrReNgE5Y2RxZOWwxf1qIQnCwnZI
RodD0hqdc9ismeBNxlqks3sdYqae9mpwi2/kCKDBGbCOfdFCpaA4DQ2nUwOqIAJoDqx62uvBEvEr
bNfY28NYLSd8wxVS5bpwCYeIXRXC55mGgXkOmlUvvZrsMRVX9Lz7H1WaBTTFAIzjt5Twpj43g57t
2w6Tv7MLLaS/4L7a3smIbo6tJchS9jemkznyuZ1M6LsLCd2MNjLz9PTAg5Bm3xvszP69P1rFcGUg
1wS9bhhxuXeYHuHwNIcku8mTqFWflAyC/nauhGpW/RhabzMUEl6ugdbHzWBleJfX8C8qzI0hlIEl
ErLcZw6K7E9GNRtzsNMcXK8Q0CLC2C1FDRVV5ojPo1G6IcRpXS6pLr4qdrHbWGN2D+B1KA101lNt
IxdNmiNe0zh9tAg7IYU8yQz/4fIieVKDs1Ojz2GMwmkeGIUUJwsV2lKjLqYyfuq7KngsI0jAK1Qe
tAPHCJwPdY74YEP4Z909WRttybbErBUBl2OfFLvkfvA20644JhG9YRoyEGrXoXaZTZJ5l5jIcEiA
mokys3dtRRot99cPPcIxTdAft6VLJ38ftEFRXTPTseOFds1LAwBlhgacWQRTmAyI4CgUk+39JIUa
/jQK8jEqyG1AHc0QMKpZaz+oUM93OqX4PhxlHCVozZ98r8wVhEciHjzylvBRmTSOHQJZeuw2goBI
y32IBKW/t5mMFuGmwU0Q/vtdXzmWKUEQ8msigjrZ9XWTQa8do+iJRiM1F5yB5KHxCHiSWYV8AXvY
QQHKP0CmdY6jZzRbA/n9B0fb82eKt50+DWBhj03fO6n+Rmx3qWcSgZaqDIYCStRoCva8uKO7DQZO
X1c0wrTzwXP1t6vSfafUovugrdPzAYHW+JkJo39yhAiPBdKGX60PJEajQH3AumPa/77K1cJxBQWW
yS7l2id1ZV+2xKDbefHUkOiUHwzsdSNOCzB8dVUUDiTo0HXvp2p4wcEY73tEv5hLKRNRhYfy8fKL
fP70aeFqTVOJh49uz1IN/VFngR6cvdI0y6ehLtJvDfDkWyCzClLgXN4g1JixigcsN8NodB/U1+eF
FpWO1lLRr7DxFJ8WWg7bfzpWxZPdNfF939liMw6q+z46LgzDVHFoxnb2dPn7/uWipkaNQPeANAFL
nFx0RPKWNzpqn3wm4pumK9xtXIbidhJF+BkqSHLNpEp+8E3PbjLVAmd02D2sXK4jT16vxJlIEyyF
/5SkutsR0xB9cmO3eAM7R8ZsQSFi3uA3w/HfenS0L3/jv1zckpbDd5XcZnXaMAIeXGA66+NnFP3p
vPEaVR2Y66q9WRLm5nhR0awcWkRiI3Ii+C5f/KRDwTO19PRYXKgonOVY8f7xYqyIbXks02epwgEB
v+CXpVK6FWMKrA4OMoK2xH6wkaNcG1FsPl++/D8tynebhmUurTL+KrAW0vB7f316xNBz2Iye/iEn
r404xZZSuL36NXpk29G3kkg4hNPs40rnn8CqYmRweX8/T36erVrwZS+XP9LZA8gSA6dw6Ubo5TE8
3TkT/P1GSjhanETpk505xkG4NqFiFuiHQ5z0/m0/E1Bz+apnqxzDXt4wQBNM3i36n+/vw+zZcOUC
KZ8q3/Ddmwnf7q1fZcXWKiovIePE6N4uX/Gkq8svb7l6ub0I1E1PmierOb4zxPX4l5+QqWWfmorE
SgfF8h6KrP3BQ3Z+S23bVDZHdc3+aXny/ZcL0MT1WGaDZ/xM9ZdisL6iMNYAZG1k353fJVttlPG/
PaRTxUr2TEso1k8aF+8vWhO5Q4oobtmosYMbzmzuWhCMRJnnq3vQlc5NlVP2ragc+g8aoOe3liuj
MncowGiSnC6cszUWY5J24XNBb4bwkwC4r9nXwQOcFry5l39HiB98k/fvkI1nzcM4IXmLeHbff9OC
h5kzVOQ8USVU9RELxlCxaM0YmLfg0mXzC1Gw339CbyGQNQVmRtuREpzRddGNvQCP4KH7b9rWzHfa
Ko2fUCZIT2uiKHscCH70d3ZHwDVWJTQiNOCqMbyu3KSxCW4QDpF8TQcTmayghZ/dIhGMFs9CVl8N
A1yeR6pxs3tDWuGl94lyK8EpC6zS+IAdjwi61rBLYH9DQ8C0zan6pcyi7DOhkCEJolEEfGfGikuQ
SieqN5MFIdkUOq4DdCuN3cMhyZP7pu5cf0NhLcjwCvP6F7CNCcZB15TtHZJI42usZN/dm8nYvIR1
Yby6ede8pXAL420wNvOjVplPlGCPtPFW2J16kmM2vw104Z7DrCaXI+lpLSMuHBnTR5YF5JBJV3g3
2FaEsFZAqr9us7h46nyza6/yvJnVpmAysS5BOrjXSPnJGGIgj1JBQoLPkGSPc3Bg/Ib60cWA+gJD
GYFWFzTlb/SBmJex2NTNPnXFED7nnNyNX4jPquJx6pJ4Q/VXjDvlLUHuPm2WW9hE2INp7La/+Z+0
jtSCw5un0SdtZUsYAPI00X82BnyGXwpwoYT1sS9ck5tpu9to8Lt4M4Vm9xUjYFVs43rOmxUNvAb9
JS1Ze1WilaK+5c/1xsKlABPdSopCE1YYMNgknsryHl1OS+POFcVU30p6F9Fn1cTEZyxxUiMOosDG
sDtSUq1C8rictZKFOtRFDiGVjmNRrDpsJnKvoizr7qqJ3gkQKYChL46qEv+aoE0ckySV+hFYXs5b
Xvktsxalr8Jf89I5k59sEK11+57EOvsZdlIjmdsjnN6RQI5wnjJywq1heRxQDcufRzQahftK897T
b8gi0QC0YN8/VwzOcUKTShnfKPJJFl6LiWUgc7usuMpDP/pObLeBSzOIDI7y/SIi3vTlEL8FbFNE
NHXVtyzNCXkx4FbtBi8EiBxHgXvX1jPBtJVP+PQr7e+i3NC6m5wldQjqhcPzD9Zx8qboS49e7CeL
f9scO1zO9wjYCFsow4yhQcfi1uEvbZmKAYI3X0GFtuIR9Ihmbu9EWj+5Pk3/2xS49O1Q9544UFOx
itATSNA5kpsbVhOKnKiKHrCLjePOW4Run4t+/Ieg5MhwWPFRJ4GqNWOEhDnGyO3d2A8oK31A2P0B
p4SBV6NP0FM6TsMnamDmqrs4rNtXVGfd2wxy82dq8nAjQllgnk3vNd+wqo7RLSlmcXE1TjnelnkC
liOjeAQ30cCjvhKjb/Sc9vLoVXUkyvz0a7eVtAQ6YEZWF1tvlWxH/5CUHXF9aUaBvBkImoiQcDEX
vIKOlxKRQjKkPIYeHNR1YtdD++Y3SGSue5T283PcKUyGuK9buodKG8m+Qt2Ps6Mt1cvI86iQtbBb
HJLJGBkvEr6GJCTsk11cRlG5FmUwwq+jgIZJNyL024je9eUVvscYnpCDHZE7CAQNnlFm+XTw0sjc
tH4t7515dNAIxxhqoh3HYU2jUKblq/TMaFh1yh8KtFEOmXpfZ/79ZEjhM93lFBDqc2v7XXfX+7TT
1pnp5vV+zDR2QRlY+gWvIC4oX9b1Xcdd7dSmWjKYb+wS58XO6mlSrKRhxtluVGBf4HkzRkhkjqTc
rTlnPnm6q1iYPcJ09HpE6VxuMPEYUImKydvyL7CqvS7a4lcyRcMv9PH5Zxs0YXfoPX4gJCII2A5B
JQh7FQigaMY7qvle9ral7oUdEeVpkWJGoJxd2uH11ArMhbQKoR5uqhHnw94wUbMc4fXUvwvMW4SI
p4XxC+5b0N90naeqbUXoYvivyxTJAHEZcjCy46h1UjFIe5Ak0U32E/PdAHyCisuNkC5+VDU1T8TL
gjEKim74YAM/L/24rMOpmjOIsxDv3m/fc422E8il/bQYRtHVAXllkXDvk3TO7rUuPii5z4sx3nDJ
cc52FRlgp+0MHNlTbluN/WS4uvmGW3nJ7kQ3QmIRTbwFDnWoKpH+22MsU1mt6Nc79OAVFqf3X7Io
QU3GfZg+g+UHsxt4Fai/IusfCOPETmlMEIlb5iUr5TVu8cEPe37IcU3TsinFMH24Z4KCKBM5LYve
feqGErGclvTJCeiJ0Owo7PpdIhG9znR11qU5+18gd6MlvVyl/eUj2HQAaMnRReJgcVJtMwSuRyI8
8ud2TAihHBLQQAMhRMididlk6AmrMxBkVeJMJfIkTVR/f/kTnD9mYH4Z1KC1EfCuTuthjrgCDpfT
PFO42gvtY1iSqUx5jRc7f2qsOv98+YLmX76zg/prOU8hhaGH8/43d8qyLYHw4TyESgJKcsjdq7Ay
aSMkc+JA0VNlo38DuYoe6B0bxnVgs7mBuq6Z5iJrxPadxAnpNxEL81ZVMvu1uNEZqww+BijlQfHZ
x1E93DoTXO0PHprz98R1GZxzCoSBZlreyRMbaKchbTmsnxfoSEn513nbMTVdSEeiNxDZh/2G5QJw
9eXbdn7XOP9ZnsOMi5k9z+z7u+bVwuDGteWzjTWEShnrcbZvOxck1UwCCAVMS3YP2sppeB2SDj8Z
vsRg/OBTnD8tnEQttZxJOSJCRHz/KSrmGilcw+J5Jv/uR8V1yWUOMbx1YWGsrXEWV5e/9tkFPUGz
x2GJkGxgPAQnFxQN7gRipZ5NvHN31SCmzRBJdc1kp7q2Y7f/4MB9Pkilv4ceQtHYZcnXp31Fp9DY
9RJFfGZBjgoTpH+Sfz2EI6vOMAJyZXElfx5m1/kkdQfHFv1w8YCLWaoPjovnTZDlo/C92XLYBYRc
HsU/enyOKlu7inv/WebdsLMJTLrHZF+uI9athrFqHu3gHBmbIRD+19SCqxqZtf0Nnbr5VMJ59D74
8f/ygRSd1kVYxm/BtPnkREnuPZw/dsNP4IEVmURV+LXDUwAHWk15uCZVLdpUKJlov1vzdB0EGJE3
CXHCX5RVih9tD57q8uNx9lZ4itaYqWnB81vRl3x/i5DPelVthiCyKhxyKwgG7neUx8M3Gc7qlq3l
dVJAl4pOiKskIqD5g1ty+niaVAYW9Ym7XF6xjb2/vgfgXKUdslujisrwOvHBdj46JRnXB1zbUPOd
UoX6gyX7dAniorwVMOBtpWlPWic/Qx7kURanrvuYAOb/2bacmvcNf2rtLUHFsNUjWJodkY5V/Xz5
dp/2JNktLRpDyO8si0b66XaFxBTJGpbjIzIW7wcpVGSaFrOJy8TyBm+r5tj4ikHZIIVco2/9YC04
05ksQk20DQJJKQJAxB3v7zaKPSxlSgXHIq/G76Nl6C3JuFm5tvG4fE0Dp92TNGIcCY/F8orTD0By
P69cCvCPeldn6wSfhR44wwcQqajL5MnCZFS+bNA6pEczi6ZrF7QWZnYrPoCzmm8A+qAC7jwvILuX
Qm7vu3Py0tezbx8u/yJ/+RwsSJxBUZZyW2ixv78nOBrsbqBZfCR5NL+qpym7l/XocA5EovRWJ675
3ZFj84ys3/hFgzLY4lD/YEs/fyw0fS3Bi0hXizHQyb3wEiCpcdqrY9cz4lzrHIfshlOC+FwLnGqb
UJJcA3SW4MEVLpfuI8Hw+QtB6eRIGpdofii9rff3oEvnFs6sGI+tbWfHxByz3ewsoZA+7uPUHowr
btFHhcByY/9sr7H3u6bDjmQiZaSld/IWQh60+5Lo6GPTzqBbtJ8T1DekyriisxN/sM6drTNchntL
qYzAhVfgZJ2LUA3UBGiZR0LZ8IxpWrirMGv83xFRdrvAlu4HZc7pwrp8L4mkA8WYzfjBOrlgk40N
tjMkXXKePXgcc36nQ5Tx98gu+iue4+SFSbba0sMFgefOaehuLz/Zf/vKrOqUxY6wlTrd+WUBibQm
ufKIyywgZsuv++k+AOm98/PINK9SJm3pB+PxsweZb62gjtLh5ztTo75/kCL0JVmTTOKogg41vsJh
caC10oHtd3vHvqWLhK0/830wsoUf/rz8jf9yz5e9hCWdoxjHsJPXSLcV7wyYpiN7Gtk9lR3WX0rp
iB34l6w9sHvF+zykSzWGmUOAk99fXf4AZ4+0LXh9mXV5FBzM2Zbb80fBwbChFJNh4RFn/tNuJAGF
8goXlbGqPZ+0hstX++fg/O4NomdtChYui6/N/Pjk+zZhbtFD8rxjHnsItKqqxy64AZo/3DLRawmJ
bRL81ZkfgmcjfAJZZgGyxPiBmMS26Vj3vX3oYI9voVJFya7DoIrlo5ch4qV1BeMmu8H2LkpQdoUK
d8zKcFcVseJMXTogrUqLRBUAavPUrGaNohW7S5ShxsV6TEs8Kste4xxzCbkd1XJEbD3ZPkT9GLcf
1XpL4Xx6LziBmTzpy6xPnjx5TR+R9DH7+phOIy2nvjjGthzliuQNuSHAmsNfCNz+piM8dwuBbdhL
wtm/w0+fXr2AlBa0o+KjD7X8ACcfatEpLww/17YY1Lx/HkJp9Sq0k/lo5jS79/jAau8W8x6h3/il
c4McoLSky9iblbctWysz9gGrWPQUm2VufPC4nC3ygPldSFI4o4XlWafqSrRvYT2T9nC0rDwkZK8I
/U00jVO/dsxSbd2lOxYnvr25/JT+7bIe/h1OPdQ87mnNkZaB00mrMI9wXoW6Aj6g0aoXIV3rqip7
47ZBFrVrqrb9YFD1l5eR/YxVYNnR6E8sf/+Pl3GslRWi6xNHxGjJb127JBTUBljAGOhe9cG3/Mes
cfJTo17kgpwsqexPdzM2u9wjx0McfTwjXwNG7TCQOJeBXa/ScMNAf45vkO8TVAIshzTHYGBgYeZx
fWWiMb7Ffj/1j1Ev9GuPZxFzuzHjjR2DWmxq3cbTdiiZRjx3CLTDdRvWkbMpXKc6RLMiz7ZIytzb
yIGkpsNU94v23Zxa+BGh7eEYu/yT/mWV5/iyDMZwBDDcOnnXTCJlurof7WMZe8F24SattV2RpIUa
vDzQYiaYY2bC+9vIQ3m4fO1/5qenN5qR+nKTqeH16RlKoptLmsa3jqaHQISuqZf41bpx576+mhBK
28+gO4Y9ifS2uKPbkd95HLmJweK4ehOEszuBZWuHhRBqqOwOX+LwkCS5a33wRPxl+6XbufSmmNEy
NDrZC8xAzcSoUwDUkyNeMLcT7ZU0Y7fOQP/mm9qto+fLt+b8Z0E6y7jfFugtUIydXDEDfmBmaW0d
LS3m4KEDdf85tIx02oxOb7YcroT5Fa19GFzZTiNfLl/9fPOlCUerlb+y9WIZef+6TW1vo/Nj7+sW
q1ADt+TN8VUPHBcRlVGRXk4n0CNni/54YxBNefny57fbhA1BS4xXj3rLW5ahP952vqVkcZ3tY1BG
7bYHfElWSmZBH0kik1mDbOcP6qvz9YXC1WQC7/0j8TgdDyOg7EA5osvzowCLQ+JIhoCEODhrYlyt
x8tf73wV5WLYfjihcJPJvH3/9aYJ9nZT5urYTiHZSKPTGr+ZpWAF0LYY7yaRhJ+ytv33BQ0mEtfk
vw7HRff0O3JLYyPjWSNvxUh+GIZLOxBli3NNEAOp0v/+Oy6SGaQMJuBT7+QJshjVAIvmYiUAGOjc
o2Ecde+LBxSoQbkOOQoRJ0/IzeXLnp8AeWaXntyyJ2p91pG0wgiJZeHLI5ARkuYnickN+wrEHBWR
Gp7nWfOzYQhLP9+Itvmsgi2HI+vr/8/HcJajqG1TsJsnPzGoK9BFhiOPvW2YCIX+H2fnsRs30q7h
KyLAHLYdlSxZUrdke0NYtoc5VjFe/Xnof+MmBRE6wMxsPDPVVazwhTcYycGGEgEYB8m1Wzwc4HnH
Q/lrCCP3XojCpyoTrb3WyxIBHSUuV252jqlN7fByo9lWJZEfsTU+gmgwsxzohh9pMQXenvsW1FZb
h/bXMentnKAQgyqoxcincKGE6aSVUw2PH6/LOwcbJJUGWwf8Gpi52Q9CoSBPEUw30aZPohu1jsID
DBV9kmFO7iTa2Cv39vJYg5dSiZoBrPGeu1Og+c9FEsaEu4nV+F/Hiod5I+qsfFVT9GNyRFDrlTtk
eWlOwDgmBk/LtVC3uRzM85MQlnKZPGo98tMPskZY+Ejm2O5QqwtxO0Xt3NnlYVV9t+0x/eapLSiQ
T587EkS6ZFzeACIXFVtpDJZSWEPxWDQie+P3NBjdIb6yTYrMHY++H+i3CQJiK/Ho4sNyT7PbJzgo
uSIl2su5azxKbdDRMEt6dLsPHkRKCo9gXeXk1jO5TH5yI5n05Yi4aEWSkoP5vByvgPE2jJHuY0yB
p9S1NJr8ZJalSIEQBOh6J2Y/rvBEl1NkSBbUNbnSaEXOhszhyIFbcL1HYcmyuS48Kzriy+OhxGbl
fYc3ICr+K8u6KDJzfK2pxGhxiVLYnUeioZ3iy1tkwVOKohvKSKOa198m45Tx1IvejLGc0Txxo1de
+sWhEjDsBy+AawahJeuvK1lhjNei8a6sHKzFXqfPD2FSRXWYys8yOQ4HqyT58h4zRzbnpO6ybwAh
XHrxIhLmQ4vv+M+qC5v0EbPFfA/rPlrJx975HNR7kZZUqbZRGpkFSK2WVShfD8FTGyvdjR5E+ndM
CwoIXpjpIo+WBubKnluEZMyZxuSELYeKDIT/cs/hg4FVOcvxCPFoVG4LI82u09J1Oc09whUI25fm
Di8sFCPJLqCPfLzlF3eZSUmd9gdkMpI/2pSXw2M+KpMeFMpTWEk88zpktY4CKbHwaLWIn3082HKu
Ntcm86SUT3F9noG3hoyQrKqSp1hR5HVJ2e80WpXxg4z2mwee6gAEFYtoOoq03D4eevmET98UlC1Q
W9pri+zfKICUI7/N2MALXoCxm0cNI7Br2Sn1dzu0CnBeUbSVvlIjNZZH//UgOlYO+zsHb8K301Kg
gDqBTc3L1cbbQsF6u3UeDdHD5dmUhpTPUR8o1oOLY9y4gV1E9BJRb4ZvD7DcvzKVHOUjrepiNOL0
UL+rJzHulW3/t59xkTLB4oSqbgE5B/C/CHByWeh56yYeURxP+15qilXtQKo57Sat1SGCPOeif1WG
gYpGjC1QTYRqLpAJq4PgyoXUDA4GP94Y7x0XqTpsRbJXdXBd4waov2ICjxmgp8RgYg+N4/X/AS9s
v0roV+MT+uYlLpW2WpX7sJTx28qXn0oo87nRfvc07ldcxOzZosdxMmqObDlhtE3qfRQYzhZTzuBa
cs1QT44CeHKaSYuD3v1tOujDcXTq5M5BcHnltC1idJaZH4JGgW3S2rBnKUjDs+PYVBVRljWs7Aq+
aPCCi1/t7IXaBZOylYvWZYAL9vPHi/DOwDxqwA+A5ZKLzAm7CHA2hc8V9OhZtQahWU+DbxE4vvYI
7aXfUoBqT2EQKuPKsVteL0Rk0OAtejkGE5+Vt/5qBcGbDZ6ktLQM8phWbUFZV9rGQk5vpbS8jEwn
eiogZ7DcJHnqPMNzy1rmLfyYpwbfvj+h74jkiDKyIR86hOus/QDqYmJM24q8yyT2ec/AJFBENrQE
ITyhVsrKuXrv1iFdmZ6zCRNNnenywCvIp5pVa4dPEfqa55LX/L4pVFo0mjHJHMqo2mRp0l9nGZr+
oHzbfoNTkTx+/PX/YgZmR+Bv+4iWA6gKUv/Ln4FxAjAY/PQeO6XJy2szUjBmhb+ow6AHIDXus6ho
gZ2hFAjSsHWsb4ElQAaWmKA3V32h5P7Zxx0OsykzHf70nQE91vUq50FHY+LrqIUhPi2t2lZbf+jz
5wHyobV1cRGX94CdEPprzCz4MgZh+sdpCDzgF+fGXe0Bgj4EiRFHz64aNeFWsQUud3D3BwZ3E/gX
8AR8+0ZDWX1vNUFUH7DFQD3Ir2JXO1qFVDBvdGEBWT4sMgpbqu/t6BAX0a9YC6urGlADir9oJ8Zb
gc4N0t/oArkHdizal547JNpt43V4LxLf5l+rIW6HOwlzu0MkXgmrG8RkVOOnYaXoMiH2pw/7HgkL
WKahi7uPG1XjA2qMxo/SyzVvgypZdP744/3N6uYfD6IILwfIOKDtxuXHw/I8tRD49x+lmQ+/h7yr
xmPoKja+rWCLETCH4ohx0yCRuc2EmzVvOk/ZX4kjJLoTIWv8fdtK3psgmRFDdIvmF4DNKtri+y7K
lSvur6zF7OdSgHDp104JAz/58udGed8iv+Ypj+GYZ+0uaDDq3RaBP+D+Qa07vG31Nq0eAilU96jQ
HKvhsHdkMiLD1mtTAiEmqao7AzlypW9Uc8/Wbq6aVMTg0VF1fBt9lX1gpGr5U+vi5NnBkgwlo2hU
MaeTALr2xahnD1bZ2UA3E9tiYJHFuAi2OCWwy9sEAWGPHuZ1WrFemzJsh2ovkUJaO/86k50vBjgX
ckQ0A6a3/3IxVAoySAF4/mOUUZT7yUMHL3dTgAcNNrUcSvNbjlg6jnndkKv3Ti29GzzwlOIGCLza
IeHeyvKmoOqzlsMuA92JxW9CfEKjBErh7GK2pWOiymTkT0mIM8kD5jnj99is2+i+hl92RY9GrLzD
yxGpxlJ2I7BHecqe127C3sBeKPGypygQugrjXSegyZy23gRieMS5KFl5e94bkJY51x04CmrR05//
k6bj9qA5ui/KJ2T63SteQNjLQ5NGv0sf27ejKvxSXH18VpfPrAMjyaK4SZtvWXlOAyXzRq0pnyDd
CKyUM+e7SI0RjxVcm7cGAn3VpobHvzLsMm8iviFn5R9g/RZhRVZgRG1FTv7UeTgv3uNC1xbb2Our
33D4QeLrpjtiCNxB7t+MltLa8caCRtB8fsE58WRvEOoAknmzPdU62DjURDBPYGbgcQvV2nMfht9t
00ecoSrKlXD6nQ9sUMqlb0a/yqWHffmBZR90CrCH+qmAUX/MCv+Hh0ngHWhscUTWJ3z6+OO+85gz
NTo4bBtAnAt9qZwOfTcMRvXkQ97DzmnAoAQ7BOw+CZKN4VATb4R7YhxNvwXqjTqu1RaYsWo9op8r
qfJ7c/eoeuHggXAPEmSXc8eSIIG23dZPge93x0Afyzsj0YwRkETxgOQ8nbqPZ/+XD3h5lTlsa2JI
TjEwlHnRQMSx6VGfz5/syERLyg/xG6ZA1ntXY4mVPKqekzjjIAKGVqHdR6CKg+JBBVOXI0xudBKP
ycqFVKLmigEBSsOC2gMMjG6PmZBiV4ZZ7kSQYxulNiNGZQ3XCBKPbmNAjCmS9hCiHotPrgtBY6fE
mLt99XpcnT+e6DtnmP1Lhc8zAX8BU7xcWc+MFaO3ZfpU1U16UrFdO6SZkjGg0d2U5Zhc8+5dfzzm
O4kh7RDyrylUtF3ukMtBMx3jztofnScTxPQTn7PeoShr/Ki6Wj/aiohf9RDXq9BrWOkgsMubCuq+
jlAi6p7I/GjDp88WXSIdyjlv1gRLnu2vwZORg2GQ8xREWpLj3oOMX4ZORb9HtlO/KxNQXysLv9zS
UzlZBbDsANWGV3G5BmGE6V/cJs5T2uJFChsJaDyLMJyjWE00VEvrfiW0WmYnjGggJDQV/CbqweWI
HfoFbioZMfHH8TuuXOY2HccIQ+8qb/cff2Ia+vzfLg4QxE8gjNP7x7XFPC9H862kIsgLPW5pZ2x+
hqYULT4icZrGb5RhcPo9BGOIQmhVyEhH2qZLIHCg5hSYZ0526n0De6UIdcOJwvIUjK4C5RAvj/TK
KuwUa92apjIN4rh1d0XSucFPvAUQybJQ/bS2MQJ49VUf5sFNr6LZc6e6kngL7lEP3yfrzFMgjcC8
n0DWyaaczOdZCC1uMHskztOISfRyIM4HpaOlO4QfleEGKqv+RQ8yYTVb4A0qVDXTanQyysHTzwo5
Gg9BGfbAWfHARTHIRKzKygz/gEQFwomWWuO2rOAd8eq0Rns/BfTJVW3H1gHSVSh3FdIH+a7jPKa0
yQMPKRhFBSm87RD4Uc9NZUh1kxBy+tuyq8dHV6k8Z59aXvsWmihB7VyrwLlRduqz1lvagP1Jbrb+
dRwXpX9nh7jwEcRr1mPm+iIHOpdqr1aeiGFTFZr/NS76ztxloyHqHY7X+h/iUct4yTmGxS1y2wib
tclYvaHgWf+sG8pnx0bVxC3nWVE2sR7go5Ek+JCf6oKGq9E16TcklKrHyAyqATnUxH9CFNiCY1cm
yTZrKdPt8FwXt+CPi3gbVb3zZMN2e8ECpD0lTuL/ahNPSzdU33NMc/Qg+FZ6mfeH0qTm70GoV8Fz
XtDm3GYJeQD+E3A1t9DbZXqfYyvT3cc4Cb050iGLGrSY8m9lIFq+UVKIupuw0VGWGKgXlrvIE6qE
lZWLN9xdavc21MIYt058ViLslSIPR7ocDf0v7uhL79GBMI9EiJrZt64+dGfKnVh7CNPD2xT2rLet
0atFYrUOUXgdoqF6tMccFwEAcoHcxLFdliRn0wWAfaZwNqrSeD9QSCh+NqXeJfdMKtwhju82+7Hz
wxsfepm+MTu16Z4HFw/LHe6vQ7+v/aT6U/qARwn31G7Ey9Jp0nND91CHW4jN6tZsheacELX03zrs
UZTnhsI2ju1qgvWlUzZ+eAwzJN4oyAxtjYZsMYz4w2eqKXFNsPASKum2/awl7RDshxD63scoKk3H
K0A7L4ok1gsN7XZ0aPpQIxfzylbd4OqMjUWsVnAJbL3VvrU5BMHvWlmZ+kMAIah5Nlj+b1RwivbN
DPGfxGLbE3pxHQZpd6e2Wl38wBavaB5pxY6gOroajSEkOYXzqxFB3P0nwsi07wWA0fGQmVk+bEp0
/m8KNfL6DaKoJX57KtBeKxHeQ4lpg3WLAbLa3zZpO9lQ1KhUbhFeJmva+RBs78EGWtkN/2K6l3BS
e3sLFJHyZEqsNPFpiBWu8P7TopfMSkI0dtRSXqdjhRHQKOWARxLgG4SNAxwG8J4yK+cJ0FlQ8H0T
4e4wCMIaQtZV91BjMqhdk/4oR7uNLQ871RKbUYn4E8TfZojaQ+5JxIT0Kh1A6weuCK7t0RvGU2uW
uB4xX784x3Hck02mNUAyrdLtr6aUgbY3M5n9kQp8688+leCHYEdTXLSpnDpz0dSs0GL0RNX0WSub
yj+osd7/UbDgwN0HjXtxg6qSvhLwLytdE1KKiIE+DhkHAenlW4JqTyNMPuOTMKJik1qQV2Ocsr5U
ouLyRrakvO9QSXR3g0jFW1n4kzebiQI4+vw4GX78tC0e7gmRDImCYJRowZsL0sV482SBnvdPOFFa
cMM1ue0VKU2E2KXz6EklWOnHL95tBkRSU5vAHLR959IVeaQ6Y9oYw5NVpuOmq0LrKjOS7mWQhb/G
yFiEg9NYvMtAVgBVAHG4XGmDYliJLOfwpAa69eiDw8ZamtsFjXEEuW/M0dSio5/6yRpc5Z1Jktog
4uqRTE2QxcuBVdML3Jb0/clOc+U33g4nSUEq2ukoLomV4P6dL0gZHkAB3Wyy87kKi2oiR2GlhvuU
55jdF+WYvYUkrtXGHyzrSZf1sJK+LHMp2k1s3mlmBsjHOeNzpG6Y2pUOux7Cyx6ctHof9UX+uwlt
7V6rRX+j2sI4aqPVYvCGvD3mT6357eONO8+bgTAASKIyzZs9tUSnZfmnQhDRw8YAzcme9cEo9I1R
0uPUmiJ6w0sgPtRqTKI8orbTwxvvALPWGEasVIjm22v6CTT4KYdMsEukni9/gh27CuaIQfHcWLUe
7DxDeoAtK0SmPCeWd2FT12h8F9mfj2fu8r/9NxZlWCwy6ToCPqU2PRfLDrsSschaL59dGG3+g5/n
XFd8KvE6GmFwLIO2CHZZTr71xYB1//rx6POtPY0+8Xz59MDf6PnOJ21hKwVW8ZkiEJSqLC+cxyTV
22tbtHC6Px5svrcRuKHEhcALETl8KmMW5DtjgvpAkjjPeicnxwPTCzfgFlHOoo+mv5kBFt8rQy7a
abTySctR1wHrCatsXgOFm90VIbZwJyzCYUhsMnWwDAQDcicmLKuy4Ap0ZKe9FGpPrE48P3o7ADPG
WxHotD5rN8C7pheJM2LDpao4X/axGx98FunOMnybB9bAuA0hW7f/Qobd4l8/mYFsJdp2wTNXljps
Wh/uxCZt+t5+/nhJl5uW6UEuJXWij8vyXn6/JvajjmxGnmTQZ08TWvGuJkM4JbIftkov7FvsOcL/
Ph50AetkQHpIKB2D/+KpXYAXm8AtRzcvTgh11uU2q30sLRsnCm4Dq3Gs6xDZyx1qTllwyIbacm5c
ZJyuSqHUxhGCSltuNLsZyiMJbX+F7XTaX+nY/PRPH//O6UG4PFoTlJiXkPgW2tK8XB9ZQGLQ9tSf
sYstIRZQLZFHA7fFlVd3eYgYx2NZycIpNs6R45osULaksf/cViIeDvno/LbAnGGp26q0OT4/KV5b
5jOpF3FnXn5x+IZ4j6Ex9KzkCiIPSZCH1w7yEsNKYPPepP4dZ5YjN64Wp50KF5VsoMKF0wOJgE2z
GPzJDh0o2cfTem84qCBou5FHLNveqBw4Ze+OxnNE/5tnvYxuLStKf6nYQK9VR5f7gtI3NMbp5mXI
OfghinPphJFOruEn3XeMxXE1aalrnj87Jer6k7jAdD4nrtbll6oqVa9jusinoK8w1NIaORKX0W2b
PG/0t48HWzwjVAN5tgB1aGw1b86ZslGB1lwEi05GkTQYRGa590bqB4HHbczhDpxYdLKiuPxvNF2z
WzkAi1toGhwIoknWhG7dHHkKXMAYEyoSJ/ImJHY8XWTGLkfrCL/mIPWPskzya823x5Vi3XuTRhOR
KAk4HAHo7PaLXKx6hVPHp1DWPs0cBBX2WNkHpxFhwFORTIl916g2ti9WZX/6OQPCQCEFzJgJkISf
cPl9HURhUG2q0hNWonSuuyTf4nql/DRFVV43oViryi2OyDQe4RebFnivNY9/QXf6YQaw8AQTwVVu
QvxHy0OP4wP4mSQfvJWnc3FKMNWYwFcoAUI2RIH9cnq6XTs6sT2SWXUgM2onmfnbG8s1kv2CjEE7
fsLbTZkLdD9jnrPgaYUsb5UNJzeiQPIDqUvD2Y0VvrG7uG6bL3ZKLe1Kb2zP3xu0rqiydnZVVcfc
8oab1IksLKPsToxXaMxLeyetcnD3SNSJLiTvHerxprKrtD65LuYuharWGvIBSoNbUjsiSlbrCnk9
1sfk9PKoJ2lEkabMbYQW6/hnGIlgjdyz+JDYovBiOMS5E0xi3i2pieUc6YfNabQVBzxG73zTEGo6
VnZTr2TEy6EsYlk2zBTjLVEPWP4FnUUAdIKIIk9hmHg6ztbiCSkcqzl8fAUtY62/fC51AueA76JY
fbljQNxGpBd6fWpGpI+Pfi/SKxSDPVzF/EjW/2HchDUpCJfROoZGUz6D+R+pnI895Q7NF1kBcHcc
w3ynCkd5HNSswlqpEj2wgTYwUekxg/FXHGALtkV3Sf/PIl67onswlAdFThpXsRKK6qGCzpitIFoW
V83EDvUIWslTCJQXpQU6sgkG7c1Jc0SLgw7cYuhfZfO11+viddCxBTcRkTwi+K6t3K6LsHn6ehqZ
LzC9iQU/O4ial2GHjHrRqQyp5m01xN+rDcpsZrOtI7USxyzEnmll0MWVPp1G2odQhzigQKUuv2VT
uTySGE6dtEpr+iNuoDmoFHzpjR3hWnefw8U+YGL26aeEcWkgokJKNAAdZ/Zo1rWF65VRtycdVW08
6VGzu0H+9dqFofO9pQCDiqCtr2Xdi2MyRYdICtOwVR0iuFmw04bo+EvLV055Q1UTNy2AHBuvVdLs
4HdOWu4/PimLohFdSwf4CMxXHg+u9dksQRuBa8uH8DyAVr+NKprRWtjFd9T6vkR1cbTNSHvAAF7c
U6qzrhqmfF/VnVj5yIvcHz0HJszPmPQvecJmvwO3kIztnsRnEYhxb6aRjkNPKCZnTdS58J8dQ3E3
lFXpb3C17SnZAxKBVmALb2VJFvuNXwLYEXwaNQjCwNljKqOupGHQx2eD9zqBd+enxy4aw6NWjvU3
rx2MPeH72vW46PaRiXJdTWYeU/ED/dnLbS5QoWuj3knP2H+XDxWSlfGmVDPjuu7wBd34iqlEiPS1
uDuaEgeA2i2dLy7AqXDblFW15xvSXl3ZHYsDb06yApRkkLumnDd/H2Lf0zo1KMtziYu4xIfexQ5A
GA2+pcJ0xSasGkciGZk6wa7Mh7q66nE5SPYpAmEnt6/i35WpuL8yRdLvNUJS8a2ehs1RdGm3Uv/7
C/y/yLH4r6d3jF3EzWT/9bH6p3BTYVIuxiocnsF8VjleNcRq4HoiMGxgaES3aaOAa134qQb2qHMt
BPA8K/3PbJXsG99GDLdDWRQvGNDon+2c0pTnfAHFQESDmqE5RTgXv42zbjRej16+gxEOGjFPusCE
ZbI9za6RSkG88eNPt/xyjDi1MV3STpq1sxcwNz3R5krTP6eRn3nY24f+HX49OJFm2MNFm7I3MIT4
/4wJa4GY0Jwo5pezbJI201un758j8tMnx3ZxppVl96oN6NFw6M3/Ph5v8RKyqtQc+N4EMIQv0136
z6pOABDJd+yfzdG6CUQuim1kp8NZLx2lomyGRB47WHytarv87CPM0CDkKZVxz0zs3cuhkXqJXHCR
wzMFdXHVuIq1w/fZ+lWUqjgkjWVeq23gnrPclOePJz1Nar7NSTRA6IMNmIpYs5EzzXddwchaNiaP
ZldWNZ14TdspgW58NmYDYgjgARARuY3NvXg5VlBWHu6ww/icNJr4pvWuvPUdRTY7vL/NtdrFOzuW
weAr2GBKOJuzd56AvE3QaxueAbFQV5WuqDUwsE1TboTahF/qpPLWaMHvjglBciLwOfw9OyWdbFG5
aiUTDKxffe1ine3SnFQORVKbOl6ZCNauJDPvfL/Jq4jdQ0hBpXO2plpkY/4Z10yTQPS51IuHXCTG
SzoMbx9vlOU7xqn4Z6DZaXRrKC2eOw7PXM94+BoQib160Ld1kzlnHyTAVWXF1q+PB10sKEwBOiKk
4ICtJ2Df5Y6xKlwZ0D7uTxamm/XGCzu8nf0EjchDVJRpt7V9apVXHw/6t6z175mgJzIR9idQObce
iKTLUclyR3ywnfIc98AoMeykAggkNyV6iMoYQ8yKIuk1MkH6VRVqQjm4Y6Wp17kOF/cYhIaobkbt
1bHL+hWqt/PVRPQeja9yvKvQdqskoncOIqsI7zohTOzeHtTjUBlIB46KRe2LSBFx2gYMQfgcmH5/
Jf0AJ0Q7FCjvBGUchFu6OsZXA9mW7grca/3SRilMWB6d7lvshYb/uwv7YPyJOU75u0As967XW8Pb
ggwNxbEqdTdZWbRF5Dc1kmB+UyMhnEd6cvapzLJ1/KGyy3NtKUl6CBEsxlRbDr1/1Mh2s01ZWkqz
i42xfeuljbt5anUO3teWLq9qVCs/i80ku1dVAh8qiVBxEN+8/IpqWYbCcX151nKAHPjsFkCy/Rz3
GT8bx2SXibpbOYyLqGsak5QCICjFMYDUs50TYORUdUXRnrtcazpkfocMGmNrpvgYI9xt7h0taX97
cYleeYWt95cA3mp/GMvWBAOvjUW9xfkE++CVp3R+S0y/CwfFSeiIqx5w3eVa9GUnbcPvyrMj2+xL
MDb+Fek1Jto8aPjAf3x+5oeWwSh2/pV0I9Bz5wykmv4auFdFnHEdMN58v3F/mYHRBTuBtiHK0A76
2Cu7b345MSQtRdYb9CA6cn8B4/883cKQAN6cqjnDEx+3tZdXL6S86kHA5fxVcyMWt6ndFt1KZ23a
QhcXBf14qg+8L4SI0wG4XNZMoF1ZtKZyMmIvE0dd2s6D0bjiu+bEqL5kXPpcV7lT3KK7Uax91L9i
kZfDs7GnbjhVUdZ5Xqer/Yhe9NA6JzWdhIut3k3772Mc4C9o1bYjz8IAGONmncWWK/wz5RTFuhqw
NVa3uimTnxmanN6xw4DFPQ6IpT67Q4xQQ6ILTexHswU+LYfOzHf0WHV0XfsaT/lRNG59ZWJ6rHTk
Dp7o+iPcDDzL96CdG9yHE61rdn3puO7BaVTv7A6RGh9HP68pSgVavFfMNkyOScFOmMzFqmbfBTg0
HpFPVuSXvg+97kGjBfOHNM4t/3TxMJjPA72q8tESg8m4bY2wMD7dlELrL7YPI/D3Jzcx+5d6M1z8
qUhAAHH5aSO1cSp3DLwTojl4fjumEpyAiWW3pR6V9p7uEErxHw+52MQg1qEgsp1IW8kqZk95pY8F
bpJVce7zqLI3EhmpBznkabPPAhuHZ803evVJC3AFO/w/Ruas0vuamrX67HpAjXrUFL/Nz7x6HSel
VDeq1JsHJ9dUCiIDNf4Ub9WV+f6F8/67fyG/EtdbNJdokE9Ni8s1dsDmGC6v37knILQPtdCsV7Dt
jndT0Y5xDiTWk8U6NuaHPlbUW3pzSrFtPFOEN3Ta7QgXc2ywNiqySz8zpS3Wgqv5F0HKeEKAcMLJ
pvm1s/ONN7kKlKtQzk1i1yY2kHr5k0ZAXez9wUS60Br852rw3DWS8vy6/jsuhVRCOnxrCO0uFyas
W+p1fR68KJZfnsHSGbusbt3HqA2L/cefflEp+d9YtBF5tNCDnVMYhk5zy0pTlHPdl+JWCln+RO0i
2yuRjmKJVmFpmiG4YW0xslNjpAk1+1pajlgT4pvfpdPvoEBFHjLJ8FFnvZxzYg6KA5/AP+MG6xpX
I3DCb6mAgl1AaKk3pgjMaJsHzajfZRFP5cpmnD9a1CHpCFC+opUOeXeulDdiM1c6fh2/9L6KzcTY
qc22xVz2FSkVrFY9XfFXVn454WnESYiXrcXqzyYcTDogihcmL37VNTdmYpU7PP66+yx1lWZTG7zO
aoCrOQV8Wxw//urTxr04eRN9EYIBFHgaFAggXy52lGF4J4Elv1RBqkJT6dS7Im38g2vKSTG87tq9
jA3rAZBgvQf9kK/U55YbnHlPKCAyQexm5/FIghmyK9HpfwkQOr5VtMI5WjmS0EljKmvP5HvrzN6e
kiOiQN2dlQIxskwiX4vSl37EqAELkOy7cMwOpec6OcLlHL9TuYXEJdNkLQdd3h9TtRcNJNWgiWjN
PzHyzZhy9F7y4o52eshqL35Ww2bSt8+sm1F41auvaN7KZf7OTqaNhvocHFzIJPOSb99naaMIK30x
E00rN15v1tkm0kx63VEUT0Rvs9c+q67P8ZkSeyQHUZUlypzdWIpmTK97kb1kXmTfyGaUJ3YWMjYO
zQVSHsP+JkdlDRX4zjaauhcsLNUaIOGz+zmWnj82xpi/uHp240Qu+rAd1ZW93sH2Wzmu7xyZCclE
dWaS0FtuWVpa5KlW9lL4fvsj83sPSBnyFBAKyuvQrfTbkrrUdwAk2pe0BC3z6RPL8PTcke4lJZ7D
fVj8QKmkzVdt8EG97SHC5Bu3qKniZk3hPFVD22xCzVetXUjCuqtoSdkrd+Q72xnuOPWUSd9rMr68
vDVk1FOt9pP8xRd6+MK/IXaJU3sbiZVGhKHEEGx6BIQ+WRubthYcCoJcSC/UH2cfGb8Ur+7KKH/B
QiS4srHetfegxsSxKIUdYJoqq62ae124rUiwPl71984SqdNfTIqDmuhsW5OxxtC2s/wFf1ZF3XZF
3gc7HLz/+PigpnBAh2rtalwk0pM0DPciR5ciBFnkbL4h5NnQiYz4tVR0DIaKro7jY9TJcC8tbJk2
RZR2XxHlVu77lkjhSABt3Ti1a8dbtk+cruQ4ywBh+j1AoUgbVWr3806Cjq9pW8sweh38wMiuy6Jr
/WPEUeFuMWHEghATUb/3kjJy9mov8dWoAZo3iNgr3pqc7OIUcota/wtU9KmfMlucQY18t9WNgDgx
lr+GrHDuABr6/rGJ+6E/QvilbZjXZW1tG1uP4+scLfGVTfHub6AaDLiUBxxfwctjYAyQh3DDjl5r
YY27jvjxSsFL8WeStD87dXTOkZHhD5774bgNqiRcuQkWp5AloKPFs82ZQPRg9p4VXdkVVhoHr7ka
OHvOSxVv6KPWu1ZK77vWKNWdTlH+s6UNa3q/gIAhlU1dhRT/ctYFoO9RxLXyEtQhHl2QtdQtYunJ
MdW96JyZvbPP3Qq5+FCVd2ZdxFdySMBrB2r30LExV2rJ730EHBSmUj2/iBfn8uf0JCQ1eLTg1ehb
rd2EuaHt+qEY1YORw7Q3ssG5C/ykvioGt9hxbteE9xZhBesx9SamNhH54Tz51iysPmJ7DF8TOwpO
uUy8F8XLzbvUMdOzrQBk20VRlf7qR1Djn7yVGBo6gM2xJAVaaNyM+gA7wmIHaL0ormRuCr5ERTGp
QsPcgha6Ei2+s+NIR+lZUROFCTpPEYwx0lrNVqJXIqwOHksqScV0FYUTS92NqCJ8DQN2w6cnyd5G
anDKDie2/+UHTlyQnn2nx69e49gPKs51u7rS7OdBFbA4lDXdoPfm+Fd6nWgCSqI7/fk/FaSB1MAW
lAVfYyVw7wxVGbc6VQcsuMLW29qBmh3wGfNWLtdFAIP/Bm/5xHUFJ7R41ZWyg7jfu8lrjr/wAeYp
INtmVI8auhlrZbn3Zgj+gEAULu+U017O0GwEj01WKi+tA+uop1j9jNy9tW3H2LkSrZWQ1OIJ8PFX
fOeUgIueWpQTfI8m+OWgY2grBho3yovSKAirB16cvBrolOyC1Gp3ROtGu83zQr91YttZuaffeUmJ
RanC2ojEUpyeN/TyslP12LL9l6AAw7bR4TrUG4k2abgtheb/sEkBAH1YabbxiF/ltgRXSxm2H+hw
yrQ7frwWi49NhZCePPktH2GK0C/XIiRwHEpphC82TqzX9oCK0SYSQD92qQR4sBKsLUKXaTT2FQnI
tK/t2fmpkVtPBM4mL64SeXu/zdRj5Sc3TZ431SYsB+/549mtjTd7FX296iUKMOFLEyTRn9Hx0T5B
ZL7LtkNjv+GlI9e8Md8bcRK5IqXjLwrOl+upZnEZ1MIMX6Kq/BkozXBopZOc0PBQmSC+cp+f4NTb
s6wJrUQMcjkcTWEInUkQv6hSRE9m7WU3mRPUBwX3EhcKuXDj649HXG4Y0ke0AHjgpuaKNc/SbdSZ
pV7GLzZk9U3ltZq+iRGL2eBYoK6t5uJ6mGSN4N7D1JjM5ec1QBdcrUbNNX5xY+46JVakf4OMmCx3
fY22+s51fONaC7FlOXw8y+VnZGAuPxjZ01VhzF5ybdATS9hW9BL2EgDaUHqpslPMKNH2beyIc6dp
Y7mysotraZos7USobRwQcNmX31IFujG6WNO+SCmLsx81cGitwfPuHaV3T/6YDr99o8a10kxDBKw+
nvAyoqbKRceWQqtJgQ8Q6uXoUK/hVSd4LxDc+D+y2k0esyw0gqOS+dYbJoQYZVFe178aTkjuLgbR
7/VcVCu/453tBTbKAm3Pyw5eYhZI+gA1s0Y48QuNqbHd17GVBHs16Yb/4+y9duRGmmjdJyJAb25Z
pqudpG5JzZJuCM0vDb33fPr9pc7ZG10soogeYGYwDojKZGZkmBVr0aSTrG+3F30Vr4k1E6+KCJJZ
guXxqnlMG6eUkjfeA9QAnHxs/qkn6rY2datj5FAygLOmLX/meeDTJkjK5O32L1g5Z+TOfwN2SqsQ
9V3uOrKbs53M1JygTO7Ul3Iuw7skoDW0m/ohOMpzmiofDVJFOZMniMY49+qq7abQ1BglzUje5qqr
mz2z5dSvTbssvkJOWJzsunH+F0wQUd4xAs+ActT44QaOSazqotLHT+C9F2ArEneaoZerTsfEgWBc
St8qnzo1M8VW+tzXUv8/mbKyc6AZMdiemQzFxq0WtftruyQpIDDI4Jed0ARxhwTsevqW6XHcHOK8
V6dTBUXXxlddWR8tVzITMTlyfa7MzunMLEMc1kEJ+my0dnYvQOTM8/X2N7Yj+Dym5rTxtl71ealT
i3NM+ifjMSlBXe5qxZx/ABNh9gZqfQx+Jb6OJlYfqIgMDpIWfCWUrPW9zLPe/SN3+gDrYlLn9c5X
+u6+GStowCXoFreSopUbjQy3QNmQmZi0Vi5/llmoSpA5fvamaMx/H8pRtVzaInb/CA1TPW5E6CvW
GMwQU2hUcTG4dGM6UIeu5IsWISTNL0FaWZZLzdNKfhu+qkcbPnvNHMk/kQyjjIx2Lu4vPbG6kGsQ
dWbbotAqaeRYO+pdzb8SzGY/bjuLlePL/nF2wfEwdbycjFWaLpEmsyrestTQ4ELzu3x88OM8+X7b
zuqiYCMhmWckgWt6+cUQfS1iXEPxNpVJ+UNxJMuNtIYueaH0Gx545c0D3k39huEH9MSXhwOBxo6R
+zp/M+2561F9qPrHGS7tUzqn5O6NqXwb1ByC1FnrNkQwVlwv74wQ44GrjT8XTihXM1RwtCl/k6vM
lF3drDn/iW/dNXMQfe1Qpdg4miteAW8nTgnRL835hcFxAhyqpVbxZjFS/eoEZrpvyMJOwZwmz6Ff
VsGBfhRQzttfc22dDC2CNSG9xyOJr/0uiVTaqo0mrSrfcnWqdlAoRIdSS4q9NjWwWUjzVkZxZY/v
CS0XOGt0TxkwXpweJMobSi6p8qbTGn4s1KIB3KLTeXdTqqSo4LTKVr/w6sBiRdx1SlAUbezlPLOk
25TZmap+C+YgPobp1HxOwjZD32dsAFPf3s/rSAlHS9MGVCSQcgd00eWGplpbAPNW1LdYmZqvVl4N
X+yB2ZJjlgFB2g1JaVSnXlHio5IyIaqYlXUPWuCj2H2iFqIXbil4ItoMSzCARtsx4xXS3noyt5Mz
66NnSGh34Vnze7sx7qChjeutxYvFXTyhwipwUO4LTXltqbCaI9E5BYmuvo12l3px2Md3o91YX7qp
gVQzGMfqH0aKRneU29nLyzrej4xrPtuyD6nfXJmtC9PG+Of2J7k+cjx9xDTAnEQ9aFl3KxLmFuTO
0N6kPI3+6Zso9fdmNDjqgWgnyE41iq3d/rbN6zOHTUPMbEABQVd8ccxbknVIckztDUVG61cMGeWn
akjGPRJRWxp0V35fvOxibgC4PsqMy5xS7eNZPKD6Ww8pT7trgyBP9/UgbSnBXTko7IjaLS6R4BAO
+suDHdidjEhBYLzJaVo+0dbXfwZ9XrtNoDS/DSNMUrfTtK0nYO3jIToLFgpAAyCtxUaa0jQWCb/o
re3kBGVDA04jgs667+mvW+excxAq/vi3o8fMWBjKNoLf4nKhdVvRxghq+IyiUn+SAkuv7tJhrHdV
0cMZc9vY9dejY8LCiBJwTli7NFa0tM4zZvHfmNdSJbguwZ0d2rqRzf/dNnT1lpI1Ac4QlMOM2V7J
MwAjBzAzG8ZbpMmBDwpK5ONIAMmvIb7smNuhau4HjSmPEVHw9HDb+vXhwTp+UTCZ8cYtZ+OpGpZ5
2JnGWxkp410jlempHqrqVORwugUNgBXXMafqeNvq9eG5tKpebm6aVFGaqhJW5an/Gs5Ofl90us5c
hmr8G1fTfHfb3toeE8XibgnTIcpbfMy6VeJBMQvzTRrn9JDaaniglBi5lRk0z8oAi1Lsw/fcONHW
vN/aSlkrxQF0C3jsxDF794zHPZRaYzebb4FspAcr1eUIBWFkSw+F0zWv4RQMW1iodZPcELp+EKQs
S+z9CLEVatPmW5Um+glWVf8A7SQwfCCFJvjYxKz+ub29a4eIJqNMREh3j3tzuUhpAqKYwDzy1pam
7fX1qGZHWPo7dRcHamsclKygqQt/XPBhqQ8IWehvYhbUJJJUy+rLyIoqY9KNN9D4IWRpfv0lTJAS
O8CZ2txLId88AKNvn26vWLiai/dUiHWJTNygIC0IaS9XnEyTncdtmHl9FcgnQx7NEZhb8cempda6
aZoZpI6DtTcVCNIzx/zoeQZESB0aHQ4mq7WrmlPXt7I5jlLpdVGgupPetJ4SKd2BfwexXJ9p35V6
0h6trA43LF99ajH/YIHJpbXBhi/RNloxGoydDpUXIwaPyi5Kv9XQFzBWRNG9PpfBQ4Ri18ajvbLb
gt6RmVI+NE5ysdtVWdoM3TW1F0If5tVFUD0Zfoz8YE9T2Ekj5WBqYXmox6l61YdW2vBW16Ej3XPR
HaRXCaSLz375tcs8MJw80WrPnDu1c1tLcv6YoHLnz7IGRdidRbAEraVpSA2hS5TnJ0lpE/M+mXxp
w1+LpV4ePDq2ECWIiryGW1l4snJMdD5A0nhMTDWdG8yaq89T9CtWBmPjBbwaVYYYGNUVWD7h+QGo
sqymIpXlUHrXay+Nw9LZBYS1UKVbnXLINad5qqdOCg4Es/6hzeIQyi5lplxeoThN+SmMGI3UR4lh
5sSE+m6H72O0ZJbSIIJFUrK+aKEh+cepHs3Q7RianXdOVyCQ3cPG3u7srEqsXVgk89e0qeOX2/f3
+hjjNtBMEW1fUaZeeKw5LYaqbfzGU9PW2KNqU7iJ6dT7KJTq+7YrPxHXlc+3bV75ZbYTShgaWMyT
0TpbhC9AIgFiWkHr6SlirU7XjcdxpJc0z3VzkO3y47VhYVAg9cXMApjyxbUBW+TUCNa1HhSXulc2
NB9x/tIxsGTpgYIhYJe+q+KDEkN9vgtt9INgvwteby97ZatZMW1Q0QyAzn/xK/q+8YtRLjsPXFP4
mV+KQnwU3PUMZx/krlZPfqtugbmu3nubghWgDvwz1NaMZ19e2DGImR0b9c5LK8ePdgV3GgyJUWtu
N8n6w2Bl9p2mJn4A/2d2vr3ev2NuiytKtYdciz8QdjCWxtWygd67Tz2q0+H3IZGzkz3WnbWrUGRn
XLhqpmMRjGnitlk4PI2KU/8MWyX8V6rLvr/vGqVjbg7pld8wvo6fY99Pj51RFCdTQehZK7+ExVGW
VOcUM9d3F3VAvd3bS7j2twIoxd6JEWwy88XtQO64r7M0Sj0jmeIfLbNZT21ahrBXQmt8QAAo3Ssd
jQVmgkO3mjX1/rb9lZvC5As9FUoSAMmXUx9O6zdFIBeZV9pa+KUa5PBTKCnVfaa2DkDW0tqoKakr
5wUOcDJySoIgWJefrEsTODxsJfdootdPjWolp6LPezcyUUB1pVovPqPcHn6rVAv+fb+fZGmXQ9/w
kjC2+ilVrebrNNdj5w6wL+zL2areKNXPe7D3zj41zHYPYFF6oYeZdG7RpF2yG5nVP9Wamn2FcD3d
WdNsQryl8b5FWaU/JQnUuhufVRWPw+JkivYf6S/TyPTIFldxlByI80s18xxwyKar+5M17EuzLnK3
NZrhJ3hF597pEmhD6dNpwaFuoay5H80o145THKJ1kfVl9E8zl9IZelO9PjKYphvuWFLzEEAZpDMg
oNMegOtUYMjU0HwuVQgBd7cPyN+J6eVK+EzUUQRehs7m5QWv6PGgCTEkhD1RjSKDGmsQoULos1Mp
Gp8myymmveDz+0QvIxbvi2LdZ1rgfwuMYnppBn34pck0z/amj6DmPs5m86jKUrqrwuzf2z92xQHi
BshbySd5t5fklz3NESAYdemZqSKdpyLrP4ELgePDJ0wN/SY5lYaf/YeYRWwOYQsT+7zj4le9SzxG
NaHViU6Ux/1K78dKk069FnWPIhF6krV8fkvoRTBoKRsPY5Bmu2gq4h8fXvlfl48HIVq+gg+3YyZD
JdPVHgSJnUvfnQbwYKc/KPWPnzQEWvbA8vyPYjxh/aHKZ0EeIYouS1U8RU8pOlVQA/YQSB+GyR/5
xsV0H4bq93Dq5nsDBgA3z5CJvr3aa6+FQfw9VEskQVf03E5hyMwiF4PH5g73baMF9/4oS4exlH9l
pd1sOMlrn0U0LDJLaNVY6LKtoAZx04aol3gO9Lcny4xRWJ7scV9YobYPtDR+adDffhmczt5Y6DUY
RiCXMQ78BPmiq3RajvFYY9ROXokK+UM3Z9neknRnF1ep8l325eRYoqHMcwGDOHQz9rRvwkE9jdKH
OUl4YwVqjViYM061beEHwnGusmJoR88fJ/VPC+bsZGh17DVVZWys+i8Y8tLnMI1KAkC4CI6Cp/3y
RiV9JJkpM2Oe049OsdOiecaZ97R9d8ls2aGblim+EEWJCGUdo5z/6SgnM/PLEEpzHxZO+L1WTCfb
dX5cfdZKGssIyo+a9JBkQ/bTMGgaw8Gt5DoKpFMbwMrlG99vn1Hh4ZdroFxIFYRLQmy4WINtT5VO
Rj567CnDmlOpSAW8E9AMUvavf942dn0hoFoTStGgfm3RML7cMAhBirnlHfIsK/KpZsF0fZizmSF9
sCDMAlUqDLx3t21ehy7wgfAuwD7AEBjWL20aQQ/Rs9YpXsa49E7VpH6vtFYwoeUlwwheh8pdXgEK
aBN1DnbMaYxfbv+AlUVT0gZkKHaYbtyi4JOKURzgO6o3BELTVTWLpyybZHcoZfPfCN2qD4fXTFrZ
DOBw+umcLrMK1a+rOaQ44kmt7R9MK4HhG6MHU6mdoxSUwd4OwbP+h0US49LMIGKiRXW5y0yPgwTT
W9UreX3vYNNO77Muaz8Zc1seco7Txt27PrZMSlBuYMSJ00Tl49IeYGQpnYlIvGBKk3MzNy1KW0Gn
vExjbygbYdLaEaJOKOCif4XvheN993IS8sFVnzSaZ+W1Ep7KzmmR3SOXql38vl8eirYf3EAf4uoA
dtv6kkWS9eEhmL80ymSZcJHQzl2eY9LxkrKoZnq1WkHnpANTvZsgwtgZQQFZKkTu5KjGZo569ahg
1qYh87ciTeiwiBAzCQyHYVS6l89+R0LfQ5EfMQW+j2PJ8Cyq+49Wg+KgzWD56YNnipF/hn1Ec0rU
lZZ0T9xoSYLEyvCA28U/md6NH5zJt170Us0PQ8S81X+wJwYy6YeJOunCU9jTaE884oanx3qO27bG
MnaB+Uef7L4I72r4IjZWKJzrhfNlhQQlJH9AHZgsX5xi6oWl4nNXPXTAh++CLP6zBhj6KCl1tU/D
vP9eZ7m5FSuvWCWNA55GY5fsxhAO691xTrJ5SJmjl7wpsr47YeDvCkXp9plvwpNWtdqfDBDilt7P
1YXFBdOkofENrB5/vDhHgJNS5rJVybPTPvtVtibvoFaV3/vesr7f/o7XR1aYAgdLgE10vSQwshNZ
rxHxkTzfjOTHcgjLO20M9XOtMSI36DpFjhapUmJUfwu7s2oazD6tRFGWXGYhRV92yhiFwVmjuTq9
pqj+vjpGBllGKud+RcVMMo5Q0zF4mQ8KnOC3V3711NAyBTwqAEsggdmCyy87VTGdDLUOz3pcFv/a
+dQ9jKNVvUzKJKPmhdT2R92+MKhDASaafhazlpcG9dFBl7JUwzO6EVkIHSzljbFsf9Ctz5FpQIjt
9gJXTpHo1WNJcKdaS4HMtK21bA40x5tKVNiImwgmdlLHeCvCALigjf1cM8f8haAYBwFG9eZyeb3J
XPqkWb7XwCByMCrqWa6s+vJJrYe0+vhe0g0StELcTt7QxV6imQwJgT8H5xGAlXJCWVI/tvAQODuD
4o6xN5uyuv/wdmKSxIhQDA6sJQa4TMySADZCgcXoMnhCw176ivTkOO6gCvh929bK2aTNrlM/AlHN
fi4ihBBSI82C7fZcJ065jxUY4vM6Rd90auNjpmp//oM59pHJPojFGEC//HQSYtTGhNs+V90MeqKJ
W/1Bjev2GCjGLLnhPG5xMa8ukH47o4R09ujvX1qkM9yhNpSG51QtknaHdEbUPzRxbqn7es7jhGGW
hOGh28tcOaEQyZHtMIvLM7nsY/ZoBM1JZUmeFKeS/FxBH5DvGGic2iPgHmPrSV55OnBuXD7KRYx3
L2sIJTjIMHOy8Aw7SBvu0NCR8iMqqNLdHI9V+UxJ+Tlh5GKjHHe9SiYViffE3f87rXm5tUpWR2TP
WXS2axUwNXgvY1fUIy+1Mm1dw1Vb+G6oGcjuaApc2lILJWGoqorOUISr90beakekQbpnAIHFxo1f
NyXooDAmkJ6XpurW1ietrFkWcMFiPxayegA3br44MqpYHz4p7CGu+v8aE0/Xu1dfHgRTpGyH5xLV
iMotrH6CJFE1Y+lkx7m54aivDwrWYBEU4G+Cm7/11XfWaknpHEljaaXT69MO6nsqmmi35HAy2cWn
ubanxxx38e2j14E5JxIfojjiGsrFl4tEdyIE7mRG5yjuo5OSds4ZvofiIIfSpjznytcTmGCB36Sq
RLnh0lZptqo5hGp07ljWd6dElin1LQZX4yLd0vRbtUUkwyyiaDMvifQqdRqzepjD85Rp+hOTctJz
2kL3NUzNVia3Zgo6RFrof+eIlrA/B8gfpVEpPM8hGq5u1TToUBnd0AQ7HgYr3DiW115TtBSYggZR
Q+9teVDQ8io7FS7Vcw3Q8os5FN8HxrpEZ0P5Fg1d93r7gFwHaJfmFs/CZBahEQRxeM6HGXE6EAwZ
j88wOD/txqw+O0EpF9+aoTRsN+EHHW5b31jsMqORIsaGHVSuzmYf9dQD1N71iZ6+SCi/Ad/Wt+Ta
1+yJRh8BN+0tCs6XRzT3fXvQef/ODnSBj4kTS18D2+oZp56MX/WYGR+eCyN2AXOGuwIEAXZbvTRY
tGqR83xE535y/K/yqObPBexCuxbJrfvZ7LuNAYS1zwmIBxXgv/21JYWfo3da1bcGAS8FZc1tuqiX
n7sprIZDjl7afHK6SraQGhznGFo7YwsTtrbB9IcEAg3oJmiTy/X2ktVCMi08eKkPyMiVxE+TVXlZ
Lhe/2Q1pw62uXU5TiDAw4IfZZb8mTaVICxs/Oqdl3b+mQ0etQ9Oj+N4MZohSb5/WVWMMwPFNqWIr
5iJiG22nT0ZbDs+F5Dfd57rtq3u1KKfy05hq8UaR/rqEDEEPmE9ICXg0KIktziogbmXoGOE8Z3Av
+juwARmKiWNkuHBQz607BlX600Z6cKeGA9rEVjagyq4qydNIIrYRGK88XwYnGXQ+SGsovReFyjzP
075PSy6OUpjGZy1wxgYlS985Dj4n22XSIoxOlNbKLUjj9fQH+8BopWai5yEgHeKrvHs5/TaLtLRr
k3OcI365r/x2+q6bPgyNTQLToI7f568KzPduA02lh5x6TuzQGs6nCej9MzN9xe72QRAf+rJMARJR
FJ1EBCEaDJc/SSszSyiGxec8M7Jph7opbNbIbwd3t+2s3CZYDyzBZG1TJ17COYMRqK8RzulZ1cuR
BF0GGTvPTRq49pTNf7qqsV5uW1zxH3hFEg+6Qsi2LMuIasLzDiA2O6dB5j9OkxmNME7M8Hn76vw7
qhzptfGVxo0S29qYzl5ZLPkr3pIgEzD/VbpghnkyzoANtD4/V43cwlFvRhWzy1L+MoXmpm9e+Yq0
/yhD00QnXlnyY/cyGvJd77C7cdYNh6JyOLwVyqvtht9YWRngLEoCoDxI+JZJ+pgqgS6HZXYuE11G
RLCpIeGtI7tyM6OCLsFstrj+15wH0ARKTAbi5axSfOd3l6aDTqpOqzk715GvHpFqNRFyntU/VBeD
h1bPoxPFt3bH6KVu7ERfbpfA8XGMFWn6fvtErXgOwfJM/ERWLbBSl7+kr9QAKpkwP4e16kiUSqGy
jQrulmsCgo5ki6FwLZEPt60ut1ywuQlQliDR/qtYcWkVMGVnUS2dvKpXyvuh0OuHOOrwneXQ/7ES
J/gopFQYhIWUHhs+ikBo4RLmuuctYqX01TT7cYyD9r4YADwgk9l3T8roRB+M7IVBMnnRPxF5oLH4
wlmbBBkDTaqngSbMTyGYuD9qB75u3yTzVmdPfKT3Dk8Yo69H9EcBGmid2O53xymlMlgzwSt7/pyk
8Z5Cata8So4VhHutytN5wwutfT0xdibSPDrGy5DbzwvBUqzMXpg2NrrssHmmT/oIrt3qHHsfJNq4
RT4ovs9yhby1FH2Aq/K0L75f1YeKM+aMdiAfM0OTSVujlo38cYAxINwVMym8rAzZD8o2810XCYHb
2yd2eU/EFoPlofwsAifii8stroyyLPsyVjyVulTmqp2qvWYGzTgpcPR/eqmLv/S6k369bXXpA/8/
q+SljAlTH13eTrhpjX5uJ8WTq0rJ3TIn10LJ1tD3t+2sfFEhkiWyUOKZq1oeROSNHZWR7M0ouTR3
RssYxL4DHxrdRbEqf+vVwfwohJ61ieYFYQPXA5jfImaR2gw6HKdQvUwFSY5uG9MmiP7AnBQ/dD4V
PpeyXCH9uL3SKygsZtlPEAeMnLCnS4kXGJcHKl+D5sXNXHwJZT3by37Z5eBmqoG/DQ/6oMevSj/p
IYDcYX5M1drciB5XLizN8b/lfuZ40EK7PE2xBkQuYQCYurCV1sznmv69HALhdY3U3NL/WAYNYsVM
XsOJS8KKUMJioxnQGiuYODQv8afZeZAVCPyZhn1snaRWDqPhULtpNKt4Qsl7q8i4coBxENwY4B1Q
li0LHFGZOSWNat3rJ63L9mAaY/3gtEFxf/uzrhxg3m5UPf/CYYFZX25onqoV2YumAxYyagcId4wy
URP6+nmY5vgH/bHKOd02ubqtDPwSEFEQcJaU2nUi0QuPfJY2DMF01wQlYoyt3Sq662ua9NTOTqrs
+1H3z+kwb0FYVhyiIGIDkiQ4G64G+INxzuk6jLwvyFP+KoFt1Xcw8qrJEeDy8AAdcT7dA5gdXg1E
IxFrMJBy/vgrjnABGYeYYGBCTHz8d89O6I9l3xmJ4oG5jZPHSVJL0jslKp3PGbhY5SlX7XEr1Vld
OLU6mPCho0cn+NJoFJSVVYJM8Mo6VJNPkj9m+0aGp+Ogpf1g7RAWmkUAnBcQP/M/Vy46hsr59rdf
O240Pv7fj1jUDSQ1GsJZKVWvkpX2M4iq7EdGeeRg5kYD8Btlmdv2Vl4fvATxC21Q+svLrnZlhTN6
9I7qqRJIDF7ltN/T/VS/xS1NwsOUBtPvbHRMf+NdWLPLc0J0LAaW9WWPp53S1lb6RPPCom5+hUar
+s9hhmD4MUJ8HNmkKbZ/qqi6vN5e79r+8siTy0MHK1jFLz+yNDS+n5W65lFibg5SrDlHv4O21FXN
OTrMxrg1X7W2UIZnhbIiaGsQ15cGwYTSoasb3bMLpXlKnKF/LqwitqEeSWwYYPI8DHYBZautwdZV
w0DbARgyUUsGcmk4gWIlt+pC86ShUI4Ro/XuMCT1syMPFVLykQ8Lvj+pYfofviwgBQZwqF1AZ7e4
RlDU9Yoe1JpnFlrzCYbC8bXPevo9KoqWoUtTdgxdM27NLVnOtacPGIzIIPFeAEovF6xUYRENkQw4
RQPSiV66ard38qgjIiTPTMf8l3UCM6FOQy+fhv6lOaNNgwG0j+6ZCGB7SSnNX2Zmn3w3V+eSu1qH
2qEIhRrX7RO8ukwcs6Cbggt2CW6c1SSEmLDgdbBDRd0r00z/KYqcfNiPKWWcjZLH2jFi2J4wipcc
/Kbwmu9ccZrr02jUme7Jkf5JkmzIe+y+O7LFzTHV5vlzoUnTj48vkSyWwhOEOYTlC5tKINV+1xNJ
OfJYf9ekCr5B8GnpkUJck218x7X9JFEFBULGCAHe4jtaMqr3ZW9xbCrJ+sNYnJrCS92DFNUnuR2P
t5cmfvoi3RD5DdAwSg/g/xa3I/BhQVLMxvRyxfAf1bIrsn0xFs9VXZ+lMk7vFLyi/aAgbOhmvl9u
mF/5mngiKHx54SiDL4fdwQ8xoWUVptdMiEnfSb1vBsih6IyOwd1Yn0yplpO9nkXTFv/UysI5s9C5
AMSDnWLZJPLjwTL71MaygX7sLCEE6MdqhA5Z6f9LkIFAe4BkduAOYwHofiwiXd740quLN0UVEwAk
2cjiWMVlExd6JlteYSKU0GcKY9jSSG8jdIwZGjVcxZE2arpxg1aeHDpVgJERHSBBXqKpFJtGX1va
llcNmhwdKkNLelepnH+lOOhUtzQHbeMrr+21QG8Jx898kS424t2dnbRZ5jNHltdJQ9B1u3SMw3/K
Ls7Cvdx3vgR559RId44+F1DJ1Jb6rebflBuJ7dq6qWQLoKAAJi4fAqgPJ3mqY8uL66xGSXUwXRT6
wto1Yv8Vwpdwi4J87fu+N7iInZgDQjRp8k1P7qQiPkA6Jr9GI/NGJx+0CYLiYMhcJYbh+XD7Uq+4
EBJ4MWtL5EzuuBgKqlUkRtO84gvnYVnCBdQoj3Sb8ninB223MSunX3sQwLO0lMF7km0u8WOaOqad
qfuGFyS17rvw50S6m9v9li7c2qJIsACOwXUEfGThqXJyjJi4heTOUqu5cEst71/CsWTMKRq1qfY+
vocCuyE4XqlEL0+LLqcNgkGa4RVT2HUPUWhbzc4vTRqfcZXbGwOcKymWKLUwDMGzBoBq6fT1IJZx
9YZn5oUDw24EqkkdWvlrDmf/d8Pp5M8oz+evsTqMG15o1TRoe0i7KPgwWXV5Oc08pT4wmLo38uaC
ZNfk5l5P9Dy+VwEc1Q9q1SO72IdT9Fvin7fIc9Y+619WDJ5yruYSuALLd98kbWt5WsiYHZNU8U+5
r/TdVFn1Bt77+j4CpoLrkOPDc0NIeLlSNR0ZJooU1fPloB52cJaXv0MDJZJjmmpGd7DlKI1ducrp
xt4+TNeuBxo41scjS4GUOsilZVsau3YgkfDy3Az2lQJlyh71XV392iA1dpqNNuz/vW3yel8xCQ0q
txIAFyW9S5OKhsruYPRgdKusewpgVsx2FTnsTpaicKu7fO0DQGBDL2WTIBOaLQMk2ZmhPUwj01P7
IvqfYk1KcwxSp+o+/HRhByJbCG35iAS6l4sa1VYxAxs7hj3X+TFJrGjex5MlGXemVlj7xIRWd+Px
Wjk1wF0ohoKo5BFb1rftzjIbI6kdj46rVh2bqqApFVfQ7IPUafzHEsq5P42lVFulyutXkyyYcgvp
MHxWnJ3LxbKJEz1dMKN+URjObkQL8hjR3YyOdhNov7LGnvfouCCVLCEvoe+zsUu2ahArB/f9b1i2
piq1Qf4uCKJzbsjJ56Bpo/iQlHBE7O2uK3aoOsIXevvgXvsjkfyDbReFd4iQFt/YHuy26w2Qujw5
c/gIpVev7arISTTXhHjpsYEAtnbjKWvf/LjtNtz+unWmsJEVo8a2hGBHE5kzYsnBWfUN5dtEIcDf
EU6Y3+pWB3Mz5vEXQtTiaxRk2oYjXrmx3FYiJIr/pFLL1rZWNWaa6qbkjVRjHnUJVvUssaSvLXig
u9t7vPZZGS8FC0kgy+FaeMI0adI5H5PgXChD7Q7FEHxxYn/ad3P6VR0d49ttcytXCFVMpqzJZ1BF
WSorgoORs35KJC/NQ6goZqUbp0PG5kcHHZKnMXDrCSxaYI3mRi93xTGBQqGRQkcDZygvQrCmC9AX
Mv3wTJ19Mo8JlJ/WXWtFxn/YUIq/MHyQBVNeEb/jXYTba2VcVKERnRUoPe54ZEZ3VhjVSu25b+4i
Q6LEfntP1z4hTwq9MLqrCLAsrkmd9ahFjlp0bhlaHI4RAIH8zplqIzwxRWDV91lhVi+3ba59R3pD
BPD0c0lbxG96t8os8ZXc10EKq61mPQ2zPO4yyZd3RtE6L2Zn1IdGz7YIVNauBbVfqmPsLn35hVFp
ZrxErezgjGakNSJdWBT3KloLL03NyOLtBa7agrOKZF8wj11RAFGfk0AVgZpPh+qLnMjlzh+yxtkX
HRKkG2dm7WwSdvH1mPkANa9d7mZuKUFqOWF0TtQ2+yUrSRHctWlU5fuPLwqUCDE6u8f0gXB5775a
E0JaoSWZ4yGp2h+TorD8nda2gXZvTHOzxfi7toUcDVoFsHUQNi/OpWaURoRoikM5aJCtQ9UIuhG9
lfPo0MRa+Pv22tb2kGSWBjtLAxAi/vu7tY1+aYUpkYZn0N7/VKk5ECBAUXVyuG1n7VngIf4LuMJt
LoNkMb5lJ13qe3Q9jOzkBFb0TKPEfp4VYKwILdl5DxIqraNfqIHK9Yb5tVCA6ohQHxF6bUsOI1mG
NK2fK8lLZsfOXElr+kOpVsVj0fQMpo9OdWSLozuoLJLmkOVN/v32+tduPtMBYMtBg1L9WMQiShAm
pR/jwcOu9J995tqeE3KWp9yYU5oPJl2hOtM2buNKB1MFUyekj2iaCuX4y6+r5wrUEn7keEow1clz
UdS+28BUoN2lVG1UNDb9LLDduJ9V9ZF+WfbJN2DBOefy3Py5vQF/GQ4vC2WUyEAVkz+QDlIGvPwt
AWXXvnQK38vSFDdUs90nhuZLf9enSvsg905wFyhJC4fEZNxJYIKzHWmpAgf/MExI/1bJvkLt7HT7
d609A2gccNvgLAObtXAiQaMasLnGPiNVRabvxyathvsykSNGvKegO0kwXtz/B5NccUGAJ9LjxVfJ
FKkL1EK3vLGddY3DWLXP/LzBPmj6qBGahZnxdtvklWakeFUBIwjoHfBVcqnL3S8hocuzoTOhdSpt
xQtlB2YWToakHCky143LjIUKM2csZfUuDPvgyUo1+Ucyj/6L78hRi+xomN87lT/mZ03qBmN/+xeu
OAh+lhhsI4cXwguXPzCyCsfXjMCnj1PGlYvieefsJvJor+1VKR7cUjWyg6GltvHFKBttK4tfOQc8
jRRwIW/g0ixDrHGeEruBsOk8jY3xTPm925tohe30mNQBOvhpCw654pIAU4lxIZu47oqm1GqUVlZH
2fc6cIPZP3pe9me1GPxTNVWy8xwzPJS9MntmmF8UqhbOrpqDrZdtxSsJ0mtiSkI7QYV7uek5eWLv
z7Pkgajww32VOzIxegV6+/eQgPndJblZ+a4xBXW54ZHXfBMwMvySKB/DXbGwDclnrPZgn87x2PcH
uwviXQkF67EIfck5WUZi/VsxkvSp0fP6Ts7bMD7MZr3FMba6A+9+xeLY9U0zNH3DHNykFc1wSjXg
Dq4TaXP9YkbR+GeY9ZggLa71rYlGsb6FP+RBZAdM7jbg+EWNMfUzpisSTfLUSfBHlJOuvTQl1Uzk
rxke+/jtwudyvG2671fPr4HiUFUHQ3juGWKXX2U1VyV3VBg63vd6EjzqTWsnf6BRGO7yMm/UDfNr
l4sOHl3w/59j7fKcWbNRpkVd/R/SzqtHbpxb179IgHK4VaUObtvt1GXfCPbYVs5U/PXnYZ8N7C61
UEJ7DwbfAOMPw6JILi6u9YbwHDRQ4rwqTz7MRVF/T72i+Qy9q7A3osna4ULtRuKNwUK9Uiagg+WF
Q+mEoCYHd9jPZECHGpNOYy8UVzFPs6k4COEmGDfv0EquUtx0UqXewPCvLTHocl6iXMAe5cnLac91
1WklOoFnFJiDm8Hwgj2S1ta+tost5M76UHS8QH8hybA8yYqVMf5shWdtHNJvjS7fS7o32r4memeL
C7w2GLQA8IrYobKJF69fQyNG2gKaNWzO8UHh5ZShglJXaHxosaVv1DNWRyMgS11RWt/Lryg0b5jR
6w6eorrRlL2dGtF0HJQ2nA8te9o5Xj8qa3sV8jiSFjI6g5K/XDS9FWNYyre2VdPlGBw93aeIMn6c
ItRLw2B6e/uXfEgiTvmc1K2XVYtYxUu2VyvlyezswK88hxJq1ofFF8+Msi048cq5cFXUxrATkZfP
8pY1G1o4CnS5J6fNox3znO8g5Je33VzdtFPvfSmM2DkaqYKUvlsiOLFxLlfWUuK0pbUryguvEtIK
DmJAHyA8C21KbtpuEvddlGt+bdbBFv/qFXSaLILBkIWCqQf4ask3sBrDEbnoFG7YsineO6Hi/Mbg
qIn3/P/rQz4kTbybUymO282zWu5q18uzQ+HUTr+v2+rNpCX5g+hU0jSFBoFGr1ydF4+tIMSCFOEb
tlalDaescQxk0CJadtUoujuNb7AFqltbb2kdA2mf0PDqe+dprDQt1r1nU+//Itw55/tANjV3LbHv
xpmV+EPgBNkhCAwXhbat4deWWxZfpUzVs9DG5YRDPTe1LA4A5luJ8SNzByAV0Wz+LAj8v68f29Wh
gOZTdsBfkCfe5VC2E3at4TXJuUPXMtjx4oORSbNuqPxRzeqNsthKtgpQA4ELpG/ku2HxmDH1MRlF
A9kumzuj+VRWVq5+tBO7Gr42c+x4u9nr+/y/QNPaU2OB+90oJK0EKaTOeEfRbqIssWRnVYCegjBz
k3MVmtjHRrS7/5pgc784Rmv1x9weo62u9+oHhjjpPlvSvcJnUgcFe4x349ks7Gnc2aPlZGRsfTZ/
CJJR29BTWhsNkTTqqw7YilfYn0CAEUdWOYU/MgZI3Y11ODsfcizV9V/xMJhvv2N4/MkiEhqWsoB8
uXuyLq8iqi3JuTQhrfgDUbLYi7acb2qnjN7essPF+8VocnVfxgHdC0q0c5OzIfJ0fpzquQnu49Kz
frsimg5vPxjPzAnKD3zN5dSsJJ7NXoFhXlRpID6NSZa4u7mDovyIxGRgbdQc1k4GxVQecTLm4HFz
Obdc1KUy4VB1BmPb575V8XDSC1srEXwM7eQUDq5XGr6e9+1vWsSD+IeTASWULYNMCmHAvBy/Qk2s
DCsH5aS2cX62zuScEERPD6XSGo9xQZN4Y8JrOxX0jSytUtRF0+dyQGHaXUx5NT0PWqPOey9VctvX
eUIPu1ytnbdSF+Ud8ux8QH2GMvLyDumrqBcV6ISzHRkDRLlGm9Ndqzr5TrhDswE+lx9r8UYBQiW9
7sGFI4SySPSmQLSFyJLs7HWDW9+rUzwb98PQxm9vS3rS4caQkEoWbxFOcVwI+wbD6HOQjzi+a7Fp
JaMfD810tGplnu9KFJW3SpIrMZSjzqpBAwVwvky8BiNy6l7SEbsxKCiCjWbk+Uo3Du1elKlhHzVa
pFuEw5XdAp+X2g/FMFgNyz5HSDnb0ms1PStWE8FP0RCABila10EV762oQNnw+vFfnSV3lWSskc0u
ecuT3ozh3Jbp2aqn4Tv+cTdTqBvVrqq1XBxAcYmtx97Kkxq6GupEUAkg/iy1AzURtskU9+l5zsvi
kzkTbXdjPNvdzqqJsg+ektraSVU7J3/7rUyPmb4ckB2uRm9x9ufRRhcuqLIzNaS8PlqVmA7oh+fG
Q4ZFbb2LRh1ZUD+sAtXdNUreu9+uf+y11dVMirwSfQ1SS/75i8BO6bBXs9DOz3qelr/d3lMe7N6w
g9041OPGm3ptLP2ZoSYzELADl2N5Cs3bGDPncx3W1rtYK4qvPI2CAKtL8fP6tNbCAHQJ2f6gqUw6
eTmUYuKm4AF/OhdBqI37fEJl8NA6pFbXx1mdEkIetGfpHRFyLscpG1sfTOEU5zByrV9d17hQC7ti
XyYFjOh/GMuRO4WXEAMu9kqeCRt5Bi8/u62V3SQg5z7C73ccnx22BZVcnRfRk+6trH8v38u4IA1d
V5jZuU7hQNym6dCesJ/W7ZPWRMWX6xNbO36kF5IGS5kdJZvLjzjPWgQNFI5q2ic2+E/ksVw1zD6k
Q2ECDhzHPw3a7LfXB12dIWV0FLTJ9ynxXw7aOOlcdhkbv0lbvLxF1v2erKZHl1gomF1fH2wtpPEy
RymAd5qDRMLlYPloQsRV2flJVmTOqcEEevJjremLnTrrISIQhdptmZuszZBHOo65NBzhoi3OgEfn
HRlIeLguZnqxjyoqZnPG5N5XoWNtxLHVsUgmgJZq1ATMxViU/2w9mIP87FnDUOB8CfixtAbIBZoR
vVVJg4QC7inUK6YmsXqLwWLTiV07s6nqd62FW3df4+ucRChNI04UuXe8ibcEe9YW8OWQi93igpSo
IOYU57xV7O5dnBn9D3gLTb1za7X7NNTd21nETJKtokrXIaoCi6w0qUXfDpkoz7YKO6ONvPF9oMRa
4veoetxOWlJ8fvseBfBEWiEVD1Bnvdyj1oxuOGp45Tlyovw0sJy+jWbfrsub9p7rad4IZ6uf9MV4
i1UcrDDPzLAozwP8U8EMWURKj+Yfcu/iZ6ZV7kZtUx6yZWpI2Z5qI3AyOMWLWD21bJewbcqzo+ZN
vm/sUa92benWG6nh2lkgQ5DQE/AS/PPyQ1aYa3WgqvmQTVd/zzS0vdswLx/F5L0Zh4vAswzQ0uUd
JvZipFkAztOKvjzDDkv0QyaK6GeNVOVWCri2VFIvzjZcSC0kSZczwhgB4U3ixzlxmvAxL+vgczK3
3Y3Wj5+KujE2gsnWcIuFGiylBpuXlOfGlTysHsNqvyykFvKIhEC1t532H56c4GGByMvdL50wLmdI
3uxhHmMWKB8hR7Z3Esc42kHe1J+tRk/djetgbSc+CyTQRAJVs2SeRUpRp2E0lECULOdjonRx46d1
ZW1ccSsPW1Jz6SkARxXo5PI7jpi+tZNVnDuAUME9vlpqd8oquz5VvFzeCQss464JolJ9KOZqq5W/
toovR1/cearTynTFJTWaDfUxxFC9xcxRKz0/dbxR3XsVOPzrIWztu8oPCrYGNCHKJZerWDR2hle8
VuBvlyfDSVe0oT4Wver80zi8/ODQwCxYNgJrkVPQ56lwzrVCqf7zYm2oPnqUf5SNgVa/IW0E+t/I
qLJlLieUOOOE507HSajjXDlFeXNnjiXY5cJ5H5VlUByuf8D18WCUSVwbijfyz1+8BppqDhRegeXZ
HIO+9rMhKPdTiNRuU4vO3kUWJjzXR1zdo1g9As1Ga4F23eWIRW2kWK4o5RnR3ebOLecW6w7d+DvT
FjxxWttHSCM4JOjcfNdHXss6rRcjL458I4rBGLK0Os9t4h6UcZhuMqXNkUgpotMMbfHJqwJlY7qr
gyIyjBy+rG0v40wZ2lWIsER5DmhQj3iXBK5fDW7qJ6Qye5Uw3u2QCdu6klYPBlQNia8Fq70UN6zS
oaJTHhJwXHonJ0RaHfcwt6a6cfWtTu/FOIvV9GaVikRik7QM9cGu+/g/SGSaiwcaTflDDFLlIQ2F
eKMipcwHAadwP6HeTH69GDU2p65SZ/l+mHNlPCVjV6jH2hgr412sJta0EVbX7nesJMB8cifyZFkc
Sl4NbTc2Xno2rVRXfsFl6NIHnFIrGwU5usVbPh1riweqDv6sBH++EicSJj5DXiSKs5s1FOo0LSMh
rBvP3uIJr51++gMUs5gbPtVydV+cfltDgAgJg+zspGX8S5So59yUNufhWLlVi9+MZXQ31w/h6pDy
5YfKlNRfWlxRsz4Z6uSJ/AwxI48+eFZl5H/7UhPtXSiAE+5QxDWajfxiDdglu85gMTzIRa8IpfTQ
a0eNEWpNmjm0frZzpJdHsqlc+6OZfTnvEcfM9BMCTbb6IRsyzUl2WiMMK6PtN0Sd75Sj05yauo3i
dxPJ3tfrX2Vth/EuRQVL0tIpgl8uRCvsEH2tgB1WhfPnYvLm3p+SbLoNc8/7fH2stSMrUR1InlK0
pLZ4ORavX1HEhpKdu7Kcmr0aRdXwWRdmEvgqlfidlyY/XHfO7Y1x13a1tESAew/IkC7j5biRoChc
o2Z27psu8745nimUeKfBth03RlrbYzIFgm1pAztflriKsRFKUk35uXW7MtjrcTD9hW6v3os0KH5Y
rTadrn/StalRE4a1AgaAF87iZnGy0snFFLOplVyMj5GYm+zUlG6x5Va9tk/k4cFKFJjyK8wIN5g1
pwWvUpFmBorfWhN3N646de2xjabB3bgxVz8kdm0cVVAq6DFdLlle9YiC2Fl5LsQ4nmLdUO/dGXKO
H4vYcXZJNI7Bv3xK1CFk851S1hJ+3qQAy1RdKc5aAgPmgBUg3RCzy8o/15dsdWpwOmRCx55c1tbQ
DhyLTPD4tRUR0/7pIji4cWPGw04XY2Tvk0LkWxQquQ+WD1L5MenAIGj+qpyfp0aZToNBuuoAIrXU
pMC9zJ7bvTO7U7rr6cihpxgEN3mSVh/hTlS/rs967exT+KYYy2OVl+piQcHWE93pGJxVJEViPxCq
Vh3TRIQ/6qQCbqW2dp3sYfHa364PvPa5kfpj4rg9EeYWJySZEq5JHv9nt1TUA8m6bvp2Lzx7TzO4
/dqCYJs3koTVuZJwwThEFRyszOXmVavKwNdGyc+icIbkmHrC8e4Upeqan0oyR0BIGwHPwM+xf9tK
ctfHJhJILBsRYfGd66yyBg1K+Xk2qAiEVpI79+BSJTrHzYrvoxu1ht8bIOk2umFrAYKmAj1/aXYD
lnYxaXtq7UlpqbijM92jBZG2471rE/g+eTOWcVsl6jUAC4guCK0Anzi2S7+bqkVwwE0T6u7NoH2z
xujWHHSq7mo3hu8ip0l/NEkf3SVI733T0wLMroXHntZN1uP1Hfb6kz+rXZOdoaKDiufietHisXRm
QINn5FJrVCIU596VPqh+3SRB42ONBY659cb24/VxX+9sxn1WheK6QWt7kdD0oC/iHrups+H01UnP
zCA5cHAtscvwgpRLXaUb+egKLlWOiT20FMEyXiWk6jwqPWT+hJe2SB2/d+bsRqcoOnyVst+NT2vJ
du7G2Guz4xSkv3kmtF6Im8pYaRup1euQxk/hAYC+A02DV8xJx4HwbnVOfE5qXjZzXIx/MG2c47u8
Bqt8CEZ7FCcF0RJeCEru7iyRms7p+hKsbEJ+hEszXaZOcGCW7wFKAwXaqPHZSchgdaUpxX+F0SHA
mLb2wYnj7AGOJaA1NvF0ju2Bf4nmaLLnldLO4cat+TobQLgQMqmkARN2loGn0mfRoI+Phvfo2jVP
oUrLj9TyAIhfn/fqQODUntumlAUXQbWcVHBL0DbOdaSIDIpfGg/HDAm2LVzNxkDLa6PRG9uqk5qB
DK++iSlSJAentOJqYyHXzhKoHcAD1Dd5ksg/f/EecRtVTVN3jM9til0KinlUy0/mrDjDsbatrHif
Zmq9xf2Vm+PyUmbXoDODzjDxEg7K5aA1rVqlCFHNDsuhjO7nxBh/eVoWvh/LYsxOoCoipMqHuT8V
U22nG2u4uneZCAmBNGd7pQWpx1anGTWOB6Lvym+OgQVtH4nQOo4h7xg/ayPDfB+WiT0fEqq1pq+N
/YA3qRu42p+iUsVbLRgozajo4KDkQeeRvxdXiDARpwk81JeTwSq+Zerc0GuBmXSwc87R23ewDpcB
/roENi0z9QgweavNSXoWgwjGB6Sw9OJ2bprR2yr+rG1h6KmySg9H9TXQMu6DVEQtswpNe9pXIGfF
30wo1VZX5fUNjHApYGqWVPoxaotYlGR6WztKCrhHz96rY1R+V3rx3zRPzr/EGWi1tPDlQaAScrlx
s0Ch/wbb/8zPGDL8Y7wOQRn6Au0G8mwtxiMPJzUepRD50jgwt8HBFw7HMo4iZ/rklUMW/2x0K058
qHlV/D51oz7w9UGtu1OviPADuiuBvbu+V9Yu+Je/YnHBq0av6kAmkrMQrXrTu5k7nXIS570YGvPO
yiz9HmRFt2UjujasDA64JvJ4fQXYSGjiWl0VJWcnGop0H4aheVtAnP0CzgpOEpqmgYKBaztv2dyv
bSQTZWxZnXlWuL9c3rgb0Aqp9eQcg4+/B0xJ/qI7w2TvrJHM4Hj9666OJjn5sgQBHHeRsXrRZFvJ
MCbnHu7boZ5G77MXVxMlvDHeeJ6vbSeiO5gtic+nv3Q5MZyca9OqMJ3AaT4A4K3jWeXrJMPJLmxD
S9+1jgEIt0rTLPbDBqduVYtM99PbJ2xJLJyUXpSmVpe/otG6bu7NIjq7gRXSlR9jrXos83hwfKMv
oT5fH27takM5jd41ohY8RxaT1uGnC1yrMICh0POnt9RvQ4ePSBIL+yuY7mRjuLXlfDmcDIcvbtKw
NicNAVpIzraRNoexBvD7WM0z8Aoet/HWLbZ2SJ5LShI1LnOey+HyVrh6o5Xh2e7MMnuX61jopBTN
sHQ+NYmn/HCCerAOkdLYW+piqzOlRAGgg/vjVemMa3AaoUUB17fs4VOP6RTMPKXK9m6huv+Q61uo
akn+H+dkCf4RE9reRsNYUa0NOzfUrPu66lQfmH60j5zReXMDW9ItkOThKWehL7iI8Oi5TIWdKuF5
Ns1i3Ee5HXp7Ze7CjQC/9g1J3imnU5jgPlmUBJ1BgLdH9Pncijr+kDRNLosuSordg9ARh96Y1tpZ
oPQipWYRwKPieblbvLzPg64mXR/pP03+OJvWT2UqjYOLAe23eUQDduPuWJ3gM6ARv2+knhbHwUgp
hmL1Kz0Uwv6Y9ZFX7ZS0FH8pyQRb6t6rg9FYll01Lswlj7wKorB0gPifI91o8oM9qeXk67GSCb9E
9XsjgVz9mECo6IjQx36F1kS3RgRN7ETngRbFQ+y21YMGYnMPCiexdrEakyu+PZRRfgTZRITRefVe
Lp8GO2dKOt43TlkXH/CY/WthJfxY1PgaaIgY7v9Pwy1vpsa2lQ5hPoxQrHLYF/PIM84O0wPv4/jv
TDXhz7+MJ7lwFhDtVw3KbtSUWTGwYIpSx/4NEO7Bmmwt3hWdPWEYZPX/EKqlL5gE20rk1uJmqG3c
/jQaC+feLrRpV6EJ8wW1rMA7kelvSe+uPXY4AhYJI70lajOXa4c2eTsMVCzOmVarB52a300FzP7e
jlT8ElyjLW9RK/T8udaVn2//rhQ/IRIjr0zeutg25eBlatMr6XkSxvdMGdXEtzHrvje1UX8QoZo9
XR9v7U6i1smHJcJQa12Ml6Z5axXKCD3Dses/lFZFsc/LtDj0iMTekM56N17Q6PPh+rBrp5+SF3+B
2IQRuFjO1slhtjkdQMpu1G/HgULUrrEhMRVJpbxdR5TqD88MydRHhXBJ0BVOGbehGmWg1Pr2DAOa
E2I5fXdoHLPbkhFdnRlYVF4CgGaAEF/unUyNC5Hgin5OQ6gSrfDyR1fJaBi1VvQvCcUz5A85CtD9
S4ZjPob53Ddaeh6Vrp5vHDedf9pVVHyM4dj7Ykqd2df7UN9iPK9FUxJCV3rYEr+X9VMs1hxsLqBm
iKRuvpul674nkZ1Pc2wM+k1OYd3Z2C+r2/TFiIv34uzGeDy7Nu9FBDdgcBbezlPq8BGggLkzpHiL
b+dTdLq+S9figIdmsdQt5nQsfQNyCohuN02wJqjgPWZWYn82jEJRDqCAY303Tx7Ct5mtnowmwebo
+uCrH1lSX+hg0co3Fy85p7bSNgUhd07aZnpXZkbhPrpuFbwLlDYobquGFGvr/b/6mZH84fpnShDM
Lzevhm9JZAs1OxcFL0eEm7zmdxGJ+Hs/p54/RdpwxBM4LTfuypXvDA6LI+OAT8L6Z5F4oKpIKbiO
07Ndj5/yQKn2vZvWCEf1vZYfUBWInlKtxB1iarPM28h65H98UdlicNmShGBKdWsR7Cd9GuKkaFM8
UevotuahJe5Kxcm2evor3xaEsyy7k9VJwt/lt7UbnBoZhkkqdn7ANjw4DACyarS/e/Ft8IBoFKk1
fL++i1bCEQkPTCMZ4CGNLVbU7cYCUgx8ODb5WPpRJoLpQYmlModZiip6e6mK4aguSz01IOTy57x4
UY1lauG3XBEZGjQuPC2xniJAYVu8u5WzgakF1Rx5Pl5zw3ptbsc+rzMEAUcK1lqZNM5RjJPvJIhy
+WEd6cHx+odcWz4KqdKWCqgQW+VyZkqo4DIRw/eJB1OPPwFOQi9OYaTpEA6VWf5w61Dt0dHFsXDj
4bG2Q4GPc0AomNE7WQQ/wLmA8nvItyi3uZLfFFX1Po3D/uYfpvhinMUOdft0dqH9ZzRpwno3ijr8
DMGhPnTVnN7kUaztEeaKf10fdHVyJltU0nwkiePyu4JnnofJMEDXeKXoP6RprfePdpS0+38Zh9IY
TwCSq6WJp+s1DpxtNwMEORnqfmjVOfxUgm/1NjbK6oRoLYJzAA31CpwIX9cWdVfkGGll1iktrDE8
IFvrbBlArW5I6sEYn0hW/LKvkWVWgM8fLl525oRf89KLtANFVy9DSLl19DuSrlY72A4F6o1wvXb6
pE7b/4y8bHQQw3p0DhgZkIz6QXMgwvuEHk31pyJ3f7UimTdi9NpcdZC6FN1Adb9S5lVUZG2I0RBF
Okz3AjWOHgTeoI9qNIWHPCvjvd0pfbox6lrspKyI+Dw5DsbViyMf1+ZcDW1RnIM0oTGYAqb7hbNK
xZPOTf67vj3XvunLsRZnPB3rkiQuZjVjQ3zzFFFXPgKr1s2ohs5jn7f1p//bgIvDjqoK3UpsEs85
+Dkmp9hxcbB6t/qstbr5vS6G4B+exBLTISFA5MavHJAimCF6FXMEKY2bp7SzLPHgJh6wvRkxqHw/
O4m9xe9fO43QREzZ7aYctTwlgZelYDl4aFTx3NbAunFePpA3Kxufc3WH/u84yzNhFUkNFoe0X5mj
n/h6TDtoqfCU3dRyvxRpOcS3QRw4Wwnb6hZ9Mewiegq1yaPeabNzT/Vd21luHnh+UJdlesKqx4w3
YtvacFx/z1AR+BXLZkokkn6aYyBcFQCcYyom65bMMLzrh3zLTG/tgwJOoz1EWR+zVbmwLzIJrqkq
TCOV9Fc3x//SyGzvCkOHiJ654cl265se98CNRVw7hIQXuDD8JSWHLse0c3w8rYgLEPRR6uwsjKxu
C1Do90OXhcVRQOrYKGusgRRAeIObxRBAx/xGvxxySu1S2Arg0hHFgJ9ONp6avr9V+tLZYZOS78Kp
wgfC86ZR+I3iVuJoDUW3BVBeXVesyeBWkZ4i8nH5K2ZPNFZuoEKhYI1Y+qqZdfcheCB3x4uj2gJ4
rS4t1C2MB0DTs7aXo1mJ4ujhRLMosA1xO+ddZfmjPeuf7HxWd+gPuU8oR5obEXYtEkjlapm/wQpS
FxHWTKHVT0jSkQlH0LfE1OPLGGvRuL8eWNe+JYkMGbBLLwxK7+XsMnzl6tCANW0qOqI4CHN2xzGd
a8338jrYAJasDwamRPagZTp8OVhfDl0ReRNu3SgQ/lSCTLlTQdN/BTHdHa7Pa+1wwOYFBcBDAh2a
xVDCmOyCkh+rhu55gi4K/zNG9fSxHVJwj57V1xsrtrZPUKYyoQJR8wMucjm5Oi/V3CkieP2iMVDE
L8fhF8gtfM87NBzEXqEF3pwERNmtTHjts3IcpMAnT2/Ihpcjuy0WUIpNYSUG9Sd2U1xph5kK4LBH
48TZSLufhWCXL1Da01RFpBnJqxcoN2JQTKnIzlbcNrvKNKMvlOfFsXRq46QkBY5JuC2YO0qrw2ez
6+x+F0e2+7GtkXLwZv7TO3eC/OmnQTh/Q/3Mvr2+9GvwC1w/JeYBzixQhMWJnVq3zLqAXzjN7vBu
CGznJlea+U+K8NJfLdXSDwoo+Mce1eXKjzpNdLuKd59+jLxh47esHWOez/+fwY6412JpxDCoGl6k
yTkr27z0y0gN4105qG30D3fdy4EWuw8PzLFNK/QWRK62P+Zqzqq9DpBNu+3KFg3D659YRp/lHnDY
uqD9ufJegbNUuOsicZHJyaCHlLtZbxUF2gRQnF03IlomS5gP9ZjE71UEUHZvHxw3YHnlyeftEswC
bo9g7YXuk5Prs+23iWpUH0UZmMrnKtGn5FQHnZU8NG2Rii+Rk9lbKuwr5430nv0v5aZB3i5ic1cN
UdPyu54sXYTp3sswUrkxBciaqkTk9u3TJfwD3+GmoyyyfE9nfepolNC8J9Xoms/1qJUC15/am48W
5p/x3ilaV90X4dC8U5os2vSIWIlrkklCj1SFakFL8TK66COa/mltIuYrAHntnRC4QrHLgtp7nDSv
8AMzjsJPVrEtgL0WasAUIOmP4xMlmmV7IUg0USfIMTzZPb2AXd8B0MHOdvY+VnnV2sfGQ7Du06y0
HqHOG5BZRgbg0VAx5zsogdc0e0P0w/guNKkJ7OZq6oyHaSxADF3fkes/lC4rhU8au7CXLr+R0VDM
amI9ePJG3S5xpC0SDDusfvpYmFzfvTLlqa/11MR3rhjn7jbAV3Y44QkxDn5W9VZwCmuuq9A3vdQ5
sRvck5ap/4Ag4HUhoXhcv/iZLAJjE9ZiCCrVfQK22R9NL4AEj1nFf0YwdLN//ZusbRtSYVbkOQYv
a2tppiihmufBk4F1Yb23zNnCLbAetHulL8I68et2iMwdUpVevAGYltNYRCd5OmmIcSPyEF5Mcw6V
UaLgPJzY+szedyLI7uD/8OI3CzVrPrSNVf7NSD9+gFXLPo2ZoiUbt+Ta7NFr4FuDRKFdtQjHmVoC
J6oD7ynsU+spLZQJtGNVml+7YM4wiUQG78cUDOkWW3gl7SErph8n3TApBCymrodF12S6ht75kCAo
hEBUXewSIJb5MZzT+JRTHi825irD3fJzP8PTuQpcOg+LVGs207jtqyDAvXds4ruqx182SUsdHWWe
swd8y7rGF3MBUt6Yo/779X22FoyfserP2jv4BC2OnqcXWqT10MByRZ/2thdniEjqbm0kN70pmi2S
+TOqZzFdEBx8ZZAABMSlBt7Qs3tqRUEXlIpV66u169zOQVpq38JkVD/1dTl9TsQ074oprm9qd9ST
G1cpKsXPayvg0xSlelDcQN0oZq+lPWQ8EnTKG+31pWw6hVD6CmVfhP/ib2Ez9w8p3wY31li3k33f
9vn7ckZTZ28UWWvuZ2L+xyzqM+MUZ/JzXV+Yla3IRazCWaACTXVmcW8EMBnsYUJgNAtoGfAotBLz
z5zFs19QlYKk5pg0U6+PubIVeYWjdCkV/wnGi82Q01R1RRx6T13tGHdloWMEUaE06e49u06rgznk
QXui+BEGfjfEWfDt+vgr6R7TpY5K5Ru8+FIOV8uUvEJb2cErNc2/TzXk4x36pjjWXR9n7dvStcBb
g1Yfz8NFeAHJrNeGU0lrCHzG/GLS1HdO1GvBqfWi9s4byr5/vD7kSkQziClUbxiX2rc8hy8qHKPW
e2XkKt6TF1btfQLtOjqJWE99KJ+lvcubBJmRMkSlbX994NW5PvdOEEgkusg1fzGw1fV24w2D94Qh
BhSEKqgdX9cD8yRVe7/2Wti8XbuMmVJ6J5wBfUMt/3LEHhL71MZF8JRFCfSiWA+/T4ZGc5qirbqv
unjUjtfnuBLEuKl4gsu+F5fGYj2briyiKBDeU0owPUKaze5TPf6SNuMWK3Vth5JJErk4kugGLpbR
RhFAkMG5TxO8uH3n8BLfKTiQ6/+watgjm5LKQqKxjJJ9aFNnzxX3yaxb3HOFWUdw4g37k6HEeXYs
SuXt0p1EPQD/wM5lU3Z55dqj1sUlpe+ntjRrbz8R3mwAYZVd3tW9GYu31zKQO/D4jNQXZSXqcpOM
URQnGBlQ/EnycA9dfp52OWKePgWdZku7ZW3VuNFt8HVkmSQUl4MlGi71uo6hhstmPFg0afJdamXz
Fsdt7ay9HGdR30OEaUSFZvaeisQZPmEE56THEv/uyqcy7AU7F8eb32/e+rLbgo2hlJ0iZ7ucmjbh
DTZhXvKk6PpPM0i9p9mYn+CM2o/XB1orXjKSRCjDlCTVXuRGeTFOTWzwmoB9k55y0agP8xCHjm8p
TXEqFNEfMsvLKoxoYvfJGqxkr7dV9uf6z1j5xAD6yD6lqgtZ6rIiwFOuS6ORfYNI9MFIbO3rMOC8
zHj5e60qho1pr4QWHskUSqnUQEZZctnKqEJ7JPCUpzxMSMBnN3xMg0h7rHPd27L5W9mmMu8Ego3b
J7T6ReD00hrNXN0MnpS5sIUfeMFUH9VYVkzf/BFR/XA1Cm0knNQhLjeNHjvCGhIUrU23bcedrnVp
5ze5pbQ3FuWp9ivaq7O+8axYSS4IGfK4Y59CgrWYnePlQdiIGfO1wTaKz1ERugdNH3vn1hra2dhr
U69HD1UUxtlNPtZbG2ctv2N8+NOwwnhYLffvrNV2U48Bsv6No/VHnY3k+UPTh97OTQPvUbNC/Zay
BEhwtehqP8VL9vs4NFl/ijzgubu3rwE/hcYxAkiSY3C5BngJpHrhAGSOlcmgFDA6B5qqKIvb6eju
EmvWvlwf8FkxYZF5S4sWEkfKP9IL9HLEKHQqOL64K5SuUju31EWsc84jqL7BTjFyMHu20Uf56Lih
Eewx0E3Mc5/1/XznzkWuHtWR4tBNWIrIa3x31uL3HYpJwh/ohjVHaFxDjPacGQbtDs5jMDyN3KAP
UNYV7YPbxsLxuVnU9CustcFEkr8ynUMFpAP+axKI5tf12a7tNkpZKFsgZwwecPF5w5S63WCiIl/a
ZLAp9PzaGz/k2lR8GfvCecw1J78dM9t512NpeLg++FrQ4Hkj9T3JZF/hLGucSaRNHSYpntZ+C2Kk
rXSnKFo/BeCyMZYMu8tVJSZLtjEVLh4vl6uKjfmo19YUPBWNwRNRV8Og2QW93lV+mA8PDrquJU8Y
V2sPfTiog9+RJiYbm3klu6XDS9QiekEfWfplGnrbNZOQjzozCnqgZJkRfg6KSP1EIM+GfWdk4mES
1pj/ffuX5k6XDRg+AOXEy9mjja8iYiLwgdKq8mC3bhj6RObhoCKufro+1toNCIUVLBKFe0l2WNyA
dW15NbgAylRhNBt+XOXBO1WZwnJnD8n4UStjkR5dVwCgRQmZklAM89k5Nn0zVlutRBktl8sule1o
OSF+90owu0gmS4uwWHpKbDd+142m+VGvPPvkTlr+/zh7r924kTZc94oIMIdTsoOSZVuWrZZPCMn+
h5kshmK6+v3QC3stN9UQIQMeGBgfVFexwhfegGO9Un5DIA44nWqnnzGmMn7YuYWLa6PMHL2OaDzB
L8PbeFcubQM+BpLFFHgXKd/zryHRL2lk74ZPQi9c92AbbaleVdmQqH6PdqTmq45SBRP90X/YfzDR
rIVpA+53Dd6IHK/WBOIpT0nuxnHgtKP8rMYuKIOI8j0296Ct9nBZW3fj9F0IRxBLJhNANxjixprY
EMdIOHaT4T0ZmTXv3NlSofnnC7JZuzYmY9j47BeHc42ldg6/h8meL7A6VzYGsDHb3WuK7/ZIAdQX
qaIHo6PP7Q0vX9JvMFMu3S9coETONHEBbq0CrqqaB+Glkm/a603tJyF2J6qSxdm9oBWX+U1tYglr
4BL4vTGRSTLjzv32/sG7dJ0yW9UCYojr1VocvjK0qW1G23tKrHK+6gmSun0hnd8yjftq9/5Yl96N
5bkgQKA+gN7j+QonGZV0e2S6VjnMV66Htx2+Lv34u1CBsSCZEylfbdx/+dgClOc/XDGQnvGXWnT4
IV+vMohJqeK+lbwcQ0N1J87L9sGObDPdm5NbmHs7Gzg73RSeJsM9RHHRAxGowHZev78KF1YcUBuY
D1RQF/nk1UFucXfsmqJRnlDlt36gEerUR2voXnoFWvbGil8ci2ID8tsE2dDOz1ccK4VYYssJo6to
kuvMLQbdd/LcPmD1M/wDmH3pMiwMUqSICYLPB5O9OkoXi7BTX7vp1wWC5k9hkX/qSzHsdKXa6qNf
OD1/GqmgLRZS8hrxgWYYdoQ9VHZpZEYbdEiIKoeh6Zr8zo6mWUJNmOxXtZih62L7HN+OqozlP6zw
UoxZahYOvYtVCcgdIiXDjxTcgLK01gG/VY8DgM+T2arGxg31p5+1epgw8Pp/g622TtdbBrg9tANi
M/d+JWCS1SN6lPLYTMhbE2rLEOSuag7WnUUO/q2rehN88pg2aYrLbVZSfUbm58VVqlkPNFNOWwqZ
lzYc/ZvlmQK0AeT/fA8YmQmsP+YXTqo5zjcZcsnmsTA6nOIpgm9qX1y4s1HT9zjVEGqWis75cFVS
WwDtPIZDuU4/5Dr06cNYOLjE5wB94jusKDaC38sfAfbbEuhTbFz3FMI4jiJQKNGp1D2QVX7SWPaD
yKZJ9/MuGaqrXu0V7xo13vauLDw79TvPyZzYl7gdXavELpS16gwwkgLA+7crzUHbwDlf+grUYpaH
k6IdhcLzZcGuSRYTGDk4ZbZMgwwsd1AVobhSGjmZG4HJxcGW/i/IzgWJtPoGUWw4RQvj6KS5IVx8
mOldd5jzvuiOcx2X/71/ey431voILA0EqqA0kSBSn0+t7q3JiccoPRV1GeMT24JXfCjcad58Lpbn
4M1IbGKgJBbytutEHlQ68hBFgd5BrThJkFHqfintwfT2+ryIOoN46lDvAjRLsTkdr0MjFXvwrFUw
WFZ9VcVGf3h/7pd2uwXompeTahHp9vnc805IHE7U9OT+TJOmv4FvVt9rYZyEvpma7dZ9fikm560E
xPZ/xnvj8my2kWGXdnIyzVTrr6d0ksVBokLbBKod39ZUWcIvg5FFgW13mnNFBuQl2HfV1RYp89Ie
s8GeUvwG6cb3P5/58pYQQeXpSS+LevLVME53c9kbv2GjbqnPXFplSrU4IICPJhZc7ee5G7wZEyLI
u6WVqn47OgU+nBJYn6/2tWMGhGbqRmxyITKigMrFblA0Wq6W8/mNWoeMKWoAp8WCvfzkhWPWHTWY
k58ktkjZIamHaDpKUUxGAA+l3CSiXXpLOcBUH+kKY0m5ikRFkQDkNImNlBa3CX8serGH0GiaQWdg
l45sIz97P1J0/G5BwvMdpTT/AYKLwCqzpw5KEXRtTqcgfB+qnO6TUSn9j0FMD32Ze7xTELhP75+k
S/uJEgzxJjZsXF2r/YQ0ewKSEBJsXI9zemO3qrlPzMw4FGUl1av3B7tUHQMcQx6zUMIpKK8WdxiF
hH5FSdBrFHsnmkJ7aWBQGUetqHg1SkOdb+IujxV6007ivUqiF3cnU6/j/7RMYiOOuLTD2d+IWBGq
UVhYPQ+JIUunQiAYDyPFuYlmoiRZY3qwF2g6tjv6MMWX95dg2b/ru5RyDaeJyJehVytgjSjupQZv
ZhF2fbTTQ703bzy0oKu9UCzUZhW3z3emEiXRRnx2eWSag/9n5LXUqRpmaqOBdD7NriuNPZ1dq3+o
s9YDwj4qzqfCKwBqeQREW1rXF0delCyBPeIjsVYJM81MKDwu2CdDZPoK4jC8QWKyMl96/snvwf24
N0jI1f/7+FL/wXguAQpepKuPq4FcpBDZxaBzte7QIyPuJ1zjV3HuxT96MYxdYCpptsVDvjRbJCYp
sDMqYfkq06gz15JjRMm16mbjG47p7rc2n+ubWh1y45AVWR76EfrXWxnOJcwDlwWv/HJlA3Najvpf
PdiKgXl9EywtVW2Ybl0Mea41FYJyEKmd8zCLughyN2mcWyC2VtA6zk6p2QwI7sp5Oniq0L93QKv/
QeRi6eTQCmffY6OwLNhfv8uYBaFew8ZD3hMmXTnZw099yrvfLmT75/e/+aUDTXkQOw9wnAvN9Xws
e2wAfNtmdIryQTODqndG7Dob2ENOr8ldnoqtyujFz42m8lI1gHdurz43RS94S2qOBF4WVQ/j7NKA
S8T4Hy5PvenPVBV2Krp4wT/M06Qiu2gJc32v9vZIOa5Luzg+pXMyn+jnSPXL4NXG/BACa2p2Zqtt
dtwvPRVEt4vMzFKdXFO0zclsjMjqEUzLvPa5SZEspULvisAxClduxNIXl9UicIfZTSNuPVilF2XS
QB2EQhu3ul8IZ/5K1qBHQTUaTY7aXjZTFkoq/eMOQjz9NP+oBFEqoPR5voWMOUUHfObxjXM1fOmz
2L1zh6w3DjSOftbY3jUb3/LSulLs5UVccKp8zvMBQyXXwyo10NmA4aQHeui26k3WWqLb92TUyQYE
6UKERUMTWw+SRLoH6w5V7RqCMgQbNiZNb+9aY6gwZ3GiyQ2KYm6neykzvb1y8jDR/ETJpn8QDkK3
EqFUEI5gs94Y+s3zXM1Ip5xkrOk7oYtF+ddyf0+gHL99+JiQG7GFFlQ3bJhlLf66erQJdndmIj8z
IuMz7ubZ1MSNQi2o32nuCPxz8NAW/PhDS2UBO/OFmG2/AR3Ysq6pqJkJ6VKv7Tyvib0d3mjOf+jg
WLdNlOfHUAPnurGNlotmFVksSrBoKi8aGNRuz+fqRJrsFQswB8BaRCmFmvTiayHxP9nIqS8czcU+
DAiHTT4EUfR8IAxOdDtCKfCJHDjUgzx3Yo+k0HXCnRvhPPC1rQy7DejXg+7/+PfkXC7UJkoOmru6
bM1Yrwt1yoFY4OB+Z8NrOPSp6G4h/+m7TlOmjVvo0poCH1lYN4uTxJqhDU+rztO5A2jQh9pwrVkZ
IFlH5MMGTuVSKQWBBAAWtJgM0tpVGG6ZXal4uXSfwCMO12mlxAHMmOF6ciYlwOw2e9QxDE2OUVPt
m3xQflPqwQEvsju7vYLv1jxWs9PVh0oaWzp8l+4LeI5YgC3qDW+aD3UxSznK1n0CLeSpN3VOcnSl
O90gH9OstxW/Vkz5AJDCqI8m3ano+uPfnKiBahxEK/5efXOn763EmUHLOnXhHsu4nXYTkL3DNNpW
UM/hPxCDcQLg+icpgAO1xrOTk8RG0TJeC7v8VRWGjorUYA/ZsEsEptg+RpLFcDvO+px8fX+ql7Yb
mAWe9eXlATZ4frLCCeqSqhXKU+iAyAoMpZb9vuic9tc/jMMbB3FtQYGs4bih4VSFE4O9NuZkvMpE
g1uzSYFuCwFy4WXDbgLreuSpEV9fFwirWJvR2ACO2LX4jmHjU9yC2m0PEAKT7+9P6fJQFCIJM8kv
1z2rsuiUCmgJU0IC9Kov1NcsbIbvouUt/YeRwDUAgyKcpQxz/pF0WdipXifhU5HE3S4rq95vRK/e
sYfDjaf60qSouFGJWD7VGyEDHCF77CA4elpiz/5UtMW0cxJRIkchvGHjrbx0rROFgFYlM11E6s/n
VeYjtm16pDzZcYTfbKIOM9UN0c9lkJl5de3RdpxvPGOuNj7dcretHy78iKi2qITPGDeeD2zk1GMt
AMEnUpPmhfMhvuWO+iqk7t1paRwe6QZiYDUmor7rsq45vP89L8zbVYlHEP2gEvCm366E8GG7qCc9
KbzyG75E4xRMvSdudavPf9q1l3zDgqbTNp7rC5kKyRoPy9LF5ildzTqriTwiN8Ml3nHL5+WdBnrZ
WqFvK5n5QNSQblwuFwdkyy5XOBnxet92IUQLYWFLH0dz9aOe4/DL2EbftEJmGg9JHm1M8O1lBg6K
IuWCdGfENcy7zi0glj08lskt04dQM3mvCMKMlw9+PqgjfDnwINRnF0Wu1e5J1aJUrFicWrvJv3ml
5nZ+PzoCRd7J6G7VynATvy2sD2tlrMZdRUGodGBsH2HgBb+bRyF0rK/uMFTHQimHfeokqsQpPvzo
W7gMSv1GQ+MQOOs6lc5HNmZsGuLU8zV3pH7mLmsEYawd6w+ekNVH7zrGI71cZNygeL0BCGtwIKmU
Ik9hw2Hv4UkIQ/W7zhbK5wTA0ZYX7pujuAy31AUpjS2av6sQNktI55whq08WbYVdhm/fDhvV8ipr
rOZYCdMOTMwkNs7F20E5/mTv3M9gPkEKnW8gRExFYVpjdVrKJ9ifebdZmLSxbw9Uu5E9pvIYb5qn
v7nZDQYli7ZJ+7htrdWuxe2tiQvdqU6aN6jOLqZC9ZBPqTrt6m4zC7o4GKBdPiVMD5rt5zPMhDWh
9pGLU0288wP3IfHVEXT4505Rx49GzMvE/hprFa31idsM+lSKUz7Z1rjvssjMfcCG2Vaz7c11tgy0
ABgI1JY+69K0+iu102eR0pYaUE4Rwv06ZLI84COeBaET6Tfp6MqNEP3SNoGFjoajvSgMrgOMkdeg
AbKIAxDJ0XXH5rg2nHIafJGT1TlVq3ytk27//uX2JvZmkn8Putom6EWWFHXw5yyaar5jZygycBLc
Jvfu1JQ/ZJ1Hr7GHXFVfWOHGxXpp1yA5BLYRkCF6qqsFNtBrG9FrwMnOKFvwXLnb78Zecewdre3x
6f2JvnkslokSbqP+tyhlrDXFQjfHzSXFgxdH0vprNiqTs6urstwqgl9c0MW+DiQjLKz1YdcVw1Hw
U8UfZqI96RVe50fe/L9GDV+xMVGnQFZWTFtNlPnG1f0myvkzw/9/ZPpp5/u1nns9CmWD7yn79YdY
DCrsGcCrLiNxlcvee5wNMQq/dMs8XMDSyuP7S3zpwGgOCwxSFPnftSynKQdPiMTAcXKwbnVdmPd6
47Z7PZcFD6Ze/nx/uAvnBZwNZA/uVBqI6zKT8Li0OfsoHVVmRzViLGZfuhQluTyyR0dt3LshDbfU
1C9MEl4dGcAfb703MpIZaialJ93yBFzfuU3UKjxCritvID3qMWBre/6w4SPwJR5i0NWgLhA4Xl14
tRiadokcT6Xosv0YN3p91XRt3n34KT4fZzmuf913WHzT7cSL+jTJJuyDhWd+7GWvO37WUfx4/+Nd
2Kwk23w3PgbI4nWsKIuEgCCpMHIzRK3B6fbktSab9teCpMapPoWa7LfEfLrfZE3rPqTIynrH93/E
xW+JDDChB/c7sMvzGTey1hKKv3zLMpwoLWXzMepC94qABF3QDtz8++NduPDAobkaiDzGfBPsSE2B
7dwb5Ulker1XOm45v6XtejXPXlluRMcXJwemGEVDFQLbOpLTrboLrRCf0HlKZDDF1fxAT129btpY
u8+mPNo4jhcnR4a14NE4IWuImOZEYzbMTK7K+uZulKbS+gKngxLTsdEzDu8v5aXDj/Yk5UEaPzSV
l9n/tVltoTtN3ibVidMx+mlaIPwZOupXzZXyC4/6vA+N1vnv/UEvTRHVP9AwaHlQvFlFj5Gtlpkd
T5wQU3M/eUKD5jWk1s/SKbYUQy59PTgV2DfRY1Lh6Z/PT6uMtB6mGIuzLi3Hu8JIE+WmGqU2fSJG
HsOfqlToLW7smYurCmsVfBfFSP47H9WqGsrVsHdOqVDVR5BkGPd26pi9arXuPtZh9qlSY0fZGPXC
k4mpksk9/qe2si73Op0JZNJoixPWAsl3L51qv5O6cHfukGh5EJaWF/vx5OrVVawUWbwRUF6cNGww
ZAIWYac1VpVeTxVqCqJdeV7lPm4cuC/i6Ob6StdoexnP2BXnvSE2Si+XvjAmFSwyFwF3z+paR7ig
i0WMICE7uADR5M4Bb6S4SmvkISLwMv8wzYVYAZyL64489vzbwmgzyljg0webJ39WMq3eNfCTv8xq
119bHYjSIMORfQN2fenbsocX9Qf6FHRlzkd1FTU0QKoiFaaHSRBO6AIRBkVPmtqOh3GQyl4aZvcL
A5/s2/uH9dJnJYzGYAFzIKQBVnu5nHEQpzeen+q+cz61pdYFUYo3kC+EmHZ6U4idZ4ktbbQL7xq3
y4IGYFSatusnpVcR8Egi5kuwd4Vl0fAwYCyzKycYlbukFfbgZ6XkWYu90HqIm955fX/ey745K3Yt
6rKAAoBqsqHp+J2v+Jz1mhrW/IJSn930Junx4qV/4n5YM/zPOEueQtcCR+NVuKmnsdnUDlJDdeS4
TSDzScrrZm6yap80VZldvT+tC3cv2wgvkMWsFAX/1falBqNTjrfTE7IX7KQK/pZ+Z4dmOMM1q3IE
/T5+K50NuLrs52G2yZdR75bctLvWc5TRl4rXPomGJLDp2+qqHJPyNauH+cv7c71wNTA0QBraqAsd
aDVX/Mr1LHPQVTKizsVNU0o3O5SzLn/U3uD9ztLC2tg0Fw4LIy6gapT0gMyvRkSlfOzM1sxOTd3E
n1UjdgBpjVX+klCZ+K9UeuzKKruPN9b40mn5e9jVGsu+LhUNN5KTFzUvlaic29Lsssy3q75+EWFz
C5Dos9W18qZUk6re/8MyU44GVoGQGYHS+UlpywlwVMcXnnsRncAe3tZFNL10qjkdzc4ZPh5fky4A
2yFF4896ByPZnSnpkOU46XSvbVNNhCiRdsLvES/q92d24dYF1kdBHz1/pLnW2AZNyrD0FvMAjBlu
wloUN0YTjtJvlUgecfjt8EaNQ/dGRB/HQy/Xwl9Drz6pV7tYFbaoXGu4g2IUVHvO3lNM6wlL6HFj
RS/tWt5JkOHAOLjxVk8oeHR6/5mZnqpC9m2QznrX3+h13reHRnG8Xabodej3tWbNV+8v8KXbiELX
YugNwg5HvfOtU8rI63IF1Dfo1ul2tKCjuRADfpmylRtxwsWhiAHJAv9AvlZDhaiCSy1W0hMQ5Oba
ref2uq9gfuaoiT/8w6xoozIlaFm8YOezUqrJynCSRUHQLtKjO9eJP2bSvE8cHpJ/GMrG3xT8HEX8
NXnBmdm42uKN0Mx13/t9NpkHOzZlf4hzpxo37plL5wHRl/872mqjYCoxIv+INKKOZWvrSwG065MW
DmaQ5HgE1M5YhD4Sws5RWG25EQK9xXZzJAAHIiSCugH7ZbWsM+BLNeoZHUs/DVJQPOSoeOr6gJ4C
NDEHjPWo31GGs74VSWurwQzK/ybPlHzLV/DSXkKYjCsPZhY5zCo20Gs5aWmdFqdiaIdDjw3OLY35
Zm9bmbLl83FxLIDM5GiL89w6WbKzDraVhhl9U2P5kBQy1QKRtICq647W8/vb6dIag8MxFy1K9D5p
YJxv3dxqhTKVVXqib9pN4Hy1bNhP6iz3fd5I82jYmhwCHCnt6UbrtOres2MsG0B91V/f/ykXLiXy
Q+5eDDBwTVgDBCMP7/Q2R1wuqXLnrkwGwwscZfCt8FdYZMs3L/St/X0hYKD57fKWubxj1I/PZ08n
zJ4nAcCrBnP6agHN0w5OUyTO85A2NcIAiVtm+/fneXFMkiayVA4qr/j5mJ1eobo6Yx3pyjK9Ceex
kjRPhvEKmql6H/Wq8mEpbhA+S2oKUxUpbvRwz0dE0kGNRztE8HdSsEbWFfe6VdL8C9RVN7DTaNga
8EIoDWaGD0mIgHTGmipgDF2lOj0DplpqB7LTx2qfaYOmbizlpS2DMjUJMEk3D9pq87ZaZI+R5rKU
mCh91dNW1NdFZQ7R7UCLMzrWwqW2GKIxMX50ZE4MrakFv0aZCFTD+ZImCWgJXYPiUw4eiTXmhXaM
fJMhcoC8WYQeCTjaJrC80vn9/vZ5M+dl3/CskaIh7oigw/nIiA+pSA178hRptMcDR0vR7sBlJIbS
ndijEWjl3B2mXtu6Kt7cSwy8VI0ApQBRpLpyPnBaum5SjcWAIH7XfKqq/iaS6BD7U1UMHy2JLUHl
oshLk0Oj2bjasGMyNSFKXM4pM9vpqZDm+JBEYRx4/eRsRHxvZ8VQtIS5cQA4cErOZ1U3gzX2Wuqc
JK3PYV8p4AHwjbXG26I0s9373+7N0V+mRRWMqBncDbip88FEimP4nJr5swtLfY+z5/yfOdjTU9yq
1fdln23Fs283C5PTKapR7YfquJZwn4WRt02Xlc9DbBV7s2mb2J+hE9zmnph/IkI2XiO16f3DNMnj
gaUtHs5v8AVh2NnlCEH9ufYae1eWqqL6cE9APnp2cSXatNP+aURMfReEDEKnq5xacBJTmuH5cyHm
wR/h+H4qHBl9iqe0PIjKHTbGexMX8SGJm91FcWOR0F1t0MmwxaCMbvE8wgfaTzJR9p1qjd/ptshD
E0cYbhbZmJI4eOEHLYx4MMjiYdiCR+Zef5NyFmUa6y4T+ya0xp/LOei2zIvWZCBCHGIuegyLg/IS
8SyH5q8iMXIiirRbQ3vRxno6VI3onin1QQ2YVQjKRvwsxlY5ZLAEvlN3aO9S2X4FDtU9vn9c/kgC
/VWS4XcA9/ujR7gAHLlvz39HWXUgRdS5/mnpua0I31Dysb+NDAjjt1J6CE35FZyCZI8WhgpPIksj
o/WdsE2Hz3NuzuZVJN1K/uo6NDl2Ree5P5zQbl6dDGAX/JYRDsK1klQAGcC2ev19M9g40SqW9SSV
Tm19zSz6e0PYMvm1MbXlXjmfGmZqIGMg0y1X3fre6exuEEmoJT/HAbjzPUiH7mc6JRY+WF4Itn5y
1GifoRJtXSVGbRr72h7V3NiXSZnPt5MqNO2Lkyhx7s+xM8S7qUyjCaZnMosjxqFZeK8Bqa6u04ii
x7UxorFzLQq90L5mGf/o2L1hbQg8rW433nqAExz4hfu9KFYuRYu/ds0MoC90nHp6AWpcPejSS6Tv
aVgrdLoXHexyyyUS8up6EV0iZPItSj4cQnWNMBLJUCo5TLyfVp4I66i0E4mYDzC+tm/mYnSifd0j
dR04wGK0T42EOOahcTTtrbDSSn+p1hSHJo3cn2ocK9ou9KYi9YF/9W5QJ5jrHVIlbsqHos3UzB+q
OfpsSbgfd5bbGQ5wG28oj7Fba+VTa4ZhdNugajTXn+exE3X3qSum4mga9Fge5hRRyauskoVFCztV
ROE3ZjP2R7oxzY2alkXrN/moJV9mLRo+lXajuxAYZfpqt3ECM9ps5kezRINn1yo9ZzJ38vqQTtPY
X3WFkoXHKu31NhjzqMI+Lq/T9CCFN8qb0Z0bKnCDMYX2fYWV9a+MsljvO3rY1HvHUMrkZTInBOXb
LHfSIC8yK/JHtDjN9GDnQ5h8gweSP3sTS3Zb0ih3gtoq8vSTqNHrlhQLTFrzfmfVlnJr1KHz0yE8
ivdG7eWf62aWHRILYWofLSTUon3rTbl5PbqJJnadDm5yP/fNIPYuG7vzu3z0HpBX1YWvDlbrHUHq
ZaE/WVDVgzFqjWaXCWPqDnB6ZHLdKNRpUDaYlYeWxyy8qlAeKHzgV2P86NWDcPelZsfurpWgW+9K
VRU5ktt24fV7lD1UnBqRUXVue7PSHJoHqMsFdR2m0IOm0f1hUCa1b51J9+pHsidT3luVVZpgAObs
RpfoCHwTMWf2rimb8V61Gin93IoTD63auYmu614fPR7Aprb2plFpxVGRnpN+UjM9s+8FRtege5HW
n6/axE09v3NjUOzFXELQN0flNpE05IJeTYfyZ4QymgxGnvlX126dKajtSnzh+lxWLTWjcW+inj7d
GmhL5PdONcy/o7mL0cruKkdkfoqMCuIPGI6Gju6LPhncgDfLno4R5jHF/Tyoipb7RsblKnZKgYTA
J5PAJHzE6kaT13UdedonU22U8josqmasAkPWZfEYFYUSHUa0D+MXrbfxv21VJ++qXdvlob4fQl2g
ReUUiZr+CJVYxro/aK1T6UExJIX1TQV6aN8WFRCra6euooqmEdlDwNGT3aPqKnoZHfTZMEQUDIni
9P5Q2GZ4Mwz2iFtJk0RZA7u7z92087ETQeaxCfUs3un2FFJZx1jpJKY4Ur/HUaM+zDQHI7/hXkiv
E65m7YDkv/6/EM8wfFdRCtjBFp/6vd43qvE4x8o0vGiGMICj9KpMvw+it+5NxYjrO0vyNvncUAgn
u26kNjd1OHhjEFl61+x6zwacM+hVoT6kdZH+TwJ1te5VlbxoorJn+6OSFnNQpal1nJF51ny1cexX
ey6Npxo5DI3tHWvNzp5mbItDYQw5JFCnbf0KlaMo0OtoRgfcaasWxS0XaQmzECOAoznRkM2d5S9X
i6ciaDOl+NICXHT92K7c8aqk2TL5fRuFo285ZVXc1FhStQc17uLr2cgNbdd03aT43tRNHUp4SirV
PUFVVexQqHU/99gB135r4s67M0Orio+GmepmtsdOR0FXHsZodt3DXGrBImDiaD0jTFL8CnuTc53L
vI13iNL25mf4eJ28yRv0aO9QpE/74pCqs2nfJE0YP1l5OrW7fDasGLF+3SwDp46sR2jo6bBT5snp
XR/dx76K/Noljw50dLM/R2YWdqfcA7kU0CbSUxwC1WV2leiVHb19XRyIAhDpEpIr6mvV6/2VOpQ6
SVsDlyQoxriYb9shD+Vn+NcIJuQwdE8NzaP/eN7M6HtUTtNh1FC3+tVhvKwHVjsD9ULpP2+PlpjL
L6qXeVZQ2U1q7Y3RlOIw0XLqA2HX5nhQaG6C4M5wwvSnDOTjVU6XJN6Voek8lWA8ptuhW9jGbm6Z
8lp23mKDWiWVP8xdV941GZivvbCT0b4utYH9DEtbt336iFXzYCZlIo5gmXp7H6olmPRWOIp21/fo
DWm7Fskq7XUqkKm6V6GZQqW3xjTX76KlkAoaIGI9YYGPMgjJZsSTTAdRJUd46qbi7HIRz0WwEQ2Z
bx5y0J1/GimgO6DIruowbRO5Fk2F9CWKO+UhhcjSfeLAV9VOA4Tu7qyI6tuxtHrL+1wUcHb3tdrV
/b6JZl7SzEiBg0MEqq9DkNSPJhDOntpc5/X/hUPsVuYOfrVMfgxKrKoHyAGFep14Tfu7Lm07Z7O7
RXU7g0zrr3igS2MDoPg2MKJ3sajJ09ZcMPyrYkGfjnaLDpD1MhPiNMsVrEVfMj1ubgelbxKf8mLV
bBQoVnktwRgiUjyOC91tUQtbhc6NLN1Jp0r3slw10gfUPiQ3UiHf9SsvklvSpauGFK3bxdEKQBJV
S+qJa7sC4A+h9CYcidPIavurKuryxxqdcPk5NEJuaZdAQPOJF+zxUHWdIfyilO4HhY6WX0GNlsiT
ehdiO2u+Jm4Vmq3GtvYSGnnCunr1Seu8rIQktCUn+uabMhTVF3oYbFxqIsuO/ivYhX6SxlEn9Bfe
tfLUTl1068RJ87MT89QfheZkWxY1q5yTydlUuQF1I6VJJWZd+MkQO8tITeJXLzdjy1ccMdxrfaHd
dQpCd5HAE8KpBB4YY6eJjQP6Zjd5i2g55aY/Wb21hkiW1kBvr1HS164TYx1kk508FxQVd/aY5xtZ
n7VOjThnlEaWuj8sWAZeHZdoQG50jhP1ZUxxQjsIoZXyy6i0w3xrkcgMe6vRZlg9XATWrtRz9yfo
jF4PaM7AlpqQ/hhzP4XRmX+La0T47CNM0rm510Uptat8imzvYa4J0RM/XdyVS18YRiz+l0witAjP
e9gJo18h9JF8F7xk0T5Eh6O499y8KAId6GK216WuPaMxOWi+bdY12ElBF40kR6TtTVXEc/xoNsJq
vkSlXskStvkoqx0obzUKFLtRFDdArjNMrwsTUKlfJaGO4TGkTWXv6JmV9kFn95pzQA14nrHeMlsH
7Ry2GgXyfdFb/VjtZNWVNNHCVPTtgznzhD15YVSUr07cWO0Ha1fs9IUoSHqHuzo4gvWGR4U4TYZm
mJ7pF0T7ZC5xLIoT996ZjVcsHpWNPtf6QrFhv5Egw+WikKrT0jo/X10Tj9oQd+qzUpErHOwpiw6T
kulf1NzKo6Pqzv1Od3Mj9bMY0Q6/tavM3LhD12ec34AyLwecEgjttrWq6RCpSpR7pf4c2ZERYLie
PZZDFftU8E1CDqhsG8XIN4WXPyPyRgDXANpEZeB81pnQpFWnrf7smEQVSQd5P4+b5DBUYegrgz0f
UefQgjLpfiiJkt5q0owCt863BPUvzJyV5/1AsIJCk76qpxVWXPBW5MZz2CXJtQrzam/2zfQV4JV6
Kzs5XL0fAGhvzjxYemo8XG+Luip3zfnEm8mRgzXY5vOUeu1vp8vte4+8x76FTuOofiJT19t1XTbn
R+y/FFLcRmn2Uu/FvAsH8GkHsBbhRkFjVT2lWcKPQlMWHgP1WnNNLIiw4JFQ3cxnYEBxoKO1tHer
Wqr+3JfDz6JCi+AwN0aoPm2sxrK8fxeHloHpYEK34c59K2faZhP4Nm7G5zh2wx9gTJpih7imuKrj
zvD2cRVP8y4L0/j/I+3MduLG2nB9RZZsL4+nrokCEkISSMiJBQS8PM/j1e/H9N5SyoWw2L9a3YrU
3VrlNX7DOzzEbl79onsa7SDeqtonA5e338H4gJWoTFMTPF0Vww3zyOwH86GtO+dbVOn2xnel1RAE
ljZBp5PH7eHjb39nznH8ofJPRWem1C4uf7qRqjKhWvtQhOFr1Bv5lWrkuE+l0K62lOuae5yI9M/h
huaFRiAERrGBkvAsonH6nZ1GSUJNW+uhG3r1wlAlvhz9NA3fKXAbnmPGwRoZ553rDRGreVIRewDW
sphZlxg76YrMfMiqeqp22VhNV/i92JOHLLf/FXxWE29EZHb9Bj5QvlErMa6015fxxPzRfCoFbBoD
bLfFGW9F2ahJzUerqAEcGsAfl0R4+WYgydqqMdTDNBTZdhzMNcejs7rdPDS4URBa4Ffxmpivn3+C
p1ZQYMO+0HkIBz/uv0QZO+K7TAwTNEhs6u0O/bC4+grVW2xGq3XEriOD7zcROuVfcyTv5DGNeuWi
s/x2esV8Xm9DT6XrEO7r2taG58HomzbCKUdq3yfoFc6mgMx1DTWoLj79SFCBpFWFnj7dIwDqp99S
VjkCVXnCNBY84ZHZNpEnByMBLeHG8VcNRNFKMHa+dxgRcBt9JIcexFJI3woMX2uoUT90PaSjyVCa
34PSjPtGpumli33VRS3U8VDwtB0SHtKVS2HemqeXE6vHxWgTpM3nZfFG4UjYGOTG1oPbyfagO3mz
DaQ7oEY7TPuPL4N33kMuX44kGrQAJWl4nE6upJo6+kNhPVh9haJbi37TsXG1Vnp5aRnNtnPahCpW
q33BUD5zLxqO206nrwXsLizy4NOXEz+HZwoIu+rM3fTTn4MoktElo2Y9lKPe3UrLL3eyGJO9LQvN
m2CWHuzE+KRcKZcTgzLh0LCQeEd87nTQwVFgXxaN9UCIaB+sXO2fItsGFFLD3/lc4/X/joWGBwV8
hPOWeTglYlFXUWw9aLke3feoKXoZqv/HOs+zlbU9v37m70JYY37xwY8v7tzSBZalsPIPidVhb8UL
7HWBXm3GOD+GZqBsggklR90MwpX9+/7AqHABnIfXtvxGKagJGZ1pPSh97W6HsMsu8KbABSpzEdNu
813XV4++qaUr9+1SSYTJRVSHQUnfiCmRPD1dSLNrQ9OQZfLHGFAq+Qm+2NU84QQard9WTbzcpNuz
H1PRG/syNUp7y96KNcxxij69MqTWsOH7gipy3YloJ3BcWTPLfOfA0VMkwp8xtBCal52/MG/yOE8H
8UcWzR/fT+K92UVyI5JE38YBFoRgMY2NUU+FVwZDsqmHwD1ElO62H5/880sGqypQmBh1IHhgLQPQ
JlTrVsrOeUCsSwI86oZvddkpj2NvKmvVp/OQAwQkahEUaQy6+0tIHQDzIrXIwB5iOhBXviaqoy/N
CNC9qtxPWhOjr1mtner51J7eovSJwLtTOaA3TxBwuhmiKbCTyerCP5UuaF7QhH9o8amoSaqMFv3F
dvj78Yy+NyD6c7NNwly0WPo7UeHqZWCo0Z+uNsdfAHjrnVvp6gFCw/i7bdSnj4d7C46XH0h8ATVl
dnOjZX36gXBv7aK17eBPGTqF9SNPY73YUI2p1atEqqGnFJRGEdj6Ww/Sv6oE1oreaDfaoSDm3XVW
HYOk7MM22Zs9TvS/C6iuK1PyzsIjAe5yjxODQL5cRECjO4wi9Gvnwa+MYpubBF7R0CTUUuL+2Uhb
x6tkxAPz8cy8s7URbIVfRm4B5WtJj1bqpJyw12ZUNF6AK8X69eQO5m9Vieo1udLzu4699SYrSbRJ
cDL/ln8CLSUxo0Sim/ZHtcNoU9Z5d0irOvEywvcrS6rt91Fri00QQyr57FcyGkQKgGf4ip3RDgpM
Cuq+lckfJMVs4YFSyjZ9jSOIF6fGmvTuO5uN0UDTAc2Eoowe8uI78dtqx76O/2CbqeqbrCkHnAsN
hHi/KRHGjjujyc1xGySofe2SuHfsR6jaw01BD9b3TN1XX1WEEO2rsejKcYcOpRP9jJuaffrJaSGX
AlttY4JEmfKsFBxii4lbSSOfwpFHZ5NjN7olSh79HcLUa/iJs9WfIxVkPUlhyWABc5zOyhSnFTZP
rnxKdT++7qw4OThpSp+c6fG6XBF3lRVei7qrVp7Ys7tmLhNRQCA+RZ4KRsbpwDIbqJRR2HuMeB8e
KdFNV11XDLdFUg6PUEPW7D/eHw8QF3E41amzYlFmi9wYYv3Rr9PsQk+w6+qGLNllCOaVXoAq80p1
6r0ByWDQjqc5w1O5+EDbT/ow9AfjESCG8zh1g/UtS+iOqfgebkVnZCvP4Xl9hOsJ2ybO8FvWZi+X
UlNl1Zq68uykVWtt875syHh0SQvcd8PsSlQy6Z4SbbRN5SghPOffQUQ3zY9MjGWwD8XUldVFqg1j
vbLWxOOs5slNP3OA4UrwiNraeVxTq0FUNagxP4MKkIgH624tiaTA8ob2ph8yx/SvHWo3h0BxkunG
qOgl0BasSe6UyJTu1yLQ0y0iNJm9HTQz7b82RYs0TGYban1RZXafHQclQGgogWiNACOgKPNiqkMj
vKiw7uz2vdqlyu/Gb4E/UqgUyc5pG/ksiBUkNj0N0XnfaWH2PU6QgZcbGKDZGO2sQlRl6WV0ju/o
3yrjb1c29oMwSYy/aEZoPBCbR8nzZHRBu4vcLJEbAAvJk2waO/SKzMZ2r8Ax9OAGJSr7fTeM8lup
V5QqmkLwv25MlWQE9T26oP0xDywz/G5HUfsdrUp/uFAyP/1hgGcaPWXGMW3HyKYNqMRDcTXqjf5z
cutG+zOmE5ZbeRyn0U1HN+nKQhMy9CY6islsCWKld7UxqOrRGWqwbt5Ug5ve1paIrl0or86lETii
9exAqTBOSaoYB+WwcJsjTTdZvtQplaNNXWoV9fxJz79H8JENmvRhnFzjJyRUls/170y7xd+l1vLR
8kwrNpAP6qWyDXOoAQekmpVrP00HdxP2dl79tMpRqv2uNcoiznaWjyavxAsokM5+ANL+e1Ii1XiO
ZRf1+zClyrt3S0W8GqE/5SlEJselYG71QKL6lQf47Fqcy1kz4Jv4Ft7qsqynuYEapoU6PnNFNAeZ
9O0+NJpgP2fVXgX+DvFdLLfVsI9XUoCzkW1IYoBo6aNScuEZOL0XcwtpgHTsjL9Wr6YVAhPwirYg
6LRbWpX5XQU6B/sJqp+5e2iwjadx8PHzc1Y6IPBAlAWlKXCDM1Hu9AeM6RCaaZoFrw0afcGtcBrn
t9JrE4FYWt3AOY+iq6n0q10k2/SO12lcucjOQi5wttQOaGSRedFtXgQkdG61jMQlfiK81w4hnjbB
tsjGTHjol3xVMJRzaKa7xRpocnlhU01EG4aAm5B7DroXuVfilM1QVKr1NCLhvi+nsTwWulMcEtRH
UUgsccD4eKaNxaVIExTVCWQa6NuBv116ObZJgN6wPbhPKLbZExiiLvGU+Y1e0UlfRpMz6h2kLa8Q
eh4WJcXTFVUVpZh4Zd0nKkWhZwx199PMg/QF0I35SWE05J8QKJjjSaIXffaCOh1LHw1/DPXef1Jx
hbqI6qm5rMNSRRcXeZayW5VSfgvA/31Z3gYElgT5j8NCGHM6IJLYSRK6uUvL05S3dud2N74DCblT
++Y4YvwWeH5BzSCtCuMoyuJRbwrl4uOFPEuJ334EnC7iKHYuneXTH1F1WkFbNHGf0rLVq61vTY4X
EuHdyaYbL/vRMXbSiuLnfgj8F11O/U1iZmrqmanq7D/+Lcv747+fQqma/hA14yVJOsladZiazn0q
XKe1jm7XZZXXtZiSem6Pis1WaOVE+zGPbrV2DG4/Hv18S7P86Kj8v9EXE4EQl2G2yH0+lX0Wbq3a
GYONkOtuvednlXEcwioo6NQglmSrUehD7zY1E57o8Q/DhZNjTY154Gnsr6zQnVbaPO+NB3YF/jOW
QEByF3dS3jnW6Lqj8zT0pkDNdcDufBz7DQ45xp+mrMKV9+e9Iwt5g8iYQws8fp7nf5KybkbyDmng
PiVBZX7Thyp4yKQzHCcjStbIZO99G510Sg0z2Yjo8XSsuCIirHA+fsKo3h4OeWslV7kInclTEsXF
tjcxxd2ntwmwE43shrINYkaL6TS0rHeUKPefFF9rg01N9yrYqzFP+coV+85pmG0LWDQ6lTRqF0lf
gffHiEOB/1SrRb7JM98FYFMoOwvD3gu9GpNNmfvVzyiq6sPHn/jOCs5ZBvR9qAbUpRcrqDcIcBpl
5T5p2Li7h0mdIlyrDGPaqQPwu5WoYflmcuqRoySBR0QRxa8lq90K9UZJtEB5SgzFqOeC7Jh4tW7J
Z79QEqKIJvUC4fq/P/7Id7YOlzwCEFTG2KVndWfcVKgwm0yvXwUITeTdBanicFQwMtiZcbtm5fPe
eHBVIMaQwjHmHLv8cyxoBlaJpo7K04yPuFRg5Wy7HBbVTnHC6NpgFtba7e8t46yDRRw0U2T0xTLS
dopcHwmTpwDNzWALq9bfKLoVZZtMRv7Kbn3n9mQsMiWO/lv/6/TzErOXdSE7/ykzilankWwATtKG
SV25Xd7bLcQd5Pt079kuixPvdlUp4sn2n+w0aI+T3o+7OInDS/rW/rVdTsmxGid/5ZF8b9DZgJyi
Njw8MBunHzfkfu7GdRs8K2QKGyOp+h0+0hh6SK28aIvW+FLoYbRyCs8HRS+NYqZOAxU1jSXfoPc7
NfRVK3huQwk9NjXLjg4RpLS9MwTldaZXbuHBAje2Hx+M85Vk3DkCoq4FDWhpzEPFuhoCaXMm4kZU
XslCEJJQMnr9eJzz7ckFikYT0wnehj7t6aTiimaldd7K56G33WsxpqMX9bb13dAVd/f5oWYWBXgP
cgN+8OlQaRDGEcaDIUP16fWo6NFPvCXBNiNl8elr5c2AEfYLb+4MqzkdKihrWUPr4KtckX1JlVo5
DqPGUejktSPrfP/xl72zSdDm4HHgDp3FbBa3iuEXdtqG8HdqtTa3oT00v11FJMfUjULgl0JHgTZf
E2ZfpllMIh0UdMJpXVDmW34j+JYqM7I8fFbVvj8IPfK3ApdULxxj8ZUKcwPPcNDvAXkMOzdWrZWr
5r2NQ2gxl8Jm9tZSi98Py9EuhRI+U53rjjyT0caws+S7PXXh8ePpPb+0yQqoZCONzllgt56uppk7
nTlZZfpcD4kod2oa5vE3B8l8/Y4KVXMbFJCu14Sn3huUWhgHjWSS0GaxpmkRx0DY8/xZ6yH5qvgY
31IXEtfjkMkLRDaGldvtnfGoE5A4Y+BJKrcMNDLXmirgT/mzqGzTAwgboi3a1822H3vjNaJMvPLi
ny/g/ArSkEJjj6Lmsp4JMCjKgnZIntVRn/ZOHth3XSgwBtK6Sf/0ZoFkh2Qx3QgwnlSLT1eQMCKX
fV/Ez4pPp+DnGFek/77rp8oxhy7w8+P9cvZlcx6nzTDoufh9NpWoTAZFL8LmeZZ5+tOgfeRpBKg8
voro/j/GIjMDITGXOiiGnX4Z6LHCUqewfRZqboISQNZqx5sIwaNWwrUWxNk9QxJObXbOjfgy8sTT
wToDznLp68OzO9T1tfBDa4MApXkzdNGxc6NdqGfxytk7e4dAy4ErB5+mcwzcJSIzLxw/S4JIf1Zj
lfAFT7xS3enUClfyvvM1m0l9mI3TqadKJ+bj8U9g5sZd3ZGn6c8NPQrYtXiMXMrB75pNorprUeA8
TycpP+s1Y+3gn6K/TA/4dDCtNuG8tG7yNzFbAfgxM+/ghUabaUhsAKBhtoHI5u6CWM/+frw1z6oN
yIQisTCrXKM/q4JQOh1aDJZI26qrXimZWo8hQmdXZFbj9zKCbZRUQf+3QDzwZ2RowyVuk869no79
ylwvrcJmvLMt0CqlkE5cw9+nPyLMlMHPJ7N5EQKawG6yIr/yzLANSupiY4u8SaiifYTYv3GnGKkE
FDcK7SLtzSqmZpzqj00MkeKYqFqu7ldmaLnjZoA/zxlCtWTJCFgsfpwIERBpElN/QaxIfO8MXzwq
IK1+U/GucDDToLMNVI92JZnoVRllnb1xTUWbOY35HEwY3X01xcMvMPztmiLDWYtk/nEASGeHNXYq
8OHTmdMqJ2k6bdJf1Kpxv4R0nn5r+ECWnl474qaHI9h7boOsktdTrk89uhNSbruq6C8aQ0KhlUYp
zZX1XD4d848iESYSIKuZ2dqnP8ruiBO72NJepjEZXsxSy1/NhKqqwap9R6xszfPsnf3DAaVGPVth
kn0by0gcYlEqtcF+ifJKxY2izxpUEe208UpZBzd5XWTqtS1H1TOSqHW2OU/1dz8zOg9+YPo3G4ln
9lJv0mj78eY5nwlKv3OyTgIEpnuZlzhJjq5Eq/l/49Z8VGLLp92fdf21b6PdmEbVy8fDLe9jKr30
1uHms9VISJa1St9ta1g1evAS8Ah4k4pHTK2UylVV1M2xF1l3afSO3H086PLyehsU7y4q/OB2qfye
rjZ0OQnHjEHzCchqI6RxoOXlQgjMtW8tuqeHAY2ZYx3A6P145HdmlzuaujaF7hmsvFj2fpKlabZK
8IJOUf9QNE6+lVEorox2iLeDIy8+Hu5sduGfoDnKLc1rhwbJ4kOJlNQwjKLohYNTp55AWOt5EO1Y
I9GR9h51LRR6TaNbyzOXTxFSIMzqXBABVHBeENZwrWlxjYhfqoSjA3sr3wZu5Zt4/fLufXbHMhit
TZjlhGKzdvXpahaVrXdO1sYvQCvC0SvhtCq7RFD9AH+v7BDuqIpPBmN8H3V8iEsCXBCxxOIOgyQZ
0Sjv0hczCLKLynecK9jA/nEKgbB+vITvTCVDAcDloUHEZsnYmiB1F7FapC8y0cNd6mrKfpC6nkFL
pECw8l1n23P+LhxH5gwTc4ylDglVyEhTsB17Ab0oN2E8iIuWZtRhHDvlW4rn3P/PeAjVOASZAHOX
jjlqA6op0sL8JYzMAEWIIi+bo6oP5lVQZbniFYUhVqCTZ2d//kROw3zdgA9dLl0s6ckrsZ2+WFE0
3PpRWeyqPLK8qo0B3Ki13lyXhjnbJBf9WtD0zlryvKCDxN6ZE7/53/8ToY0mCUMA1fNFtkMOnakr
84u67KOQTndqfft447yzlgxGWsI9Tiy/pGpkmQjTRNT5y5TFYpfjXr8DUjgcOlQZNz0szpW75t3x
eDlpnc5YsuXEprreyiId8pe2iqwLChIxboFV+o2HK7uoeeZX2gHnk4m6kkZdF3z0bD60mMxySO2g
T7X4ZbJ79XsZtOWWAvP4jUL+Gnb8POQkiILbROL8pnumLu5RrQDfSbCUvAROWWDCM+kJmguO9cut
9egWx3g4Y5FagpzqxI0FfXVfd1O50kI8n2B+BA0CXg90SKhsne4eqpKjGo05h9OeooMZ5xFyE5n4
aw9FfFG7+WfROoyERxdwWIoGlJqW9Wx0jbuiUabspR6Nx7otm4tA8HAVk70NSZX2H2/X8+UEGkYn
lrLkbF2+lK2CItTGwlfaFxEb/tdQnRCuidzwaIju5fMjgSQk7KC5T3t7EeuFLjaZjVJ1L36vF9eT
7spd3wXhHrP56vDxUIv3F1gXkpagY4EwaMiALe14xqlGqkNJ9dcgyw3YprW+o6oW3BdBbR1Txwy2
vlTrNdLKu6POkDLuOUGAPW+kf66ZHqBm38hGe4XwYBi7xin1+8Zo2gMIHfEsCj351SKyon3uMp8/
lmIILR6SeZ7/Zf5JZxZEtNbor6M+arhwZb74HqDJfSvT2te8KK66lZd/fmb/SUL/GxErLlrP8x2w
LIdaA/4xepCJVznQRQrafLrXI1tZqfIszt1/o8xfRYwBO3wJz0sbCpNZponXBhzPEcEVYJK9AvUz
jzNcJkcd39DP4dYY8q06zxNFikm8vbjbnKEdXCU1xGuZ47K9m/+ZHsoxhMIRtoCkJgKOj3fq4vj9
NyK3N9wFqoTktqd7pigzVAL1xHgFghjuajeyjqFErVTpDGX38VDn80myRR+ANhl/0ZY7Hart3XB2
5pKBpwZjNYIQm8KtWec+IuJqCnVCtE+fHhFlNRJiYQDd4O/TEbXAyXsT5EzgGVHtXraOexuR9brb
qDIg+tYYuK3szPMjiOQY88gzz4MPh+F0xNHHgDQ2kO7wWg1dtS8tRBSEQJTxtU4GZ4ffWfAoQMNl
jx9/6fwQnZ4IxptVB8lhoWYvgcRubErLTSqEVUF9ql+CoZVHVMIcT5RF8CtIY+0bWjc4nti1cWWN
qr3mOn2+j9CthOvES4nQBFNw+uGN7nZWo+ZR4MWmAfgES8cbZhkKt5GvMUTOjv+sgwrMZR6LstfS
7LPI8l5RarsL6LegnwJiGxWfrkiD4rOryUCQbNg/0Kg4j/Nq/3Oh2n05jFWnDuxYP53inYvuvr5N
GkS8bjOuRMsDUdcEl62OAsfK7fMGwj1ZUgYnjpsrh/QpuOdOB/dLS/bFJNhKPvSlcT9RRdSvZFIE
38JUIESWOHajgg0HbLgdlVJ1LzUfaTJYSFO+KaPAyrwyy8fG0+M+JQscNGKVyENjIzS+5Sm6ahtU
OxrDAylrYY6LRkT4aEZtrtxaVSGzSzNSOhWiPWZ5nrDUkbhYGxBLKjwfbmg4bAwROE8oFWW/ZSpR
Y7QmuxLtzp8qR+RbikATfKEKrYffH+/2s1PGYzN7IxFNUzZGZvl0aqgolyIZhBZ4lpvWx6z20y/C
KNONlEX2h0Rw+F07TrXGDFikEHSN0FjgDuOEk16TRpwO25kIzRh1qgeehEJUH/syH6tN36HEd5UU
nZ1cwpXqr1B0K9JdSRNkLY84u0GhwMyKw3NnDm7qEnljQfOC3tMLiRKV7o4ewNeGOjZYfnWTu1n7
ZBmBuXJrn300YyJtiYoGkdNc9j39aJDiCOl06Cl5hpn/zbFyu8nQJ6dx27uX+jAYBxN0/94aJmvl
BLzztUTdmFXz9M50jMVdSnoUm26MlqI3VuGF3QRlfBHo+hR8b0JRG9c5UXC6Emuf7Sx65BSjZgFQ
iFaQTk6/VguMNmopFEYgcA3Da1AibDZaZWqpl/ZBsVEKxf1SAWDxV66at/rayXEnowEDOTP7QJJA
+T0dGbGk3E2FgGLSqF2TXQ6kk3W1KVqhJb8auP4gjI1Way4cHAHDZmM7wHeuByvM2i921vOE78mo
0bio0H28adtJkZ5W6cDQUyVti63jNsZBEqzC4ytq9KMJshF886DyBvZfGSdWuzUIj9WjLUhWEVui
Z+dfuQ2nWfeUzNZC/LKUetoZaaqGX62YIssWfeqq2CaAHD8p6U10x52HCzxZDzqXFPJP5yMmflbJ
e/RfvdtuTf3OTaSXjj8+d5EsB1lMetz2jZg0qf8SP5DLULxh9MIbd2VPLffxcpBFEtlI3L9NJdB/
kbp5QtsEymUVHp01/d/l1l0MIxa3k2VDyS6Ut28JLuzv6o/xuPYlyyhjOcQig8oD0ySJYE0QGpDX
WuMp49Z6Dn42d/r3jxdmeessR1rcOiUUclutGEm7iS9R4TJ35hd5iR3Lx8OszdniIdHB+ufw7vRf
/pdsG23VHzjVf/vfhljcYmFvNL7ih/ovLuqNsfU9uVP2Hw/x5mLy792xnK1F8BViQSSKks8oH8uv
5WEfwjrw2rsOnP7fUPHC3+4x2CpHpOLMtYroUitgeU6X2V8aKmXc9HxfFBwq46L2N2P6Ta0br1LM
S0330IP5ajq7QBw1oXiKWQLIOSrq1VTv+c3bHs0O6yfibDUE44+nZRmSLmdlcYOogPejZGAPSfsp
7W/r7KGtVu6Pdw8Ez8Vcf6Z3siRt6pLIDw0O9k/s/UwvtT/un2Ab7POLj7/k3W36zzCL05CPUejK
mGHy1/gifx5/K8fx8L8NsTgJilU0IqVd+avdBbt5m47eZ6Ppt/X45ysWJ6ER0MmnZB7isrgOLvVj
eYzXTsJ8A52dhH/GWJyEShqFXRmMod1krtddg8nCda16KiqvFZv4r/r0v03bIl6oA1dVmpTdn79O
V8q9uMwOa4u/5KX/d8L++abFPrZjTRYKotK//D/FtX7I/1jfet7ty67aN/fyzpi85rdcMWdZ23GL
h7GJ86GSIWOO40b5ZZVbpdi4P627/232Fi9jVgQJCo/MXr8bLv7bdOL48RDvPr4UTYmXEe/imJ6G
ETjsTID0Yv2XXV3myg/H+GH2kyf6h/9tmMXeVvPAT6KJYQq5c81DFF8WxSY0Vg7pWzv63+1Nig/d
iNTHwlsALNDiAW5seOdVok4Pbu3IzNPCob31gTd20MQhpu/zLEfXDiWs8ELBrCPbxij9vYZxZRB2
YIWwUnVYTi6ADHBXM4gVqAut48W9NPZDJaLG1x6cOMH+TR2ym4oImXCtFB5p6LASSc2zePr5sxgO
HW7EgCiqLtlJKK3xc2JX/gnM1DU8PwoTXJ19ey0sXL4cRP8kPeQB4FYBzizl6tvBR5bb0P2Hrtad
Um7AurXqJYnx5GgbmlX1Jx27ANQAkyPGBSk/c93fHtl/Cg0JcNUwqJLijyhTc8O5y9SNo+BmZZsT
FsBRU6zpTy4POHkzT9ZcJ0b0QuAuc3ouGupUYK9E+FjrSng1yTi8sfA0/IKgsXMz5VN+nQDYXyk2
nq3f7A+mOUwqwjS0VhaHMRWJOigIL6P/qINCoepwwBhA33x8Fs9WD1X8udMOkJsaHGiv009TCgfB
9VTLHiuldIsNEtz5D3e2VD4AMUlXXpzzT4IJM3tsgj8kTV1KWjoF9UCMb9LHwsra6wrbxtusNNcm
bl6Nk40PAH6GkWkICkFpWEKNFR+pIiO2rLtQ5t2+UCzzS2eH2kUUpPe901kXCrYVhacoWreZ2q5f
ycSXfTCAITQSHfJSODgcvqUDtqkmcanIwLkrJc8CVNfBqR7tQQU4nuWyRdnWqcIQrPUEi/cn4qaZ
7npWEMTKS5zwn61M+hvAcjEf1P3R4ANiyh+WEG+eQx9hdiO4bxS0j5ECiWs7O5ht0wW3KdId9lXV
ZIa2pQNd1ZsAIWTXUw12348KtYXiBQ/fdvQ3Nep5ceNZELKt0nOT2qovU702iy3pbtOlmzGguHUx
GnVkfNLaiCmlLwLXEUQU+4c5Pd2lZeJia9DHxt3YWcpXUMKICnd0Z39VTqp1e0RwckBQH5+Ms0Pv
0NSjNMURpEkE8Ol0zIoNLB0rde4KjUmj6Ol7SGHYl2jMi6MPTviLkdvlygt8vnc588CK+FoyefD4
p4P6et8lU1H7d7KWNL6qyKgTnDRrAUe8bRz7kPRCG49h2qkZzAA987d6D4d55VZYZpRvjsNwewGD
cCLBSZ7+jG5Owwwo1nfWFNTTVxRVgmqLA7kljhLUWbmdKup5Oyo0BYlglPrmSrBzdi3NqiJzh4Vq
GiSMZWlJjQrDDFU9v5/iMexpCkTDsDdLf5Re1lrB2sV0NhxzDd6OzQUCCMDr4oJ3gsrGbcOO75Mp
Saj51BkMeCWCVu7FzPvPj3fW2ezOhBZeTCSbeJuBh57Obh9DIjNlq9xhNzXeJq1oN0UiskMRB73n
TNSWxiQathTsnJU9fX43vRUI8c6Z/wLKt9jUVKlM9GGS6l7ISvlapa57bXSR+zUfW3PDRxtXIk71
W8035FdDk6+61qQrcdnZueJFm/mCM2GQPywZg66ZxoYSlETjPDbRrMsX7wq9j//2vZldGmXwEKJb
tvvclKPtTZseDBRxEObdS8yOafRzRNGa91WRZ99quqC3fdob3S3S4dNrr9uNtU3NqYy++nLy1/o9
ywWn/Ex/m40Fv4bndunEiTJ6GXdOP9xbue1c+wllyKe60N1kE4qoomsAmic9jEbTH/IRUdzPrvpb
+ZvnkCYA/zxDufhdQOnTCsf7nuRI28hIdy6z2GnjS9FhQuPlYNe/ZrVe/IjK2rrMujF8Erk/mCu3
2zIEnn8H0HzIFTOSkVL16cZXTK13x7ZU78u68UePIKGoDr3eJBVCeEEAsqhNixUEzPmYAI+RCWDY
/xpup2O2Q4rLA1L99y7WKNvG6NybqXSRHomVLSifNe3w5e4GF4bTD7omJB0qonOLmyQ2m0mv66K6
jyYEQ2TX9F8Q95j2iusGuley0dH4Teu/H2/vZWAlYCHwQiGvyu7irV8c6yA2RQFi3rwXLbbSs8xl
9Ms0RrH2Jr43DocH1UAGo5+0eBfStnfCCt0f7slOCS8nX0nsTapXlbGyZZcXMh8EIpO7GGTITIuZ
//0/MX7djC4yba12H8RD7cWan+96NOA9qfprFobnh5OhiOohBAB1BW56OpTbQp3EZEm7Rys/vxZT
ZV+1veHTmmWLwkaIto3Mp6ekQ+Lo41U735ow7mYfOgAwrNkSRazVro1mqa7eY55m77OkstXLkojD
8UrC15+ixUbp0yNC/acVzBYlIFxCJvo4U+O6U4N7W8b13rfsZu9qmbtzkDfxbAiVKxCNs9MA4BTm
FhqMoF6w+VrMbZDRvR+zdrqPcj05VCNlpQx470bljByDVLV2Rd7+/vgbz/YomOEZv2DMz/mstXm6
nloXQ0Cvsuk+zl3lJk6EsRf1mK88KO+O4oDGgogOQW5JKPYDNPFbLAPvXW1otmOZGFgOyWHlwuSn
82v/Dd4RnJoxdbjx4pEIa2WRBZpdNrVIZYR3vlIpCPpVI4allsjL+GmwyrBWPRnDjjA9gGilG3ki
CmX2e6o6M50V4UFQ/wVnUY8XVp842Kw0icTlNspwm9kkgK7cJ1oh9hh7LmIM/m/hRn5XbhRp9ZXr
AbhuFZ7owbKmjZh6P72pRd5CJ86GurEONL5bCl0RDBRt04+VNOOtj7HrOCC8axfpVVD4WFB4dOap
/B7qmk0iN1EzCYtqu4Nl0BFnF7D8HtzsxAH8UaUd/XiRGEVnXrSYAGPSMeZ6qVmeBCEd21QmUZ70
uh6SxrUb4VDzFQ6HqPotgkJDGe/MsnbiK3TJZP47jPQ8/4E+nAyjIwZvBmzo3lJ9XJXGbBgD6RWa
jo2PJ5GyKRVP14sEcxpN5B15jtJY9AN7syyPVDa06NcU6Xjae9JHsUL3pr6QVkumRL3iIlXNcbpp
aqSQDmR1TvwKzsvFusAIUHq88c2xpeyJZWG0rzDGCp/hVGXZLsQthsQU/0IwJiqg8+6y5wXx9yTf
VvSaD02s7ktUffqNWU6ddS8QTyo9YcZ6uh/CfFK/OYEhm2s9SMwQFxtRtHHgJULOMnFRg52oZxvx
/+HszJbjNrJ1/SodvkdvzMOJ3X1RAIpFStRASZbkG4RM05iBxDw8/fmS9j5HBVYUNrujw2EFTSVy
XrnWPwzFu16LCgAv84C38wkKtaOc4tjoxwcTHEyJdjHnfejNXmF9yFs8Wr6rKomW2deyEhkOH9aS
abQskqqObzVdqZ9QzRZSuVaf0zAqjMk6WjEOLzeeVylqsOjd3H3CV7CrbhZC3eRGkJdfbhNbFGMg
ZiPKgrFK4i5wXCU2/SmaiunNEButeYNNizf5bWNgu2RGo2jvsJq03U+5qwzutyVavHb1sxG4Szgr
RR37aTsk1g3iLWUCO8F2xyPxGJwFy+0w2S1Wtx0PC393Gowa+JTc91L8LhCYAebsLAfdnty8ZbFj
oRUiaNFgzofTYb98UBJFWe+oSMX9+2kc9PT7qHemdTNFoEm+rGNh4BYfF/N0KNHhW3/EGR57IU4a
Q1kR1HXSwI3kW6d+ho4DfNqxjcR2Q9MR6HCiTmoaR9vGcv4eoKUpia32iHDLIe6sTq3gtCzQxQ/u
gIzUwSiirv3MJ7jT7cyrtThlzeip4WAac/lQA0EVTw3P/ByDHaRNPiyu1liqn6KKBRROn5D40ll+
mO40q7nUvsgda6l8tdDaDp16ouIyYOqMFCe4FeuNd8JMHDyUizQao98aPgljHgVrtcgKis5EhGNq
qmj+YY7zHEHNMWJEm8uKg+A+y6MyvoXembq2X4s+66WLlFppn90yQSfTBDFAGJRWcbZaB1ioAzer
VsWKdhpHIO1/VIAn0v6U6xnjEegNL6I/4Eq4aVjBQPJ+v35fvLiFkdz4y+CT1xjZ0k1MQ2cyLN4K
5bNWdBUYMBVIoV+07XxvFykHjlqJdOda3EY3UJWB1XJs8waEPrpNZ4DyAR7UKuX3LHGaPohi3WuP
g5Ia8yNyKpbz5/UebiMcU8aFQLIIusFpACY8vxGrDGMEr81bmps8zx8i0SZP0BYq903ejpw5ep45
Y8XEr313k+jWrH2//gUvOgziSZqfewBtYa5v0SlA+oXg4Cm+CmzbvnqJkfwxq273UTcb7Pxe3daz
so/UawTeu72ZjQ4jw6V3sq8Dqq2nWlizHpCX7sdDUjZusxPDvRhbXD14S5P2NtHGQrbqfGx1c1Fw
bhvyr9pU45YG6M17wJ+2/zClZXmDIaH+nTA31wPhFPXX6z19UeEACU4iAe0GoP0oAmzfU6lpKZgn
l/1X9OSjz8LOSF8cu3gWAv9kpTKHsIixtvfx0NQf63aJZ+hN8A8Gx9dXc9Y+jk6kzDt56+fCws8h
C8qJPA0YDggyLLftkHRlCkMybtVf0ZwbjfQmQUEK3fjKJTL5wJk1z8WxB/xsktDJVodcYpa07re4
ckqgeN1YdDVy4CrON77XVG58IiFY2XGABRtnjCGmXQXMF8uTNzFZfaS5pLorYLXzSfSUeomNqNK/
zQgC2jel0+T6aRIekRARUrL34niRhZFK80SORMVA+SXH5by9tGElpoulfiuz1TTekX7X5yByjU4c
07kpwU9NMcfDja4rfaYdHI6g+EMsrMk4tpaD++T1dfRiDQP5JVgGPIlwtPyk88+ZG1WPe9NJv3Vd
5IRakc9A5lDXtTKtC/Q1GY/RajX+rOTVTo3q5cBLLRD+jxwQwFFrE90y+UoquBW+8Swj3jTWBPlk
EXkmkq7wt8tX5gLQbyaMlvwJW/KLto/zsp+6tST0/easTn4Lnyy9tTtPeUiTPru1B714JZyF9hD+
0jjuOYZIe2wGtlK0to+Kufum9XWE1ZE9lr/2aRm1Qd/UenvoVgvWnVFG5k4N4uW48gSSWvty/wGO
32QhJsq48qifv1kpxjN3TeYp1X2SVmsWOBVy3TvjemFByysNAXxY7qiOb0UsKgpk5TRO7TcF4pP6
Oc064vaucSscT5bYzO7IECCrV2O/UQaggPs5SFCJTH23TvO9JMX2QufpJ8Wa+RTEk0E+y8H5KXdQ
5qWb5OOUfJPw1GCx7Oi2M961juHH5LRO1/fOy5HmdQENkMwxcQstnjc2RzoK393ifXORTPgCBUH7
kAkbnW0V9cuH6209V47OTlYpsE7sCvsABURwveeNRXbVe/bQKt/Kvop5V6GP63Spj/ysRyW0FkW5
fKyJ7cu3SFqpCu6viA/8KhrKeW+FocRxT/FHmlxgA9NO0Rc1a2ZpO41hrHtq+7HT7vNFJMVdCXQN
IXVMwqwvyexOn6535MWgAfknICAbijQIVWo5gz/NUB/jKOtUqvaVQo6T3LE2mu8uj8IEjYLcVoLX
toaUBbqjSFU/1zI2o2aUrYpObml/NZXc+oqhLbAyW7HCRgh3ZyPIfXU2QVI1A10zWDZSMXNbC1/Q
cMOS1rYkBlWTr7E4SJu1O5XIpAeUUsxDxrTecu1mYbya9WvjSimoLIXY8YIAB7ytfA4WqKE8bdyv
Ee+RlIqRV+XHIsZL5U0cq56yE/u82GjQ66RMMiwm2e6WWjCgfUrKR0XH2Rp63xxXw8+GOL5jCDog
3VW2g7PZtseqAeBMrZoiPMncLYAsT7G09iZV/33U7Q+uO8Z3bW4Pn6e6/MqLaM+R+0VrlCZkxh6u
NFI5YI3PF6nopj6npjA/Qhyg9r62Kj64Tu2lN7ojUhEuqBPvZQS32R7gKraM0iUhhhN1y+8rxr6d
hnxVHz0vqj5As6jeDJnT7GyICz0jOy3lT+SNz5PnvGfYraaV6dbqozJE46/WaM0hVgZFUC+INh50
pXl63QbEl0kFqE0Cnpw/8I1NewN+4YSkUf6Ilbl6aLykCMdxKQ9j1qw7AcXLrlFlYdLY7qSPCefO
u0YiirFti/6xmu32RhXrdMOj5F4QQN6jqDS+8q3xjH4HzyN5DpL1tmmOIDZrFntdUNucpLOG2x9j
My58u7b3fKbkX/Xz0WIR5JOflnuAoxM50fOezZnENDho8nTOUOPTXq63KeoMbxNskn+9Pl8vBpGJ
wn4AaTMuUaKWTXiKCq29GKs1PC69V3xz0WlxYycV+D72yamN7Z1rTUZB5z2T24vsJvloLtLtorfU
FXwCDJnH2BHONytTLXJoszphbD04cxWiswHkVUKP4leelxQhkSWgLMaWk/45m7jfnIS6rG5VPno1
t9yBKC46rLyC/XnEFXpnrbwcVc4TatlUmjm9WJznE9jazYjtqLVwntjeKa7z8U8H5sFXt6B6PsT1
3vn1AmwM/YU6q1SXAJECdmnTO1JcSQHJSfkdgRt3/t0G4rbeKk6WRprvFm1Udb6zLrnQwxUbjelW
zClGE1WT1sntElkoEh7GlMV4EIPbl0E/plnVYwo2VVn/JuNe0A+amqrKgNuQEZXaYUBIyPGLDJlj
BefRdqCAggyN2NPC2o6kxIKgbcQNQAkbJt3m1aB2WlkuNsLfS6QtDzUZzFPhLU2ImFP+3dKWaWfm
tlsPBhEpi2fnHs4x3m3nM6cOQon0pjV+Q8wo88GFzAd87vObnOrX3uN5ewNIwSaubokz40SBzHbe
Vp2yB0yewr8j9TjaT0L1MmTF4iUelCIY8Nmpj/HakEbWM4vb0B9TQJDzIW0kWdT3emkV4UNXy4ws
6MB0mfixmO1w4PjFr2BnYF4kIGxkS4DG8NCXZFzgVudfy82ZjEUkisfB9PrpSW8wmoWgOuYTPt3k
cpXQSDo1fxpjBc/5uUeZ/mOM2XXlx26VQlHKqIA19U5csjlQSMZIdR44SWxuLIK2ccLAy2hVFLV/
cGoCEd0YvSN0D/JsqhuHOVJJN52oy/D6obl9Az23ConVc2AHY3G2TSKUcZtFdmH1D4iCgc3JpuRU
VF5zV+skP1prGt8QQIxHk1Pbt6HpvccGdQ+YvtkZ8hsAKxF4Ah1kh2zF/QZ3bevI9JoHMeUi89E4
01y/HBb3xmk7910fp8kez+/CYJPVkyoIwLJ4dW0WLDjeScy11jzkw2J8qKZZ3Ci40XxLYq8PXJcj
Z41M/eb6YF9sFFQklTcADS/URJUUgFBfTu1DiRXPbUKt4kbVmvQeSbXIh8w4HpQ6m3ZmeHMMPA8u
kmEWi4oMF9Co88XeWK4g+9J3D1Da4ZplLYecAYQZLuVrddr/assmnUj1CMfgbRxTZEpLlUNvH5Ja
savbgQSCirdHbUZv1rXr4mMFsYzaju5m2kOrZeYSJJHeZgfTVfQeLpsWN6+7LNH14PAjGpBYQhBS
W1jjCtFtpipSP0xDZsB7c4tT76kUU6I539nAm0Pwr6ZkMECL5Me2Ih7I6vT6pFbYvhRpfK942hgO
dbIXbG8ea8+tQP/msOX+JwDYXCO9lvLWaET1MNdLcj/U3eNaKvMnsG4JQkxWGxrIeeDglTUnIJS/
XV/B28UkR5O8sSllICCobqGwmRI72Rib6YOyetlHbmnF9+p1vEMdr97ZLBdGU6IJZSDAywkU0Pm6
pQA1F4pV1g/KiAph3M39exwA8h/XO3RhNCUqhNwEiFec0jZBY1HmEYZBinjINdh6uKK1fhZFdmB4
iROOg9mcxsWkTN1IX/NSOHticdujT6qhwD7nQgL5K581570smnwynGHi0Ffb5L0aCarUqpGqRYAG
v/itsuJo766WG/6nwJUFJOGhvLmRgZPKWvKU+imNAapD5EmjDw94lyLG1mmqHujVik0PuJ8qDgpq
p++qqB8evaYv70Cx9I+Dl5SPGoJ+vxf0429Hrv96nP8POmsf/mq8+/d/8+fHWsDkjZN+88d/36eP
bd3Vf/b/LX/t//1n57/07/fiqfrUt09P/f0Psf0vz36Rv//v9oMf/Y+zP4QVsrfLx+GpXR6euqHo
nxvhS+V/+b/94T+env+Wz4t4+tcvj/jH9/Jvi9O6+uXvH93+8a9fGIyf1qP8+//+4bsfJb/3aXr6
4+nlLzz96Hp+1/wn6ZBnKD2RCrBs1s70JH+iqf+kdoOWDicackG8BX75R1W3ffKvX2zvnwgse8Rj
lJHIuUm/aASq5Y8s6594x5O6AhsLbojE7i//0/GzKfr/U/aPaig/1GnVd//65Tz7Di5GGpMD+pXg
Dm7srT7uIIv13uSZ0KXnJaR27HwsUJ4IzGTVT2WrRX/qWW2HnWrtyrifH0J/NQ08R5Nu0XzDVuRH
L+PG63Jh+U6L0E2pm+I+Hbs0cIVWver2+J+mLGYBBKbNgG72io7lp75Wlu9OZhOU+bz6iIdBlRpR
svxp5v8e4J8H9Py8+6spDzCXpP1AA9hKqWuUvFpKKZavpYl5Nw145ZmN+TrH6b9bkeKI1FU5drYC
q0MZx1kk0OIVK8+5HiHX44iB2t0wVM1tpLtjfZi71sC2LZv3RITOw5+/25baoIQ/nHdbFbGh0e0i
yxrLb5S+q3h3tdVtqfI0GEtD8esJ5GE0uXvQxkurRfKIpOIxR+wWZOgVk5h4xUK5AS7qxyoonwbR
n5No8+72+hSeXybPHaRARp2GJB/bc0vPdrmbF620Tb/Rl6QkD2BIpETioLWRA4zW0zFIeDeHnkuZ
PhKdEV5v/8ISkskPzgMOeFJ/m5O9SpNMkyKf/ji32Ru99lCOYDL7Pb2I80vrr35y/zsuvtCYYVib
dkaUYz1IPRbgqmK9hVWqHhTX7t6KKmmDtk7cV1Ur/m6PJ7ssSgFF3sqkuMqcRyQUTR/MmHGy4wlg
zGIvX8Ac7YGOL6wWVKQpPhEQ8BjZAtcKQLkGpT3Ln6fmsWiFcwM8qP8IRGxP9PvSYuEqxjHRITRl
ws6Plgj8etdaKYO4uCJEkEFLfbuMtXuIHd3nEn8a158skfyq5pH2thnVMri+Wi5sR2pAgA7Q1+NF
sq2fOkqlZYqeWH4idOWzFw2pjz/ccsulP38Zxs4N3MgrdqbywrUh03PUjwkeJW7lvNf1vIgZq0HK
PinguCauE79E3+kYz5NylwtluBnwJjyKIW3/vN7dSzMrEzAAjlF0B9Rx3nI5QqTsC9f09UpfD4U2
WDdrkVuALLy90s3FTsLN4FWLhCdlvfOmtK7mDAUp4JMyqwOAaNntbM/a76Ib7XvetemHEeefHFtE
09y7Ri50k9MH4AosFPxHtujcNDWzWBWWKf1TilOH5UfQaV4eplqd7MzlJo/yvC8pNABzlmpY1G02
/exIWufoVJl+3LpJ4DXFgIjIOjzj2A7qUrwtEEW4mbrG/mSUtRpqmfOHoib1zrG7yWH8/R2MM7w1
Tgceuufjrbq4cK0J35EYM8s5Sr6MDvDgNInjwyoaNcgSq/RNL/stm8rmqAzq0/W1deFAJETjQ8jf
SCETOSk/hdT9UK2xmpim32F7G8yKlUNIGZKjbc7VMccYdOeleWmSAQLwcJABInH8eXuiWj2QdxML
rJ6bo5oKI1BxaQ9jVXF3TokLxxRArGe8x3PAt+kagPkW8k1p+kVUxH7tjGBITZKVn+xpwKS7tOxT
44ziyRFT8R73RGsnLLrQVepZDkxWUEMoZW2OyWXU1a5SCtaYNZT+YCr2aeGU8lGOaW6uz+KFrqKM
TlxMlddg3W5OCCH6ET23xER3x1LfLybISwcgJwpkSUc90tR9hGdJxZm9e5BPqPB68xdu75+b3+ZQ
Rbsqcb0oBle2XLKxmh8bEOA783m+VJ8jdaSPyONLUiIi0Zulo9oLAODFEGFV8I4zdArMOIQbQe2p
URjldr7z3LzYniEJrTL1ramb9kRR9fpQeCK0q7YLvLabglZUTOeU/vASN97p3vkcPnePB65EGQDc
k9iG850BJChSMaLuQ1UAMs/0PD6uq/4jF2Z0hEKgvTE9gafpMMQB2gfmzol4fqX+3Tq3mwatnIfW
luOtDBrJhMLsw8jSek6jxTjkOoTTgeIQqOlJC1urMz5cXzeXGpV8a1YuWTfyuOddxuBNWXQta8MJ
1PNtUU1FqIIODT11zf903Cz/6KzDtDOt51fcc0+lNi93HBA++OybvEWUFZmb51DWlcZaD3laW6dU
QOhUgUikh96p5wPMoYGsvzB2BvnCiiJ1S22WqhRAVF1+2k+H7RDxuC/nsQ2R5Ut82MHx214AEFVH
RwuB3aq318f3UlclJol4kA6DiDpvzwFllen61IYaJRV/TmPnzrGmxhfwC94WddGQsTaU9kHk/R7N
/WJXoS3xXpMJqi3iBCvn0okSpnZxpuyNpEod8D2efx34iDBbkPC+3tWtgcNzdg9DLw44kIUc+psj
UAWiUFWx2YZC4EFQlbYVCjtZtUNsreJL7diN6wsy+Dgfm17ylFSu9yGDs3BrRMYSauPk7AWMmyDj
r5VGGoUsA4K+OIxtLqBcmYuU5HEbOuX0hf3lHr2YPEOcWb3fe3p+mFvdfgsP1ghdtZ05rcEbumYy
7Jws5xfRX98B4JA6F/eDjF43ywBBRnMszC6cBxNjAW9Z7/IJbp5mv1b88nkWSKKT2QEoS1CxOTMx
hVSTacwwio4d796c9Bplb9F/uz7ZlxYXTDXAk6SJ5DPkvEMaN12y2HUf4u5ZBhhUFsdCXbQv6gCV
d1ar7HWh6V8jSBqLugcpTwk3Om8QbkvjpGrTh+ibVMdhVec7xPgnrCCy5Ob1fUO3hP9Jj2cW83lT
jRFjLj4wWUXRNKFQneq0VvACzHjwgnjpm+P19i4tDtBEpErpnoSKn7fXtUs51YYNfqgdp+PgWP1J
2AhTREju7sR+l44joj7ooRR0+Ofm5DVn1Ii6JOnDvrb1oLPW6nMNd+g9Ugn6ISde9zMNDsyhnxGs
ut7LrSbD88IEdgAvlcQxz+TNXlyR3bAXO+1CtwQP1nmrGc6pPvgoG/ZHXVGGz+nSRY8LZoCnpFg9
9UTtLj+icuKQXY6K6H2PJrZfIkfovrELvawPppJEt0hLt75dOMue9PGFcIBHGDUZTODAn2xxjpHe
RY2OD0k4Vbl277nz25nqzQevqpL3Mwq679VUMX6k3VIdjWr2Xn+cUlGVxVxJHKeMsVkWhZUtJDIx
84K4qOCkNEQ2VB38EIJUqW0ozWuH0qgC+v6HaBU76Iah7w4uxkY3XlG1XzJrNX69PocvR4TLU1Za
yf0RLjwftz/dnqYQzYjkpQgjnKSOTjK4hyRz+rvVmvTfGnUxvuR64X4s2275uIjU/n69+ZerV97d
qKZLv0+Ch82TcTQFBDMccEI8mLBTaoD5M0LGjd4Nyl1T1+5pLZDD1Za22tmim1eiPH7wnOf0BuWP
yCkR2vkexX8mcsxBoWkcg07C6tYbLizVuEE+WfzpKKt929lT/Gb2Isqjxmjr77VUnb5cH4CXJwXV
Joie4K4wHCAFe/4ViRNpa11B7DQU4QRmoWvsVC177yz1cvufNMURSp2HMdyuPnZxXUNYr8N8Nfvf
W6W1QthYHfQ3J7FfHQ/KIhpVSZa6C5RgEyRNOVzuzBhFSB22Ww9ZNAHoMHrbOSyRu1KiXJ1D08zO
TIQGqWfnYLq0qLkuJZ4Tc7sX3plzVnYLmlHYfeToJ0d24vqpGqt+ZJSVjxeXcuIVq5yg4iVvzEp7
HXrveWFRPYSOoD5fppvIIIusxun1QoTZ4FbvYjFOhEeJrb9ZLbU+QUx4fViIrSQIT0JCyBioE5yv
oXEZe8M1lTLM7DY+pY0y+kU34zXfO/P6Jo21ud4ZYLkqf6oZyi4S+aiU0TlJsYvcTG8ET38Cx1qG
I8mlYODCvl+y0iFP10VvMkECeES+6D/YsZQnueakLSJvus11M9Yic/Uxr0On76Mbo7Dy+xmx7OOM
uedHxRqcu8YbCy2Y4rELsrrP39l9Mv3x6l3ETSc9IEkuQRfYfETn6pXXxT3i2eao/b5oI/woZy6P
utW2O2eDPIE2oyyBuxKHjYwONZrzeV1VTS7TtgnHfIifOt2r7ir8DA9Gr7ao6Gfrntj0pTNRxpi8
a2SOB2TaeYtdodfx4lZNSA54tAKl6aOStG/+ObIUqSNQmONvDWepCFNyQDcdrIQ+MOLIKcJXjzJA
VATfZGJY+jeefwg/GRXJBQ45uyGkFV5LDWxG3smIGnKL1xu7sJrpqsWqAnUO/mtzLa+ugTvPMDZh
vvTW/VCWxofVnqxT7nkfOfzjEJUIdScWkHO3nVvEPJAvwBEJg8PNuW/hwTelCx2M80b7MI1WFHBy
l4/Xe3bhepVaU+hC8Cwnx73pWVbz5dZiiXDwWsNfeiO/w/Oh81eHcMyH7rxYh2weCnGzukn2Hyxf
iYj9SzMG+b7zOawMGyr97BBvG1H3thTp6I+4bc9+BWnvBpPTdc9l98JEEkXISia5dlbwtrv96NSt
EYnQxWH4IPqq8d3Emb4XIvpD7cY0PsR4wb1+qbI1PZXoySO3vwX+FqO6quVC+k846Xxb5h4ItWmt
HtB+cr9dn84LBwKrExA6HF9KCdtknSE6TWBoRfxoVLmPHI92qHCFfaOlLn7zdl3tRAwX7lETNIwl
XYhIKG1rUsyVk7luAfowS4Sf4Zf8gcfo4iD4k9hBb9fT21Zray6aPprDdVmcnVzW5Q+QsoGkDFlH
mxjNGp2Ei4wPGNao+q2NiuGt3vCOwQOufCs8vCas2cV4o3Lqb1mrf339cEP1lpKJlDeJJ84XcAb1
Vp2GrguJMFBcjeDfHjpBWXrEWOOOA39PVOplvkV/NjwldweZWQpfnrfolGTYLKvwAnfNnVMq0Y/x
PGuBqsyfq6wybkfsxPwFXOhhVsrs1wW6tZ/NnggaxR13aEAvjig+hpouiHJggsBNNrE5/owQr8ze
g/wz9fftnFnB4sJ3vT7Il1rhmcgxiHYZL+bNSY/MYbXkk+0GhlOsx6zP1kMztnu1KWt73OI4zj1K
rZTCATJam1Yw0lRxEdD1AD/q0i+XtrxF4n861IkRn6536GVTBllBHRdgqhSM3ObYE7HD0Ya8UdB6
cfV9Ymd8cZfO8acGA+JXN0W0hzasjLQlb/F8uXhz2ZNyW/SgieIV9WYlHXq0U+Kq9+faXLKdk+7F
8UPCHhaRrJlC+qdOfd6c1bruhLi5EbSL/btSRmNoTYs4tqNDAaSc9uCjLzY/LVE9k691Uigv+Mxa
Dp15deC9k/NMgrSym3dY+fTv1cka79W66+4A/pRJEHXJehpb9LFurg/vy1yj7CvTiFgU7F5Kt+cd
RvZVWKk56AEiECWiklpkL4jPzubXZHSRUyzN1vhqwn6mElY2Yw4YKFsIimcN9JyRt3O7E3fLC+ws
apAfxJMK6TggYKQfzz9oEs2aa0VpBG6nmL+5Qs8OLSYZHxBOeVgwavgEiqR/SmbN2llpF6aeUBRa
rIfbF0nCzcFUIpOp9A11qKJOl7upMOygUWMIFLahHLO1s3fOnktDT1aC1AR1E0SttpGoN6wGsj32
GpBGI2HSaqBl/HJt2b0oaiEuh2Qnz8sZY7cxwDTC6Q6UkQrFV3Fn/nNUdbJ711fDhX3NF4EEkaQN
KKybfb1og15C7kfKY1my27pxhA/xxgvZ5f1OUy/jcAmn4ZqXchO8dLbzjOen1saquwQG1bkwc5Mx
nKDavFlGszqWHum8URmrcF2nBYO+HjXUpdszl7gw5USnKP1hWUyeezsDo6JWyGkYSzA4WnNbR1oR
wOZIQ1wHRDgNRbxzulzY7mQSKdmDJEbzdosiSiHvpHZuqQEUkB5ScNLca9gD33VupTxpnWE0oal4
zUeAIvPkr4S2e3JtF3oMaEGGO5L2am/BPlmUkk1dWeTkxPI7Xe31wxx165dq1tcnhDHqdGdXXdjO
cE/ISEOUlJoFm101lXq+eFGkBbkCWvwuj43kzijh9/rI/TatL5U3m0NVl3kKPC4a9jLwF4acpwc3
CHRfqJogQM9KZ8jYgBJwEzVQ3DU7wvXuV4x3CvsG7rewDpHltJ8KoUc3jT6ufrEk/8FdKcHODLhU
EH0xAGaRtSAT2zWYpkE/ZIOGoJAWz6FrJFNwffteiK1MSe+RmDHCSUhJ552d4xEREeGawTxUbRzk
yHmFE2v/rZu00SHOcud7Vxlt4CaKe8oLDy20WdGsd0vroBpr9Xt6+y8nnysNCUlQiBbRwjb1uZDm
00ZKeIFlxuI+Tu35RESLacG4FndV1Ql/SNrxhtz03lC8DLnITJHu5S6himZuc465QUw9e7MVzEgg
nZzCGu8UtuQOVvblbiIEkrBjubqQmNvcVSiDdIZITStgW+mf3LjRb7ImMYPMaMwgR80r3jk1Xx7Q
NEfIigoKZRfUzs8nWMFukz7HdjCueRkg67SGmCthYSRWcby+mC42JXVAgaIAmt/eBVMxuLiIV3bA
ZQwNEcbSYekSx3dnZ+9YvDiMRB8cSDBJXtgLrnGbKlqCXlWdG2/nIYuPyDwZ4ehGoy/SLN05hS+t
SmI7oMAUy2TW4HwQVV2ZVlvjdacvjfgMILg4snWF3+td9iCkw1SpGdENzOBs5zC82FGoPlx95KfJ
Hp+3jLFZURnjxJimWuuPwsgBXSbqPXD04kS9ZK8ac7E96jHQ66Tw6LaYrrl1tMTkwQKP0ubJsafy
sxdbvOuKqLq1U9H+cX3NvDxsSazJzQ6qB6LhllqSlXFaaDntTTYDqCPkdkgWq32LzIl5jL3cPiiD
sH239fLbHlb9zpK91F0Kn6S5OO/JkWy2Yz+L0sCygYkVi3eKIsu4AdIUk5T3zLt1jvfq43K6zkNV
uKbo4+vwTtkl2wqAWBA6j8fWDvIoa+8LatiflM42iB37KEDeyjnGdrwXH19slKccPAeUQUlZnK8h
dAXJCru1HYC4NO+82KiRCSZ4Eu4SnRZlbG4m0es7I3tpYnEZkaAMXn5oKJ43qs2Z4TVTZQWdG9Wt
P2hpe0T6tTQPWjLaf+ZqXI6+qqU54Ji0Ug9m6ySfr6+tS5MLAJBUKbcod/kmkOiTZVp7JM8CNeqt
u3o2xnDVlCgQytoHw4AN3OvbIw/Fq4xrhGT45pTwZrcooOeSIdaN5VEtM+0I2rP+roGsN5AQrfPf
rzd44cAl7QVOQOYIEICWA/BTmTIvVLiug2EEU6cZXIxLerQIecPYGR6vt3RhKEkVIHrCPjG4SDa3
SNbnZaHVGF8LYNZZV/2oVysN0zQrsc6096r3F1oDcw3imqgE0NbWq6bOC2VeU9UJ1MEgj2WQknAG
Qwsa1NWDrk/G14mPUOPjBIIiA05f5g22nMS2iZCQwZE2nBetODpc0P6Uwdors2zy52gcd4KArYza
c4OceVwmsmjkbOmJ6GQiiYMIZ9hWi/44m6n76K5d+RGhJfWduhrmbyU+mh+SJItvUzE0+U3keMlR
LdPpLaUIlUIDDP/CjdyvBLC8d6/PtpzN81OKG5V1BW2KQJyZOF9XnoGotlYlUYAhsn1iZwpfX1AR
uN7Ky1mWiBrSQRLtIuP981a6epzhYixRkGZTfSO6Or11Sudz6Xjdba/0Oyv45SFISY4LxgMzpIEZ
2uwVg9ofkWMXBYhOI0YLtBx2a21gwVzNx8RySujs1R6O9OUGJSVE3MAsc8Gxe867aBpZlyX4LISm
Wqi+Bn3Qz/LYPBJmvLpcIw1gibooa1CiInQ+b6oevVVzRce7uEjmuz52nINp4+OwFiI/5JPavFlr
b+9mudA/tEug0lIck5AX47zRbE5mqm52CszOAtuilgOQVWf4hApYv1M/vtQUtUUpccnGQQfmvKmm
dOMkR5GLhDpO5CKym+pgwxVgK5hzvnOSX9qgFjc07fAS5F82O4CXnz1NU5WGTjXXT8Ie2/fTtCL9
NVKjulFLQ3BRm0viz67ePqpDVYf4StRVgGEHWIWeq8abzOHLEk/JfQO+Jry+d54jzs0WReibYr7c
pbBRNx9YF4URxbOShPO4FPWh1Yz0LtWF8j5LLTXzu6kQh3Qu9Q/rpIt3UTul951ZpTdN0+n3jVEv
773Mi8FXgEmdpagTutHt8F5Xkuq7bikGGsioTtx0+xqez6f35tNl8QsyBKl0CmCbnShMUD1l1Cfh
oFafaqFiKd/kiaRJJX7lAAFCQ7+/yQehHyYn728ULlXICYP7rsDsPgQzInZG88VJxFkHl5BaIJV0
/rkJkCRGrJqS1fSzyUlu4yrvxsOEuvOH3OuMBwvP6+P16bvUINuFC4DClUzsnC/mqK9qZZgV0ycF
b570pDPuxIBOpFNU9a0Yk731/GLzwHWjGfC5JM+w0JE//ylQQPx9MK0IGpWZTtOxga4CPAE8wjq5
c3C9ay+eSrLgJ1uBjoBxjroZS4JeBf1msOvj1FjIIJIl+lNDr9gnMTpQs8/Vk1cqU1DVXrfT9IVe
IvHLK4IHL3jQbfyl8BjrStGY/oyYdAhNqwjQ2YfTYg7Dw/VevohuaYH9RxoQ/XuEHORt89OAGn3W
koqCcGGn0xoqUYN4OYXBQJTOepjcqQvQ66sfEl0ZAzcu94DlLxPBtC+VSHhIsGSBlp+3n9AiuKGM
9qH0BCiqDunB68bsJBw7Q9WH+nkasI+i7phqk/bZ66blPndEc4rzaPKvD4Zs7GxDy48B1AOlksQG
pMrzjxGgIDQnhv0S66g9N0JzgqqrutdvUoIFlhWK+WSb/y9n57XrNtJ07SsiwBxOSUrawTmMPT4h
7AnMmc109d/TBv7336IIEXuAmSPDLjW7u7rCqrW2M1tqm4x65NRmAJZ/PEN/h8wXoEXfbUYPeT+k
AP7DqsjVJEUHZ2o7iLswIOLMwJgDg47C41TF1RvRjq+kWPl9VGXzWoLc8Ijb0FObSmAiU28G+Nzo
b6Mm6DKgj/8F1V+mBIDlzQ8LiKMDDtEd/yOZmulZQEZEpWKTGWUEf5q5wJqZaoP9vdercvYtu1HP
q9lq2WkwuqPa0L5FLgu1PYrZW5hdp7ejrTnM7bTjCqW6WecnNW4LvzRWEOpZNLz6TMLCQcUEqAxl
E6r112ey1J181Svs6UJXYLt1h0fajdbBGbkJKqUiPD1GkCrwJULdeW3F9KI4oTzNMNQa5+/1zs1O
Ruct76ZGFAA3FwXVBrjirQMc4e3HJOiS+pfcBBzQlgSJLIg7LbgK0AEVDyLqsgdTndxT6kbqs+UW
88Eyb3069uDJIvpyeLi30iJ03Uuv6T1A04NZQXE/w1qDMsjJ0xAIoPNHGQ4+fr8uIQG5fwl3HB2m
GSqByEWyPm3rQxDMKhM4aiOw9DwK42Fygnmw9FPXO2W4gEn2Yw3911LMU2iV+nxWbMX4pFpgd+//
ktvHRTJxU82g+8Rd3XrcYQTzZGc4OaQF81PUooapaoPzZFvLUVS9t72cK8ryRHcQOGyce5/Gk6JD
lBzEYrBCpzHmoNMW5QEdwNHXepSk7i9t1x6U6sz+U+D8zcbx8jHrC0ObJOt3YHKwTrFS8gGFXbwR
7CoTsv1ykP7ufUqAI9xMC0wSIdD1rRH2ZJMuQOKQu6qAZy6DxyVx4QHS9KPm/O3TZMjUBBg+8Q8t
jo2ptFdy26gw1TmxOHkEdiHU+EcIq70PCHaBAiIhLdVhueAX0UA8ITcStZ0VQO3t+lFSoGhiIqvY
RdkvZ3S0A9+253UAIIGvokHER5Q/54W5iKan3jgag619jy7InGmXIq8Upj27/qlnsjvoteqISPw2
4qGMx9q4BYyK0JW6Nqo1C81fZzCDKNZARyuZJz7MyyweVGciAanQSf7gKm35h5krzdOMBu73+6d0
zwkxOEyIwXvJ9PbG18Lmsng5GLBgSZckLFTBULxo04uG/NYX8t2GZKbyQgS8p4/3Le9tL7VaAhye
S4flXy/dmPuqtie+t4swyrk3kY9P0zq9ePEw+KI3xvC+vd9T9tcBldS0Y/yATgqvmLvJ5avCUnNb
jbmQvTclvh5XNtOSsXD/nlwS31AvC72CICSyy9A2Ykv1lzKt3qkIvH7XoiqbfbNsGtM35kqLT/Xc
OCRV6dBPaMTU4+jD0orqjAsy71uf2tq/BUXnAXZIvewfQPznfaC2VUOVxLazfwxnmH/m9lx1Pj0A
IBxWtgqp+zMeybntHDE5GwSmDb9A2LU510Od0L9eGRBvZ+aDEnSyfMMrhpNkSgqSVlTB4tltoFOt
84uhOsIN3ebUBESU5010AiSueHuNPaP3Gguqfmhf1PTPxTAH+jp2p/41FVofByLrxOdBA5TqmxY0
cVLeUP/Saovdwyyamt9r14xpkydda13yQUQfIPxqI1+nvA2L4yQIvEFzlRmKKprL7FGCANH5/tHZ
ca20hsE8/SY3IDW4PqrZspZWIunQHcWcQyQoi8/TrMQ+Cflyer0pi44xqAR6fuBurk0ZhWgajQvJ
uQF2ydbRqtH6lVejGA7qszsOT84G/c/U5kGsTOntUlZlWUJ7HlFy+r7K1MgnC0wKH0Tr/DBb9Xrw
MXfNWugJSJJQZOQ2H9M0Y+hUUlbotjYSKqbZo12QTaJOfbURzXfPS5VTZHbugd2dTaR7SqGL6hPR
xrYTnbh9NSf8nkDtjPIhrxF/aga3fRPp6l+v3kNeK+oBxHUS1bhxNEVZ98O85GTMiVMBCJ6ds2e2
ne6Xjt3+uG9r5ym+srWJyFGXGqtYECsnfaF+HuHC+dHIvvR9K7vfDn4oaioEjVDqX59KU4W5u9Ab
mD1gSQTF3XqfRK1XT2kdHc1K7ZlCOYveFtMITF9sTmVae3YegSgMjMZkQKtj3AGoTv6gizJ5vL+q
nZNIXEEjhBYeaeIWdDqWzjzpSUQ2s3SAnuCyOCsurNR5M8aXPGu1T8tcWn/eN7q3YWDb5MGgqXXD
/pm6wnPqkQ0rlpKzmI6M8eqg5u9b2fuKpNcEFIx6sWmbDaN8KuylZWl91+l/IhH1T1Ppzie7zf/D
WWcpBCmQT1Hh2myX4aC/ZY+zEdTJmL6tLYRaeFnjJlyRujzYr71FEU4zSocvJn/Z2GokY0ThTUaQ
6NMQWiqwu0FQ1KyX5WiId2+XJG0nO8TcN/2a6wOfLNpktRO+Ueuz+bzWcXJBIO/VSEdJ8A7glElr
vhKH/tpKU1nuZMOIEThD94uorz2Vub6edRYUjPYYPdw/FLuLkrVR4naZdm4WZSveYjYuipIppdI3
lejJtqLCidTwvp29eyUlN/6fHbmPLyJp+eLohoIdY2JOCzGnxtfNVoD+8VYoMbziqeBuH9QOZRiz
ie5IfEijaS3oMDRsjDLVEtvQdWO0Z9DUj6I+/Tamy4AYoOO8LZDnaQ6y6L3PSX5CtceSYjxb5fFM
y/tMIEEYdFZTPQ5r87OKVf0gq9s3wiGR0y0M/29ey8Udy0m3eyo85Tg8eS0CXameH6nF7+2YHDBT
KTlSt7ppc2lZVaaDbgQAmdI3MM8UwVCkHcTUScqMsPs8edG/9w/J7cKotOgUd8A/oj26HT/ItEFv
tImzX5AfhJ7V2J+00XC/3Ldym97Ieo5G4E8KSYll4wf7ctSThEFbpkic4jJl/fqsZ6n7rmqjJign
YoAa3omgqjNxum/59pNiWdL+Um+Q5VsZlr+4BLBFNBOwcjYOuvwPhmKk3wA1i+d6aLtHw4yqkzUD
ar5v9PYSUEiSlUeJoWUQS370F0apbvZFwuVj/GqSqYzlMkfnKKFpDd/RAj2aktw3B5yTCaHfdbNr
c1oa27D2SHO13QWGl3pBxAMaztnw16JER3ixPXN4S+iNcZbAi+Sfv1jdgNBBZ69c8XwUTFsBywvt
JE98jUH/r7kolYN67t4Rld5EzkUSiGyR0anmMJMTk7mQW8UBHc3pQU1c86AFu3dQwGNQmPpduNmW
wCDFrogXRpAmXp++I/GdLsqUZYG6TkOQok0TMjpXhfcPys7S6CJBKCIHHkFKbE4nMEpvYCCbnVPi
6bnQi+TkjXiZ+1ZuH2ywX6SeoJwtbGwDYbN17BKpcpZWLgBtnSrxkUfo3yPwlr86mSHOkSUU/i7V
1G0vbqIQNdolF13P1ChUjDnz3cRdQ29t6kAzKxHMVnw0mrxzIG3a9LJbxRG5aQBW7ZqaDfLhQWKK
P7U8dp9oalXfFGVSfDcq84P4R27K9RMn52VBWtCjose5RfE6VknTdl3gAnOX6YOZTfOJoWP0I0zy
6KJtpkAplfJpjpPyk5voR6SNt7vJcARvukqPhhHWrQZfgXCB6i0O0Pwynn64dqS2YcVw3GlFDFAc
PK67xmTRgg1Fl2k7DlhO66yKFe0zt827C9p/5ptuXewLWap2uX9KbycgYKBB90yO0FM+habh2q9U
iqMXtVjKMJmQ2k2rcT6pXImTl4nlOR7m/I01w4E0JxaDwcr8xhzd7sP933B7H7FLt0q+UnDHbIEH
oGgU21jhwoGLd35UU605xemanP+DFfnWEnAS/pnyo79woGTjnNHCLcNJF8NDSpQLsoLa330rt7dC
BiqM0sjiHqvSr60YQyd1DymiGT3lbiNdx0d9QHoqtSckjLQaxdT7Bvc+Hj6MmjQDQ7fo79jsIUoG
ThCurdF9GrTcfjs2bn8QPe8tywETAn5Fl/yWm49XZg78tmtSgZfLzYdkhgKgWOsZrrO59ActPrJ3
+y7wBV/Yk7/nxWYtNT1lJlOq0FmUtwV4qG8Qsy4PqVVnjGy6PwYv8Q4u3c0SGSmm9yUBdJTrbkYk
0BwVTRnD9jrrnYnYlPCCyXS6B1Miz7W0PoLt31xy7DESQBUKASqZ8l8v0UmqtR+ykZOiJOk56Roa
PwbwBn7lcPDg/W7vXDlPacuQbQQOCbPTm0hwxj2iw057q+9GVGDMaY6/c5bm984qRqjr0rKi6bYU
wVIKD6U7z/ipppkOlXKuZm+GNdG/rroBr+iSQYmbFyV1pHmkr2xW5U9YP/j9ZVl/I6nvHzS7Wz5S
wR6hbDNatG/q7iDQ2/1yUqsRtSL5kG++XNVA8zxzncIUqfk3k+qIkzWS7Lh9rxwciptzKD8cZgBk
SJbRLQ5BzI4xT6TeYWEvP6zJrX6iar9ckDRKQM23fTYGZpEeMd/tWZUIMUBp/H8zBFh5CTElQt1h
rWjLyVvnhvkHS/EjGHPO5aCowPR17XTfkex9VYolDCDD3gjYb+O51jwTUWsjG1RY8JB1mb6EPQSc
1AmrIyD3rikaPmDN4BIkv7s++tPaL04MQiAcQIT5VoJabJ5OUZhQ+X6tP2YDYdSD4B2MgCw8XZuC
6HIyJ9cswmEq3YtDVy0crWE8KXmSnA2vjP64/xVv31NpENgiMjOS6XOLvlBmSm060JVQm+Os8zWz
9s4AnYsn0Sn1myle+2dlzno4efP679Tr9JOjZvXBi7pzgLAidQ/ZS4iw5Aa8cJ9eCXqwrtw8hIvB
CbvUqMN1NhvfggrjHWL1rW+XZnVgdGdXcZ3EhJTVefi26JYevVwBz3MewmGYniKoiL6smtPTegEp
cf8r75qSouhARWFo2M5jtxXJ5TJhKu7U+NL3RXweXV28662ueL2zAbEjWUXluNNNkx72wdE0KgVT
Y+v5dbS6ZwVCpaCuuqNyx02IS/QjueyA9ULuTAp3vWtxmUmYUpRDBFN6oRrn1qWBqzywRs/7y7ba
+TRqUKd2ErEAqdRRWrT3UQFmS6ouUgkKE9fmWyIiW43iIuwSrfBHocDc2qh6oDWROCjs7Ly1wEwB
PsgOAU5g48FXJ0va0hJFuBqjygRZ13wuIpiq6qirHrTSKC73z8vefaBwSvSHTqFG6eV6aYagSGLn
cxHmsd48lY7VnupGr87w/qxBjj6cn6Hbc+B65CI2j67Uf/qf0c2jmy7lOnawaIZzZIxQKJfF8pmh
bvtSV7nzmBtGcvZyR0P4wdTzP+8veNc25SywF4AVgE1eL9jV5mUY9ZV0ZR6M57VSEXnKbRCTvZEE
XSV+5l6lPYnZPgLu7R0iKseSDhfGVvAm14a9papcJU2LUB3W+GEh9/2aqRQQcFdHsNBdU0Rrv59J
Sdt0bYrKVlE1alUwUqB9XEvV+VyPDgPLQo0OqhR7lgwkESHv+03bv1kUH202mdbLQ7B1abD2q3Ka
EM47ZbPTnV+/ceRijL0T7IFI3NyMirpgZqu4GyhCq8elzDoE74vyU9t2ysVomFjmkVRoAnTz1/uW
914uapH0WzDvMDkn3dOLRwPYKQSFk4WnWxUt1L3MOLed2j+6i50EopuXxHdS99vYJnXn67KVPlJj
OwhV924qzXImrHALvNqb9S9Rmsu6SR4OZuY9Cj2Bq8+skqAtqp+aC182rZwjWrebFAq/K5EmkhiQ
PHQ7itmkejnGzYLNlPHP2ezFR3h/3IOC2t6VZCgF6iJZx2Dm8/rzDmW8zEnv5bhXMb+vTPbTXebo
zGv5w4msZg3awWneLTZ0Fgcfde9hkbIPzM0BlnS2KOapGqEx6soiNEe9awJzSKfT3Ofxg2Xl3bds
aNyfrhfPid+55RL0q6seKTPsOXw5gQ8OA3oPopLN4kXeJpCP5qHNIxeQPoMNSUQWTirVm6wyjwb+
926sfEGJ3gFUU9m/tpcWthYPCvaszCoCd/HWUGvt7Jx4XXFwY/eWxvgPST/VIa7txlTWzYiq1wZh
j5fqvle7NqP8Uf9Q2NVymvrVPDhHt0vDv0oST7pmVBe3rXzb7LQ1iuM8HOfpU9z14mlQCTQLUDyv
DuiAYFCSkb6I3sg2HikkyZdn9nlYZo24TCqXHaj8eC670Tw4obekARLuwX90o+WLufV7Xl+ZFINL
IlYlnf/U+3xsfVOkEE/BXL9+Xmjq/T3NxRz0nkhpilvi41hXtq/D1nEup6k+8Ia3fogfI3lScYlM
X24BhYWqOOaw5vhhJS2+1JU15UFh9eaDPVGu8qOy6b/Goqnig6Bh1y4VFpiGUTm+GeMQelx2w5jl
ITyof82Kkp6AHjhvhEUpnGx7CUthGZ/ve/69E8U0B6IEkgTwBmzv0fsyy7bOQ3PSCmYFp/zsZJP6
djHQ0/gPpnjV4MrDC5AnXd/LdRIx/yjb3IFuPFtuunJjWhshk+5If+r2XupgNTjACO1IcP/G5fR9
MljCxNRk6rU/5sy6D8S4YYu2/QN4M/3x9UuTrxYIG2ChQDevl9alttArdAXDsrLeJ25XB7zlKLsO
yXpgaW9lJAqcDgnWvHmvlio1XGViZYWdSm4ixhbWtoz9OU37z0MxVQccQbfvo4SIEDUzkEFWud00
U19ixamdLLS1tj2PjtK/b91OP4BE7p1CYC+S7l/Osm8b9JpeU+MvmyyE2nT0qXzYJyun1SXwOaf7
W7W3oJem5E95EelUqTlUyYApt8619/kQZRcIvMf/cJXJo2hEgudnYn0Tg888hVqM+A2kYfn87FWD
+zbqoBa1xjn65dCRDJrhsC+/czakzIhkX8FvcZ2vlxb3Vany3KchXbS/o4jSTbkaDhoYzJ8tzPS8
/kv+5tgGUkrSD73MtbkIViq3htwEHoC2P/eJPX9gRup1umcwSAMm+10II9qnWbE9gJ2nl2bSYkWU
zdgBFI7qoO2a7MecKPM74KVHHYmds8hcAnUFIlFu2rYWBgOfi0U0sUU/I0zao5tlJwmcytkh7cie
KR48CgvUM3n9Nm5KCLWZaX+kIeqjjR9HKLOMsTbgiykc3T/2e4+srGMyUUWsQrS7yZiMJGfaG6cb
FlOk+kiXaH9pkWJWfpRKdpUCPTQXcYIwmT31EsOaFMCAUlwqUVXBVNri5/3fs7d0CUtQOaakVtvW
k8ms+WQpXQopu5K+19YieovTg6NIjY/wjzvPqkOLlG4lrUpGRDfXokf8yi7XJg3RSil8w2m7c94I
sNZJ2o1QFGnRqc699eG1C+T1ARwA3AjmARjNrm9HotPGc9Wcoasu9U76LDo/n3EIVpZmBynq7b03
GC0GHsbsO53grcYDkH6nUfM0Dct5Kvy0b8cTgDW0Wmqm+j0Nbt37S7t1oaD3ZGWVYh+L3OZpTAqD
Ehsg1F+hivtGrbc8MTeoXO5buT0hkoaPXInLQYt5C+kQ+WwXzLUn4TxMRli2WQtXVo/EDuIvB5X+
vQUxy0piBmfVLWn7VEE2V2lKHBKxK4DemFSeKPOH9xckb/N1TQgLVIXR/+AUcpqvTwSco7QFx2QO
KyipPqqdl51tC96pjtzwkvPXfCdWqo99u7ivPyA84lQXiYZky2mTpjB57sweyrEhLzBSLoMnzr3R
L/9Ua4ZaRJUvB2d/50ASDcnpBtlBYejgeqWILkW9NWAv6soFCFWNjLMq4kdPb5eLXTDTe7CBt1ec
5IFIj/4rzI3s4bXBohngFyqJkPusjS4NQ7uQnK56EKWd9USzynwyUpEdBC17RplRxYeR2UMyJg/w
i0hizA0i83meQybnq5OeC+fk9GhcabZQ3th6XH9M0TY7CCx2bgXg4P9vVH76F0ZVvQMjAQCCTqgd
BXW7us80oaagG4r40/3zurs+wnRI/rkZN0PJQ15009hwXhHHXX5p2oRshpsq1TnVFyXsS45SVTuv
nh4jD2QQkStPLRqK181WmpAK1XNSzGFuMaVC120JZzjJn4hBPep7lvt6N4M9QjTEBGQiv9nFRqwe
olnVHGbO0gaEOsPJhIEymJzMOXiDdxwAqd1vIkD6XrxF13uHcns/1qKZw57ezfMK38KpiwyGjLIs
07QHuHCUS6Sp1dvamKID2zsujvae7IZRhqEosjk3uT5novXWifdu+tyjpPR+bs3sy/0Ts3M40VFm
8hh+JmKNbTmEqEmr0HCdQpEYkl5RpBee9ybM06U9yEt2DifDfvQspWODhmATznhpni+1h/d0K7rz
XT6uVCTV6qm06PcVTdb/oZRjcWB0Z32QHlDCk35U48G93sBFVVZKM+kU2t7s+UlVqCFc6/1D5ky9
f/9Tyv24fiyYgmdMnAF1yi8wLVybsq0+0ryJcX9OZPpDAQgXmIxIfaKKV4YZhf+DytKuPVCbIHEA
H1H9uLa3gLhopo54yFws96ks5vRtUsQN88ZzXP5qPVEeGLw9kCyQ3qzkaSNp3nacejdpp1lbx1Dr
0EiJ23F4Rup+OHiJdqzAPCcBRpISCIqM62UlyZobequIkAPLaDMwiCf0iaoDp7zz8SjaMMoIFIdT
uS0YraPRC41XNRwTYzKIqKfxEk1x/k3pRPq8al10UAXYWZYck5JMEdSneGevl1VbU53S1BWhV5vq
pXFG5ZQcD9nf3jHCVhoR0JJLO1uk8urqeevZqwgHq08/xN0QPSndkuKZJ41ysnA+QG3SHezY3reE
gYIwBTInmVpeLy1NFUG8YgkwTaX7C97fIoizeX5IFmi3s3E+or65vdNkYNQdJUkn4wFbqGbvtcx8
NeWIDlSJUE6Stk+dyYGhensE493ZNforIJuotzGKuUX9LCLz1n6oOPLV2D61maFd8oSU5L7n2FkQ
txg4GJeYGuL2QVutTOlcjQXNUVF80LNuOGVmjbpgckSuemsJvAh4awbqgcmYW59BsypxhqwmFnHV
7r3Zq9YXryxXneHE1ksOlvVbx/PaI2Lt9y5BlIwL3rye0G2NKaJ5cyjSpB7hAq8kRH9NXceH14L0
aqXL8iDichkvFjEN7D9LasEgVWUqKWyjWoUfoUz817AqVh/k3lB/naZl+Utx+/TLkpjjX8StHkC9
Fia0h4USs+EXk26s4f0Nur1WzABSYIAqQ3JmbFEiI4MNuRGnQ5jG1Gv8ZC7rrzlto5gxOdfwIVln
CMubDu7VLfUBITnVIYYKIGjlyG8eLw+P25dJM4QjA17f5mhVYD0erVU7NUIswyUVk302pcbuuZsY
PreXyPhXcbrG9tc8Mb0DF3Z7z6HdJneUEA441rd63XMSF/1EhwHu8T597smUT0tcoF815sNznjrx
wXuzZ4+eNKgRWuOcWXk5XwTOJlLvuZYNBF+lpQcl3Lgnr2X2NgE76Qv0sw7ehNvLTpkbPXKyEhzM
zYPaj7RVipq4MnXSFqxDxw2s8qNoec+KdJV0bOm546qvV4UAKDBtwJjhWGXepUYC90xLqjs4sbcX
XdISSVJDHmzikU1wMK6dVsfIy4ax7qYn6m7dRzNqc1/lDr4aHSJNEaMyDE4jeIshyBbA7IXXEv4j
L+Zbazn9KB3EWAnJ5wc7quM/7l/GvaVBUwH9EnyXkhn9+gM2cK8xyURc3JizG3SQkme+XtXwlxl2
8dfrbclAhONH8Z6SzbWtXmkEBwayqqU3k2dev+hE8Sl/OypLdaQyteNkOBDEqlK7iUBhs65unis8
QUzypgr1QZk9x4ftrvYbQEiP7WLNgU6afrq/QLmAaxcNmQmxMXTUvAsAy68XGGnt7A2qdNFzKwAr
psnnMp+EFBNwPy8whj020eic+2XUvt+3LP/lrWWYm8EVAfSj6bs5obMXe+tasI2ipagK2xrUI/j/
yf11387ecSE6hqtLjqRBlne9QrdwHAFFF2nHSoW4pI/oF43boBfbzAcfc89hQTSEHd5WctONKRoI
y6QsEdRmXD4/g1Xu3GTQF2Ru92zn0/jn/ZXt7B2hJDwxMtozwA9er2yd8xStWJmcVpaGTigITZF6
TeuP66o9LAN6xEkiPH801iOitZ2zKgMv0g6uPSvehHygMzS97HLiiHjNmZM0CqQJUrAChj4o32kR
Vv7sNPPl/oJ3tvLK6ub7GkW8rOtEocGA/AeZwmJ51uJ4DhpPHBG67C9Qlp8lZSjH5vrbsmilVRec
2qzG6Xk27QUoS01NQ/AGo5k+Pbu5dqRvIf/RzZWQTQXIiiXxtrXFSTpRPUPEocECmKsQRMdd/C6a
1tfjsXlS6UTKiIoMYUtJWsyTCoFsyjPnxd+HInM+FasTnTtD6Edjp78nB7cror5HsZsACkFE+Zlf
POEQF0TrUIOQsXu3fG8lhXgc48gEOpzW77R5Vv4elm4I9d7pn+CDrj8ZUz6sAc4h/7RaFp59KGwL
gQ377zgxo4BIo/+XXivV18JakIaLxVG3ce9WMUlHikbjG5GvTSU0iqe1LhpeTj1ZJcEU1OBFB7iy
BmQUwuNcn2JRrSf6+srBQ3p75igx4xJV3DGdj+2Zm+zBGnLHgcZKbdLFb928+ahWajv5FOzTD9q6
uNqjYNwnPjB8e68ox6hkb5REUYLYDquPowFkZKH4Oyy2fV6H1nsmuy/8dYyiV7tITMk5Pkid6SJt
CavtQY3secZnZYtSMcPrjE2odJP93lLqtvfz3jiiLdpdnMwTAYcAjtnSkKtK20HZInhWB2sK09Sz
zyUyGn6qd9rDff90e3RYHH1VmHuAlHN4Nqc9EnpmwoMUloNjngd9zf/Jlcp9j2Bvf2pGhv2sgUFQ
Vc2PIPq3Lw+W8VQ05yieUDu5tmzERtvaHnd6adY58PI5elOXvHRJNEFyUOVN9/n+UncNIrZE65qK
F5DVa4OEru3ipTJWdp322WGEzy/qrA7KbtbPSQo4+L49+ZZdOxIXLlE6WDQpZAa7+bSxqSH00uCP
S2TQn9LOmJ48DQaeBeWnEH6m4nMNmONSj83qm2v389XWTUfW0w1+AB2STSIb60Ur6AmS/9kmfeU4
pWjrG6WLD/O6IciZ7zgzYla9zVIxnDS9PUKt7Rziqx+wfW+nVtHKyRnCoaWJR3sEDMlQjm96az4a
dLp9hAgqaF3xewG00n2+3tlZyx2v9CoRonfdh9BBmoHqQtx6/4vuLQhvx4WkkghX7PbATpNlN2Mr
wtamZR8tOJolEijBZ96rBTQoQlBFpzVBuCLJ1q8XlPKHjWYKEao5kqmRZuZ+NcFT2CylGiTKIYvU
3tIYJSRwYGXEfJuwbKy6ubEaVYRWHlcProIjTYZ6fduA1Azuf0Vt5xrKmhvcHPQBEaXangtDdkE7
XYD5Y2SZ6Isetp8vivOLlpa3+mgBW2dUl5fqsuiM+Z8SuHfeuyKxSjptAoYh0BKaOFFhrj/nS2S/
ceo0S6AgsJb54Arvfhep4AgJn0GNXP75i1iAvhvVoGIQoZ4O3YMYoaeau+RLGhfegXPaKZwQJyIV
BsEAmEBK1dem5tGNvVbjs6h105+7vkakTqGk23RZc2q75HPGvNQF2ZyZu6u6geutwxMjW93B/uxs
D7+DIIJ6GwnB9u1pF8ZwBUR1YS0KD5XVdLV8iNvsgNTWYF4xdl6d7PDO2XxgsgFC121XNUENrimz
eArnJBWPjjtSrxxHim5WpBysbccjMzgA/hx3Qd64bXeoZQ0ob5nGsLINlAiYEXtcszILkRoZQkYL
gcgM6vjQrskaGmV6hLzcOU3UuanGYVtmdZuTL2xGadPapduSxuqTWxi/SsR3/hi7w0u24xBJ5wBB
csuoBG/h2C0ULZWaRtA4V41xEkPefFmjNj0gBdhdD0BziszoJ9ERvj6yVluYCbnpGMIitT5l6zSd
kiLVKJoqzcHO7YQp1GqgwmDeBZD3NgZrHa8q6cCMoWUn5Vex9tVTEXnGJ03PdX9skKaqUm32y8F8
fVUKkDelFOpSGlA7b+MCHIUTBeJ8DMui1UJGboh12zo7LclgHHibXR8g2fzoxQHnwfNff1DIjeFb
suj8dYPXnlWtjC9lldWnOU8+D7WVfxgtfXiDLyrD0V5zX3hufRHkRgdfe88HEFYzYM6sMljJjS/S
hOu2bl1MYb3AjucXa0+/SdWK+VtSmQCmkwWq9PvPwk4iARqa+WGmKOntGpu7YS66XawZTV2vHVI6
/qOBMJXtPLsLMjszCmSBEsEXdd/o3jWRG0sjHLpVEufr770wSih0S/C9yZ/8wp6VT8ZSZx/uW9m7
JkTW8gARijFJfm3FyYzUMjtU8Iwhtk5RNNb+uuTtu1mvjybMd78i54ZnhMIRwIZrU168ZAJlrzFE
4RgCRS1ixDYVY32CC/KfYS7Hr4VqHpUA9tbHewWSghPj8nZdGzVLzRJ2XU8hxBwzh1L0dagKW38n
CuvoQd5bIIVuldMpuwzbvl3RrZE+JQsuRxsT99G2hjT91MIgbX01ZvlKxTVsuZY+FUedob07AfqU
sgAujddjE2NO62KaA0QLYaPCTx8TxIfN2IuzSLXpBKbwiKHjyN4mfo+0aDaaDHtpM2Sh2o7JqWi7
+qwunnuOR+OIVWxvFy2U5WWnHGTvlrxC8gmNYqnHUAHD9g3JPRSyRWSKE6rg6UGX5MjW5pgaM+P/
uQ4MAAiKfpoWy3uqFuph9ZIcYfR3TVEsprUMSRUtxOvDGQ9GC0MkAACjKa2vgxjSIBlL9QQi9vUz
fHR4QWzQdpM59bYkkY+eMtU6Z7NWOu8Cu5170TtQAB7X43zfpew5LvhwEEiU2DcaC9er4gFyK0sf
x5BBKlM7VXzPUU4hHHnlvUNINsBph54J8PXGdSV5SqnddAlKTTv9aCqFTVfByp4ax4x7WITXo/u9
t11SuJVZSHJXBp6uF+YiEg9hTQxglgjtrNrCPLcVemzRLPSDyseuKYlvQLB1Z1CEzm5c6WtEoKsu
1SlHNPQLB0NQE7CyA1N72wU6lxYJRVIyx81n7CJXRwM4HUMvGvvHitzus6IcqhXsLggsuc0zStd3
C1aCoWt1E2iEwpopiktmlwhg2aOo/bRu8oM3bc8PgzL7n63NPg1GbbiZA4ABtoHiwiiT++wos/tz
KBjsVNTECTNGy/7DqadfB8sC8HLqnTJIfJGNFVkztCLDRVHaqP8ptY4Jrnhwo4OoYPc7/h7DlYPN
wG2uzVhFkYlq4tAz4Zxlj1oRm09J3PfdRc3BmN6/ybvGmMOSWA2JQd48Kx0QrzpeGnKCsTcj32is
5GkZOoVUT8PL+//BGoAA+CnhKEKS+3ppGgRW6phnv2Eo9Ts7mlAHmY2nuDjk7tpbF98OWR0wT3Ik
4NpSpGWOpjBjB3aoiEN1jbpHJEG+JmOtHMCO91IDcg9SSLJ0pC024Ye9tp1dpXzBBqmrb8oMs4BT
67lkvk5P4zCofjUrRbDOxbf7H3OvkoFMIyzU8LdI5dHNJYhtT8nLiSwLHu312Z4Q+a6tpb5kYoTh
XSjWpSjN+UPbjOl3+JOi5w5yxDWArTs/1UndX+wsNn6okSjtN4WdVP8IY1z+vf8jd/dB9gbw4VCF
bA8z/ONNpnm8f546WZ+zZAJdWyjx396YHamX7D0W9GhAWQCYlL2I6y23KgZTW4dHqYo8CGrxD2e7
X2D418E+oOp1NFS9tzQJbSHSBZkA5PTa3lBpKU/JzNOeL7CJVXb2zZQc6PXg/pckkIlCWmgy94Ty
8toUVzehVcnS7DZDkgEZqO4blNqjHaQNciL/wSfIp8KFDojxrm36VUuBQaYwCP20LHqAhGB4qPTU
CBA2TE73j8fenoGCk3kXqBXwptcLG0cnic2JKvEoG/ixjob1XJnU0co4R1jbG4sf9w3ubRqVTaoG
wLVIGDb+bjTbwTXSTMBeZiqPcaFDCF2NycolHaKDR2rv2YV6DpYDCgcyNbleHMm8Uy8mturRHD/l
uT0oIeng6Bzs144d2XFldIwRRnpSm3fJ0fulKiGrDa3JSB6tcmlPRdSWf97/crtWwAT8H2ln1ts2
kq7hX0SA+3JLUpJ3x47jOLkh0p3u4s5iceevPw9zcU4kCxbSB5hpDJCelIq1fcu7AMMhz3rXaYXR
U40YD1OLrLqu2Y9Nal6LzJyCw/9vnJO9TgUHZCJPYAw0aw4Xf5ZAt9LsQv/uvV0ECABk0H7tcRq6
p/mGYwfZaGAEG0vTSpcbt2xmI2xkybU0tmXxpvdZ82NaGjVcWU1pkIwMKWx7G1TJD3ytTGunL053
behCS+OKnvMQ1lnpcb2ZXv9d1YahhbqVZp/7rC7NOJE1xQVlIGj6MKqi3q7BxRrDMamtNRrg0RaU
GXL72u9IJXaqKdYXtZTqkkj0mQO30f1QiSEhoWp2UuKZ3AnomI2Vr/B9ZAOqbPlsuc14ZTd5jUz/
confdG7XEA6yb37ByU87CUVS24FEDyJGHDevwmnSVej1Ul5Kj88EhJTmYNYSSlMQO608mF1b5aPU
6fYoBRHNBPVPtKbHjayMw6pqNPxIiy5s1TOXycaqoAFNAZL87uQFWOksrlbPx9TR9Lia8rl47hgv
hB9g/3kITzk82Bo/KCIQhR7fJUNJVQUX7J7tWjgUwKriq0Vf+EIsc261thbApsu5sfm23fNbhCs1
czQ1UdO0a3XtDWTplIcT1fH44yN+rtC4hS207jc9bx7R43GcoC/szvR7FKizQY9dfxafxhJX86iu
M/fvtpvgwrSqE9P9pOr+M+bty1+562rGzjYKfE4+/j3n1pHwjbIObkfwEE4OBYhFmQMb5cqxqF2t
wjCvQMT+Wxv9JXD0uZHQgwO8tXEr4MgdT7yd9FlPVhzSfSpi30aDbhcSs8UcJhiNXgi2zx2JbS3J
ISiNwS4+HquYRVF2ltbFRqd5xr0pPA8w45hrTWQjbVs8B7nmlyHif/NfH3/Pc5cMJVRuGToqPBYn
genSlaozcLmNU0fHamTpSyx38Od5NALhRjDTl/+wgDREIdl6NEehyx9PNXU039a0kTCiNItQ8zQP
aWWU/aVrygt79+zcCDA3Aj/VuFPRhRLPa7uYnD5ueru/xsbJjRInHQ+jK4drZ9NA/vhbnt0xAHlR
ggM5QKvjeGqKqjCRLXeM3Y3JbdpoFhY6gXFjpcalJse5qdFg3szRKSIBpzkeakSrqB9RDoBC3DmH
YVzyKJVetve6pH/VGP9C3PLrXJ0gFGD0UivYSgZElNsP+u26IfqbUDmFBVHR5ImqcfCDsJ/nWznX
qwinqpu/1Ku9/G1pLQ8rjdv02bWK+tJBOfeJf/8ZJ4eS+lxnC+rw8chnQRkf4iZ6wQ5qKKn4Dy8G
1x1Il1+yCacYkDS1Rmxx4NAg2DZEmV0boDjzbt+q2d59vHHO3eVIAW/nbzP+On3pDX3K0UgjA04X
rYgK05zuKL3qbx+P8uvGOl1DTICpilBQ2RBRJ2vo26qbtXmABdt47i6fjGVvZX4bg/qHauz6051j
5c1dWoPPa6rZvrYK0R8gmqoqpPw193tVDB6cBoouB7DfzUudOM51T/58IR7/hX5/91udTV4e9U82
+sl7baKiWCM3NkAtU/0/hfDGQ7fWhk6/p7ch1HZ4JleF140H0yzUC/j84C21rWKPN2/+I5OWUeFP
6XcyVnKqL6zXuV1IE5N00mC5SCqPP2Qt0Q0yqIEDTVVeFrVT4l+B2XS+d9BtL1wqZ2oWDAAIiY4C
8g+ncuoNNc1OJAsHz7NIkOdK7Aq8SqI1A5qDYNLPHn72lZyzS7fnmUlCdwJWjEABxLh3J14160oA
R0F3VKLZ9e3MQXdygrrYsGa/uHDDnJknytHQvblhaNueclFt9F6n0YeLlCe+HboD4uq1PXnh1Mr6
Htivuc8K/Zs5T92F9OLsPDeJN+rwvPanWB2va+CPltCTKFNOIE2catcibXnQR/+SBMO5W5Qq/Iah
JjlD4Hz7Lb/dojXMpcUyWg56bWVX7TKYYe3JIQxyrI613vciI+mmJ6FxxWhThvWAtfyxrRMj08KE
9Yv4GwnE6U2egIBKe1pfmNHJ29Xv2zuTznVYDxfbfefnS8oGYmOzpTj14fX8vAWVTxl2XA3t0amF
8wwHzL8JJtxT9FQV4bouXlwhJR961uLt/Dy59GScia2Iqv73N5wiXn0IHKQjyMlLs1Nvs05T2sVz
5DN6B/XNNGfBU5dXxZ/nAMSmNKc5N+Q5p6e2S4JUqyrgI2M3TiGKG+ZtQth6YZQzUcBGbaBlRTFh
83A53k4CkVYAxIxi4OrwItK8yaPW7r2HdVr0XZJSqblwG515qeD+bm1Valtbv/94RF3PuiHpdD6m
nS5rWAVKb0IzDex/Pn6rzh3K38c5iW+gDKYYKlOLpAMi99NcJbtWgryZqqm9oAJ2dkomKB/MTEgO
TwPS0hCr0J2B84AqYpxjoRDBub5UgTy3C9FfRV2GrYjJyEmBybVQr5Q5SzXYhPnCTLbY1553w6La
OOWuvaoW9xIZ6+xXRMln0zjjn6dtHt9tUOscflV0m/pGXxC07h2syDBRSC9c32e34lY4APeMeOVp
fm2swCb6nr6V26CFXuOmbISrz/0G4a6MRd11n//DDtkkiiz4KAD+T3bi5KMjLWZiJqu1KpRlRzvK
q7l/trDPvP4vQxGfkbAAQT6lZBnL6mvL1pMzOuzv0mVp4tbP/Z3XWJeI2+dWDAMrlNb5L6Xq7ZX8
7YGwFUryhrZdVm3Tvg7tKr5j6eHcTbWRvHw8q3P7fovkN444AiWnDy55fO8N09ZO0nP/BQp1+aqh
XXBhX5ydEGUwslrE4cjbjyfU6xpUk54Xjyqetsfdow2nQsmrqdaTC3fTuS0IuwQUM1oP6Dee7AiB
S8ls+DzkshzEHq117apUefGyWoPaI9OVXLg4zh1pYAJMatOw4TMeT01BRRe4FZAg2HMby0EPHlMx
z6FP1WOXpVaKV++a/PXxqp37nqwX1VBQSEQsJ3Gxm2tSznikxKIq/Bdo/hMG4YO8TSYU1T8e6lxE
9ttQp1kJuXPRFpJSi+6n1bzP0kx7KBtPk6E7pUHk9U51P3s18EiuuyD+ePBzi8m7iZQpsQMl85N9
s8o8s6UGTnvzDron23wsHaXHurms95mZXvJhP3cYAHXBMtgqPeDbj9fSxC0RVdgJWLitQxaynXmv
dfqfyzphskZ6t3HLuClPw78+GQndJ62PB5Ea14YvMbUpLso6nduX7MdNmo4yBFCy47mkCRpOeH+x
L9dhAaOzLLu8pGTcK8fcW4WFq0eKNPXH63X2AwJco1MC7AnQ7PGghVmZuegoEwLdKw6yx4YCSsil
5tq5UbiC2faUJEF9nOyKBAEQy81KGhtzJYER4C+z9Em1+3gu584Y4SqaJaDPSZW3vfnbJTyvcHCd
kY2fo9H5NcvrOYTUs4jQK9z/ElBtNDWYorwsxjtgLOL75eBS0PCk7+xzp6lg1viXWF/nThOxKDej
BY2ZAOR4Rpure54OOgQhre9RWre3QMCpDrIqqmvPa8SF03uuakwUAGJmAysw5sk7RjtPB3gBgxLb
ZDCa2RocSi1z72xtTXdTAozfWqWzb9dcC/vCrXGrs5PDai6XvOTPzZxO82bvgUQcLaTjmffTOJml
N00xbaXhp2WXeVQBdcH9DBsKQ+T2tz/fO+iZbU4iOBzDBzgeb/aw2Bh6xqvNvrny7LTZubZUX0dr
mS5gqs8dBjqjG3QCBYX3LupZsvjBBK8tnVWwF0FXfJkwUT38+YQQoSLKQjiQQPJkQkZZppYxQ4WS
iamFtZGLeNF8olct+A9cNqg5cNnYOZv4yckd0qgpBXmHvlfu9kmYO0kTtkYyvpTLtFzonpy5I2kh
0DcHtoOM52nBvSs6ymPBJiWWOu7eyrs6XEo57VFJU9AZPD+iLXtJpvDMg7pZe5I+4V2x2RIc740x
GbLSN/oJ8QUt/27mvnXVqHGIrE4V/y6WWmGKZk9BMlgXdsqZC422HkhDutuk/qeddAn8gW4e/MBR
y8w9nfuf3aicKz0XF6KTd1uSYtFGftzYOvZG1TueoTtimp5lKUW3tOyipQMo0NB0ff54S74709so
vG4sHNAkmkHHo6RFW1O9LxllHKYbF2TNQ41VyJ7g8DkdtT/WON+GQ5ABDjr7hfTteDhRWpMaJfW1
JvX9g6YPKtZGO8ec1bD+9LDROCQ0QISKC4Q34TQMWehgJk0v4zaYhxs7qNa4W/LqFrWtS4H59lcd
FVgZitifRiXCvJuXzPGs9F5UXiVkC8xh2rwkpBN6yi32S60FVwkI3xD1lvZaUvwOp2D+Yy2/bXhy
QkRQIZNRYDwevkLeq8k6wD8Vgkc7KmXts6w2bimhWKzqlsaXWi4FKe/OwTYozdINv89TcDpnqSts
xSrRxpvfUdTBSN83Gt6eVpaI/cd79OxQ5NwA2iiEs32O5+euPLmdY8nYW7310OUmd4tLsC6Vt1x4
bN/dZcyK4AGtSUrlmynP8VCbf5ULuEPGeiC2lr2VdN/MtB7mUEhbe2qs3nmClpF++XiGZ846oKMN
L7BlkSBjj4dt+SlqEoaMZ6NBrmAZiS5E0/+H77hNi2SH5xu49PEoE9a8pL7sk3rs64PlaGbsZ74R
9pMIdv9hQhtGgCuMEumpqa1YPC2wEyZk6p58tioOKdU0F7mhj8c5tzWoN4Hh5LFDN/10Sj2l7rS0
JQJfWbXz2/zfeQgApozBpb7SuZE2ch6ifUyIWv7xx0NnONAokzSxa6z+lQ9oJWzzQL8bc0f+6RPD
JqR/xRqBe9hAo8dDCTaJNnlURhyZTVg5T/rBX2fe0s4urz/+fmeufxoiEN7ZFHBkTpmWbIFsRMS8
jkXjDm3YLaWe35vEeNcFLcwskp4vv/35kDQHQHxtEsDv+vMYxFkZE8QDtZuyHfRRO8y7eQ0NvLMP
te9fapKfO9K/j3cSKcxlwmKO2IM6g2FHjey1KJ/N5dofEgu9hjQ9yLa4pHS0LdHpi0Apg81v8OK9
sympea6dTm/r2NTqekdNXI9KKiq3qlwVQqemvBMoUkTW7JoXTt776cIj3exDSB9hwXsn0/UyR7lS
cYPVSI1dl2K14qmH8zGKsv+sF1N77ZkclY/X9P3h2MirlBhIkeHRnYrfBSbAlXZEoIF/WvQhau1m
Jo8ITRQi/vgSY7fyH8oZiCwx3PHhGBoiM/YyjdZydl67cV7C2Umqz5Xy5IXD8Uvk/ngVEQKFW0Lf
DpAFVOTjsXLHLbWVmYHIXPsMq4nOz8Naa4pv5Vw3MAIxCo7arhJ9NMxGdw/cnMe2gHpm8laJ7Jub
FIgq+DbQ2AsX3/sXg6SasJCLAuqLf3pw27Fpq8J2+QyalX/OKc5FOlYrXz5e1/fXA50msBEIW1Mi
QFPq+APgF9mXqU9gk+smbPFMc0K6x8HLUMg3c+r9C+3Dc5NiQPJ0KgXAprdt9luxYF1cZbdUOGPf
7e29ggLePuJN7l7SNjw3rY1AC9cTEZN31U3q2/XKxmkhH7cIj/VpWYTgTEVYB5146AbtUkX/vb4h
LB6SeDS6wQaxdU92LbJOOiU3dq2fp+J6FnPzYDdLc+WyvXaL7WhFaM6mdg97xH7xlgQWIWJa3X0y
BMO3wg26OCmC5mte++5t1wv/tu9y91+7apwvsk1t3HRz8VxKI6N91V4E47y/zfj1GOhuxVlkHk4Z
IF5CymzZmYKH29deqAWF/tSuZnljYb75EHi9flc7i/W2GFpwIbk8t1QAFzZ0GsEfMq/HW2JBf2v2
R4vQurf/HWYRPARrW+8y335V4H8vVRXPDQfkCPotHccNwHw8nFVnQaKrrIsXnIp+1pozXw24YKAF
YfnhUNmXijtnLs5fomYetyZBzGlJP6tdu+5HTSHUYY4Paa+MkOqpfS396ZLo8JmHgaG2LI8MgNzr
5HDpdtrrBWY5ceeocd377SB3tU6OcCMAh9+UVufHnciyC5X9M3sHeA1VTG5RapqnXRhjouJAt7aL
81IkXzobpt4Bol433zrW4kvqp13xLVN5fzAkCMH9xxfYtl4nNzgRJjXirQHEu3BS5Ky7pPS7xlSx
Pg3DWz7YiKn71XynjClFcW2wXtEkqPGIMKfseamLS+Ofmz28BaB5lFnprW377bcbLejWBOJ118VK
LMWbxG8j9NIsvW49TUR+lq8vixymK9l4lzoOZ3bW5rpOOsqn52U+SSkgEDpGPw9dLH3Ni1t3Ep9M
XaS3QBbKp48/8tmhqMbQxN4qlKcQnh5mNH2TBgmYGgfjahV2OADfi6oMjPfHQ505n9R6Nr0ZfyuJ
nrZGm8GAo4/6Rjzo2NEcVk1NPS+yA8TT6Jdq15nppUT34yEBUB0voZ9buDEh8Ylzskd31PWTjGzQ
cbUoW7Xlbuyc+U95uijl/d8kQSMcj9h67pJrWqIAq69rLFxFV6hf1junsC5dCmcnt51Nur6/lK+O
h5q0zsgSu0CotRitr1kwlHfrKDWsqZcMhFQZuJ8+XsBzBwJjEYrZJKHcRCdzk6kr9TVDxDQ1hyxM
mrq5Dsbsn8zM1Cco0MuN1znBAyoIl9g9Z2ILShUgSTd/DrpTJ3ExGgddZ2VKxclQuFAKKxUhrvXn
WSKsNCowGxpoa6WfXLJLWw2WS5odC13+aOpyvbcMI4GuufS7jz/kmUOHex+tUipcyHOcFkC7Tjar
GEmj3ASHSbT52nia8IpA9vYS6ufMJUr0w7To5UFJPu3Z24thdqAqq1hZ1tBFs5G3t2qA/ocwkNbd
+ChpvabjVN/Udl3c5QMAu4/n+h77tLWoGJ8CFxkxh/94m66+N3r1hk3gL5+x9J1+jiNVvFZr7IOy
KNQYqevvBPFPWPducCBav2RkeOakQKckZSUI4Te8kxXL9WXuM6zb7Woq925uT49TGwBPnndZFZRX
H8/4zG79VbWEbM5RARt5PGHk0Ls5KZgw4hXpbdm46Zdx6LILo5w5jIzyq+ikOyTaJ29EORipR8jB
nLAQ/jbqhRsGVtXeB56UtwXGB8/ELJKob71075zbUoR08M25DJC+Og3rZn9JJ6VTBBCGc5Uq6cd1
TitJZPl01WWdRk/NMON5tZq958/l68ef99xiQjWmmbX10yhgHn9eMy/KRNrUBHLDWrlyvLeWsGKP
ku2/upaaF3K1c0eVdg/3HWBFwtiTxQTJY6d1xqWwsm3msOnq7sasi+xhpep/4ai8X1K67oxCx8Uk
7jolxzZ+oPKxRY4tmJLlKXWdJKqw0ghB7TkHpNtlLLIEBlTCD/n4mxrvp7llVKT1NmJB4E5P1rRN
RDekQnax5wiM/orUyXbmoCkuWnzAy1BfTPvKWydn52mj3+50bykO3Vgnxb5oUjvU+1bloeZWFgqB
Gpyf0Z76Hxd+5PatjwNCcL8UKDBCp2JIeHS88r4r8iabEBJVs1huzXV7iYaiCYd+rhHA8vu71X2m
pR8Hwp7SUJ9d5yqz1B9D2EgwwPEgcbRx0GmFHP8MpCVcKcSA/FVjude9Nn4THVZey2iXewMZ1F2e
rJdqpe83PVTtjS2y6VNBxNn+/LdYVKxmk4mkg+WEI02+09Z5NMISHU39AHodRcigV0t++PiDv98U
xL42bTpgPXTNTvM3QGWeVQ6k2gMOJBHNRxHNo5s8dnnpXKge/EIsHK+tR3Jqc13yANMJOVnbYeFI
BBVSVInW2zgZtUm1hl1iBWZoyHS66TNUyQ/4Q7ZNaE1gYaKxdue/VqWN1i6wcsRd9NXx7/1BqSrS
vGH8NpkKZwrNX/xX1HDlssd8WPRhV+vdYzOWePp9/LnerxFr4/DBEJLYOpsnUQrI3iYpczblkJd6
ZE+uF4GK0v4VTVpClxyrl4/HO7M8ZCeEEBS5qLucZmc4J/PXe4WKvdwWLnqYMnhakTx8Uc7EZ7sw
2PvLCdAauSA9HC5e/sfxDpRFnjuL8nA5L/WmvS9MK3G+TcWEfz0SGpX/AOrFmUINP94+1koN50mn
GvJk79E3z/fltAlVL6qUX036h13YNK6Zhr7epPeiyqiQD2OaUC7R1gdrqEbsFwIZfGklLO6QOhom
DMnke5/ytU5f1mGVZqh7CNDvk9xJH73EH+4mX9NF3DTEQ2FbprSRi9JCLhEEYdfsQBk5uBcnYPui
SRscB/dybP+uRphfSzTLacn2a1rn2D1CoBU3VVEOVlg0iJdHQTnrcMLQgwtu8XcROWbZWT7ue631
h9uRCC99U+A9cS4we2GiPRigfWsJPflkzYUhr1ApwxOjNkrlURRz/e+rRATpj/MrQBCUWkBbU62i
/3C8QgBMzdR0qVsLLwtCgS975IyiQj45CHblknq7C1uCv+/4yMJAQkn4FyBioywcj4dhimt0wLsB
DJfpW2e3ctcjvPSpnlCW/3io90eL3JQcFR0lEgAy4uOh8AEQLSTPNjantjokvpHeegt+nOSOyy20
k0sJ+K8e1/HcaOSxq7j4tpfmtLZj9YsF9gkE75I4uJkuplq/mvmQDYeC/8NdbVnJXx1KvCImgk3E
p3Jp7CpqKMyskecmQfKl8efpC0911oQF3d/k1lbK+NnIVrUhj0v7dejt/FM2N9RR0kys/gOSzyT6
7Sim60rLkY8j2zLnSBVuq4e9mQUpqnaB8+p1lnhz8Nl+aQ1VJ6HjVo7cVaKcRbgOufOq0mpoIkAx
8u/amqrPel5r3/oRhByaEpP/mlJ/rEKVie6azm25xlk9qCeRa/o/YM2R8ZZBkq+ht9QE7NtqfDUH
e3hF+M29KbvC/GcZsSyJXXvN/iK+U3JnzHi8hLLEuvdxTf2K7kjeek/pWHavWBSt1NG1pKsi2UEt
v60Kw/+yQrATD3WX6k5YsU/l53VIp/STl1h2j8BBl69lbAq9dj4lFTriUUDYxcFDL+Cm9IP51epT
p480qx3fNFVlHcwslS37hiOABifyQegyYFVZxANgsoqqRlI8lcVmO20byfAwodOkh0ONel1ojNRI
9w21iZdBy0lfa3xD+shN7CUPB2g/t+sQNNOnYV61nRB0wS7s79OrfBNOJ5KlS87ZhaRxsr8njhlo
YEBfs6vkjdEH5R3MkNyL1MIfXBhsuwd+39vbYB5PLcEL1BegkceHqe/hSyyDY2CAqpfRXA7e3k+G
SyCfd9C3rbOx+fbxMm0FPMc6Hob2u93C5tMjI69TbVf7Yr6l0pTsHMG9GyozmD8nwhlu3bHtEM8t
fXsKS1/X8siojfYSshVv123E44kTtuGUwtfcNMJPsZkoCJrZvHj4T9SEdS/eUGojeDEnUOiUu5nz
dRJ43NqdvVEBjRYZBTE59XqFkkqOxGndzj1QAlPD7132Sr7OWL9b4KWmFBCFqKc0NgNVeGEnB5Vf
Jdg2UNmSvW5GAEr65Ek6eWHtms6s0jCZs8TYFZWL60YH4WJnpMnwSY2d4N8u0+3KCcou9Ce/EXuA
iusYYSe51OHgjN6/k5619SGwxqzc5VpgPHFTePWu7OfgUZnd/L1KhL2GbZY42aFtRP/mZFJ+8oc2
+DHaGkc8TTo++iTcbo5St7F/tHIE1Jm13fCQlDDqQ9FZxvCixmJ9SUypfSsa4T54iIrpsNKUmCLD
EYiWtpUs7rQgQIauKGv8we3WbG7zNJ3HO1sf/LdGtfaCI42qrrt07URUrGmr73Xlz99o/PXXi5pz
ACFFYrwMtt87oTY0SD0WonmkidTk8SxW7OFa3y+ScBj8xoqE6eX3UMHZXTTTlhfI8N4N1gGEd+hL
00OpmmTwQ0yTcHToIbQMB1IrFDiLcllvRVnVQMYxRIk8NHe+cx74hSZggJtBHxwBn7bCdkiWWjPt
W2EvENP8Of/swo8x4rFwWnKyFNvGUHmqkHEyVuknURO1PA9+q76nuY4atMCR8AsdvtoP58ScvtVI
TWrAIef6p653q3vVIF28RoVW+W9zJpRGxNOJIgL+4LxRrF0+j2XvP6Q+PrDRovXB3ys//vOsJAYO
aHC43/rGyKtI1+zgiz6vSbrr3DSR8VKvhgdsKDGR6c0siZ/BJJI+WrxEPA5GnZrR3MMiCnEuFjmY
HGvOwspdgu61qfzu56iV+rIDES8fwJfRdLAyw7mr1tYs4mBoKytULeRfgImarsVB1+R7VWnoRSm0
IKw9vUXvZ92Xyz8k8R5/dWsOVn9d+g7k7LU0hn9JKmq1S/15/eLAWlm+eJbAwhQzdq2LslpN2t20
KKeNvNTP83jMPPcJ/Zbs8wAb0rl1Cr5eSP680eZUlyFDWrtZdeAciWdljT5+YrVa+5w3sR/v0Gau
ghtH2M0UjdnszruNa5eGU5+X9a5uXX55Wi+jdV13c/2GHW43h63naYc073EQQKcm/Sub6+Shmfy2
xPpI6m8OsFYvrCxLPA0TbsuQHUw75kCQFmqT032yNac0IzddrH9GVXp9aA8wdcIZtZYHM/UVW7QY
y88CKrJ5QGiqvC3GxHfuPCMBGCkWW+rXOGXYTpTnRebkoai92owcLGbvrKDFfEmbTc7rXOTPdbKV
1+ZinV8SHNQSQL3ClWGVFNMYBTO4q9kyZUscYtgY5DRwyh5cEiJxlYyZfISV7/6Q9eSpsF+xc4k2
tyq1R8tmGENLsalu7NwqPgnNFoTl1iC9r10hzEM1ZSRRjqisKM1cMTwOiVlmTyYGv23U5aopkaal
hRuSGhl+rPXj/OxZpvJjFGj8HklXOX/2aDzUUW+lCaAc4ZdN6GJqPobGnGflXlN1CqHJT9L1trMn
Vd5Uq53/rSWkrddlLpplh+FPqu9bH/3SCCCzF8QJn2wN/XkWuEUt2vSM/+nG3LWz4gFtcpAkJpo2
7Q2UU1dmhzyRTRo2Yg2q+1G44l86FZ63A8i/WHvNHhAW8MpF/zFPdHVDFE0mJ1ZGYf0k4yYWapbc
OqwDZcdoEzL8hCJJlUStTHowOd7kAfE285JKo+30+o2mNYHgKK7WFOUrNJ17k20n+VM/eJap6T2O
nmF/F1kwZVerlJP7CTrwUO7bJkirfV22+tNSOOuyaVfWj96Usia4A6XYpGTlyrY2S3mdm071Q9/k
ZSIcSocne6z89ICbbT3fLONcD6HWVMbrWqmeq9mc05sRiU+HfoXZvFGzs0fEperptVgQNw+n1et7
TOAwip6UxXFp4KC0+8ou/KdRGdi3zEbvOTFA4tXflQPAnLDMnJnBu9r/V82Do8AetPUrx1IfQ3xf
tPJ6MhP979xeW3mzDpXxhKuGNezyrnFvChT25EGWZefzkRr1nLgu0aOuTHd9mlQubjVCVCKLhGUR
HVra156Q5YuWaXrHg9hVP7J5bMxQtlL/C35tZoZJsvT3KmGbx9OMvtcNolZdA/LfdrK9kwbBlTuP
K4Ql3GpV2JU6Zjnp1I9BJAH+xEMNfyQGF6fs2yBVPZLyuZxbEF5tsZXHguV7O2548MDo+6/gA/rH
MjUW3kql0HcshkSXN40heTFxGsu+EWXaGM8bQdNE3ghY+WbKxjSLbPzAJdGBod0QpjrQqNj1a3nA
gq8pIOxmg40+4NKgMO/k0sYCurdelWq5C7N1yH6C2xVmqLV2Ka7bIVvMsLHGsv6UtB18wGYdzfY+
95E3+bISemd3DR2VNKS7sgYYX9b5Bn5JjcdiNaogdK0qGXYLx3qMxGiUFplB78PjLddFhe640PwZ
JrPZAUVbO6odXbdcJXa+pHHpNdWrXuZ5EhZtIx87rfB+DHbFv5a7wkEPaFbLo8xhR0RCcFPtZRbk
QQiOIP+aabl8oqNs97uxMLx5j57qZGJZU/R5xOOUIHrvScgijTuZeUQqrvalFAtFCGGmejj6M7tD
dc50L412HUHxzMZ0ZxgzmeJGP7EjR7bJM6bdlM0NIZNnTTOGOhIgan7MIg+seGz1BB14qbNMi67U
g9E2uneYMpWpG+lAnviaZRmRnJcPztcu17U+wtvSe/NXqh+x6ZRoR3nmkKDTlpXiHq33xA8pIg/T
vZPagxeu/K1ABBvqF0FvamU4N6ZF4UNkmr3EQ+NPPCtSz0nece/kHVXMPBKVOT96w5Jj+5Xo7icS
K/+6M4dJi2pG+4l7qUD2WKDQ0VmlVe7t3OQkthkW0IdCDGa216mcB2EiVfI3EALIvoRwevrZK2Rn
7aRrya+54ZVVmNujcRe448qyVIb1mlJgQN5MK7QrJIk0Px7M0bYO3OXtnbeJJITtYuj/UDBw8Kec
B0KByU/idi4Jm3QrSZOr2Z8yPcpbJ1WRdCYnj9GuMH7CUNC21RAGW9ewirhILH/Yo+lSP1uNI/AQ
XcxFhlaQtWtowlj/DiOWd6PobNDRRon7Aa9E3aRRI3J/urW4oPJbf8znhrPcgTVBQs+7WSuQ2OEy
tSrZcyRVG1Vuv97bdWcmsT+IcgkzQHK8q56tKGwAMJuichxkehigKQ/wMFp65Xnn4CMsBn+8ykzN
8PZGU5tfnZoy8AHBHw5BO+v6E+lRVuw8o/aDu7TAkzHUk3K6Ly2nKK5Lg8cqlFaG+mxC1+Sz3imj
36XDqv/Ac03p+0SYSh3ycmq/evpMK4kcQnxyJhKpqE0RggudYJIYq3YLLYNex2hJuLV/Q2RtQUan
VFodKFxpbtzSMdURa7c4u3XKe7OnX6OlobuJtWHwg2c2yVzj4q3Yml1ok3NQrcIPQRHkQUKJsNbo
XpLA4fv8D2fntRw3c67rW3H95/BGDruWfQAMZoZRDKLSCUqBQg6N3Lj6/UD2WhbBKc7W8onrL0pq
Auj++gtv6JAY+tTFKPywORPpBuqQuCSUlfUl7/ReBAUuQQQjtjVXOe2T63YWaKd1agdIS2dYpdCl
cIT0c73vbqq5yEdflM4CRs/uiiZwW/ZtYC+FZezNmA6CH1keiHG+PcQtVo5Hv5ma4VuXpXZF6Cm9
D5k9uBoZZGtGqY9vjp0dInsC8Mdkp3FJw/Dj9HNgzU8kziaJmmmPri+m2PjeVOiH+Tr+Ud3eVUST
vXer2WOigSKa41vWOI8w+Bpa+6XnFOHgGHkX1mALLR8getMEJTQewpnnYT/SLkrZHYo0NS8XY854
DPSmtENp5aUZGHWGbdFiVPkSwEyctcCohvHOWpIJlTnwFs8iju2CiiB1rtta4JyiV27lcAUiSXUX
EcY/D1bPDZKxLxc/X+zlmshAWm3ULakJDr/6c5Un0X1bVuJTt5RKeW3ko1RQl7PmcEoMpGtWxkoU
ZJ6TP6mjlCIYo0m3mSq53lUWS+ueL6IZQUsZsIdzoTthWo3zhziT4FxyEGtaYI6RkQWzFTtXOoIr
NodLbW6sSXK5t6lbpXDZmIzuosk2C5KtRtllrTLIwOta+6dtLZZ3ZTV98iHBeISvP4zzp2FgOrXL
e6X9UZsebS1tNJ0LrTZHPXA7w7ibDU1WdPxEcT3nageYM0+a92Ydk2aOccZnnnrMkwJb4EHvt4Ze
9kE1N9GVLhCiCyYIpsYunZOyCMZYJI8jOsICvGsL5CX10iG5apJhivCtsafap6/ZP7b1bC3h2CVm
fYm2vPWcOKmZ79K+oRy3tSl2jhIiWL3rUruf/Db3lKel0ts6sGgY1ge9bIa9rQ+l61uVDY2WP0FX
rFSpBLqxrAd/ccY549h5Tbpje5rfuPqir4mSIR7Vzs2AfTjxvMTsPep/WKIf9BunXIouNLzefp6Z
kuAcujQFlTSJqd/lWZrtJi+j45bjDNRwbZf8kcXAluyHpiz690HEbGM1y1ZhAjgAHROSVD7LKE0u
46y3G+RJkIEJRnpiH1vFBF6JG3zJQVMrhcDYDeYTIpHuT0eTFr4WWu8mu2ycO+d6Ks3+vhrs5DNi
bXaxS0e1y30at91yueC194wXQH/hknF5OI+qxXdNzdWJ+zelpzC07vCoN1MaH3sVst3RjYyJA6jO
1c9y0qcszEnMchqhlfFprorx6+BktRJgcaI2NGFKjyZMMbXzceW6Nb7VLKbwrdEcRTC4g3OvtBZT
EhSjTYCwEWJ23NxRfV2QVxFc6lY/wGLBjbUSseH4aBClPwssBRIflgC63BXo8x89xkbfhqxLcsqo
vCp2gKaGnHIm4y5i++M/N09rxZPMySh2ZGVFRl9xELeTE5l8DYzw6Ak5o844gVc+7VUxWp/UZmRI
YHvZ2PtGWju1nxFnqrCdVeunsG3qiTFdR55oLlB3ZymwZvYXv3dZddMHiCdxGsQkUI/K3Cg9icGs
HAUDGteH89ZyOY8D09kc0QrfiCY8bTtS/A+iFAbW7fM4/FCqWNwWIo2/l3kdfZxlmn4ZyJbpVaMC
/SQ05JqDqIqXJ4mHOc9nKjBZC9OVvoFuSBzoBdhAh9os9bU01m9aSY0D2RTaZihnLT6MeC4/tLLu
H6Sb0m7pmi7LKaYF12JLA3rYKQk3RICyd/PedbBY9c24nu+J1/QQslmZvjaKWf8UzVQ30JVSpw3G
xcwrf0G67x5BL+MxGqL8gmpg+GktvfGQcIKe56YGuFfQOqkp+VVat15i2NCDhGpPfoSGruur1KD4
2pvSfRJUhqOf0G74qmldnexAtThZKBqb9Bu9447JirW0d/RxZEFu3WdjwFCmau8tStD00vAWuAGZ
Xhqf28Su7gZdH796eZOP10IW7sRocnIsXxV23FynbeJWIeU3etizN9W7tBNefZEzOviR0uq/8vCC
rC4RlXTu0SpbBeYYOzYB0l9uF5K/lLfL3Iz3UT5m32CZT1do30VJYPaJ8ZT2uSf9qqpoIA+Mcm+c
bqlj3JtspIMBcOWd3w2V9bEs5yEigtqEnEna4zvpFXT/NVOp2iOhuNn3Zpkovq1HBPOZ+4wRmVor
alASs+8XjWsbZnNPbxJknIWmk6rVNEqzuHrQ7HaQl3Q3zMeFbJmp30jhHM4azkp+TAt+oeNYzBdj
Sc80KFK1Y/u0Cm38ssQCz89aWWlB4ipeEcremMugHQp0z3RAdu+K1kDxK/a83L01GSH+LHDEfaoF
BS9ncc2kE5m7F3FUThkpmyqme04DzSHscobbLs6qFi1qeyqDwkMnN8jz1niyzJrpRY9XxDp/USrt
WiRGf5nQyIj8qYWue5BtvIgwSiunoKTWZoae09J8n+ScPgHKrcUOPb4420WJhZNA1w4miQFz9J/R
NM3XUozLjyInpt6otTZxQuF+9wdS4fHSWmq9O0pRKEdbqvHAYMgeon05eV516MhfvnrzTC1rNIu+
byJDlLvSFNk9PrLKO9NpzMeOWWrqD8J27mEsl59FOilpWOWO1fidovNPzhJf8sC2xorScDIjWgGz
5OpoqRutwCCQ57ukj1ascdevrpKV7L+Q1GYfk8HlYnQipYk5/y5zLKC/w5HeyDLAcTU4IHmeUW05
Um2QYVQrBDJyQaLgWen3yBitzu9HAFrois1xwURG70ofzno9+0Dp9SfSE/vBLGanC4bCnS/jutE8
v3Es5aIYZW9eTbaYLsahHNJjIfXkqVxoJF0n6DyKfYxEb0quP1KimEZjfV4oXJLQotHN9ZDRsDr2
jht5gWT0/4QckJXtYZ/V1m4opEj2DHHjexBTBb4qGs2ppta8A9j54bMlZuemnZWcIVuuqxeA+7Oa
CVPLQchLL7/WmGf1vj7m6Z2ia9zt7TB2WVj1VfQ1Bv/X+GJsCYw4OcMJc4vFLH2VdOoxkqNGGllU
eR/aY9R9XIoKDGzbEDV8JBfbJ4iLyveMDfC9B9mQBMwsok9mrmfvup4MIlgmYTAfR9TlMCwtPb4k
baohHO24w/VwLIvLohqUeK+pnXLpEvjsEIUUs9p1oxNVx7wrljKwMU8o/Sa1uXi6ztKuTbMfnBB1
AnIvqmAozLqTJnuv1eM6SFqhXSw06pkv1GI4ZEzGLH9IZlJXuxwnlya76Cv6Z7bJRU20JduIQfd5
hB/JsNjLbpy29kiPrEX/UYLJ+FabCL8GuVZo5AQ9ihZenBK0B5TjA8ZvneN7ddS+m8ol1XacjNJB
xUNi9Wd6gzQPtlaoMUVEsnzsDWtSg1zatbHrFXo+ZBPakAVOPZsf6wJM91WC/ZLutwBNbqQiPS0Q
Xqm9G5e1zCT4WMkVWNP6fYQ1yAoq0bUHi0S68xmpMdYti/xyXJOeANEx5dERCIkglJXp7wqqneo+
0svlRwnowb2ozWp4ctM0vrOFu0/jRu2Os6IlLd32VqcvYMrcBG7geTe9J6dPjCzc5ghHqryiIBI/
lCImMrSzzt/IS0W/W6al88gtxx6sKOXAu4arCKcqd6F3G5FE0NRxzIKSMzeScC24x13c5O6OwBp7
NG+mQRxrwF50j5oC8QuJJ3xx3RZGQrA0p+xWmtH8WXBtPxh8nBQsV6//rN2ErHdVy7vuDa+eDzxj
/c7MsoY0NpsjOuUGP1NTzLN8pIiBfy2FV1COOmxzH6sLE15sOYIJ5MPeG1NEb5/WvvXFnh0yCL2N
0u9gI5B76lH+zHwHiQ7vhgEvTT+3MmlQ4W9jqTvJDrUI34UCoQmcSfsuqeJS9WsbzTCc3+0+DutK
9O9ND8+wq4HBRhfKAvoc5bANO7exlwbHEJyxv4ImyZu9VKixQ3XKuGz0NomXg0fT/Ql6tLG2jS0q
FzkycjpKulaD33c5XLKk1WIwRrFTmn6euS49IIW7g+vBjqvQXCpEBUn6tGKfLjlQyFB1B08VviEm
ae1Hoy+V25LeM8a2TV70zXOTtG1yO8fuhHdBl+YkPPhYGpIomuq5HhbFrABAGWMgne3tkDKeloHd
GWJ4EoMQy4EEpokVP4sMsE3eDHgTYTo9UR71fjZd1Oj1HIiUH5c2cTB0hFZlD0ZsizHyVeRFCyRE
pTDem5jvVreiUmaVRgyXjnnsVBtaFbaaOll2pSrKRzUpp/IimyfhrH+vTOurBL2K4dHWxoVUS3EX
t37GYFQntWHsxxp948Fk8IdasSbK/GVStaM15/p0I0ya6EwMmrH6iZD1uNQB42QKsX3b2HH0M/IW
B/9oM+uKq67CHvdjjvNK/8PVuDtvVbeO7GBGeH7+wLilVd+Xo00uFESeXWqfa6WxVHtfFMwIj5E2
jgyVO2Nxlx/KXK+AHtK55GsFdDY/sEzLNDFe7bglVyLmBJ8MU1E53JoT6/TLciSFEch3W7ND6qkG
oEAHhokKKg85bwfyRDc41nG0lkF5LC29JtMYpsZiWBKNrQTi3KuCI2WBu3C/2cKwnW+D7eZOf0iZ
k8aJb8521nR0oFKz/NS43DI/PErXKJzd2Uiv5jQt+neWFIhjB/DekPxOnDlyruYWysYhNcaxvFap
0M2Di8PGFBa0zpd7u+H3r33VZVSAhD8Ofj/iNJ6L93aiKvOXSM5cG8xKpHds2d88mq3l3oG2+DBe
aP3IlZmoOqMU2mtTeymVAVFnu3Py8diVE14ifVWkE1fl0GW3AKISsa8nZ6gv20VdsnC0SiP/grJH
JKhzO7cN6Xqa6rEFarL4WSUXbWcosnSYZdBsCaRlVu6nnBPzgCZgNl930qKaWVTu17Cfe2QR0HuW
n4d4Tp7bedHaC5sgkO9mM48+K3Fbq36sjNMTKpuxvp9VL39I69IYfNjzBSZLXH9miIpZXn+Juzxy
qLUMbz7GDX8o4N6Q0UXMcfkxWCKzdipYZ3kAmKk9QUCix2TRs/f8waMP50OqUe6YpMbFLnez5YsU
Tv0AH1p7L91YdSiYujTsRJJWDBHIEf1EQLf1GaEkNxW1952LegdAZrMrLT+yo+RL38WdFoxW249+
2TTyU6kvciKRHVV1pw26+C4RJf80Dfl8qZDsF8Biavti6BC8p0izQ8XgXGBymV8YWSbADPTLNWOg
sQjreDSvak7P5C/6wPimkREGvWY65deFg0nmRNlAGWk0TemPid7gEcBgnMk8TaBv5aLN75u6cWif
OsVY7UQBvH23JEx+HzIi4ntVaTt60miYYg5hOYlkrmEAQig0G9BHwtt9nwoL0HRej+0ncEfuQ5SX
Wr6Pq8hxHmqcvz8KDC0B7Jiz9cOrx1zSjLE6uYukVVaBNc152MbevGo75A5KzYiGFcE044J73fXa
hFxHIcqLUZ2S4wSYub6xoDKllNQW17fXVvQykJNjXoPYJL2fSVeTa0jrVhE0Q5TF9J47/Hu5+CsG
nyJyTF9YTvtFxNxN4SxL8BwZpTu3ce7hfDsskTzS1orNXed2ZXIFmkopcTZMyyJMo2V4WoAJdCFl
pPxW2lryHSF71/WnxJqvSoSfxr0UIv3S9hNwZTdJsru+MVNGl7pbg1uUS8+UpdfbK+olyldk+L2b
ld4QB1ppJ30A0oc5DMNVpr39WOF80JT4rvoYjnZcVmNhKr6Ilv4xSaiMfby4EM93yHTanTnL+a7P
jLHhlcyW6idEoMWPW6cg4mkegKt47Ajnnoe0+kGjpfmRwT7IhzFHlDpgW9K4zpa0uYpnUqxwhLoz
EtxWU0JrScXnXBjme9Wbo8In7LNv9E72+rXStG3qq0yCPsVxZxfUeB2Q7rprM3dPMHKTPWaqyX5Q
G2UIHIZX2r7QvO7e6uJlxf5Z+k0dt/Yd0jrIvJY1QdxXltyVYZJKeZcCzX00UiHKq9az6ySMzDGL
AwHooA8jK4pdZj0kGXu3ZSq+thBo64/WEDf0MjVL7DW9zMr90Jge/R8KQJqw/TwGg9SGLxV3rxkU
Gjo4H6FYVMtOqGDf6LslThyqiZeiku4Y3RWTFFl/0rLFTcPFVNyvTt25RiBENY8hhxv1hKysSvzd
584zL4Ra9zfjjMtVgBISXXa3LKtLvVZoYScaldyeBEH/IKyxfSaGMtzKU3VtFtHZVik/Z80N2gwz
6Kcsa5djBpSioAerMJoFHpQ/tUlrvddmhImvNO67+6XUbPKBt0Gar3BloMWRVXJRPVLJ6baiR1XR
y4Gkij5sk7X7ck6sizE7u8qWCovIL3JHKICjTOehebRBwlOkCLtcKjdoGnrQTsHXt2oN7FMOpmOW
RhykqJGfebRX+Lx10V9wUBiZdBTXn/8Gvx9ijZsoQpbaxGX4Cp3k+rHGYuBQMsL/86VwTQasi3oU
t8qWsIUCj1bIvHGCRgNXYLhpf4jtfDgkmqjOaJVsUbWrXvLq0v7LFAIlug1CL5maimM3ukGUNZWf
R7gl5E6ZHmSW2X4zLOdIDCc2yAoYxpMaeTOQgZtPl8tmiYCQeOAHpH5RLON84RJIz7zAU08FohlO
q4786asNApm9dPI58wIgfBjOTiDAjUjLd8VoMfbNWusMnPLE3tDwcddJ5GFLMKl/uTd0EOJdB8M/
8GzxLTXVfBdPYMzToT4nD3Lq/SGNiFoVgZ3duEGJQpETjVBSL6AD0j4CCHBuCtLeM+/vFWFv3RYe
PD12hI2+wpan21itRXXIZ1J6mvh13ug3oDa0XesqxrtRuGOQFUn0IOxZ+8BkcQh1MDKPfxxL4PiA
+Ta5M2HUrK/itwNHaedA0+Cldi3Q+SD1gKqA0jKMP/Uq0SB3rVvSpXOH+7OxWUjPEpjcGJ7C0nVG
08diADzZpDb6x2Vqzsl2vt4qBiKQzLSA3hInvc2BUxKtY3RCCa8k+fyN+QnDTYkmwieIduk5j+kt
YWN9spWraxur7DxP+PIVZlmnRYw5aHg5mnvTONVXwZR6T1bzne5XGcCvMHd5PE5nqDyvAzTrrgod
nL8V0rxZ157dViGh5zxYo7VvsOsKxGA6+9Jrmp0S2zJQtVLbv71fTj4sjsXsGcDGEHBePixgktkU
OXOlnmYGXHag7mD85H7GcNDvzVyEuiZAkiLu/8fHn8ddjURWfq0DA+jlypUpMAgqZy+IjKX8UChl
9SCNglbqNE/lu7ef8nUAgMKL4vF6/3EfbYVjUqPLmlF4rFXF7kGdpDhoC3OEt1c5tUstKlqoRZx/
bas+QFke0UZ1CKCz1cIYrplbDVV5JcHHn7mBTu0VS4f5BZnUWWdBL1/eknudcFBgCjzQWrdzL6Nb
E+zPZw09BjVcKjOafJKAzArffsRTLxL9O1zQcFSERru+gt/Ci5Kp9D8HKttl0ssvhR5b5a7wemPa
vb3Oliq7nkGIlQ6ETgvtMWNzN3SKhveBtD2oBFAFkYDlxGW9tmMiAX0SAAPmM4P1owUEeTsZ7p9a
Va7LE8Yth8kluqhb6/dh1BnPMlwOIkSyAxOxdj/THQznpgxtQ7U/p8B3aueg2bhqsRr07bf6mgki
HJmExhq4gzru8YC5jzAN2uGP5p65pM6ttHmxKIguqRS82NiurbAoNQwfsjzalaIxL97+hieXWj1a
dWQrkBvbHHDaWVHcRqYXmEpqfkOoAid0I20+NGlyzqP8deqyWmv/Z6nNZUSCYQ8MmrxgTDzEqnX8
RGP6ZyEe3xaATLwl3360bdTULRKXVdFB/aXwbG3Wo7hBzG3Ih3BSJu0A+2gGmiW9fb56BxjGPO6d
mBaOIYvuTCTbvtRfKyMMBKdwvXW33MVMH+A06voQul3u/izr2rvImf4ijK/VZ87gqaVQTFSJzagN
WuYmxtgI7xeyVwdIs6P7E0i9GUCLeN+PrXKuTNh+v/WpoIut+sCrG8P2vBXF0OppDIpVMeYbJi7a
h7acWp/hhP1QuMU5Vtw2erLcSs5FKQbMIoKXmyfT+gHjE9cbw1lJwUja7sH6RZqAQ8HQtK75PZje
nfly25C2Lko4IS8z10LP2yShqTWK3qlBZroMOVfHnPw4IkXy1MIV3pNxWCFNnvoyGYT7NZHz9PjH
W5aUhq9IeWTwzJuDP8YM0VpZ9mEp2/7Q5/u6fjDKeLgrE9cKGbXWQEbqcw99Yg/BzPeQNvPQPYQ1
9fK+GAeSeRbpw7zNmNPYurIEZKj2z7hNwRK8/YinPuvKxjfdVQCXzfRyMTEADCE36yFKGWnglfZ0
W7dJdxdpMtn3ArCZ0tTqmc+qndi7UKaQaUV+EHOPrVJ5kTqxGudNDxK91W912rZMXVy7/1b0tXcU
4zS9d5Ilv8z6Tr+nwis+0hQ2QgFjV+B/w6gs8sqUzhR0jTCqI8PXMBc/l0Gf/C1BqK0CgmBMt1t+
pkjHVToDlKxC0BO9u/jsEuvYFkp3bG2r+P72tzi12x2oLhDSwS6o2+wOsmdVGvY0hAaoaAUMolJE
oQGiCbDMXF3hpZruYC9FV3ladMcIzYtx//Zv8Ev14XfW2nrgyI1snO4RRQZC8XI7tDQ59dXBKMwb
u7yi7VbuHfzPj06c5rumk0tQd71106lLE1pFDYybLxyKYcgZpQBwevvXObU5sZpxybMRizC3UjwA
+OOo1hkxL1NSXpWyl/ejCrlCSaxveRM7zJhmcWZvnloTyQdyX0Riua0219RUqOqiTHEfwgzKAlPq
4zqK6p37TLpj7jO8o5tQRqZz5uY4uS5mAatSJbCErSOaxhR8SWizYV5u2MwP+moVjh3wIWWakkCb
VdRkn+XCPPPJT66LuOEa5SByb7943SdzOlhVH6p6YRydLLdtYMV9dhXB+t6NtdQYikAmOxN31te4
3WgcLa4wBLERcFzPwm9J8QS8d9ANmB4IZo5PaTp3O32wrae3N9CJE4WxD7RxDjB6kVsdAbCkhdV7
SxfabZ2FHqpDF9ACAFF08U9oy2PQ6bMekBoY6PkPxsXbq594tbA1VQw8TQ3U3jbvIE+Qba4lbKUi
s68yG9S8iyfTgQy1C/tKRz9AdOcEc04ELRalm0JWsLLYN/uXmwylWY87axiYIaOcwu0saarnTpQG
jjWNf35GkTrS10sa12V1e0e63Sq4bLt9aBZSuersrr1PQPbWexVuZBqoRR/vpefIuz9/t1T+pHS8
WB0r5pf7p4cxYYGm70NlWPqDrLXy2FuNGsKyde908OoQBFt5/79Y1KS9oSONsubOLxdtyi5VC4ub
2c6T+mo26Xu3rqV8j5tmPqiVfouxrszPnJQT6QBpAFtY5z3qKPC/XFRGmWMXZtSHdVR2NLmN4bHH
Y7PgfmihoL79hCeSdIwtYFOza1lsW/SPPQjCYZxIuCTcYgP62KU1LcajwhzT72FvBwYa3fs+X9pP
b6/8ynyUq4dBKA6yq3DWann78jnVauGKlx54IjoFzCekuBUMIX9CwJD7pDGwRzWa1vruNlEDdx2M
MmAORVcvC4y/n5jGAEjUpyrZgWqCL/D2b3fqVHEvc7BoUlJEbD6CNU6qQuTmXnQBq7l4pUMeiu0b
JuOqH8Xjnyr7/XoZ9K7pwJKT4ZXx8mXIxNUcIShZkoGetdWjXqDTnDykeq//+QWw6gODG7VW9eKt
GQ6zIqNL4IOFERjzAynvh4pTfiDAULt4rfXO08s8/PPXiSEuundI6OO/szlIUNpqGxD3EFplTa9A
q4Z3U1rJ0IsAlph4vT28vd6pSIzGnusZJHMuLlAvX6dbqfhuymoMRzNSj3MyaHDou/4J9qOG9nQZ
3dp1nZ/rG5zaNAiZ4uOC5OWqmvhy1TFNvCmGUxBWg2UEtidAlhWpsgMYqKySBMaZL3kiUhgghE2D
74kZyHa9xiUCM3aeQkvG+U1jpe3HVjflgX5a/vntF3ri0eiUIwXH89Hytdef/3Z9Wwu9zmXJJsaQ
wC8dVzjQiG0IiMoA+Bup+OVMWnZiQROWNZc4s75V2+/lglVtwkCBLBHmIo72lT09l2aqH7FKa1A/
qpszG/TEq0ROE11fJrxoSmzLIgbpA3NfdQo7glYIsi8/gGswQZfb58TDf6m6bVKhNQ/CAQ2ZL7rJ
m8BnJ0DH7HSewz5L5NEyUC0QqTLcZ0Om7eyp7yg/1eouHTr1smvg11idt7xTpyH+kqKE/Q1Wt4nC
gdEex9WQxTGs6DGO2uHWpei7ZD9kxwoSyzGO8/6cPNmpggGeAkUqTUfrtcnVohlYaIJ/C622q4EI
RRCxLH22rrCoqz7WIDnIYuUcf/K4jy9qkaI7AlRIee6NOoUUgiBAt3t7b564w5gGMCbTyHUcBlgv
t4qq1AijtmwVze4VwEalu6ovjaiygOhqNDM/LorXQa6sjTMF3KmV6c3TyGYWgVLRNsxYA37wSTyH
mer8wHDCJGFf+lsY5Vao9Xrx0e7G1J86bziTaZ7YroxAmCtRsrFddf3lI8ewv6q+0eYQUfQEeJmd
+3gEGqElxnM23CdCKSrb6zr0wtE32Tyj0RexwXU4o9kQreB8cyoPIHVmZrgz4Ea5tEdH6OOZBzxx
/NdIgwUFiYGqb3voUrOGNq8htjcShRMVRCxYbeQ6jss0V0QApD2a4O1t9OqdsptJMK11NkE7b1uh
MPqvtdkdJKcv7W47LakOem1OB6CUfzoX1FmKDYtCBVmM+8qPrsmK0c4cdDBW0OUl3LvUz0cXnBEd
7TOJzKmnQmnK4Au6iNZsb/tKa2Tm2ooMoQLToS9bcwgsQCsJMKWpCN9+hes1/iKyISJIYxKVdBqs
AG83J9GFJgMSFtmEFLj0LQhsRv3LUiPA8vY6Jx6K2EPBo/P++J/3cvtrMaIHsTBkWIzoIJhwvuC/
4PMbe7X4+vZSr7b/qotokxoTsSk9fmlb/nbx2bmHBMHaMIe2Ko790DVhB7ty1w+K3NP6lh9VrZj2
by966vlozxmrnCyVwNYMK0EjD7KqBugI+Bq6GXr6UEl6dk4POPZ/s5SBBcH6cORKL1+lDe9NA7W4
4pt6XGqtDtQS+nNA4j3nX/O4//N9/r/xc333r43Q/fO/+O/vdSOR+Er6zX/+8yb93tZd/bP/r/Wv
/c8fe/mX/vmuea4e+/b5ub/52mz/5Iu/yL//7/V3X/uvL/4DCgS8oPvhuZUPzx3MnV+L8Juuf/L/
94d/e/71ryC2/vyPv77XQ9Wv/1qc1tVf//7RxY9//EX99NtbX//9f//w9mvJ37upl6/lt1QMz6/+
0vPXrv/HX6b6d4Ay62ZeZZsNda1up+f1J4b6d0b6FPAMEvk/jLz++ltVt33yj78UTf0700Uyag/M
EAX5Kn7c1cOvn+n2310ii64SZdBQo+/6138//osP9Z8P9zckhO7qtOq7f/z1cj/yz7A/ONm05qiB
DdZ6uUlUZqRKbOWTD3RbAQBbo9gzuNm9sDv3zyqvf60FSGSNIPgcqdpmQ+bMhlFNbKCyeGM0BlHr
jpofz0byvauB3RtuHp8T5HsZtn4t6dI6WXFRDIteiUhbuVtmmS6gWpF97UaDlKtqk/TMSXt5pf1r
FaotqgMqSkbfm5KycAxTRNaKt429KrlY3VsCGnTWsE9gYls+RWz1Z07X/1oT21NUx9eWCdvh5YdL
igKCU+9ARUQDlbtbQvYskiUb/d4Z4sNvm/rfu+b3XXLqAdELBQ7yC+GzbdHADxCajveuD7SzuTUq
z/qBLJI4CmVE+yptQTa/veDL9AvnAmv1HllF1dkmnJ/NNcCGVMc6h+A1TsmV2slvMwpVV8Ngfegy
y7suK/sqEV349qLbzbIuuvp8rRbsiDhus3fYazO1bIZbbaatymP2DDO4Pme/9XoVF2tCshD8dzn4
7ubRRtGUyqIWaEVpzXibOk16Izrn29uPsj3WuFWuGEfSVwalOhDal7tjlpW7NC2MhAZJpidvyuVd
rtv1RacxAfjjpUCUcKDXScfr5+nMOEuyyZJ+FucqqvTlSutKsWv9hN7usJz5RmuM+E8esm4Ml2SH
ZoMOd5Agsnl7ZPqiREx78RVScQCrMvqYNOPwEdmO+KZk0oW7djarZxLI7f7/tera2gZBTWvUXH/+
W6oQ97YQDa37FZTe3wPRnq8YoFbXYN4ROJYVWpRvv9QTmwQsIm1CwiQJ5XbCPmeucKGEQnONhBui
xhYd4TbPZ4716VWQDqfCoaexPdapZSpzWiIugcyX7veZFu9mD5GHt5/lxMujgGMKgygqzaltRRMV
CwNAlOvgOeniUOeWcguN17nUU0f8TIZK3L293uvYgV/6WtNwtaJ57a5P/dvHkiiPleilLr5lLEfe
MjI+C6j9uh8+NRD28GUCydJqZ+BrJ04ccEMai+bqIsS5e7kqfQ69bCsw3dh2OGGLeOi+dmzgMgp4
/rcf8NVnW2MUwKAVpequVjcvlxI2CPfCkKbvuEZ3M6ErfKgqcc4W6dUq69iQ0QPkdOAWeEC9XGVR
hJqZGqp9uUxl6SsIx+2avtce//Bh1iil0jmk2aXyNTYPkwk39dw+Rw/TbhB+mTyXGxoxmT9chVko
KD8SLi7odaTy8mFosPVObrLJPZEhsjRCdu/q6tzg79Ue4MSuozeGCisQbruKpHU4uuhUQF10lcs2
X5Y71zEBx9hdtv/TB1qXYtbvklDR5t/U7uj6pHLKKtNvrcRYfDSkVfNCNqlzDjy8BtQXAXe1pQQr
ssZaAN/bwq9FRK7u9cXxh8aONGK67J0jRDO4ZDpqC0vQ6zKHVQirD9F0c84HxEczd/7j58WBnJNF
21DlEzqbD8h5NbI4hQ2C7MQcX8qo8dSDbpRNHb79Yl9/QxuD5zV6kKiyzuYcK1FWxi04Bb+Y62oP
fx/BrWFB0tVo9PdvL/XqhBGfaPJi2/j/2Duz5biRLNv+Sz83sjEPr0CMnElRFKkXmKjBAcfojhlf
fxeUebskZppk+d5Wg1VVqhIRCMD9+Dl7r00gDHXjm3rYBxOldDWHMF3W9jYw3PpE5/p3OXT/cBXi
WzhkoC5CjPLWg7DUwp+ccgljOFfYXLc8oXqYficZRMzz5kFhFgmCmMn+xhBnsPLmifRIGFjHYAJi
weFxxlxsVt0eS5X6EoR9ql+MLpcuzSxFfbrr8zaFqAVPy2VQgQ2mfkfkUVAd7Fkplk8D3iF9dVzP
OxsRonmVF9ijoUSAJYXNWOiveLaw8UBlgQVAV8dE2O4gzsQKBH5qv0pkFhWIGKvQF+acYiCIu8xR
ZX7RRWNAPPpijYsXxFOTFW50wyINBu6sbBnl9zKb3fEwdaHwnR37mRrvvRnPPSJIScYsZtXBug8C
QBmxRZ4Y4IK2QFyL7W8JjosjdXYJ66V9gmRlHh38aFWi+HbtLWpAI3jJ9LSUyLxgV0EcQJmSjKQj
mIkJ5CQ6FXlk1Xdr5DXLeUalUdwDrcyxF3XGPF9Rby9AqetgmFH2TbKNjvi3qrmOmZak7KmF1wT7
fsb/9tAQJ5Mdsm5TrjmrZ7j3ReXpfIdKT91La4WRgGmMNdFruwksFNGsZGIUYesdBpoF9bMtUmFe
ND0ZVO/pe2WrSNpZ5+WnMsNbvW9D+pL4tp0si5lIDRWOzlD1J+2OQUV12zRBTO9WfCwk7LEkx5Be
7KrZyt+bWW6sZzjjpBGDynazRAM/yu+CJfPfgwErl1OzhiXMBtRh39ZunM1dCbwCkx18QM2vNi6k
OnVg9NpkTofsXgxF0CTY5yv67A1AYepQ/u73mTHCtTDQQsH0qjwshlnpQ97wh6rsb4rM9KOLurXL
u0ER4vS4wEdZzl3n1l7KYgY/odprIFFkAC4m/uEBBiTo+tdQQudwktUx5+5GS7fSlxNBmVDwDJiC
X/JqWc/aWcI0cdqS+W7tw9SMXdZqmEqAomznQC+71+/aHtjiK9Da1nG+46V1tPectne6EwmQgDd2
XdqYdg1NFv7SuBeqjCBR2kqY45fIacz+Cup02X0dlNRtnUQFGglxcBfHujGrsM4YM4hs3o/at9SJ
D9F9LkwgJcc0CvK7sDLVN4NBv0VTKO+NSzFF8PdiCuyquVMYBHuXI5/jjJ9XyfCavrtGFnmOZiAZ
r+ZU2fVRDFHZA7BWBfjIwqv8uG4kKNpIaulBB1kFFrPaN+azhjodJGuWKwErzAlAtvTRGF3PfdZ2
xwxq7ZeQl2o8ZjBhzM9V54BwBa1WX/arMJerEmJAeZjCdgzPTlZYAIJ4eaZdmXnjTT85QlzOQ9iX
D8BgfaJEK2nb+8xg9rq3HFr5mE41AA4g+7ADLNg37b6QxDLvlVNUIdTelAEUKyk72Dy03AbMCLgn
caH6t3MxWU9L2ZjAivhbunu3M3jsuyDLij2UyLE5QdrHRNY7JmRKtwMTmYRyFEWcYnn+uvYB/swp
K8muIKfdxcc+TPX04hWu6s4ZJ57olBu6cnAAVsK9GyIx+R+QYg75w2SC9jz7IbgG2tbMiniEROkd
MOtFH5TX59dmGxlib5ey+Qq0ohPXWasWXk0SUfJ9Aaa23U/CDct3SkMRiY0NIMMPNEyf3DHaeMRk
8Tw2k8T0UesgkuAR7fqGiGjiWwYLzBeisQbXnNW5thdLnwP/aSoyy9vB4WcaE/E2PjeBgXnUgKh1
3w26xmo4l8ZNsRTqHQt/YCelExri6Ngjq0Zdd3hUMf0Wj22hEAHYIpw1I+vU6w5rGMr2dkmx2fL7
9WCCulx7VZI7RhjuoaG3edLXs4a5brVKJ80sdfoMzw3I1dwAmoN0DA/uxpqi/NywXrgwsz0pcbQQ
3/vSiyGDsjKs0QtqDB+qbxhO/jcFstaEbW3V/SX+fj3GKR5ue6eGsDKufGWShYrvuvQv1snqYIFN
5oBAf91grWZfq2Hv2kO/HMxxtFY46fiCEuychhVb0dIAfsGruQIEKnvroDcnAWp3KFIXakQMGjOM
9AgzB4cjcXWaaRWLspT2+77HwQn/whXRhclWTvLxVHH8xZNJMQQ6JFIHUOG2vy/sFjBABej3GmQF
8HfhuSrhZWlNGKmpVyQZ+tvg48iIIkpmozKLi2UQ8AP4JRv6HdlAU6JdVr7JJAZSz1t3yWXijQ0w
OxCJ4nlJLVppiHOJtoaLAJNhbZHvJsY0NZB6ZxuTzmq1FIVt5OuvDTAKvXdzSPeoswjdxLTkTKd5
7DRO8SWzFSShwhOHnj3gY87U4p2EYdAnFYFQLag3bdy2Rhow12/lCOQf5TDp8nKMJLNQm0TIhXz2
mbXL1ZK8mFHZu1HNBWYJUDvf7Mom0qePLOB+3VAtr2GrsCpK15lCBLlqYG33BXwJsBLkoEat1eFJ
I02jPJkA+KD72SPn1bHt6mSwJ7DcLLpRyoo8+h+gq2f1Oa8AgO27zKp03NQTUAn4FURw2fVSJ37X
AovQttGGh8aX5WVfegZQSb9znyCrwVGqOouDaScIYN854wBHoirSad0FbdPfZ+taBHyezLOAB0j8
6MxCK5zkNXwuDKwraNduKjhxogZpnm22Pl75Gk5kPCod2HQdlfMlCzRYRWNyaGuRuwVXDx+4suHC
jMqAO8lmgEFP1iXJlkX9adGAEaGLNtbjGEaozprSVhfaxCScWISLlHu/lsE+wOMd3DidtYYHegtz
SIFUKmzKrUiBHHgoKfatCgp5gL6aqjuRmkrcLlnZ4rQSYdXDOpLjOF2qWq4OCnthomgz4bBeF0U5
kwWmJjm/Q84xeqSjuJ68cUE+j8fC7eUM1MHl2amyxbcuU3BlxSWgEKN/rCUCF960HJznhe/gzQ5i
6HAY+OLGA0u0HiojD11m12vTI0J3ltz7zKwMP3Vd2Qo0QKTZSP14ZG7kFklrOG77kbLFbuDmdR0k
CkJj0p1rVMMpZ0PsjhCTtrQwYZD40SIm7beMAaBZQ010H3sHCExGmsX6rAxA2BcayinhpZW26Ao3
wXIfDjmJgvkQWWUcGVleHHTqD+COQiYVG4ZftzuKLge2nJI2t19xC/b8Mt5Fj9qnOw5I1+4ZlI8r
yGhv/dBkHrAlZmiDwgSi3QesBOOF1xVowhG2DFeCoBQJLk/DZ0X3RAp1iptX76c+jcbnAWbJ88LZ
duPvR4OF9m+Lf47MqugPI1nQYs+fW+0kcLGRK+F/odfv+4Aml6GDC+SouwxpIekyfPKWBZCtkWCG
2rgxNZRzHvk65eOhRfUTkizZtkgjlc+pmbGCEIBaLfHgUCTGTpcj18WgM3zSbOpTMijDlvFoV30B
Fi2dPigZgokQMB7ruLVa/7Ej+qXc4+EjZdQui96Py6YCG0zhqsf9Yod6PC2VVcq4JE/60TNsx4iX
0fD6A2VfcOfjt4C6DjWHHJo8k8+2DaksCcGLOHEYlvXJr9t04eoMZxD0zuGDNUmCjNxKlmoHVKzC
dp+p8WvZ20BrQRLyGkolv2d7DXDyIET2T92wZJ+bQtMyXTF7mjvObNO3OlzaD34u/ZObptRSZoG8
ASo4VutEGEV3tQSad9XTQHbYb3poFpWkCRqPQwB4w+c49Gky+uAS99tc7W0hS38PQTm7m1np2vdR
rhXMmyzoeJQGJIE7hdb1AIXWNA4gBwv/YBbwOpOg9qYhlng+e+aFil2vWOR6P9QSiWLEZnoVGKMQ
FxnpQO/BEQbm+za0MdxpXYy3q3JBrnaD6RDv5RoPuYwIcfHN0T8Q9TFcKXOEm9BDo4FtWrTNq1uL
5m4cODJSYhclh2HbV2viDlm68PPX4KDYDuCU2e4g57P0OWjc0/OYvgpV19/KdvS8XWV07J65V5D6
HFlz/Wne4qDYcl09wxdPx8VKk0J4qC1j4olAdsUtCQHU1WJqZHcZsNpEL8aCWxgoniFWPmJWDMsh
yEOzeO/UVd1DOrMXYVNjO9ruIUgZJW+lAZxLqYQCiL8SmGnwVAGXeT8FvF7wl2pvPAwtJLTd1Hve
s+jk+IjIh65xyCnU2Vlr3QAUHuTSQ2ecwxCylDVezitFOyEjK8cQ3tach86Ej7rMeKZ78DXK6FxI
c+H6aVbd8EUiFRkTIh9hKYa4rakxDTV0nHhE0cUsGfWlByUmw0sbhj0u0MpP99AvqYDXynaemtwx
n0bJ6s1iW5rVEZvGcJJ17RR79DbmTe06oF0rowWphSqm+iKGtAFzF2YEXHtgwHY9NJ9DAYUEdZy9
Rs/ePBjtHdjmiXyGTd7cvg45B7nHsmJI9pF7uxBjY0yK8fRM6R0X8+C/z1odFbtmNGwfqErQ57vU
qUbCdlww4ZdVMHiPLlzc+ThTCtaQregmRPcG7Qx5WUMWD3Z+UBhgesbOPNKQVZ8xS7usbb6kWAn6
IfU4KBewNGg2UZADxBRtolXLSWHsZu+EQrYkBY56EzgIhI7HdTWGj8KPOiduCtN6hvriXzOxtwqU
XT1bRT754xN0d3MjxZjK2/PEUTvQPvXYa4cWhFIU0EMDha5B4xB3Kcqj6lrSq314OJ+raCQGxGBK
O8e+JycrGfqgu3DqZpj3SxaB7aQArax4GprhkzFlOr+aIFcAYF3CQB8Zf6YpVFRzeNAdUC226XC+
qa2uivZ2o4yITV7ND6TjWtCq6rGAXzMaRo4zgE4pj14YtDyGk38KNpASvQgaz7GHdkDdNHkeUXaH
pR9cjZUlnmsNOWuX+23bxwEs+0ej8eGwLiPFbtzN/la7lVJf5tUwzyQCGPKJkm+hAM3YQxOderz8
agoKkWi3rghF6S04bEUYIUceB1d/DhoxdTG+XzCcEh5deZzZq9sdzyXLYUMEhLU3RBWJXSmkCXxz
yMuPamKZibvFpcwGHlW+Bye13kLmmb/qSq285XOu+4upHccvPJfYj3CqBPk3kp1qdTSpjY2LlEQE
Kx56qNpxSDpFeQr10NdH1OPsnMoKB+fAqdc0P1aVuxI05uDg2GuzX19nlbPuDFVm3ZWweQGxGqt+
wVoLeBFbkw517KzFYqTXxhLOdvUuWwaX9wvHljxOLSXJcGO24WLvCrXa1q5ZOal+pnEgq48mxHUr
Edrq+mMnWtpUsSLNtH8klAUqDERz2zeeS9fMs3cMFeFtAvRbt2yGzDPL7gGSP+52eEYMXFQx5e11
mPrTN5BIBhg/xISs0wBaDzooOK/kgZ9fFWuYfkVuVn2juB1e2jHK7A9j2g7lNzlTfR/wLTvgl/3G
ts5L18oGTpBo1dEuwz579HuG1XQBlPzQi/6hLpZQc4jorQzepL506pZiF+4xxyIv26WtZ5+4zx+7
CmRqrW+Rh37jvAtMtCUOqLTnFxnhsahCER39YLrotpLTaK1jWM096MfJdj+L0F2yy/9ueZXSoo5g
EmrDqndjlxt3ho98ce/ZcmCTbF16huR89C+0JTyOMgEt2KPdTd7tf4ewsrXm+McBvRbEvTfSBFIG
qvQ2GhzrHSczYJQhwEqbJICwu2tBGrLHqKF4/+u+8N86qQFeCJq1yFYh7kGd/nlYUUew4Bb8cRxA
oASntCjJmUyjXQd37TezubfNYQ6Gm8iY0T7Tioi52c+X8mbI7ms7QU038uJasA3u3H6Zz7/+Qv9w
FUYiKEs3MQuKmjfN+w7/YN9kEpKfG+gLDkH1FcKW33l0vsssfhxV8GU2fgspt3TuXdt6MxvuRK9d
u++MOJqw2x10wa4Tp6Nbq33QFctN3rshQG2TM0VBLuT7kA3vG+53Sp9ff99/+gGtzWCwOV4RE7z5
IKNHzJBh8ANSKMMU7mEiGGZn8k4Yf40r/k959V+McH+4639TXl1+rRcEf3+KuL4rtbY//5foyvqD
xxl6AsIEbALBJq36S3Tl8FcippnMHC0eF8/5X9GV9wdzGDxsgJpQQQe8gP/RXLl/fHdS8r+b2LAC
zG7/RnP1nYTxnwcVNRDtPMJBmRJvHq5w+3g/TqjTDFJ1VVuvHulglv08WxLVeAwLtZ+eo7lsvYeI
NC/jbIBf/xotiwNdPqpn4yptjHTaDW6I7PnIYBiGXEL+HVjDH27lP+h9fn6A//yAyCyw7lB3oGh9
syzYImjatBi+zJlvNfhWU0JKvaqsx8SiNRocf321t8vD9sISlOmErA0MkN4Gwo7rzDl1KDAbwIDd
ud1aPrVz0d7/+6swYd60ngirSbr4+aZnQL0dKn4S0RbFXatkdy7rYLz59VXeig+274LUgdRpdJeo
ieyfr0IucSQCm2F8a1XyMLaTeRNhUjnVvicui8yIsFm0X91O/M7Q9vNP9ueqh/rAQ1UNNJQR3M8X
Vgpt3cT2xt5EgblYy3TWhCcdrIW0ml9/x225/s/j+9el4MmAydqEpW/3p5V0DE+t5LZ7RHRSrq4k
B6yK0+f6zXSoVH99tb99MbaCTc6xoUgwUW1SyB9fFszhpSVNqodiER96V5n027uvtH7W33yt7QH4
6WtBoOMSiOkATGzu758vRDVZaBfoZpxaFhoBmVf72p3cvfLrKfHMqb6MdPo7QsDfnv3thL8JMKET
sBG/pYQAGczlTPBLXEw6qHBHt8M3uNMQI399F//xOpuGGx8U/zLfyAVHpBGRL7nO6mbNs5eS9CPy
Vr7++ipvaAA8GnwdfH/f/2HyX99chib7gq0NsrErezD0TNZiGY3uMRc0+rV7XRJ6Ukr32Gmi7pQ+
8bgw6BrPq9lcYxhkYqubG8dffyMJ+qdvjxAIPRXOgw3Y9fNPO+YerUXaa7FcvfrMLIBUH4xNv3mA
/uFJxUKEiJC7wAnlLQAJam0Vji73GHgHlFfiDKgPva5rG2YfC2OlX9/sv72G3Gs6dqw3BLkjOWIr
+/HFgFVdwHkkaMSQwjhMbvjRGsPLLvQuhNf8WwXo9sPCxUNyglCBOvHNHWSqbAWIXAn1c6v6BEC/
v7fyxvVJR3LsfWor9btH6e+vo71xyPA4AQ0AgfTmimTYST1ZvI5jNKkbeGvPnRVeAI2fkoKDq7ke
jf45J6pi7uzdyqFn56BDCUa6MSWBoKSA8GmXWj5lBq3FX9/6vz9PNj5pz6bORIb4N9giFS6iqZA+
C8bsLQ4BdLyNe+r866v8/XniKtSxm24csc9bPapFtA5iSPCUqjP95XJutyEm45t0OoKb48T768t9
1wz9vAByPZ+wdORzrIFvF0D46qaqPZETYEEr4QJVAmj+Zs2Kb67GLkNLV4hniOdM0mD2ipDBabhx
vaUb7jTHlN9Avv7pJm8csQ20tRkF35wa+gFYGUG/W+JpNHSnaVyH+bSROn9HLvzdhd5UBo0cMm/K
uBBn1hIJDgx8y9K/Wx225/Xt3WVzRrTK8Xcz2f/8uto9J1V/5O7W9ZhBRawdOj49fK+naZYkUzA/
npYz8w0iclPVZL9bLv7paQKXxmGPUwmL05vtrbHKYGHGzz4aGOtuYT08VAKoV9SOxunXTxI2rrdf
dtsF+M3wynJN/svPX9Zk7llLJyNsi3aOOpXWSGCIqyPEOtVUC3M35GH0aNOp9rfxA60Hm4ARJtsb
vfWLlRL0nldpbYSxM9X0DthKmpXxbgMToHmlvlf1Z7D7Q3ATaRjM0NGzzEEt3sJvJmFzVelL3y6D
dWGUXWPxQBdTmnSTPSOnmSx6mYMmmvUBYAYbTz2pbSIp+jWtj6ZukdwT0zEVxo7u4drvUGCsN1k7
CzcZaHqHCUQoTSAaNGyCJmcfd80EFPhYhZFhgISW+RdhiKhnOg638NJpkGTsQqvqER1OfQHBLWoJ
UOqrmug821mcMTFzcip2vTn31VFHZKRc8J57HymInOqq0KUmNdcP8oGRCx37Bd3QONGonMuA/GxG
8BwpCFchEGtKr2kvB6LcpC+Lji7NRjAdfYHUakFZIey2GCMw3dUYuUT4WbORkcyhwbvvmM5rAjKb
tP/kEvB011aE8gZhG5Dj11UN1GaNH4G2p9suu6K01ndM3pQ4mrKFWT60dfFx7Kvqi9ZGCwe7KKx2
x1iFqOlxSqO7Yg3Sl7ySFrs/ce4iZtKGHIuUNz88k+IQIqRAXeSTteZk+c6dojG7gH+Xv4yGb2rm
GhRRWQI5Brb+SB2on83JVUT1itJ4IfuPNIsdyY2lz3A58oiz6jNXXaSTqA0Umanh3omI8J0LVW2w
BTLHB7lD5yH9HVLy8rgi72iZrvZbXqTliE8wSrslTt2UPmVTkL/B2K2EW52hwXpyvYqgSXyh1bgb
5tQ9CSYlKQMeeOVlbGGO4BUHU24yTMXNGQ8h7rlYZsP8kDGRJQbCWkK0yCq6Jx9w9g4r4vmiZ3sV
8FP0ZLckGgdTm8/XMiD/IMJtZ2h0XnTDRMeFSyYjxyqY9AcxWHRp675v742mHI1kcXx9hYgJqjT1
kBU81s46mw9TBTI7hmifRcfWtYjaiKNejPXTTMd61xK/Yb4jQsrX+9CuDevISZRspwvXbYw6vKxH
vzPys2Srys+caGr/VBl646ijG6iOKNbNu8Aw5etkEX993cwAB3ZAW8CiFkZJHrlFyhrfiFkvrbU6
kAlLvyox75NBEWOeSel3LV321VtK1A9F1s0EmNacsfD9ep25Q3zHjNTz3DWKm2h0UkK4GAwx629r
D5w9qLZDplZEdX5dk4TBaH/7W4KSmZhmSW7doCyEf7Yzk5DYIporTsBOiN+2uxDYvTHDAAOSSVNy
BISid+jNulvOck20bwOF+E02MGBiFVg8EJ0pyit63ysmvlq4hLm3JU3LrnYmIn6r3FqSlHRworzn
HIlBlffrJytavQ/lYrnTnpi38gzyzUaxQEO02Fmm0b5k0zRFL8Wq1u6Dm0LL3fV2WnxWZWjxFqza
t4++cOvostENScShDtpgD3Ck0gdNQgc5gWXlfBzTHva5IgeXnkI0K2OXkiH4OQujcjxWiFxONqeO
eg9tmyRRpvS+R2qXTZgnLHWlDlQBgZ9kNFZ8RibkRALmZmQZh7Ij6aD1c4WFtnGfy2iQ35reTyF3
d0hkCcFQgYOox6qei8hcCaes7Ja8G4dovKOTwabYD9MIW7xI07kAE9xU/RH9pfcAJ7T0E4JGCw9F
TSvdGTpT4yTjIrLyEkK4Wt71xEvYVoJ4QLlH285qxstGT4LAoSP1VO+HEf1TPE1zfmusAax7wXu2
Fk+TH4mwOFH0b9JIgpB1y6+IsHDo+69E+Xn6BRmhh9vUou2fLTyLJAcdCF8ch7t5FPbZIADt4ySk
1SE29Gq5CzxVFBdZQ+QEK045L/s6b8ycSZJPvu2caKeafG/HQQTZ1TGyGWyqP2vD/+v7/dfWufif
/+9o/Fvb76A/1Z+//tj32/78n22/6A9wlPTmkFSj3wZHQgn2Z9vP8P6giqbvQ2Md0wSuBg5Lf5kt
PesPukI0/uA2eBiPt5bNX15L1/qD08fmn6WnQyfX9/9N2+/n85q3IfJwl2G03NgsnEHfHGgK5aWa
nBzIGhkipRNdv/XJhT18UeuquyqKwfx3tiWu4dFSoNKjGUUTj6PbmyqMgW1PBO/IZqehmWceQV3r
NFkmkjmt24NH/PZvumzWz8X092uyD9PhZI3kn29xG8ToUcqYm4bSZ5oeyxFjIqPBFKD/io0gmRHl
7MERpHLP3iCeB7YXNyYL49vs6PJ1au2RCAkgoh82rm54+OFh+YfG5s+Hyu3TRZhBTdxjjD0gELxp
bDrN4Ke9cEjiaJa1ixFE+cSErJ1/61lkQ5IJOYW7Gu31sPv1hd/0fLmyb4MrdllIedIgQm737QdX
Uj6AI2Ys1TAs9YwmacyQBOzSYfbbUuubZxYQJvZIg/UtuiVtXbJSRRxlEZpaiRYKDsSCVrh88CzC
bn939Pv5cPD90+HKtVA78pLwdmz1/A+fzp3dhiWLCqVNG+ZbpMH4dwQWUXBromFjrao8OBmayc3O
8/XiH+0ga76hzOJZImKs+zigQ72vhrowrrMOORSZW0b0OzcvdgV6+j+coohTwNIINCLwOV/DPHiL
0KrC3I9mj5shvdRjB0VgyLeRl8jGzFNgEgJMCOWeBq1+ysTkviIwEzp2y6C/RT5TXi1SeC8+lSHq
43rs7o2ZnCi5ICekREMhc0aO6T07uaGyHaReayHxzrM+DZCr+kROI8E5SFqzoxIR2/McGv16N5F8
Od9Tblmva4r0+NTaJIqWcYsMtrhbpV0TERM1jnMvI7KW947uHWLq4CVJO7bzrEEE2AsNNpdw71Xe
ZT4Jl0cR1DSrU1G43a5ncSN8bez9oH8XoBbnSJPO4WtgDGa50zl6kPNA5tph3BJvjv1ISZGkvRGQ
EmgFLe1LEmQ4tvSNPuuh7ezbZazT5bzSxyDKq9n6JaWm45L4wWjofd1P8ycRZJTSax3xMviZ5eZX
yOVWYojWgnRyH81ZssLw6OMRTQ+Dtray7zWAwV3ZowNPUMfl1+4auPq6zjvSlWxz5t+NGWx2YhS+
mBLRFAVMRO1ulU6zpuqoorkXcbPatGyqrTV6XAzTfEVjxxkvslf+oPAqIj/LVg+xNwl10ZJ84R76
tc7Kx7Hru8uwm9B1oU+Wyy06JE9Sjqvyif7VpvIUUfiF5EmM0552KE4slApJFa3Bq4lzkJibVhJ2
I9xyvkPOwDq9pqZ3aYz9XMWlkaF/NsOOJQ31jfk51FlRHGQUpdchQ+iDv7SLiCtBgNHe8Opw13H2
S9Zh6oHtov87u6sheAbtwWQsOKPjTWk+3K+hE37JaSMhR8v9GKlhTeJwZVn3sHp6fZHKYupjC+fz
/Di4IwpN7Xw/v8MWS7CcqztPzISXKLuvPxisLOMpdTL/XeuRnnz2ODNXsazEdB8WqHFjDFRUQJaO
cg+v3diclde2R6PorQtOUZ8qUgvRohhN8WntXcP+jPFLHzqzkF8W6XkKL33BUqWdZbb2Hv7NPTLY
4XJZ/cup7dcvVjmY6Er67uigoP3sNba8RkBqPga9Wa2JE6GOJcxtJmJx0s5Nn3rVWfhD98HTwBsd
wurjMreqHd1TzqZd3xy8fuT7L7O98MOHYi+6THFEQPR4iIoM0V3tuTy7bou0eq56+n5dKFnHp876
zKAfeXWfp/YHq87Q/1hFPTlJM0p90p43wOdknzhYZvCVGED5aEgCfBTqnSXp+f+TJNGV1WPTMi+M
8UrmF5aeOWIVaI3c2gGdunbtO+mieydgsJYfioYkDzQfo9hPivjL2OLnttFVF8LcmyLykEB2rF/r
tKwXwTJ479xVeq85lu1bHDIzTjrFOXKogzMCo+aqaQgLo4HhNZdIJVhVGuXTMGh6gPAHX9aePpSD
SyIhdo2vMNT1tQrmdT9YgAyTukmziwlxBPrFZii+Nd2aJ2vqFGjh6Q8QTjcZxd2sRRgdZzISsdTo
9YEsuDyxUFdeFgjWklnidbheemOILktlFGha6OfEQz/7yLqpvAnfJpsC2xWvm7nekmYesKttw8zW
Qc9DQplwru0uCw7doMRdWFv5URaFWcRGChJr9Hr7vhA0WrgzcEs7/Eru0HhPKmqbPMkXUtbjrDHW
LUgUYkRu282B5kF4kpkgf3eY3BwluyJuTcEIvSKrzD07tbkcZdbYSHuNscP2UwNbFE75Gvq5cy0t
PZIVPKfpfY/4KduhYkbxj/xGPVTAi/QJR9hwz0k6w5iVp/6lNxKOdjki+96Py7zeGfXMAMycttgt
E3mqyDqV8BSvHx3RoXJCx+If1ijYdh/IceF9MTSVcV/xpLfnfIrW6MSGbKRnwgvnajd1c3ZQPLG8
24V70wV2kUQT5KvRNqcd2cvYLQtJ2HXndRfIOu/GcDozS31s0tC+KsZlOaD+PCJVPnJA/VyV60Nr
Rl87q32wOMD6hf26CHGr1+ngrvldbvTu2dOdunUdDj1x2YX0ljbMqJdZ78rWv+4tM8d3QTTXXE4X
c6X4T4WDkw0aVUy+grWFNK7v0ymaDwqz8qFuI3kal87a4aJ3zux0AbEdufwK4zHbu4ZQR57BYI8k
sH+lfzNfjlwiYPdp/L0OuY9u6KinBi+HSSfMOGULIVfQ0ELCvjwHiO4Fktlhk99GoCCkNRbYi0oO
XY09lLFbDJ+kWg+oP838GqH8MO0sIzORcE6avBRuaCo+GegShyRMQ+NdmwtxYH3OxBnVrUOp5VSl
RxacMMNr8qg8fPde1j3isao/2BJmz2Eqqv2EPyJ9qJVDSrkgFJ2eDi1HsOOpuCBV3abW7b2rkfi0
A/rFGWMTSXlJpGcvQ1Q8zTdA3KINgTJM+oqoznmfjyCYEwQLctxFagRrYVrueLJC7d0oH8tCvCBD
D5KmIbwtWebgu+FkXR9kyj1nGfQcK3GzyntRQ5Ch+quyLFmVScSULIUNjJ866j3vrLqSi7lMCS1M
IF96rOl8LVV7B/3PO0iyV2pEkKL8EooeVRixVftFw2DcOS0iSkJ7c/lId9CMYlhFnUubqaIhEU4Y
CwMjhz4io+IbbSRUwUObw9cs8/rcER4piDIrNBlRBDRHorDfz74TPme2Ww0XdFewrck+d5tzD+aA
nWNcpmNmEr3p1uQFcgKPdnWu9G1Dtll2Yjcpbwn2nl8Gu2ofXOmRLVmZ4f3IX76GBfNhpFFxERSu
fd04pXiylwnfWmb31keA+N7lxg04ibS0/h91Z9ZbKZau6T/UlJhh3QJ79Bx22A7fIE/BuBgXLODX
n2dnVfepTJ2p1DfdSimlVGbktjew+L53/F2OTvAzm4ZxN7Tp9Mk36/1SVmpeceG4Y/j1wGQlBg4V
F7U3vPjEiKHaJKx7R5tlnazN8LHY7bLb2OUgpabuONrVALfYSdxmMCzujio9LC9TVltv3aUDNhwq
cbb6NqA/b+bnrLTTNPvKnRXPPeV9W0sP9eosy9mX43yYel0lumuJ9AQLpDuOyW8DMD2bMuutOOgW
riS5ouveNbxLJbdV6evZd66KjF5wmQ7A6xt6ztTUwcdqUmgcdjxuUzqdUgzVB5Qkq7fj7CIr3nKu
MKa2P6YaFWy8Zs58oiMx2/UYWO41Ss2nKveaK6lQhq5Bt96vncQEQPc0zQ+6bUgd9S/6y+VkrHP1
xmoK3i308iB4axxI/zXSHdW3213uNCoyu1JHRP6zEbEz9l+N7abX0pqtK/Dj8ScCDutYrgC4UgAn
2rrN7nuzuspKMDlw+mvQfdNOWADOWWCcKKOtXv201e9eOrU/J4adA1atB7MqDgxxF3dTOx7oZe2j
MJipLsbhGnc4lKPc8u291VvTzWbIIKG9uOSFRu5XW0tvXw9CEQFI40PVy+7J0ezobeggsGho2YXo
zqOiqKyDXrvrgFwvIGI13YqK8jDt0+xoX2oRVU95o+Us4x2geHrS/pRz1ur1CvGkOnezNp4YucCL
vca4IvBmyyPB5ea6oxZO+jwPEnw59vOK+xO9b7dd6abRCVGkH3mXYz9opn6HVXXeyarAI5M63z2M
ndhPCPoplHTTq97YLtaEUURNvtp3hlzbJysfmxvZmD7F51jrwSQdpunVoFV9qvSe8hB1hYMB04Cx
rkdYIy8heGK9km4zPhHp/1uggvzCI0tz2byINsox8UUBHERUTDo9dFgQDrWpDMb9vBGJ37TXMpdf
Kyn/e2bv5sr18VcGNj5q5fTOW+Wgc8+6LuPcGcdbUHED/1E7ck/5BYBkSatlw+SRbmzqxOxxiQvI
FOJEH/B92k+Bm5fHhZzEfa37nBGk6cUNTmwasyfovLHsuQ8crGIm5+4npEz4HQz4IafZ4j2TpvZJ
jqlxg3WgOqyjG/4U9BrrWOE+uTLqjgTfuX4Ot4wz1/NklNaEYiOsGF6sViWGSsszlQfhHGnHZ7Wy
8PXhYzKxaZEde20MMxXUkzJJ0Fu267Tzrb1W2SPXZIlyp3ASareBHYV+JmOyIVVmqU/Lat6PQPVI
sHhJW22z7msZHPIV+JbmL0xyfcctMvvtmphUyNP/uM77Bjl0XFWsMRbvlqeiKJwj1Q/FKWS+YKFr
nM/aN+VeTvqHozp8KAMa3xcTtWydFdvesMPvS8jFmattobbJ5UkUxUGAAu+GXt2u9aLRMqFvN7Uh
H5nXtiOupDrObZt36VJc25O3rtic3FDSqUw4sOjr9TBDT0Sm4PWe8Xgfgb7SPcPxL1iM/CDoyXqR
ZSBu+hWI2GtzVOjNNu0DTZEblW4fowgfifC34i4th7jrrCmm4rLd+zZtqjxA+OFd53qhURfdcK1f
tMSzEy3ZQl2gRoK9bs19XdZSxgjQg8d07bo9wnU5Rb40GWq8PD162/ZaePm2H11nYhlDYRfxApO7
fu5q/N6hP52gSNB1yGlSbVSpmUvYb/i63YCtia4kRv4wY/gw6+YjVe1LvSzhV78Sw88flHfBOOX+
Ke0n7wbvQXnRKg/uK35L9+zP7Xxr1N76Dts03GurW8Yo1Wt/RNfz7nYmji0/HLobiHn3Hc13d++X
ZnnuXcO9wX/i3BOG4MZmy3qhrcJ8YKH0zpSDNoeumbozujWcQhl1cqdmqKcztI6+UfjyH9q8Hm77
QvCPUhMCMBnOo5KLAbTh6rfBna0PqZVMTENNw8FrNIniFZLao6gaoltGEK+T5wcjf2MTGCks3/WM
dT+7YDO/YN7wj07h+uVwhx+0RzjIELTaIpHBqq+gecfYM6busICkNwRHVz2ngutaFAkTm4e+ZVmK
PkKS4PwMbIdSjbT1GDo37M+UKFo4B6Xpfc/Yj1VMVGv/MHZ1+exsfFJSEg71kAbGel4GPAo1Gq/P
tF/IWUDC89q2uj1njfdlFHVzdlcxxgZymyfG9kd6H4vrvmSjjXxne9BUBb0gh8SSjDf8aJpm/lG5
YfXdXXiI3PYZs2iWaWtzPM9yE9dqoPKVtOHuKaT88MHEiLkruWmOoqSTmSKvLFqwtcbNpOxDu2bG
D4xsD8va5YnrTQ80x1if9XixopGodVPN+hdpozX8imUqqusXo/sQpjubB04kPNBVm6mELcnLI7NY
0qPEf/O6DNRea8jLq8wvYRf5wrEmmpekrBGvTG00fURuh4/dZNFOtGBtwHPXEEJMAyD3u1qmLEaZ
Fx7VOqzpj46KUXp7Lvbq/TYsywFLlP8daH/b9VjhbrqsfZQOMWqf+LncGYOO7TXWQyaDeQXVGZu7
uaq9dIc1FaPLMpjW2ZoGONxg2uyQcoUFvR2ZHUv+3IM+XUwGnflhic5f92mtpzfB4FXt56EXh1RN
BndhsNlXxCW6D3M1AC+FqwQ7W13XEJD4HZKLDMdXWRVHZwiyfA+Cx3Qs19oPr/A4pDq2BxwKR9Gk
Qp1whgn7urMzoDSktrMdWT3WgQRbgJGUKmTLsnSdHXjzrQW6HzHdc5w21XuvdAHMXWHgiy43rfeq
c1ahW9j22v8NAld1tE/jk1nZX0vF4RkZtTule+xNrHyVP3TWnevX1N/IaSYtqGRq+ZotRz7ZLATC
E/X0A83zkl4Frq6flRzqZ7anvma0k+7bNlQ+kfKEDW63Jp14xaHwunznedq9nXjKWM9LG2azp/Na
7la21pusXZfxJMESV5CLdLwf7DRtzoE9QYXh/isSAmnkNU3jxhqJML+Mm8T2NocmzBEi4AF8yL00
oC+YPN+SW6tYOiIsuvo3vGA2JITR+N5PdEaqPrTFwJmeWzb+zMzuQA7t0FL9boTwhEA1XKe9tcwF
R1eFcQ4YHmCyOjo09g7RYNv89822cV0xNcGfbGO/3M/bzOON+9adf+QFosO7BZXCpeIbajCugPKe
0o7bc2/NJBnjkxn1sKs2ZakYc507x0E6AOPl1HkhyVmNLZoNyzf3bXZBR0rbWG78cgy2OLOC6QXC
Qx/nKq+9H35riKhOPaOPsV7R4sSSyM7sNU54w1Se32QZBETsTIvMkxb/oBmP3BBmTO1LH+DMrXQV
B5NbbpEVkkAS1boERZ+FJBB2s6ptSuqFfJxYMYEl5HLo4IG6IDfA25cW/smZCwdQo3P0feZlBt9M
06tI+ti3Y79U+NAWhjYQp7JZnsqc5IWk2Hw3i3waBbF0usXinzbM6ghbMNPSltJ2X7k7WIhiWLh/
6SHN78n8aL4ULsBn39Y4TzDB37mjaY2R3QZkGnvbkqKVkIs+TA6uriP+QosgC8JVwlM7DOC0OVZy
AiO1N16PfY2Ch7Hq3kbu4sXT3NTPDvP7y2ov261oAwQMXd/Rj1Cp1vvpmaStxINYAt7NUx68b70W
ewOknLf00oR+hCplli+FalIGejni5ZrFDGRv5cFUHUftMvKDPzdyDwwzimtcOt4BUp94wCKkLZya
ae28z+hEcDEbacgdv3rFblowQCFdsfUZF2fxam/t8BRmjrq1hio7gDNwy1ySfcPkkrOSHZXytopy
pcrUcdtlRZi0TibrhIAsHuVykw7CncVksDIMy773+oCIjxXtxhAp37Prk0EixRQbcx/w4k7Jv0gC
0Pg1zi0prhYqZuy7cDU42FRFezqFdB55m8qRZ9NnStyxq3Fz65J5P8EZa77Rs8bYWZhSP+IUbRz6
3CaeCpPFnWdukgaOrZmjXtcBI8Wa8lW2lBtwt6jCJ8nAx7Uu0mWQx22Q1e0YKmHfXWT1NoCExWjV
rb4k8SFw+RUGnso5Jo6ONRBXJve7SRv890LzlL9zWfNuUVDaTtLNsJwhooEsXqahfRs9TQpVrzEX
EI+i6kfw3PC96FX1ttp9vhxKLLPPZBXzFGxZ5Txj+G9AHBusz2jWCEHoqFa/C3n8SlaCYHmxVuKL
klEArpzMQjcs1qPBTxhILKi7vK0VuSUZ2V7IPzLz1h0a7yOlq+yEmoAHdMoUly63FjM/4ILs6qiY
Gbv5RCGNxHHTBqR7dbp9FbZMr2VvyGs4zLVLBG0qt67o+dUm+qYOWg0G/GZq+DuqCDInKfoOiRUr
RqpOpm2P+tBYrUPHjLfVvDEGvIBIQGa33rW6XsdYomFraSXnaIw4uOpgNxFNcNcIwZnHS3hKwDmW
dM+CI5vrqdT6enS3kD0xUMH26ruy/VxJdBtRn7n2euWxHy0PY95kjKdS23iVx23VhD60/U+tiJqI
SdSE56DbPpx//MFiYZKX8mRuhUtSCyTYRztqcTuX4bDux8UOG7Z3O4O1FV32WJWzbR8vh+fO52G7
JC5M4rly16BgHw3VD1GAm5zCQTftrhDZNz0MRey0GTNdW7jilM/ARYTVhOrZ84jWTIZpINKuJa0K
nLvnVYcw09XXaW+Lbk8ahzhgIQPkV6D8zXEebd4MuY+0PMqa5hpHTUOvWkgB3tdEkMt6XwrVZ7cY
snl4Pbls6tpc5p4nEKDEvhqroNyO7UxG2WV/duqTJ1S64dQ1upELJIffQ2tkCvrMqJ47pzfXK+yT
dvrL3vytF5G9pPXJGa1BvZsFHvpnm4AhlgByR8Kdh9wu2IVgFP0jkh5kNLlV7TpLiSn2WyzyCQhQ
kTT+CO4zpz3PECRKkZ9IBy1YL5HeVJhqA94UHy7ZSRvRL3qQKFPKsRwfJNbTn+TToWwZe+Ese7Md
My8Oe2/y7ibDqJnmsgKRinlV0dr5Y8oaEiaABl+Cuto+s8JMb7ytvcQ8eN4Vud/bi+u1BRP2OP6g
xLM9dmvoRV7mw+YoPzzisK/uenIREruzzC5p0i24Zpjjk2w8yAmsbPDoOr76rGSQcfuIIjiYhCLc
w2PX31Y3zL/HDT8uT9WaJls992QEdKW40ihurvyOpLTEqLQuYgNTSKyzdH3BG10c6TDeKVvgCa/y
LXhb0L//Guld/Wkw+ibUnDXHoMr7pCTP+lsWMnQjyoPtm3kt1SmYG/Muv5QEHHO0C/ZZpytqMhR/
Q1KQV3XkMPCOrFVDFwGVtB8dskQO8Ekby55Ui4b3UJ+/O5tbHo0aqRRhyOKKCu3l7KHeiH3LEGcq
9mAOlyq4pSPb3vmrUmG8SDypibuQtQoRkloHSUrzIwFovgmP1Zg4SMkEvwk3dzmSWVG822rENhyI
6o4nqDOSIK8ZKoN8nD61I2pwQ6goSO+5vFa4A+y4AkbpoaWLhhxoNt39LHpR7dpA5ndEprFnFN0I
teplxAOQmDRnkd2n8nHz6vw3XDaHnTWzseXSNMsYSLlz4kHmNrrSXOGRdSt3x1zbnLXqaPjoqwJF
ej21XFZc8OVcpKdVaIweYTj9Ig+pTqZ+Gq7tbctOVltDjlnpCyL/hnePl9LEFxAN5xHRh3Zx1dbv
sHDL226afxJDufIqbKvdCqJ1DX+63iF6r5bYcIfiR6u0lxCCgZce1LPETT56Z7UgkvAdY3rKCW97
J2qovbaQWNwDpnLjb7pv9qY3mMni9dwbAolsNKToXmJ+NFzkorXTU4131YnT2dD7wO98clcIRss/
pDMaZ4g3shoGEhuMshgO+aZHci75wMQl59KPNNsxUVfeo7mE8holCXEn2LOCiPPUPdp8Z7DVLPr3
LpEHOuo8dPK4FcSJBbl+hnEgNq+abEA2yq5iLw1JUED7Kq7KZmrflmLmLabXvP2puzC4LbZy/SU6
Is3wMZLSAUD/0liGBtElMy4q2gHAwqlwg+8nHCFwybK+8gze5GtDJMk+M3Gqa6P7bQT2fPSaTtXJ
RSIU/69cWyuXmrQGvIXgouTK2Du+9mCNaR9iZqO/8VwWgFKjXWZxHep/sY7EhpcmdUFgn7nYNrEQ
/VmDMnBemk2Xc+aWPSc1Na7e1ZZO86f2bPg2UwZ3pbaZLP9rZc6fZVkoSkhIQE+C9MvE/xV4f/nY
ZioW7NYKQrsxCAqS9eqmSQ3mzZEqQ5aDoJnD/+YzrT96Hv7dDcCn0g5EJQAmQecSBi7+Irgho1go
WcM+q5l+6GguWxMeyuTwilAQqWGfL3p6ohkNEpfukhNiiLA8Qvqz8c2VT1se6UfmBw3L5BsrozBZ
XoNx6V48W3nGyTdAzFGpirL1PqCbmaE7zy1/y6peS8hvfApHj5o7MOjSUp+BaKGAJo+OGN7MopFH
GkEbgjAJF4j7enNuZ6ubfoZsuTqWirH2oR18CxmQOXXqmE9ynug80uu6Q2gf9ImlPOi5ksWo/xCr
e1GQGF3FKcpDB1RGXvSTKCYY1L5UxslM18qAVdI9BVT+vJ08p/F/LA5JZXHFrvChF827LqfDZZcz
WhEAwHAZ95nruAnmp42x0JApnh9kKX4y5FggTmFhznmyjs168muTnW3xPNAPRD7d2ar8Ht6E/fqF
koi+STqPHiPZhAWzxrIEwQHGqiAerrG9Q1HOl05EanQ/6xDDAOaXZeoxkC2juSvJBkITnG9+ojqQ
aBbNduEIAB0zYrN0pp6KUdURWSQqgGMRDMOV2CpeM+FG4B4KogHBC37blVLWThBNjTmYVEVJm1LU
4rGQu9JXZIy2hAcCC1gVIZg2shkvWqmNPrtWbYp9vxA42YnV/EdC+L8kM31q0TfIv3Z1/Knj43/W
/XH4bi+tGeNf/1eXn+b/9IX8v1H7cRFn/uciVH6RISve/6RC5Q/8w3zu/42+AtcmLBmVH4I6lH5/
V6HSBWIS6EDGDpami5eOf/MPEarr/I03IMpA5KFELRMz/88iVMSpF5stdbIYfElp/9/q2H8IHv/e
xPIf933wo/xFQYcmlPOVBH2OH9/G8PrnY1b2pQhmZyIjN1R9deA8MAm7DTr/uWBXUPt8Sskm7NEw
+XvmoeWnPSMK4ideTmnYolibNx/aq8onJhrb3+zpzAlHvB0RY+T+pGgUI6WkqOKwEJV3aAA8AEm2
eb5b7IAMtQwECPVbNoZvCsn3dIGPVwwQok9vmlDweh20ImufuEKAH1kFHbCAqZdrpSxU/6HF2zIL
oP/v9JyWRygOwFa/Xm8ztPrvZMX1v9sOfqyE/X/fNgxj0VCE1S/ONeDTgBGhiYI6N29h7pZfqp+D
n5x4ujjkaY6C/NIJRFTImmHkTLUbjOzKcnMhEuT47le99ZU30nIZEwv5YisuNXtaRiBKyrnYRAuz
VJqE+UgPtqVgJb3c366agjJeln2rPxRWfWe7Q9gjXBED/hdabA/Eohm3A8QraUFtWX7lJfksEWay
9Tz4nSDxC6aCRVavoAB8q5YVc9DrOnYHY54TDF/s7SptnCJyabcUu7J2nHSXAvs3exJQupsWvcNM
LtRkv7ljQ5Vb69fDQ2AGmbFzRrN9LdU2ZolZuTU8la3CO/IzOP3rjN4DVsRxGQidlAT7GUxjL07r
iQ+q2CoIewdpE3I1bb2zBVoDUhgZ4svItTrPOfKNY4rqgGC1rpRMtnajJngxmBK282m790fbumQZ
r7o7hqVbjpyGVePuDd2wVi4tEZy+qeswbkkb/CkhtzDPkL0HMO1WJRlLylpZoIKmMA4TRd9GAvgb
9GcyllY+yIMCjvqm7UGYWjFOMU60zj6qvu737BBUjJhYhuddLnJ4yAHlVhaRXWs/hizHPwjozE8N
H/xjSZc8RHvUOISdO9xjGQnsYxyM4/xzqQZwkCC4rHeWmCQRoXlTTnHJm/+9zlbCDVMUrVd9OLFk
rn5Ip60dpqgNgUhxfXuyI2Mo34zwJthgbxgAg5BK1A4nOjSj4YfgouO2ERm0oo5zmce8YxsOfkaE
D+mfeC6qvNiRSrW8NUzEvzrDBp50VVjz/YzuiABAwMlHZCoTUIot7GPYLjq7fppElK/dcENspOXF
BU77o5JzXe3wX1xIM8KSCc338wD3k7Gsvyvym3+B1vfMRbMix7EsUeWQYIuYMBYmJwRsbT/8trKQ
5LYSbTfeFq8i1wFUmt+mhvCv44k80pdAtg1d4yj3ykgJnFxkCrrD89gU9e8aUvxNjqoHqRq69Ft1
jOV0hKNT8GZ7KxMkShRxTmMrLcBeBsaoEnBaUVpY+UtYCVvHGvwYzHrJTWJ5FeFzcVVY2UZxJ7KY
ZGSV8+LaCjczXknZIwD7cvPEjQfqe25cRUgmCBoSRIc3PWJeV/OcesIg038BQI97L5cwYqEiwIpn
dAJsCo0mpbN2DMyTP7IdHCDXyjTuapwg+3ZrbU28W8bR5Jeb72C/qwrErqviOHQyd6h3w3YhjTDY
wewSy2MwBm5lMGP3WmqxN2nHfW29oScWmUHkme5a8YUgZ3pliHGNRJskrB1gbjN7T5mUehLLCnHO
FFX5R+Y0G9KYlEZrzxIW6H2D4bLj5DGd8pMfZ5lOhQ95sjf90X1bhDuB3i7QDjlxXfmOOO1ZH4d2
2i669c1SP9wh5w4xjNXz76dlKqYTX6Px3qBeqvYavB10rKr7L/A4eLlOpftS+jLpu+LBJVWOQ7hH
xQVAeQH0sPUc7YwmIw+5LZFlBZcV2ymXz4MBzDwS4nxPHoqlda+3trlhE0CSJNOTx6UPi+YqbNf7
S8GnyKAzCgvqSE63FQCcz2Msu/kOx+DnyGebQDIRWU7napgOmOHImEPFhdRZAfDrxAkbUAhA0BJd
qUM759jRwFJk3dU4eK+EXX4xUj5ecrNcDX9s2e9Wdj+r/kZWSECL9YjN6TSq8tRlYrfOCKjNJray
+m4p6B/s89dhDo1EsY0eg0E/TSTAFBF71dHx6wn+5MdMKGYseg+OIbxpcofgZFLlzJ4DZvoMZdEQ
0dYmWvBptZkdMMkD66U4453yBYwy36vaJKqe2ZLk/L2xsaJWjMlbVSejs55JfK/OLv7ccyinJ9Tl
MvJQmHcwoUddHe1WXprih1OVrThKm/A4ZHJfgwyO1nSafXEWVsfZwwroLh/bbKq40cF64s+/pEP2
MpYunHXjPtZVcZ6D/CqsnIs8cQY2x7hnosqce2Bcg7DMfZe5D3m9fHpG2ezkjBQi1p41B0izR6qL
MxQEPKgDzeCuvc9nl0d0u8Jtesa8eQXmZMWk6LBSu3cTRdEIA53YrJpTlo4+83XYv+K3SGRZfbc+
Kd9mfZxK+2iu4XM3IpvySVmLVxlWF3g5Nv3uDiRxZxUOTpVQ3nAWOYi9ZEFAYdnuWPxJUG6sZ/D5
JlLWZZCp1WfR2j+Gnl5S1AACAsVMAkLK+7Z/mu3yleOU7DWRn4zGfpi1CeaInHk1CtJ83d4NnD2j
z2MftFd9X7+z276w8YX07FnWU2AbMQguDIgTCsJuLTi3cLkZiZ0GxwBS9trlYc75f3Y8QLsWqRhB
v4ZNTuI0fIYuQEsbzNaNtiD41PLqdnXDXe1/83E4XqvbvBhoQFFg84nEmgQ0aqGLdXew9Eg1GTeA
+IyvDdlP0+ndVm/p2e6G7nF0MSAT8hjPi3FGPuyWGuu886M0u2jEFAgxavtry8ji/pqGebveqoxk
Ox2HdT9FVbM+2K7eyxK2prHZt9ADQyW597LpDsNwO2RzdvJd57bZLgm86jQgMOObLz62Ir/ZJIqz
lNfGkt0avndSq38P9hczYBSkpJlJI51HSGcYFK0TII8dDBhbY4erkOkni1Buw5D3iuaBNqX0qKJt
Hr26bVQ3+P7wkfh0zssfDb4Igtt3HidqZop7m/eMJ5CBWbgAp7Q6ip6bTfSHbE3ysCI19i2v7D25
CD8ZMl4LLB8i/2y68NqtH4r11pgGbuf2cVodTM1cfm9+Zwg06OVGaVhDT2ebvp+y57pGz2AN+xSH
+SS+jFZdr365m1Sa3mDRuDJVuTcuIpZwTaPJ/taWE9eNa+36nGhHUOQO5IlzfcRtFTXDdLSycVc2
s5nMl4+CE3tLRXvvdplpHVIHNy7q0CSrfLGfdXXnIbCuhb+vx5ST2d4+q34t4q7ytsSyQZzWgWHE
3NQXye/7lkTFpNwwA+jGPQpf3sL2XZHM3uAP5zgZi1dJYGXCr4bKT1cX4VT/zmg9H0X7vthGB3Zn
rsi7webzt0BxgU7ZRuOuU6s7S6d9zloAikoMvGlDbI6h2ezbahrW44DE902YlQjj0q/Dco/gDS3t
qEyox9YnJUSlk7GXVcm7YOym4tad9YgXvSjcJoJZdj8Hr5TvlotkamcLP+2wpV343LRDGB6Dh9eM
Wk0D1D1PNYH9/mz6sVh83ogqsIPI7dLxqgslJBbeYefMAjN9891W88n206BI/CLVyOe70H8oMyl/
1x4OYPj6ofsxGMPG5Bn2GhXIkjXPJk7++Rqli1Xc+Wmh7ulKzPPdWM/uI1yLRYJ1J9watlaSTlCu
S/fFo2XCBhAOYO7lHGzwtw3BvhGQglcmHSUndWzxakAGZI9jbCm13oFrzWon8X54CVkDiz7y6jHD
hFpnIA3tlvyAsmFAOpud7/JaDO3LYClq2z+3VWG86K01bhlM1v6qWv1qh0U++LKUz2um6yYlo8Uo
t48/lut/CYT4nyEM/7+1i7Lr/1c4A2hJ8fFnnOGPP/F3oMH2/gZeinib/Bn05f+UcmdZfwscjKzg
zLSsM5P8u9sVGu5vGGTBISjD/AOGwAI5Mg1eakftkH93SWCDAQnJo/q/qxYlG4e/ABgIlBEg3n8B
GjowUGu1Qbd8fNUPyOLfRstrsSKE9n/j6iTh7E+gxiU8K0BDQZupA+CCqIev9Z/9i2M/kHN2YRRN
giTIG9f9Xpt8NHI/3DrIBBZIrFqDa7iTf2siAtp1rDaPAeqzd+pWmtvW5FHsJ7SOofTQOLkE9JY2
ceR1bn8L4+Lq65aXohXOeZxGgw53WyWuL+z7qk7dX86ahY9t2JJzANToMbXuRm/+XrFXcThmzmfB
aoyoPnslPZ0Ecr8DloCshZ3Bm7RSdWxgbYSD8Oe7Uap7krfVd+qk1RARZfcRIjI5FILZqhgNcM6F
BoR5hbNoe+yyWyCJ+Z0G97LwN19rSKoKuDPJ2RAXTrKuRf849MigqHRwBS78NQXWYOLNvqHXYVx5
mxZ0lY5tQmamMu2okE5mDOpRUvdSWci2M6M2H0XuO7kVHklVpxQlcSbPrfuzSU/NhvVwaVfyWQM8
kfp1tWvy4XJdgjkITdTQ3UBMzP1cWdMn8eroOoxJukVcI7x8H5eevvPMnNyTGbo0Dbgtr/WoHZXx
S6Sr/7DJtP2a/Lb4YVF2GiIAhZ5PZmucL57M1XtTW++LU91JcjJIq+U7tzRBfGdywoPXtW0E5fGq
3GZgBnM5Twab894a/BRz3zz+HNEiophEeOSfXcRFbKx03xGykg8bb1PBGk1dlFm82O1YqrOB8NFk
+Ju53bJeBuKMO4wkLDJWcTOyhE4o6iVOu0jwwW3SIMLD4CkdKgG7PsvPwdQZW0xjAHtHxcb3TH/D
qvb8DuqpND0tAMjX0UTFMfm/KVdA3AtPWvNpir6H2AoBv8klkZegZAri08g1R7YhcpZzAryrwGEK
n/M2FlYRlNFER8X3nEJkg27U9lfYEU9MwvcoXrCVMhFVtshZQIG9DFRIoQHWnA+ClpMCjl0GLsk9
aI7Qy9fG5c5tHbv9LInRv3PNtB+ScgyXHpVuINFo6pYx1WEd+iKDGMnyHKRVuzOaoPcTXQFYJ/bg
9vN+vvhps4dR6ZVzgUNp7cbvakBrnJgq17/c2vij9MhYzmTIVQigfagPsAyfmPXcwMuyI5yYeqPe
W4f2GAA4vvulU72uQz7USe1Yi9pT8cWXI4Vj9ruwGoHfwxQgEf8iAkkSq4LsAXdo+Mk9UbinbkxN
vlyWZU6RoAQG8tCjfgy5kbsQz5Vd70u3GSjUmUJOE24fSVSHaTzaZVCFCWybe7dZVKbwiGKjjN1y
2eyDaLlnIPAwX0Lh+AF2AZbsSPHSJqrRddRzScnPz7Fp7OCk2gqdCieYx6CGZnWG6/cKsiOJAEbx
aY7fjW+xm64F9pqmEdN6AWt8HJmt6/U7x2TnuDfnRX8FzjgsDHAzos+8bdIqyg3DuM+svnilDm3K
Xp1SOF+L5U2f/8bemSzXjZzd9lVu/HNUAIlMNMN7gNOw70VSEwQlkej7LoGnvwss+3dJtqvCd+zw
pMJSFXlwgMTX7L22VQzFPaKv0g7rGTNiAN8/ZZFBioPFloM4ogM+jYQahy10sYoy27eL09+ijeet
T2mVtHtLlSkiijHu7uHIeZTauPBJGUEg8oFrLE73WWnI5nxl+6LDMcqmfN8NgOP3Zqnr8caUy8rz
AtLZxZQfIWD27HRMCCZIu3ovkPMT4xBNrgAAt6rmrLURyu2nJLWtkz+omo1TlomXscB6FszCp2jX
kjwV0qO2B0lIE9stlay1c/15cchwMwd8DsJsjUdhd/H3geAVsXM8jyGfo/3pIk8xku5RA84vXtqK
4kSS3ASLxtu6j1QYcQzepOy95z5XS0n76DmXChW3Q1DH1pSlZjF9qbr4MzbGWoarwldl/LXWsRre
vc6qyg+cCqv+RheSlWEOQU+Re2JZc3fvZxrDYF8rY1UBzUyBmD6Z2GPul6Ix5wffmOOUjS57e+4t
N6KIr0rWsgPTk6SamsBDxJxvHPvasI9Uy9l8w3W2jDMWmsi9kKhOjbuz+e9HJ6QI+XgRsz7nI2lZ
FPTfEdFv9kdmYGQ6DbaD33fXD5PBcK921cIsq7UZz1KGUh4HpTFaK2EjA2zanken7Z9m2toep2lO
BtkXd1k21ip2kPa+Qchjh6DOxXqqFlXLY9TbbrFnVjdxlAyR4PADvJSex6nVOKwhhXRvjYF8DQJT
BH0xxiRvfCmtJEeAgGnIPkZjlmODjpAR7JbWBVHlgHQj9YZZcSvvEYLV8lQx7XHPaJx8yvVyya3s
hz1brf+89A6ejIqCOCqYgnQtw7BpEMNjMzqTuFpKV5dXSjVWG1J6k/PAM1m7yWVDq0uM2tSU0ZOZ
ixXvHmrs5CjAzJT89n23km9QzjfzjIt0n3gF3Svn7zy/D6tZYtrI41LdEaWEZyHhfL3AWThPIVmI
tuAKObq6J1XQGM6TJHK+N5ak0zRqUrtocgDXhozrk/GWflJ8UxaBTR/U5FHyhm6+HK/kWLTxJalD
rjjLzarMUIybGKmgNfmtiTihWlrnyK2is2kPmLNDlZnIeJXn5rr80IoMU60b8kegoF47hkG5QJVS
irBbsHlypq7qNBYN8LGs7AsZ1ltSlLCZaEc6o+KIVHzCk/2YCad6nfO2xQWM1HifrkW6B8xYXFMz
6A9Vm8V+GTi22JsY/UFWJn1mxuy7hHXFBqJMDmJsBUEy6HN2ltHI/TTN7RmRMyQD4OPZoQBFFQK0
CyNtvX6p8iwB428J8DtDmwSiZ6q/AKcgBEAq42pbph87wfTRwe6AVVVdex5k7sZ1Tzaa2kv6+/kw
9S5Cx3w6JcNAphNyVIjhUXNo8S9v0uwf64jZ1hEF1IhoU9DM9Ugeja5ufZLiQB8kFg2qzF6qOYle
dV52OY4WM3HCyQPvHvaFYJYQrYKXnFgoMnF9zOw93BZLtzpJbJt7dtkD9IlyFNzQjWkzZR5jJyRD
sjiYRCt89yPnG7dJf6vxEQf24BJP1MnxqsNbFtBcbw2zV3T7xGbLstQFRsLFac6xlKqjpQbjeyzl
pZdoQimMvAzL1TZuIgfTXtO2+XnmLt3D5IwIG1N3NEzCr7rs6PXJx1jJMaSaq3lPVjILoaqpa/Jo
cCjL4guwumg3a8h9TIDN+yYyppC5Pm72DoFexu7sAXTFcgXir70aoB2eVZi2D2vJFCJbYvOQmP7M
cUr5NNRRc87CK+XN9jmMK8z00hrEgx78eG/VSRPacaKCyGiqPQg/dvK6il94eLvQjcfhleDETXat
xRVGiOajqpfoLlp6d9fYNNEoQm4Tv3piG2nuoNMbp2KIPuSiyhPBcdOOyjjkv4wkwGPsfXRTc/lS
RHptSYWVXxUlLtk7jj7DTxVTv5sFqYd4MUoVDobnvI1+5N7arDzPXL9XVyxKy2NjzV9c3ZWvKJR4
f+SjfU5mAwuqsq1/tL6YAhvewTmci+IMnsWD36KIShBOLiFUg263Ak/cZzbEuKBPpYF5QTgk+7QY
S2WT1O84xJgV2ZnTfQiGmWe1FFGIGav2Qy+ezQqHAvIBLVEcboFZYwirEoCFrLLhfQVoF1YgC/ft
RHkKROklyxWUA6dQKPJydaYGH8XGYM/mXgzL+JG1yRT/ztD9b6//PwoW0b+XFARvzfv/+fLe/fiJ
bbX9O783+4YQvzmEkrhoFoHveD69+d/hVgwC7E1NQMsuHIFQ4H9lBZb7G1hnRJCMDSyF9OAfzb4l
f0MoKDa91caHAn71n8gK5AZO+oeeSfHvwzqHFy8c5hAwcX/RM8VYwWf2CNxcpqHO2Crwj1HvO68g
SOT5lK/212YhPikoOnjBTdLiqfZz2z5skNe32srOk2h0WpbLtRPqrMBIXxZmceM0g3yTXi0uRgKF
meqnM9NWTk7y3eGIeLTTlnGTYVhFF7rU5TPO2ZE5WhTqunAxk8PHOnWWbzyPLe35ljx2TEapvmWm
NN6Y/aEo4KncS4S7jOpXm5TBaTlzTW8Oc0ekT3/4Uv8Ff+oz7P6n6wTvnwmFTSSz7aDn+GVQUS9U
MnllfyhXiSfbZAHaFy0uCjVCxJZxsYmdrTI5xapixZo443e1+PACColqckfVqR+MFL/Ijjf79MV0
cl4e3aQ7Uk2ALqJnLfaZYU74BbouJtaDANF9lcv18v/jc7hoDJGsCNx9zi+qORvXkota4aNtkuS+
jKL3xM6XY9FkrNwdg1VwXP/oGi2JE4tZGE6Jc091D1Nl6YHcANkBTxRb36Iims4jRcwsksvLia3e
GQ6CDrHyJG/tKsnOYqtOz//8l/9Z8ce96jGTkh59CI8NQNlfQGydbRZ278cfVRnhb2LkcOnF6Lu3
OuTSyu06/PMf9wk9//k7B4BroeHhwVACvDzPzh/gWutcpIsv3PfRLl6IyH2iicJOgOPiNNRVcRHN
iCPGmsUeRn/ufV3+xXjM/qeHk8+L8k047JkdKbxfviyiDnQ36Pqd6su0wIWrct6NqCxZHlfiAx9C
S55nP6EaHDDBtJO5fGPKTLbymmJGpUxOsJZ3pUcEr7hRlWuS5LIWLaTJqdiTbIRPSZpDI3g/GenF
hO6o2teWaxAsZuwnx8zVAQ8NwYdxZ9+vQHLHU1mwLMQ6F9/jviEll86tufjz6/5JCP/puoP085hl
brJFXynzl48tbaABSTJ8t6duaj+XUueL4c4vnW7ZWK0wdw+1nZofiakF6cyRlttZEPXXhVc4Dwkq
p4QkYFxPYHLq5ZqUIuL2KIDHZ8cwh+vEIZXsoJV353i9+qJRbF7zf3UBaneJdGisz5CzdlcMPdNH
ot3uXKJizv78M/7TrQyqmzvY5SEUlgNu+edbi4ejjqdOfWvwD9H8FSvOERDP5J4TY5QRev7nP+5T
g/vzJbXgwwkGrbxPuJ23O+0Pt3KLokXYS/ttpBRA6xXTkeZpHkLoLLOzsfTFm5377okC4iIZomYh
naS/FyBOu52YOI8EyaGXiO4JTXR9ELK9VbEc7FDsHGnNaNBYidio371hDMbcp4VcRH+Xeu30KFyM
gDgV4/nR0k3IfnK4ANbhQjjGecvUYBBBZ9gTFjFkVYR2jR88/dYNexsb7XbnO39xMbZj4pdr4SHj
kyapQ9Sj3sYa/MO1YHwpNer+77MfTWEeozFfuGI7sPXJBWPDXc/b5S9+5C+YPnpXCxwl6lWOMMc0
7V+Q/0mauoNq9Pdtyn1G1vcaCjJxQ5WTDvXn3/QvMHgOSZ4ZDkm+Zl9sD88vn45XdWmIrv+++NOL
09U0cM3QF69WFQXZypIrAOCG7d9RHrgHzy2+InVhhSqdWf/FryK2d+LPF/rzhjPRQPILodH++ULn
PvaXRPjfaqnN15yQxmE3+rK7FVlXzTs9NfkUJHpxnxiomvbOkLHxklT9/CIytFQVMIgbbY91AWR3
XLlLdfWuYCx4iMNSuCsuirDTBEiB+VbXVRci2gyWzKYAH2KJdfiRpfuXCQL//FXaluCp9UF4+y73
7s8fykxXctsN5w3yIIgsp9DOD5OZQdDxqN9MWEfqbTNOlYNT2do3PD3vukMIQN0Pbt+NRRaw9GCl
2qT5fL3WekC6kOBiw3Bdvc1pvHwszsSpIIwVGnKyigfZFz2SmEW+rNqevrRMnm44i3E5Z6RwRG16
lydDbSCR9NCtpIg80h1LFBdablRXJwF86RU3sJD7xjAQeKzuubEKdSGberwEL18S3zFlmhG8yja1
liWzOzDxQ4+fYlLVXzwL4p/eaj5QVvKJ5GbvZtm13TZ/eP6YMvfgssRbJxLzVY6dg84mkdsIKimZ
iCH87tzQ8nV54dS0aW7CJihfWW1mAMCzUNH7sPIsABeVxbOLbP4ehHd/3+cDDvEGq8uA5tMZL3x2
owAcsUncfT5j/+11/oev4t+3Ov+3iN+7n7ea/P3f2xw2l1vCCAxAnnPFU8Gz/rt42vA++x+Jb8IX
m1tjOwb+pp62XRC+VNT8z5bEO21JGX/baVrbSpP7g4OTQs/EwfWftDlqE2//4Sxirb/hobZaTjC0
8LhHfr7p0jjBNo60qZ6NlkybzuylvJpMjajM2ulFgJ8OPXSbbFtMOyJQ4hgj99dBvH1cNoONPxuD
fS3Q6r+WRDXZiGFL1IN96E491uEXMA7oEPc+oEZuTxwEcdm9wY23TOoHNBusZMYlncVXpX0GyK+s
O3zSgrQh9MxEO1GJfHLTYnZDyBijfrD7CovRXI5qCjVIjGmPDgv1U8PhcjEkgh0UXPUpOSykHDxg
o81hMAJFu3byYcMAyrwk4YRwJvQ+9ZT8iG1kPEc0ymZyxq7OaC4tJ0UYMUmxpW/2mSI2Qa9GenK9
CjdR61vTcLVUeBGNQMpKtdkrXM1GJ+iEu5XYUTE62RdZi9bs9wyfZ+vBaBamdH0u7fiqHcv5EeKb
35+kMeT+bZsyXd4nQwWQk28dy/48jA6ZNF7DlI4DPT+ISvO7FAnbDZpEQOiUDWVRhmNtAzKTCF5P
uiFQDT1sSTroNvW1jtYivRjZhF1NR2n3jhMYejCc8oDW0hmnA1ruvoNZ0o7FMO5LXlbxet4aKcmY
uwzvB6o0lYKaofvZUt+t7hsJCFi62BD28GPSEsqvvyPlY03ag1048QJBbNNL9+exkBmcKAnbXT8s
LF7i27Ljzw5RbEjNyoK5FvOq1ao2K2fVltemn/LWGJoOSSk72gUk35gzrSe5YDSNU8mqBEbAVE5e
UAoiMHez4XnNiYh4dNDCMdv8kDvahctSs4oJUsyjU7gufTufx6vTX7fK642jOWqZH3Enl/o041f3
7nClrwu5xgAgwyjesnZ6yn0VzMRSWIEvlurJcdjYkkCUvTY5q9MgwYfw5KzU2EGGlv92JQ2A8PYY
YZMRdd0VcErwWG4a2cSM93JhY6kaZwxX4Uh/ZxV59WXwpoTdcMIyCSpIVhFvxpqZt1IszcsoEzm7
yUzrOjSTvnBODpwOlDJR6UMuqB3jBpbptj7IZlSlZBb41TkW7+RFZ80s9kNaduYePYU3BiALWBHB
t+mjAwuT/nu+qtgKVshF+SZrN26tRg0VGe/xSIp4Zfr9QWc4+4OBbcVXchjQQpGJ7ZuB7wDpArZD
8BNq3WjDJ7IZAEYSp8jNvJL2IqgzZtI7omcMRnvg9t96fubLpEvjA4rR4GwyVUyM1NxEJyTljN4/
BquJ8b4nrOPQxlV279eQiMLcS2v7stY6eS3Y9Fs7HzwOY1SdpvHebkb/DdAxvqwcQWmLSo0Tc1dH
NSwfkzz2vYvC6YtidYzqtkKAHfC0Ylpw+vaNiAoRFwwlgFo3/GBu3JkMu1VO53kKZXCPVt9i/rms
0mF6LciyOa6jDx7C9JvBe0uoJXx25iuqcnYQNfBQTKhghfYbltF5HCdyVm/YJfbFHeHKoF7RupNQ
Hfr+NJT1vvOKMXqbp3nSEUseKKT5LmXsm/zQLacEDxZxCWBiCYHAzQl0elU3AEpyLUPFktU+8fIW
+XNfJF51QqlAawbptu8eoJp1CjvZFKUX7jrWOQK+zGOj0OhmaB9Yw7iglckT2Y5cObUl0jRZcXpv
6N918fba38Syusc3OZ+X/JCixp7as7bEFcD5jRgDI8J5s0nLvrDxdCSqSivxr1OLNPFwouKAUpGS
bLMgk8PydkcMiT/t8IbnMwKJyJPNmRbW4D4DVRvEaTt6y2g/YkrMkLZMMKF/kI2+sm2cV+ymu6Uk
KgX/vdD2gZQRpuKpJ3OYI0Q95KE9l2wnzbmtm7Ohqry3IUvF6zQLirmJyFnNcTrKOxk543y76NJ6
S3C8e3homxw0xqQnbMe5JZIXi1yT/kBkB06cWcwg1NDnjejuRjUX1x7AGLAgOHvko++NnbeXMGxJ
dJBz/OCI0XpkCkGWD2ueHn/0qNmf8BNIBHG9FpdJDqKBfefgRpeM2xG1FpmBDhjnMorsthEzWuJK
NS0PZI0/Gj1BftcwriiPdrfOT1Otku7ga9mmZzkZGv5unScesNFr02gvyO/tQynyCXJs17luGVoq
au2zqKh9yY3UmYTX0LparxHCUxizk6GMY9zy9AQA69vu2LOlgCvGxhgFNvrtdYeUCl/+zCoQMG20
kYeSijgagHt1cb/Zt1WoMG0cTDnr+DgXvDoCso7hh1SJbNszN6+tR5RclkR5YtjOlQVBVlJMN0Di
bbtYP5jNt/DQos76yn2c9ighUhEjdo2T+AYf47zuUrRM2TlZaQ2S32J5wqZe54eC64j5dyIXYR+h
UGEIgznY6vdJIrnWppkWSD3KzjvEbVtXR5FmACxZOTP90bFNgfRQ5UIhU8rYat9UziDNAPEkuWzI
zKeHDOTMwPEvrY/RQ221S42CDS9Fe08qxsgEkKVU7AJemzZVQOmr/NDqeHpcmBDboAvT6gEUs/MV
vhD5Oa1yCL4f0DeiWFgrviNXM5LZxyQ0MF5K+OM9anb2SlWHtKEQZcn55nVI0UVUeQdhRPYd4wEW
KzifvHpvUVU5+0n0bn9BXaW7G8C0vMhDNraWPG/9Vqdvhd/2fb4fPCvywNpkTjk/aezp2TG36ug7
kkdM4Jgr4sfB8hfrInbXtLqGst6O32vtzh+YQ/lKp0QQmFZsE5iwGB0FsUS2Q7PDU2X7QaZadSKG
XKHNLbvBCZvMrhgWxUhp7iKJAxYiHg3+wZtqKr+1cpz6xortcjqQnKPdndNX7YG9XduHUcoqlme4
Qwg9b1SUEUqyC1G+AF2Sl/PYBrXnxG9WOZkIkPKu604xFAskJpimXhuB4fnGKhq3uUfiNnQPRmL0
3dGy6+7DL/q13cuK1neXzuNiwij10uLQlKJyA/QYs7OP09ohPtzvi+wcX/Liv6WVxjU32ItVQ7yH
oLNPDaNTL5UNt+ZWeGY2PqiM6hlX3Vx2E3Hoe6PEGdMmx8Tr4JSPR6fmY/Q8u4Y9Im3YIeXNUpUH
0xrb/WXUJdlHbMAG2pH87rJpXyzih4jiQuhstPVw3QC2sEETxEQn4XBBwW15ekFzj8mfx7PglXie
2B1AGq/J0uKECVuieI/xt1H5sLbELJE8rzDi7qiuIiYDsT1iwIojzzyDEmRviooF7ufkCPnq5R7B
5loBEAhy3APU4D7Vc9CPjffWRIk9gNYZZI35ozYyiqsSZRUvuPnKnSZQ2eBZWJFE1vRG1QKRKE2g
SzHvku1Xt1m6RyKHcsaybJzv8mIWOqydCGC8Y5UrAVFZvb5yIkJ+At1oYhJ2u+gAwYA3cWlzXQ92
mrgv6VyYIweTRBrh97OhdiOY4Q8SkKbm2EwlcWx1hudKaxvKiE5rDZ+kKBGye3GXfqAI42AYW5u3
EkFMnndiKNjE4Uo3/g1N5sw+ZkS8SD5FtTzUZY3Du8hG+4dbCJcGKJ7NzdDddAj96rjdxCEp7/e4
KzDAJfgiT3EJrihwKlhxx9w0rJR3SN4h2RNVFZiidvqd0VUVjjFmqm/wlM33LIoKJGqpi4U1KzLK
VGlMGOmL2pkcJHcG88//9unDsmVms4n4kz69iuvi7Y8mZ/7636THkoYbdAHT9a0hR+b69zadBh7h
sUuytnSYUvJG+d8u3ZC/kXztMvBi7iVt+G80z3+XHtOnY7OEmkhuurf9kf2f9OnOz9M1z/RsfgwS
5w2vsAmkfxkZ1ok52IgODm4mBvMI5NUHzVLiAhg3gm5h3tIhqQc0Srya0ekNZ9ogMi4Qrb+Q3ee4
OLES9pLtgsmbVUmuX7o1mW8WNRlf8dqJOhRzMj93mYsZD7fXfC0HJ/EuinHoykD6FHsY0DrjO3QH
9va+kUF5RYlZMbUjlcPfdWSONEGRj/5DpvRmHuSM1IEna9wIk0dw+TGavdh/hspauXDhKKZqlZvd
QeZJ9BHn+KcYOrNS25O3MPuBiU7iC0qrFsgS/iKfjqrJHl16GTfwDaXqsKZtM3eI/8i9mzpTZzBR
clj7xJTXLVzo1pyCtLKGL5LpIbrLOa/KfQ9bLd+1MXZfzkM9z/GVgcTj6JrVVGsUJV6zBX0ZxCVj
EbSz6uMPt9y/WJj+PG/hi1SCrTYzH+lj6FSbZf6PQ765aVYQkw5ojMq9yU0Xl1mk/eZ31QFcgX/t
iv/1dvE9kqG2WFsM9nBAPlNn/jBK9As8yWyKMZSzkkZlJdtyszr2yWmK1zT9izRiVgQ/TZE8y1Tc
m5+oExaoijnmz5+qogSJonT8xqwJtSoG6uKl8t3yLfX9vj6tqVEnCB0r0e7dT8Wr+FS/AnnowPRo
MgjrWKMBXjepbPapmmXwmbb9O6MJz6pfYpyUQF8LrIma3AEoI/HgQQodlsi74B09zFQTvHR2GFW4
92Lt43UDwVzQj3Swx23UV7z4QBWRrVHGzZVvJcZwaw9W/ewhcSVOYkIHEq7EXO3h/EgLcTBU1XBk
wgRilkbbe4xmG5Fh0UkYFsTy2dS/HrglOaYQmemxuuaEGGBezt3UmRqkNqVtHRRy2B9mybtr4d7K
A9V5GT6mBWndqWfOdBpXNnCnNgUBdsSio94HL1Hns2oIcUBQA4ED63w6ge1ue73qJRQoTptpDGqx
kFaOOgwtuosFj5gVgaS1gZH9LW9XHP4xOpoSfr+DZEnaoNWPvlmqW40oxj9PiY3Ysm+4BJTCef6N
6MQYb/3kpF6wCjfH+aesqA2UrFFCR2gv3qwkBrc/sqO3AsfoUok/y8CUCUW1EvcramEfU1xCFo1m
hH7d22WvLrFCkVdhkpl53rNh83khswm76ATa1mDFlvuc2D6OWabbkPNrj9/zXDY2ul3F03+5wgkp
z7IOIhI8AfzFJJHinqSqsZ9X6mBvF3UjgEGReQ4QGdiJNQSpEoAxEcu4DTQzoOEcBROXwiFw5qGJ
wSVRpmJR35njALBqwXKuj5pEIIYXUxbhqsDIROnfLbELSjZ3L+uhKKswsW1tnOGrx+sXr03aHLPW
obFwqwS3Xja3JgRDPJK0dcxdvuQMlN7neMnfE+mNG5AT2wpP4+rAJY+78qwTxqiC3OsbHGuA3E6D
qdxLD7HWvFvJggj6VV0L8paq84Z1lHXw7Cw/X1tNz9Ivq3q2vVU/MQprzktzHvaNHuZ3zQDyOeUq
CnRqXdagApFpHcYzReyuWMsRcABpYswmxdTdOh602ICWt6r2cwW9GokF06lwEMq7GaxVfne4xs/g
HmN14TU+K0zBmsaD571MxhFUb2LsFBxwZGspCAxaGLZnIbtokDAwnOeHxUTzd2hsRkSEWizpGKRg
7UJs3nMHdmlJ88MAHuAMz1X7UQAmRYdbV7MVtoPqnlaPDIB9ZYvuEYmsflfjTOM02w5sZiSWoGsV
+VGU7mXxzreYu2GENr3f+TQtzd5bplqGqLuju7pI7OyUrc0Ejb5cjT6o4X6vu9hJkddNova+efAw
r2DDa+tiXBuPADfl3Mxm3LwnKzvevdHaqgrNrigMnq0O3XExF9UKPsHOn5J17K7cBhEoa2OSNzUA
n5emnFpYZ9W2x4qthmNqtWbxgO+luSdaib/GQ4RxRox+uoRL2rg3MeJbIqfiuXMPxeAa1cFbmvj7
lsn5bCc5RAawiAO9viEKPyRpibGYmiLuvxUz9am36QMPzKX8+8irTCDi6Py4YJMG0g8KymxB3Jnt
U8TrkbyaXEbvzqo27KSwBR4VvzCXQBaTdzkIu/bG75WuKKWNtoU1GXG78newHXqX9Ib1nQmhiV1c
q9vu5BelOdrQUFZZH21QCGK9iMS6TUzxEm8YBYKbztsR+cAONwQxnopFLY5VvH6YD9mWXwBzWg0m
h11zJ5ZmJuKPY2AKPeC9NyvyHFJFIBde6SyN3X3jK+crpI7SOxFWVL2npPKog4Pw+6lrDUCgFvgC
oG/EJZ0GwKNYQpw8q8I6zoTXHavebq6BSIxwo5kQMgHplsU6FnncAFRva5SlCdEEJRj7jcc3Rylj
9zHxzC9zP1jvXdR6P1SpuKoDoZ43thLGi54ywU0eGelHFi8wHyMHi/A5MSu+YobWSqz8hG3xCHmj
GoOSoLyPSoDJCWMjHeuDV0pmX3Jh7IlbXuiWuI22HxGJwXSCU0Ow327WLaJFq0AXA1/RiYieQlWN
SQMc/CMTZeM7A2H56q/DcEP75z7XXWd+r6IIsqzPWJGqx14RJBdgL9Ow6C1gBlZnToQhxCaBAh7X
HXJFF2Wkc4BGCYgbVcQXT9NcBzRbJJowJsSdwd7W/gZmQDDJJ5OEEg7W6a5FSXITcfwyVC4Gaiwy
DKR5oUryj2JzSB8G7vcuiBaV33W52NCnhRndoIAtUC8PI1kRRqoNK0xoEl+beFL0SgY8+pDx3Iou
p2zKc6V5uoicQeEd8hLMb+esh+6gF7+G+cHS99bCo83I1bGK78S1NpjOKJMwKIzVS45u44eXmySi
OFnsvRCLypdvVQaCXWbsMehXt3Z+FInqqSJ1s+BE8odKoETRzuPaFc7bwAz2FTuFCWkZPXbMRKRv
h4MyWSLtRLwy8mFawOo+RfdI/C4bhxdoyM7L0HFqH9hvQeZgE563uriADQljCx8N6XE8yWb9UVrL
NriWvbjWPGVfa5Y435U7Q25PeN9OOxerfxxmpY21qyxyd7psUCx0vNPnpLvtPT9j6L5i62eXnrEk
WVkfyBmxN9zIBIkemRJFf3CjMS/2fu5NZElERHwwPPbyBqcwNMSdaNLVulS2Xt0jyGtjAPPVN80z
aKBIBtpIjeleE4MxBfE8Vw/KsCOBkRbv26kjmI87spICRj1KsDWSOpiUHKwpaJxOWd8QucdYPUwI
GURDIHtiMrJz2qVS4zFvM4F/cGR1CbwdCCcMTzCmeXHeqqbEJI5rOs5x6Mezmg8jkcx89SXEGqyn
pKaTAh4XtiZdKIrUZdEQhzJT8wmXETMlTlTeGg5oHsCMlBEisAulcIsx5MozUHBUrYYdOAWGmNsF
Dml+6Y2+EcH5Nfs1+SE6VeDBRiXu3uYd07sf1bB9Hi+qsGHv4d2WHp6/yfSrnZXo3ByDda58ESA1
rdNDE4muCWvoZoBbU2+hlWHBt7jH3h3b9Kn3GQgWYdZ62fhlXdq1fmL4XgrM67kZPY5ZSTLSLrfX
1DlQighmYD6qNzKumHeKuzSxHeHuLFd1zn260nwgdUckgNdqzlzeokbFbxvqfM3BRnNC1v3T0g0j
wMk+cRBTY5FcyV82Y9lfGUmdVJdV203zVe/C4iVK0/BAy+4SbAreWSS71rwZW8k8q7SUPd81zRSJ
B9FjD79CkIBPaLGX6QuAGc40K4+Y1W/Ck0vPm7F2W1Em7ec5AcEDaRYfu5l32JHcT2sSEsv5haiv
MdqzFZ4uWmdJPbTem6XJ2txNTPt7g2i7etS7KjNXh1QYktgp8AYRX2YkN5gclMtKuA27h2NpYbQN
Gm8WL+hGmjbs+lFapzaRCMy8TwMW0Vi+OLc+jVntp0nL/TRsMQ/HvNUMLir79dPUtX4avNpPsxcZ
KRi/lm4zgaWfhjDE7Js5bPOJ1Z+WMcbbGEzqqu/uzU9T2dKrEjcEmbIrLsxiuNWezW9WX2Sf1rT6
06ZGyY5ljQAQymBcMFjZmFwX9/PmbxOb0w1eOaY3w2zTF6Ij4zsiyDHFxZ8GOefTLLduvjlhbha6
qN7sdEokLtO0T5tdm9TsfD/Nd4xb+/eOWwKZnQGX1uuAYO/wLmLaa8yFVHXXU50+mxJ3fEJqD9WY
tyDLmbXFk4Rr1HGZXvWEMX5aA6VGuHlMPi2DBt0u41G2GzfWp6nQ9OP40dychivlEtMt3hAGElHw
2ACgN2NikcTrt/XTrshKHY9o/WljRJGApVFs7sZ28zlGn5bHrEGsuXOw1dCXfdoi06xkTJp/2iX/
OzT7fWi26Xf//dRsVyM7eqt+mptt/8bfBmf+b1vsMIZ4wZgBlR1Kld/1LZaP8oWT28fJjqaT+cA/
BmfI+F3mE9J3ERuaptoEvH8fnAn8/KZrItfDCQfWT/n/yeDMssEJ/lHhgpGe0F13iylGn47271eF
+uwNOH2IFgLCs+op7Oyuz78ZSY4fXhbWbAbSIRYydCNlezfGQtrMJvgiP/B2Zqqehqo1FiusLdKf
yPkxffOKJ52lrR/Dcj5MjEXYupaiGC+pCghDM5EVejtPT/3w5GrcDGf2ijY4HS3dnxwWFdEV+UnF
m4k/rgyqKbGg4RiT9wYbk4VgQgYHUbjyzc1wkyI3zV9St6awnR0wxXmSv8qpog1RUfkNIT1lv6a5
4PWfXdMZpy+RxuXqWoPJupgEIqNSSBkx2O0lQo/bjgw7cCwW/E9TU3xhACx2REglt7RKUUof5VPU
LDjkAr61nF0Po4UtP0c+Cv3/2DuT5biRLdv+SlnNcc0dPQY1iT6CDPakSE5gVIe+cTj6r68FZpU9
idKT7M5rcs0y80qIQADufs7Ze+1aXTcF9f4mBw9/242Rf1HgldqDDR+vvLLqqVfTFnByp9lG4t66
4nCpe+jdixhQ6ZcA8AfuM9LSwqGRNzoaPJJxBqaMlT2X2ylMqRPsTo17KpyiX7cqlACLO3rs4NL8
a+2FyWdZImAmp+PBqUtYdvEYPQRRzZzIUH4EdWrwtwAC/Ec4ivw5YNbpFnXk98avX7CtZeuJng4j
hLQ7aRTIawzb4LPiwDkanBb3NIeyR9cawPVVcFcW+R1MGSoq5D6b2C2dHdF6CI3qhPGsBUx/trR+
zFolr+NQnpMqe0wskqTayW+CjTkmETt5E15wruTAXoV9AecERpdBD/dAHApSRoNZ/tkFzM2hC2Xq
2ksJIYn5bGyK5MVca92PJ71AxcZ8aesATomPgPeMFScY4z5w+3gd6GXWaqeg2Eu32gcxkU8qZmzG
vIvIpNxsGU/3024ZZLFkB1xPX7kR9W9nMfok4YB85loetTV5SHKsc9nMxsbNgukyUO6Vo0rrQqAt
AEAxGagTGnPfknt8Ds2hfihTr7gKqzb9OtuzS7Ct7opj3ib9frQmZAN2rJ7cMhd3JHuQ8EX2yhei
TRTIOivdlyUxrW0pUrIhiT6aDJPW0Eiip+Xro+bchj1+VqcSXfauKSBSZ0V9KDF+r+ipYAONBjYu
JDNMoDOz5kco2OR8k0FLSrrm1m2AhMcUPg+248s7ZQzmPk3J7jST6dEE37+yWTioBKp42uR+eeoQ
/lzMNA82pSlfB8tOj6AOorswxWi95Cg7BGO4eA/zerz2yzGGL2WlG2H00PcCsZ9nUVy3hCXvKP0t
bIFGcK2jcr4qEdgRBO/oizkRlDnMju2vFcjfNR2S4UgGTEJGOqGy0tPPspHRtlKZj7dkgg4n8XMg
6XmKMEOMFySy5NF6CNLW34389KdIGHSzAoVrlOT5B47XGDSDmBYCp4TxuZ0rolgWXttEVtsqTsL8
1R/NfE2KPbbEpiTdxh7bdTUjyMO5mtGdWVQnKNKopkjma4i4DqOS9o7RNOmRGEa1ccMo/zS4TKbV
IInWHZckXdR2p4r5tvCar2affcb07N2oCed7YTjJGoQlPkFdVvppLNJ52nuxEuEuspGEkYMDuwob
dhTBI8uMofusZRYDAJQ8qJzZovHCG8DLYdAsr4JuoNGrIlIVW0gdb+QzAPFuaUCq1HbPYd/nYpPm
wmIAmCh5h4IFuQ+FFKeFLWIJeYkSitUHjy8QkogIivh21BEqLNh2MKQGyZy5Z+xYdedx6dVWoj5w
ej9SKVyTpYsxmMdvQfyhtON4liXTE9XqSaGdcrnGpUh6or+8zzaUgNSOd7Vn47SFAEgX4CDyGLpr
ESJBzO9bC+v+GM7rKlcbIn9hvsR7LYEgDSH/XB0IoVn53vTFTu4FGg3DJxl1Jm4Kc6ls+n2Frds3
m12Z4nLMi60Fj6FK/Ysa9Ghh5xd9YV0QYbWvGBmFc7NHr3ec0pozWnnlNyYi8RQ7crAtItxr4XzN
sX1bDt06WKBsU29Cq6c+Ri68KImIhtX6xPxFcRKn95MZ4Z2VjiwO5iFjI+K8fDkgHDLs6aZFpTLS
YH1ggQvw6cgeJ60bo6AYSImnawpmHgigO91axWCt4JhaW7OIbxVKM2ZG5bWy0IBF6X1WEPKQN/sG
28NGFcKE9Z3bV3nuxF+Rb8/zKckGeSsbNtsYVPWm9EP3EZ1XE2wzmT16nhfTmx9YBDEjMmdwJ4KD
WEx3DfTVHWFUxpZgM5pqmMC22EK/m4gS9wi9xHou5WVpR19qlyXFrRCm9DEFcE91eAzG4TP+8PYc
xiCGmXpZx0zF4bU7VuVG4eJYl1Z1Gv2gXI8xIktGQ1T/qX1iWYxX7gCSM6nJeRFUhdh/D1EdXFde
MwHfQ32UwSdglhLV2woE+ZbpGW9y238N5+osUWZ6ftZ9nktr01TBdWHN5oHw4oaXqbp3REhFTo4D
hxdkUWSGIVFQAEDwDwSutWYN3XG43g2pcUVIzHzOPbj4aT7c9uyLAdlP65FA0CNom09p30ek1nqn
bkLZGepbEVkkZJgskn1+8IlLwk8sCuIJK9ScE1BNMMzlWZWT9zbYgXNCjVKSbgaxZUXoS7KzlvbC
0HbyJWaMXxP5t9JWEnVQeQKOQoiEKAlr89ItClCyKsmeUZoaL4M3n9lJCGvqKKlWIfKmb8grTm4p
zGOrunLLGkgYsCMRJbr2a9iTwAaEB2vaQKD1qvPycj/E/osEWUHgT3g/5Cib0pTVj6mrzQSiZ2xT
NTg9B2YeN0i7gP51LVHCbExJPX8Kg2Ig+ji/zpBH1b3D7HTWrIHYdfjtL/thBmOkm2M/GC8ySXa+
UB0NSA38XuXrVFu3zlyYV0VqXRYd05PClMYevhgrhWl81/Vgn0HL3c0iu+ucoOaUInl+6wuw0juj
w0sXk0iM0RP/z2xgnbdgARBwuU/7oDpkfe8R+ROhjOihDVlNizpXielRk1ezynIOYoShDqAerRdf
Ft8dhKY7VRA7TnDkhevVwCoL9clForKO+oruPaRWcABFs0MMgsO6t6k2d37c1Gcc7/lpzke58ebh
wTQ5QqGhegt9Oa4Y283HjIINBbgi/kLexdq/TlPwtirE/33ZxJ6+0Z7X7HAmyC0nYkaGUPD3mZ9V
XyOTFttaCtq4UrRY511ksW+OLrFEgeBFFwY1lxwWY1rkoe1txR1bBQk0VPTNgqwa/Bp4eCw4fuZ8
nIyef+4GNRsAT4JisZza2YGkDZilHanFJPgU2BVz1SMMymlBrVVRxGAVY4XlIy0r65ZOcf5qGxEX
NGf/Okyz5tw69KbUMIZXEfnJN21NpsChwN4yQMd1y7OmF/oqxgHHHWfeY+YtkEvw0kdYKjxoZuis
OBn4l5AoHMYkjBPPnpFZe0TfasfB2zuNXvqcFm2PZ0fOcq97W15oGdnPelIceAgDXiWtA/M5KfQW
gejNHDPJozP6maAF7C/oh8sb1LVk2qAf9PsnCcgq3YOtJWTQMNwBdk2jyW0iquGKGKbpopPSoL0v
CWnFBq8r8hf26VjNEn7GrA9GQDPpLFtJn7So/LvQTorhECT5RGJvNzaPdAV4YZATw80OVPyUWyEU
aWR7zmXtxcZAk79vacZ4UdR8tYzMXUiuBj/+hAYz3zITTa2T6IrEPVdVVZYXrNWNsWcZT4wNIQIZ
IPWEQdxq8pdwVqgm9JNhlYuw3S9wCrEz6bE7NCNcOCjlSKv9LkeSP2CmakbjbtQpI1ob+lwGSYKZ
QsfL7uLRHiONrnXuktp8zpDngUZz/cRYN8QBOpsO69Ur8BAfO1VRQE/MenRfR49tx7zp7RkqW4HS
vOwopqjPVmp2YZrMrvRrXtgI0E9IvO5n4FLFgzKJzT2iKO/7e9UXdEwpNNmmwUmRc11OiKOIVJgy
4LiYp/o3IlNK5D9hZye3cREUZJ7GaPeOc4NG8NAnxNDNU5+Mp6zP6u6CECDYEk3B97IQRDNZBiZs
RS2OxBLKmpVWybepBEdqtTL7nNO93dAP629DoyVfYirdG0jn9My6Odnx+xiAP1C0wnAjywlUS7Dx
RyO+wVyaPySRvwHxuOaxPPpwd5YQI3eVGlpsMs94LHPjelH6mZkkHNbS3kExmrNSXV2zbdTImqhm
i7h5TvHJbt1OqS26b5apgIBcLdVdlyRtBTgtIF++x0VS+W+h1v7BdqEQjZaC0uM1m86u5I0JVvM+
FO59TqLGqqkLAqTialuELW5NdQqKCLFiN9ygc9mgv5CYFYwL6EcoIw3rQZtyndo4DaTOnwaXDN0p
GbMt8EtJ8qx9O1XWS4PimyohXOPBBvVbV3sza7+1BI/DiHsayBIbpvRT2E02DOdubBfD2BM/NTD+
+CauGJ8YhnrLq5uqzY5O2X5JRXUo3Olyngvn0Kf6BUoKObzBkkWysWMPRd4giftUx1TVyyTbeAL9
cac0OJFeXncBxo22KE9hMHxDlg6rMgqqK9PQ93Q06WaL4iayh7tsVmepzBFTg9EA4O7PI4jP0DNv
2hFQWiXa74FJYwQ8SgbD5NKykA5WPYd5QuCTBbgSqf52rvJnKHWvVOfDwSLw21Uw4z2XConX0BX1
ftkEy+RQqO9pyJTdDW8ghJ8jy9qi39ix+PbrQbiveYuLtstHPDS4LWZSWeHe72fKjSj3P7cT9wP0
um9aL1NAf78fkpcp1qBLh+Q4zeELVNQvNiqSCynKV/ofRxqvaCfJfCymaN4ylnoaI1NsO5ugeeG9
GXB5NrSfY3jmCRAcMSyz/or5BLlFUXvl1XbPYMKc31qbxzEpUz53z/SvhNzXjYzyFEagDojCpiKW
ZmMu0x1dvpCJUa1ARVUwmfOvTWLsqjYmD4AFfW3K9GLMxaUPtz+tiSUwmCSTDkF6Ngaqu8FLH8vM
uQVoR4CV09wmTJ7RiXOXfRewSnI0Od36M3MD/n1W2x4il/y+NvShRSVde0SppOa94OguIAan2fiE
+Tt8zLtimyeELZrzlRVkj5boN7gVTnEvjojK98ncHDzMSU2jMAEwUhyBVDEnL/fCHC7Iijs04XTy
CRyOdfaIoHvt+vkWRtOxDMp70yc5Lhzyk2ySjSRx85LAm1Nby72gK2tp4zGsunKNHO3baGt7i/zE
2gu7PYXkH0dmcGdNoT6QDEg8ogHezaPRqySRL7z4ZEA2Nz5RAde9q67poxxp2TynOvkacjCc2aIB
H2XhVWLZ3aUYcKWxi7808WRdEEpWHoTpbRpiee7SvpSbNCYKELFIcMNQqib7Am5xLTThhapCFQpb
2LZACyYE3m2ssC1u6TebtAvqi6Rh+wXhNpHNkV8zy77HLbL1U2OVuvrsJ+GDg+1/HoKA0LmYvoUB
dh1v03okA2O0gn2BLdujy3Oaa/skiXMgMWhrZ61xoMEDrio3t6bt3BOqcZzses3eFgEqUhez8u0d
uohiT9vjNrS6E80tqnA6lAdsZ1SGxpbIHsKtinIP62pnDqRJESv6ebbjZ20EJy8jSW7yeVES5oZ2
Vl5ZKZFngkyuiOUq04AKXO/kLcOOIuBQUx9TP9iSaHDAgWycDSDVlbosBgU1Et5ftow0belv4HWt
Szv8WkKGFLVP4sWIHzduN2nIZKeJAOKr6JOuLJ5YvYf5d1FRM3qOfcN6Tcgh0VyQe72Wc3zhWcYZ
3f1dGAa7vHShZN2h1z42yn8U5rzp5+LO5IbbQXPsTKq1kjO65EhqZjvki91KzIJeYWUFTL0dm9p8
Hgh15okaMvVGpMcWvvtDM1CKJ3nq7mRkMBcD+LbWQh3IavhWFsZhlvN39ABrFEhA6hsXprwIlwss
krKxf0i8/rywiUuNO8HK3bsY5fLKT/0trkN6gqIlX9pTX3tFelw2vCIEOudDuGvluHHz+VNT4ygn
KcYJmbM3tUtjpqyYXw83hK5uS6e9mEp1HjhzeF2B78Z+Gmd02ZlMPqVFdt0TNmJ3EKeVfZWkhnd2
CtYOJ6SJQR4yAQNhRAqf8zI19nXmNFflZI4rAAdMP6A1rZtWHjlIPOHn2WFMQqBZvdBPO45uAVSO
GJssjDCGhMMlPi+xVi6tXsx0zIM785E4tE1bRIzV+WtWbjae07nzVogE7n1RoA63gw1y5R0e5WlF
GHtBngFxdbizd9IEiZKq4i2XBZTJnrC1sev8o4xTWqvSfrFHDpSqjoZdbtPixu/RUGzVzakubG5L
XMZr2nufO36CDRQzbz+4Gpye/QLrTmCCbrboKEK8byVadR3cFmn+WIZdMDxDZ8ehf0qIOgfZCmYK
VTx/6zvOdWRuyY958P+BvRaaOEOGoAjMps5Ye0nDTLBb5uE7lDNmDR2eIfJuMGR4p2N/snYJM9vq
wk6Zl+5z5pWPc4HAkd8D6+vWHlz5gDA9LtYJdM+YCaTjfZ+l17N1ssJqSq4h/Fp54dDvMjiY35Oy
9e6quR/ulPAhq6JGH3nPOT15K+0jg4DBand0OKGp6q0bNfXLYBEevq7xTlZUUn7JTlcM2VUCRegR
oLb5yMk5sNdIrshYNKd4eh69eqJwjEKo/cTRxFT1eNtiPqOfPJrjMszUIArrBXvluetoLEEmwrPj
ZwSGVfJE1LbTqH1JJqU+pkHlEvDNxHfcdpnuaOiXvrEfp6p4NVO7vR2YFl7LkUCNNakyxJP839Dt
n6Gbaf1x6vbwVs5v5c+m8vc/8s/YzRb/AmZNzp+LVN0z3SXk75+xm8lAzsQaHvikz/A0BmjS/8dV
boh/AbSS/LvAArxlS7GI2f937obQ3XOZuSF0N03L5S/5d+ZuH2TOEjwPWgMLazkDMdhei2D4BwFy
nyBiaw3ousQspuOWY6E4oGHCLfbDLPI3cuoPQmeuw3ARcX4ANgFBtfdBeDwFLiUOwExC6Guyk1Jr
6L5QmFWfTM8dNn++1q/fyZMWN9sDCsZoMmCg+eN3yswGRGA1IFthML3pig4rYdjlfyFR/UzAwSrA
NwJ/47BqO0wTPxJwGJxDjgoASCYs3bdokCgsic6NrzN/Rrbha1H85Xv9cg9B7QQ8MMvDslDVPiAA
MtPWvmrw+xB1gp0uT5IRpWsKsBBb5nj4803828U+3ET6UTP8UI0EX/rTuM/Nynok1UYkG1x0avfn
i/3yi+HMWGhejkM8pcNz8vMvFrdClHACSLOolXGbcnpGBus0f7nKb74S2khANjBsLIbZy3//4VmX
xeS2JjaflV9PKZxdi3ZE5qGpckz7n/Xw/6vr/90XQtgjfRLZ7WW0/eFSSW510ziwd3D4Pjp8GbwZ
zvCXl+p3V+F4J1gsLFYY78PLmxedA6GX5IWmtuUePDT9uNBJ/0Ite4f7/D8MDk86vw4oKyhewUKh
+MjTNw2vQAeQcSyJYnolNKPIveAm1nG7Jyq7Q6k4t70+02hVbxG9/+ky60ol9yOQNpituDwbptK8
7WsE7eTihmMX+iSdlzl8BukvzuOwk6u+Aoe2bsfWdfagf0cmG6qicgw9ARymGWT0nWQPK9y0FqUu
x/Y0eHNzDy0kzXWCdeFNaBDGAmNrQl61v6Er473gdAcN/ufndXkeP94RHlTBDwwPBOXEzz8vq0GE
oJ5OdECqi79yJlfQDqpywknb7M7tPWNFQS13emQozuk2Ca7//AF+88tbaDikLXA2LQ/Yzx+AYT1m
poHxNWWBvzKHhkwPazD+8hT/5oWxPIk1ipcTaNDHJS6aaQER1AckTXUI93uQO1ZLwQrFwf3y5y/0
y2rKkoZ6UHp8LTJPluCIH9/NFEFYgsAPi37WlF898v3aVelYYPDdxkruSyc0nas/X/I399CG3uJY
GLIkmb4f7qFRYztMfC4pJTtSx9l3l6D1+8s28fEqpoDXQignzBasYfZHnFWC1TaxJJKvpjZooHRO
oul9ecNfo31/vZDPT+QAq+KgsTwWP99B6g5dxQbi71S68UnODuoSW4/3/95NM4WPEHM5MPjU33jt
fr5KNZYKaesSfRaMFnqTOt0QYpj85cH7zXdZrFf8MFzF4gn8+SoFc2qEvFRe0+AWF1XFXGzuc+Pm
z99l+YF/fIvN90xUfF5yofVJ58MdS4OENm7iEU6l5/o2kaTqkVI5fZXFV5OyYCxjc/vnK+LY+HhN
zmy+4LD1fln3HR34wx5Ujm7kUDTBf8Kk51Lz4qVexSQldFu/lkl5RMbqfkLEHcLPDVVB4ih7fbl2
HVPtZ4yE2PtEDhUeAj2Dyl5I7W8Af/i0PxqQNai9LYQ1ekjbnmSOYvqsA/KtyeMx8QdmVZN9n9UA
OLt32wbcd4XzZOei3gfCADCLCZsoo/zkZDbCCoIzMbhIZOiUP6lpXJs0Let1OXs21ErLGu7x6div
EayTaNdNsalWeQSmCEOyRWSfWbpECeNLZNhnNARQAkTT3yYJvn+NvAMjNwTKigqTaT/hopI+IvDv
AfMx0ihF6y+ElYJR2523MqjTdG37NFkRNcmm22o/LkA5MEuZGNMMEWaRBjY/04EIUyKNC9d7Ze5F
0UzodL0EFRHEvkaPTUB5EjZiCb5n6M+kTT0GovM9WDqDHTHdZp5SVWtA+SmxR1HpdvNJBBOCJ+VA
/Ptk4h+O+YSMKtj3yqReJ5N0mNKXCnV4lI/Dw8xGhBmzcFF9uT16eAKxqcc0RGSfDL4Qv3i6qYJ+
9A6RtmKE1XVpfbF4CGiD+r37uY2LeHgyqiJ886p+bgna5tVeWY4/3QVgTr+OGSCaVVcU6qHvUtv4
XLtifrA5kiTrViu/OFAPDveR7zBEqNOhKlYwk4p5S8dNGY8KPYyzAuchn1tXx68G/bFqXdNjfoHt
kiAf0q1HKGs6DB6UZjOrY7gRnkaNbBaDvSY2JfIhhsc5xDJTYdRmsDH16c7ujP61JfSrfvWyorW3
Rm+H8S7NKQ32eHWsaWe4uU3DVveWsTPAqNFz1TPuCCMdUnPP4BgsXCAM79WoJP1PuNKoXJnP8Jwv
3N67XMTk1ZSpq9qvNr3v6UIXoWUw3FCwswnbQ4FjBKLNd5nK5hvuu0w/mYv/9wuE8LxFSl1pfeiU
zCHH1wbNyCmcvGcqbKJlor5O7wsDp+GRuTo3tgwYOR6Rs2fIITCNC9wD5Bqu1QQjnqBxrEDf3UIU
NBk1GqQv2stH4wqSQuqtzATM58kPVJteknga0fOLcRx+JkmnQOVOSNqsaJO58XxweOPrr0rU8OI5
LjbuBvnbiJMFrVV9OwVDXIJ1gXKKMGMynVXvxA70HewlOIc6mzFDrDriFNVUKJoNka2QFdZFCUSu
By1RB7MXbR2L7sKq6SPOwJWNMu7sUkfpM3jHrChBf3lDZO9xAw6us9EUtAby/KQSPONBTybJNqkc
u9xwp7PshHGWMIGIUk8DB5qr16mPzGOBgL27YcmJ9Q7bmowB5ce1QzvOT0OnedGe1bXttybpKGTk
CqGwU3nbEe+Knx1AxyRz9kRGoETID9HsGnUQyciyTu25EqglUxRV+D4J9SMj1KSd3F7MbhEhy8nn
nMETU/KVVzfduK1rM0BvyH7G5L2DYjFMrXoa/Z7J3VCgLKBlbeWEug05rerBRgq0bgqb8YtNmUAY
hLEIUGixcFJdBFrzSktDkCWYUS4cjDZwmGox3O2+Dozv8rXVKxqCbZYwjSg5pYo9esUoPNsR59Qt
mBmCDmoFIXCTzKRx4mNFH3DA8imSreg1otCxYstGoO8M27SNnPpIs8gjbB6nJeiswQpucoISaux2
kk+fcmoBpqbT4r4FBTvcCReaF/9vIlv3LmQZmnumDSJlqnGvrJmXiVuilMhSJKIachiPWnRDgF1x
TUVulJymQ1RLLlPy1dChNNlkTaKziyrHtb6WOOBQjyyazfWQ+rE8zlqM5U7SwbznTplML42B6R8+
zHAtKzf/1irlYS0ZTIdKdQ6xI7LolMkJr1r42UAl1W1qKgncv6nHALPujfqzYXb4Flpcrg+WTJlI
jUmvxLGVEmFE6Bj92RgAB+9bvURKZxFuDl6WglwCj1XlqfVahugibcwHZurUkLXsY5SlKqKU0IVL
VuE8ze5bzdZZr1AnJWS7GGb1WlSLuXa2pDoGKiFewESEhpzegHi08aScnwyP0/jOBNA4rBO3HS54
OVBWpaKsz3hMYIs0nejEFhiMJtBCqAj7HRAdWrZMSfiSrRM9dql2HKwrQ6PWgjzZ+FtS8Y488jEZ
FTfY63IeICjJz3NMYMIFAb9ed0GyIKG8hfRUvu2aDjxFV5px+Grzx7oNcaBefZS4wyKoQv6MN8vt
bAckTEtAQapw7tx3o+2gfiwiH0lxY2IPA9ibibPOiNfYJD24hXVF/JLmAQUKevLzsvLWAsgM6Z6m
Mrp9QEdF7Gb0iCg1UgBZl2VWWemFz8KTbEcTeBrap4BALMdMMluQ3uNkw7Fo2JN3HnLH5KkTtgq3
qjX53wXaFl7VhO4sOcxZ2YjLgB4wZjrYeNq/dSJVN5/DuCJOYEjDrt1DcyEdIWJ3GLFoTHVymLWc
iHrIamxtBmsLcTxoGR4b4jIUv6o7TOtZ+yDGoCAZC6I4MHIMrRPGZMxXE2GeUwtdU9kuajsjaRx9
SnPmVCuvNRGzxF0CNdgpXZhkLWcn6yERVmetzbFkuEieuykPpW0HqDKNfibwzHQ685gOAtQ70wzy
VBQ5oHu/slhDE7WQ+0o3Yw+jSK44w8B56U9OAHybri2Hsgm5ABCoMhgIQaf/d9Uk6H62PccWtHkz
+9a+y6oU8/LoVd8nllmfmPs4evSk0fBMslKEF77lNe6Odz9jnClIHWccqoNzBDaGtj6NIrUeZBEi
QCbZ8zEWEvUNsmhHEwtF9M2W3PLl/ubKeCqKmXfEh7fHJoeXat6xN4CYzhPD2dtNqy4xIYXFNoin
3tpWw2gRcO5Y01PHCPtaK+WT4ho0xIjxowkm13NebVsmzmKL+yhMQqr6uR2/U2w4LyGWvv5hjHEL
7kXI+XNt0NfHMBk5TbNFAp5+YpztfEkcUZeXCChY5Uk3ZpCGo3ecTqCIAILZTPr2BHAyIiqcBG9k
AJiTEQ8GQbzwtQ4e0wYpBQYUkodWekzEc9qBxlx7bKWcP8fGJLa47JAlh2Fl3dtFYTWg1yxC43Qj
C8CWjUdR7xU5TmDdzwTDtBpW/aoyOt50p4qdhxyB8mebWUK6V1E402FiRUWpkc2tvWKC4HpbLGYj
TO6Svg4uWBJfrhyE2VvUvGO+BUCU0aLPTXWakzHuVpUFosttq5pQ5Dkr3/rWg0pjtGPwvhETfkKC
E+JQzUCXIrNpMiZNmmkQRwRlfe1U45kMcnKyR2VcSGulu6p+bshzA+mDy5zmYYl6fJ34TZmtJB7j
hAojZiui/M+8ben5+razeMg3Zo9Ife2XsSQGXUti0XqeSVylrraf6k4g3+C0ho6V2sbfObrGrtky
uad6qZLp9s+l1AciOLUuhaFpURy6ris8x/9QIwqHw6mcCf40Wg49J5uXI14L0mqRf0VN6MI1ao1g
P9WhPW+8ZCDVAEjDdEOC+MhZPmuAlE0Ji8kGZtrs7H1SlpimMrGpbnJSK8o7u9dgLGMqthkskZGa
R7yQ5guk4rLfziOr4S2ldkQQFYlY7coCNvfiCj/2HuTsWaSWlC4a/a6OnmwzHZ/S2QqD6ylPpNgj
TYvcvRHCbANhh7EF3efQ9S9/vkcfmyq07ZCZL7YawjvornxoqsQqrhGD49P3SykfAfaFhzBAgo8P
MRWPuT11D3++4MeG0fsFfYvWOMRbE9f9z3V7P6WeIJ215Dgm8i+zgcKJooNzcgW+4i89gt9cy6Zn
xITEphH/S/BH5sJhzgEmYBcSqBQUEDaEwtFxdrPyL2X7r0W7A2RqaYI6knbrwgb+sTkVlGGCFzCq
kZLXz0GSTefJT5q/3LtfL4LfDqo7J4dl6uMt//2HzkCqgkK5/cjBJO7S7wUG9ZumqIfjn3+h310F
TBIDKd4Z1/vYvyn8htKGIoehZt4fZJJB2iWma//nq8hff5zl76elAofJhOH+4UFwiF7AmgVZYvmR
qq2mgTxyRJRutXZ1A/DI74RWN2EiZ/MRR4IB0I9SjhSBUeJgNafJNi/ZmZR7nDpc1kf0spm3Dr0C
1sufP+vv7gg9LYDzFiM1fGk/33crqA2bYpr77rV3Vi2NI7lt3l+mKb+9iIm7jT4qnfSPXUDZMwNu
l4GvqylDONfWDdnHdY2//8/f5pcbTxAt+xoXchm4kTTy87fJSrS8TRuRzOi2Ld4oGCgIfX1jPeMr
r/7dV5AGHdgij16dz8P7cSAFSYPGlTM3ZL7ODUHtsDryzn9qzEr85Uf6pVXH+mV7dOqEjX+RhvfP
X8u0GwzHYuoWAuui36wGRAtFep3EFd4mEtVW2KPFv/vaL4umKUjLEcsIx/lwLyO/6UztMzxIijrc
oKKtdgSNVf9c5f9g7P+Ji/OHh3fz1r79x7eyTdqJeOlv//Wf56qpvnypfuS8vf+JfybnhvyXEGLZ
vGyTOS7cMUbG/4zOjSVdSsBYI9HIAbrh27xu/0tkd/4VSNrGOFZJprKWwdv/DM5NgZcVD6sgywHk
ljSdf2tu/qGT6xA69f5gWOwJHg+HWGZEP6zX/hxERjlFb01nEzpCsqNZXNV2CnW5KJHJHiNkioxm
o7awCQ0ZLVQC+HLcQBvwRH3O1MkeekHpinVnReSn3wwjZKrwMuOJVGDVSNNbwt2K5jusNUjuq47E
KnJ6B8tAdFlzLrRReErcnuiardKjM+wqxmufIjOrcsvehNJBT71RJjLZiPwpQ1BbbUx6WJ3/gEy+
svvFcCfa8hzYo9n2u2528u4e3CUG1CnqOueZMQNyuLoarerGBZWNaBQKPtRNNM7pibISN0pedqO7
JWSJojHzoizfJUUkBHBxbQCBQP2Ncnuym+/hO+uzs6l57x2rCeo7zGFQSGpKsBdAmlBCvcHUzUH8
Qw9dQKJpMSA9hCeAb7RwOSfDxvThjjpzSMMGd6q5sd/JpBgPEOQb+eStHHwn/Q5ei19de+9M04yu
nrcL3lmn9KMtBnXvDFS6QR0wkWZhoyYOmFRNhFawbt/pqXHUuXQZ3qmqiH+yZw2C6Wy9E1eHthm/
126oUTHQTSuvMFoIeSEXVKsB+BVJqG+FXxhA6HRvsdwPj7UjkoBOXJROIF8T4c/JWyFiC5NR0eT+
N1VPcfpMP31urmFdBvqCthAI2U5XQbWNe6+3TtgC7dseR6O/s33Ys8U7hpaUcaZl6UKnNSrHi7c2
0k+q4rw1Q4IvF5htHQG5WDXvkFtcdkiqZ8LYX52Fgju/A3GbhY3b8qplu+IdmcsJ1bvxsGkwcbDZ
trZQ0UZrA00X2G5UVeZ3fDv0lzLR9/eJVdEDmb3SAYW/8HqZcPmIE5OuHNp06+FqwS+BtxQIV5hZ
kH7jd+pvmUz+joRrWMB0BpDwZSIx9VZDRZ3PLRImthXBy7yaQM1g307KILtKO1lnu35hDVN11Of4
HUBcODUlTZr4SXTtvUOK6Xf8N3tntlu3kmbpV2nkPRMMMjgBXX2x50nSlmSNN4RlS5znCE5P3x/l
rK6TCXQBdZ84Vz62bImbZPzDWt9CiqtqV7zn/oIxnk1khSa+JUSv3QI6Nr+hx/kiNd1MyswfKLiE
fxwAljr7/huXDGRjivaQudpd8g1U5sjJH3IPlxMCxwW5HCWtUe3cbxTz6BKKu5q+Ec1mMNIAOZ1q
233lkLrCgrr2jL2up8o/6IX0nLQm0GfjDwHa+sZBd99oaOcPJ9oKQqDRGnAiTs1vmHT+DZbmQwEy
PXwDpyXGiafmG0NNi5Ldw34GTg1vDEZ+wzUhYEq7i1/dc8toU/wBWxe5ccmtBXft+w0ThuYbgy3K
iHVo9gePPdYzAvDKEz943UaPksZ4XLyUYLUh9A7yB9hxc9gnekFvJ98Y7ijMink1f+O5rW9Ud2qQ
C/HafyO8zW+cd/IH7b1QvrnKw3AdK1few3KmQBy+keCkS/QHfnBjy7DL/wnqA264/GaIQ4WBpJN+
s8WTduGMR4kFc7wvSe1gblmCjExrEpoVIaBj2R6Sseq7HeFFImd61+SMJGt2AdaG0EmrfreKqjyb
7G/tq1UPXbVjqFQ4Kyy2GNca2Dk/59Zx7pnM8Sa3Rld7+2quB0IPcCZ/eZ20Dj1v+fql0IOIt76g
1NonsFbEJYOSTE84CBHttbaC14mhwg8ZdVytdGD5fKGtmeetC5TXWxd96ae7dnQGbnjGfsE6wbzC
yodp3hTfDn0trZs0NxaTf1e71rMmN/anT8uvX/DEkGNqc2nqTYgaOXt08FbZqxawUXIY3EQ4R2Af
rLedyDGqWzIqzEfC2pkQM3hwCUCU6G8QUXrWRx/b+H6DDL//VmDCt+9AIg5iaxp1V4FkYOexkZNn
WLyWsNVsTI0bYE1y/Sg/mymW+LYGMEZ9u+5FFo0AvaMAtc3KjLNmukKY0ilVfAGrnhynOQk1z+c8
eaPFrgRpurVqYzZITCC9KD7LDASmIszZVd7FIce7/UAggjR2HYRti/R6wiqKxW5pzX5baiSfEYd2
BQkvq8ynjlaH3QHk1DQcIZFi4um2BHk33l0b4QA5MPkvpp2XNSAYhnThPKZTydKLky+D19inhb72
DpPqfVJOnI8b2bJri1a5gPi9oTJJe0QRGPUfCiIc1Lq2hjnbjojXcT4bWLFu0y4WI2EliWBH6Ukd
7StCRfTaY093j87TG0ag2XYTHU2IPmLviJjmPCe12sHi4ccEGkTsRV4zdoAIzdIoxYWAeb2yfUjv
MM46FjNpEavPJDKm6gx9yPE8JrH1yGaDgbmvfvozlml2IDxhJZYAFkCEsTaTVT7DMB5JfC4wNGD1
tflw8ZGmKI3ybR2ytBy3gVLxdFOOoQffJ46L/izRy/qnDs6+u5dWkfDBzZDrJTaTAqD+VnLKdeGa
F4Qvt4QgMg5fVSaAoAy9sKnLfIVXbHSwNehS9PvJMsYpWmWaxcSRWxd+J71f4CHWLmzDfW+UM3U3
vTBrfTeUAMAbmki2ty+1ZdfORQma9htLs0k/sx9V2RUHAo7eoBk80AwwGub+WrtYEH80rHx7RjeZ
OUPTayFyI8YdJ/wqVtSAjI4SREoP+MhcHBQl/O2vqpVpeM6BV4PkcFgdvoUBee/bIvYZ8KDUu+HC
eTNMall+1J4OAfLOIN/698Ehopu1VxhNWB8yV+J6ZhXwY4rbuP+ZkS7x0ZSQ/g951ef9ZXR5jI+h
SUrItkQaM1xx/QIpAMbruQcoqmV8BuYli1No+EN58LJyVq8Fdzp3oZlE7QsWfeexLXT5xlBGWE9u
sQDKSx/5+b6e2SkeIrLi8faMZQ9cjvhok2He0Oqj8IfE+AGftxoeBqBshcHzSxrVwZexTcwwvk++
KdUMD7HJS//frQ/dzcK3Xvru/wbV80ld9de+Z/njf9oe++/0NHTvi/SXz/q7tfnT9SztC6POZZiH
egQIRsAX/aPrEdbfbezg0H0o+OmXlnnLP9oe9+/M4Rht+KSVIa9iIPM/aXvs74zS/xLN0PUgZ1pk
r0zEzIV2/S/jEmvKwh5/6gqahzMm+96BAsxo2W5EuZsny0XzhouX/dOMw2ElBpoxJv5D9TkYM6/s
jHP5lywEiI4YgwJWwxre8doZQ7yeHVn1pKIZaZlvhrLBotLMjeVsW5+NMGw4MRobi33+Dzae7m1s
t6j5M9YSOV5e0mLO7dhiDxs07++bDCTXEoYJk29tDvyVhzkOJ5YzGA8gfTr5UJ0rAjJHyiPOg+NS
MsbXlERySgSVZgXWvggpiscqAm+KZ8YoP6KMRWLA6/7UDQN+ZTaYi7EFtBy427rfjaIGqzwivmeH
MMrpjGOVRLvKclOYG0CKvliKpg8a4omLRmeQ3Vo3FmjZSIxpvGts2fyQJWIX9lJt+BTGyAuo2keg
DE3uyJbFZNs9AjmvjfUUqQm5XL00WWQdDz+TpmUPAImntbcjgtoSh+ucY7ORnfiiwkU00/ua7AuH
LLpmHxuFrLZjaiCdkVqP/l1R9qlck0riY0xAR6p3Xe01H0FmUfmVWWeR+JuRI7w2al0/q8Yuqv2o
eTmvc9lHcuvMPdUFs25/HYFpI7xbLoHe0QAXdO3lqCy2Vtt11t7yF0iMvczdMDOE3nva6OEmSS39
2ZullZ+dNm3UHXb4FFqD1eYcmYRbTWxne08ddF9g9rfnAZMbjFQQZ44vJwgBmnZ0AxbXdvcl+QBf
U0gE+37kir7i5FYOJr64eK8cZ8AnFeA581e12Xjj0zB2yFs7oBPJXlkqjQig9cjzypIuTCnO8Iks
m4zi6oxEBG3jKkjfuNk7CI8ZGjBwoz17O69T9nuFmulnumjO9uNsN1cpRA+JE00ri7SABe2Cz8C9
0+ChLzYF29eL35MKtTG7PlqCRbK8pcymCwQTk9FSd8Y350R7dnjnaEeB5InyRzMKzceSC4TKRPXx
E9sQ/ah7uwp29GkRpLciQz+Xj6P/O+07+YIGCNmV1UJmWpGPGn+YQhu30B1DIqNgz6C9pky3EHqI
8pVyw36F74grnmWgb95Qr9oHJZLwCyIWlVmfR79LqogHRVLdT9XbCByBgYQfyiBjOoF092bpvjl1
SSufiLIs30x76pqDnfaR4LGBT72rnMZKty0r35PpUlJgxHMdCNbSjCZ/o9iGc2PyQA4AVKrkzSP5
w9jRj7KqT4hexG4YmdSbVd8DFzSGIshWnpm6NJgdTRLqJsKS8NM1ul8LRDQgXQNgKl6Ug8pmGuNt
UkfkV9oIu98Mtk1lC4My/qgIjnq1/UQ9YRyLHmOIvwXL3BZxW+hP+tP9/qyVaLrbqBisKx8vZU0n
1LGI2Vq3qUPGkjXK9sNIG36oNkmxCHud3QPfHwz2jcg6nE+wsxRkcVvxhMc1cCB25ol4V3alzgqD
XQZYVWL+iv0o9PiGIy/YZcJhXj94WrONVlBpXGYN4aUc2xjqIu7dYCMIkWmX9SnLdGLr1HTnM3sq
iAvmvYCAAPRUTGAMcP3kWjrS3sNmzO460030ystBFuxQ7rQfzNA8Ap2cupNwsNlW7ahEi5sAvph7
gb6Dz03WLVAutxTpQ9IEFQT1SfQ1WSqxoY92M/N6LKpa2Nt0aqwmXeu8yigQO0qQjXKkv2shHmbb
MBLuU4GQBAhmj3S1efJnyDEbhPXx0UgWlAFasSDe14nvx/sinFrxQhaomEiI9a03u6GH3lo5r7dD
IGV1DSoiemhiAYyvK2WA68kAmd/FNdq/VcZ2mjXOAFoUMoXVLJm9vfoZRaZVbmcWpiW/GVposxJQ
4Rhvs/opYSL9jjsmfLZyHNPc6jwsoQWZY/DozThzEyAHgFfExYr7f6iU/z0e/pv939dIi5bld/LX
Kmn5gn9USSZlEiUNbiIsNp63LG3+VEnYqhgb+4v8hlw4/FZ/sVVRJPH/+G12x5ALqYT/X5VERAiL
NxCATC8l/zns+P7P//4nu0f3L7/+X6UurugzVPcff/P9ZbX6X2WS4/rkGDOaJtoB2TwOr38pk9JW
MxKx6+fJkeY9sIttEWBmJyDAPDGFxWKdy1PsKuooXmfN8Gb7e1RIa9sad1plW9d57O1HqGzQ4LIN
B31Au4KiBULpQAvoGw9qfiSscme2xakqzo0KL5Xu9codI/FiRyfbehDGz1y5B0uFoCZcxRipJxhd
/K57scHg31iH0rPXTvdhNC0c9SI7li2KV08gTyIaT+3Ada5iCISen64BWG9IKvwM23JVioH4nS5Z
ZpxVutFhCoKDmXQT3aW5HfCM62O+BP8UztpNb0efxmp+SGxUF7XLGxVsWNQPp6Y3TtIHI80r0elB
LIkMm0eh1KbRSKaY1UnQNiZYsH4ftg2aO71HorHxunwfO+a5Qe8Q9u8MRlvcQh2a4mAh/0W/qwLr
h0pvoPRUcLzK9miHvLB4xtF+wGObsW53Pd9/p7cpKinGXhvEOuSWLww7YzcseKwuX5vWtB3UF1ze
jV986djeokLcV+2TH/yOYdHN7uLDnoMH2Bq3HAjgkcgN2HfwLNJM31AZPM2j6x5swfhtNP1oB24C
iZOzIpRtZev4M+4G/NtgWpj7kD6YPqdDs2sYWpLXcvCJOFkJ5HuIbr3mxkw4KTB6nYziYsmf2ei8
YpIBoG8ZbyRJkPOywYhMEwfVKLO3dq0oJIT1Eeq53Odmos+uLbtbPVcru3SeNTlX+GOhTPEhO0wA
HZKRIsf80QwuKc/hs6AIF4ljbWPnxYVdVHXDbaEpilfS606TM18DNcf7xD+XFdglIzjmEaj4PHLO
oxxFQsVq39i93EKa2slBUhaPW7qCc8VGLUr1ZxPm3NFVexrdcmsy47O5STlovxY7RuAXewSmxFAl
O9R/i9sVz7XhjCO6FL2yQ//GJQNsACvbsJzzkOfm6wwKjeHBa5dk+gVmtBdMaIyJ84Y8PQ95Hp/y
OjVqkmuGzaLfZti0GXwysrJ7TVnPOmRCbFWsfX/aGzWDTpnchd4yv+4RkIt7C6KTieIxGVZmO6DN
Bx1pAB2Q9tGEgg+KF9Bc06AcPCW9XKf2JjeSXdn96qofoDZj8zmEfGLJ8TiF+ZYFTnAVQVceaeBw
aZMGNhnnmmm3TpHS6PeF2e+W9xotqBVDfy/NLYOXGmALGvsyng6jOTzo0dmLubpDD7h2zHZlM6pe
IWNCr2k+DNVLmBgnARMuzR2IJf2GcqbbmeNtqjDME9LFauvcYf0kTc6YXxBFWZQreR0290ORbeoK
pyEJEATcUWcclfOQdXiIi0LqndL3IsXwbxbMVk+jHB51kx7n7r7i4U/6Vm2ITL2kY3FIkAGH3p3V
R9sEOote5GgzzI2JNBMwwPHg9utwJF4hqbfMSPZh6h5pDFd1Zlyr7M2Nra8Qnc0iHNcIxULoqQ5P
gz+X3FUfpTesPSZHtc2IEkTfNH4oJLNsRRjW8KQhA1s3MWAM66kY1KrhMa9NpocNleX8GRpfiBlX
PbzI2nlAKrdX6X2aEoLS3/ZOEpzRhb5yxHNrl0w1ow8xZYR+dU+VS7ZR45lb9H6XApkrUDH4skDb
42LVTvHJZ5SDHgvaA9xzhTnAiElU8uL00EtJFgsiQd82x10c8gKcQ8z44EgXA352r+aXwP8ZgEYY
Bq5wjE5ZmFvuO2gQJkQSZL5881JIAh+ykOFb/+W182n2jcs8PpKQjDXP1NK/l3b9o1Okm0Xt2wIp
iSPS/gQC/6oo3WMOuZLZF0nRF1+0cmPJ+LZ1EnWrnLlhRZPkH50TXw0LDREyzivgt/eep5ZT8d4E
OkJSg/nWcdagHRvfYfSla6MMxCXKum3Tk/lhLxHzktJZVfFdUTj3FjDp0nEIWBiG5Nym2W0bFtM7
rr21CVKE0fDNMBNR6CBkrCGT3lYVGxKBm/eUWXrH3M48NFLoLSdztpqj7qEpYrEGj861M7382Azm
knnY9YxQ63h8cZEx78Fwtk92KdY2XKq1Sdn82Q+B9SLMLju0I8DAHg0bCj4re21LQKQSglPogEaL
SuyGYS63fdeF+24ocCQEYier/iAb/1dRi+hMgmF0ZPpSkywToGxMtT6RJ62fQsdXG4z3bCVguiKl
Jwo7UYobvvcJ00H6GQPbAgb8DKxh7bDL3QXecA8PmCcyvmlG8RQa4TZwTGBxVYRTyRfPAcLIoZUP
HTkae0AI1372h2POMB5B+QtVK6Lohq3wblTwR+svaTL+9Sqz/BBN7Z0iMN3zyne1IEsggETJjTWv
GJgjb0LY/cQWCi+HPk8yPozB/ML2CgTQ+CtRJLLyE8gdc9P15LhHOJ1Hofxk05EXtYKTsYEzvpUc
SmvbMdTaVXmyi2K9Aa70YpbDa+VYDG7rbYS0HBVvf4yL5lrU7c6ouhcWhvu4beMNSb6EZOKJ30Vl
c6giIicAGXP2dwxbOV5o2RdbhNMM8VoaRE7Dy4hTMhSSxFCH2YzI39BnNbr+V+EH7Tmvy25jVqp8
rpmf7qYpHDeN09lb+t8Oi2keTJyrCk34njWnuleGXW8K6Dh3sBbDmRlADBcKYaH+UcqK5SqhJu+u
bGKHt2zbinUdo0dZdS6UnIqqoQayQa7sxEu7ZsK/cerJW7u6tq5liDDbTdLuphwyb9/KSd77bUbe
EQR1/RzWroyPrpL1PYhrbE2dnXL4Tz1bnKxjEZIN5R5SFFlJVh55Oa/Qxb2IXSelawH7dfIMJld8
EkOQr8iOK05Zw3OEoMzwzjzV3V0W+N6bxPKE5a1QF+Zwo+YV1jnvqJorBK4spYFV+5AEkX2/VtwM
W/y9LEhi5kp4vIKaYQY2Ce9EDld+YYdKk5Vm6sg70dkyBZp22RzbBHLCA2ZqN+0LI5vPyo6i+8Wk
tVZiKm8MBW0+k7/a4EfmDWeH8uJZl9l0VHIA64X7Y1XFrn2xx3B4NLp4fJN897duzIGEHtzeBClJ
9X7XufcVgcg3QTdW93wr4TFJxwcvD/sNE3HeUmn7nE0iOKYBhmWn0BBk+QbmXxqu6T4X3rEOyXEI
Cj+8chjDTIntjlg+LMbxYJ6z2jZutajKD2JnyucYW9jFGZTLo0f8kp58/r1yniJU1jVhTVDAMQDF
T/TWwyWpm30g6g1o721m5AVsSkzBGLia02L52xhO9hTl7cskjHAfhNgFfNdApdFuOycVBHHO1Ylo
hmTbls70w5iz6mdhBc4zw7xwW1XZcOhMKmXk2YSy6incWZPvPnllEC9AbOtA9rNYN81gsPWnDT9O
vhHvgiy6D1KB9YXp2I1sG32u7D59kLn7CxLLqS3Vy9AnrALv56Z7i6MfTTUTuh322Q25A8chTVAi
gE45hM5wJJ40vlNhADxpgMjjh6jpmYfyjAbxRY7yB+OHYT2bzY0RDjRAoY/W0AnhhSXJZwPRdM32
HxoXqV1WMz621YjBj4KE2pAdBxe3Jm/ikmAJn/PkV5QgWqxT91Vo7zntTWfdjmrXp841lEN3cnt5
SbOvnM9yg8QWCnSnriaWt1WYJuUG9le2TQkocQzrpXRGSlu2aWcVE+ZsKVQ6ffCQ+9Ga1+AZQg0i
cXu4dx3zpezVVUEOP6lO0x0A/Y0EDpSgIZKjl2/V0rdYNCmRl50EQuyFBgFXeMhuehcGE1AuGibk
NZAaPG4UNzgx/QElnPkUxa2Y4ZUX04rdmbNrDes5wgxwUyQSUKqKg/TqBV29mblvP1MnbjZ2HIbH
FhbldoBhBiQO4fEOzmBz5JBFuN3CmcP25nQ3Wa71bZYk6Z5pKWvQoqkynoxiYQM10BVaT3cEMy55
DE0EDIipVg/xm6TtQrGi3xBCaV2mWVUW16Rrf/fDyCAur1H2Fdzfm6Gt4o9ONVxtOz7houy6i+ph
vs4weFGtD+2hxvNJnhg7yeTsYnqWuNwIaiILgzVpY8CLnsRnCpWu1Y0HlrAi4FygoFbpAmMbfxIS
ysoKVv4fCey/Jyp/swS6yf//2umxJg35rwOV7z//Z6JCRCpTCnZKvrlY/tk+/edExSAhVTDN8JFd
2hLOiUCI94+9k7RZStlSmF6ADQrhHb/1n3I77+8ugxQGIY6LzMkR7v9koLIEV/zTPMVDqwxGB1M4
k8fFbPXParsB3UlEPYrfK++LlkwhY5gPnoHDeK3rwmVRnjEshfwuSDTtDY610aUO2BB2hfFY6ZBm
mE6E/wPSNWi3Mi+ibgvD1G+3CTI2ScpcG0IVNr0CWloBf/jhL9f6+mf289eZEMYEruE//xC2RBvP
/oyREAr5JWnjr5LBGnVCkuX9l6Yj6e/5R3s2S8HA8ToqUpJXXjFjt3EndNDCsOdLmDjznsgZ+RkG
HPlvISwte+8iYCNVkul29hJ59FGbziqZXmeoBNeit239U2PO1Ku2WezPrT1V7hrlUQtCMXc0yLVk
tlpQhSGIOZmj7DO8SNj7EaBrv13MYt1+7kNiqce5MXuyDjDVYvou3IJqCbHJNnULClmEA806EXVD
fxAHGCWsJX/DbNIWXaGZjktDBBAVZHBtPMXwf0gaK1je75XvlF92yWGrVq6VNrcJupk338pcQd02
Bfswbsdu7RLIVGDHymF99GFKeoDWyay3eJ2snMbUMK0tfwn53JEkLKEcpofBrEHu2WM9veHrM8Fh
d702HmdiZLNd6vSBe4LKMkxEhKXJj4TQhm1EhhSVZ8k8flX5LdexNbIy3nRqbMZ3vhrLrUZFNfyI
YWwZ9+S213rX0hwka2om8yEtGuHc9NCOSW1Q3ZCByAuAdjZd2LwpZpEaIlhXUvRPffubbiX0HuOy
pEYyHaeeAXObwC3TYRzekOPl+Q7rE/bXeiQe/KrxJGY7n63kgIdKRHAQEoGXUioRn5yhVxpZqOfd
Rqbd2A/e3PTJhgOPn0KlmLkr3cTBMWOifY+ujSz5KorVqVb4JCjW+njcTQEigTVroLG5VeToLcPx
Tk7sVoIGQj0xZ80xJxCeoZFZzCfkM4mNdTL3XzXqp2DT4+/ONzbxei80tyCLc1lnrAJDwumORtSN
+HTTsmjehqRIv6o6poCvOCLE74qsoqunYoKTdF8RaLSySvlTNKzFT77lAOsLO1X4a0Xy5IQiUKdE
C/BMxcyKnChGT5kNH1aVIhqqLFPxJOUzttUkA+mHwTHU1t3cCv6yiH1suMMp0k2CvrzkuW8SA7nE
quEH4+r2sxueqxFoK8z/wRe7Evz5tQwak2xLSB3GYy5RRh59Q/CwITrBkF7Bdwt3mlyoeCPacQS2
i/OFSObvR1Gptgccn1KnCHrZshvfxwoa4iE2ppnjrYrtsQJ1Y1dx8Vtmds5aUAV6hMPP/rmqoK0T
cxU8j1ggR7lJQFeLzRyM9ZvfZcq6w63Xh7s/t+uMo9J51ULzoVNs82r4c9O1Q1wEO5+CHSBqR2zo
Jc4GGPC2m5MTmXb+T09GpAnioW+46fHavVqtX7nHUmLEX0UTw+HaSbt7rgnhE4xw5Juhwuzi5J66
c8VAF5GnsfygMJDAWsLqd5rl5gEEU3qOwUDQMlvOEfkqj3LJNHIT+VZP8Hr5FUGh3sylBTXCNYrs
1iO1HboD2k9QAVWrcf6FFF3oNfFClyQZvow9Q0MnJxQlndPpbax977byzPIp6JfsWKIoqnci54Nz
PiUJQR1GiVFXZ7gCyTkoAO9X+bMZ1sGxcYbqxtHTxEgmqtOrPahar6fUtw8RPadHNqEXP4HCfvQR
Tws+KfL+1tLslbr3LaQFGzBOlcs02Ustrk+HAFqXOiFn1yG916ryINp0BNeydgoQJ6I/axoWi970
AHzDiDfW1DtXVxTVBe40n4Ft6B96XKLdcA6fkMKla79dcJmEkDrY69vkYarjDKsjep67GWn5JRqq
bAvQZOJ1rJ4yT6W3kzV9ISBqXwhhrhw2WaGRQoZ1SuPYF1X4Qm7Mo54ZU8Dfby/89DlCXq3fxmDI
GdUl4TELBmTCua72eNVjlD81rRBihfI0Sx5oNudqWBmjL0hVCWp7zSqFJzcVfTNs4S4ShoHR8ktX
E370vKKirMMAI1had82eNDG0wLVXxHdD0NAwDE3TokbsioD3BXGy65gzwcKuXKSXOZD0iX6MtJr2
NklRFScIWln9hz+rObAPoiitd11QgLLhRJ9A3++a2zA0p8dmaFxQt1EDfwlOTrbxJkWuaSBTa1tF
rnsLeDI7ml3h73mTaEiqmIrKTkYnC7YILFNvfu+nUq0jbemCYJ4agklkYunkaEwZ0RPUfEirVB3o
qdg6gHLH4uijeYBsCWHokBepwSxR84mRqJH1v40KZSTF9RdTl/YmykkoZUwVPE0yCN98MwNz4Y8D
sZ1d/aHKBYWbTmhgWjP0Gcx5rGoS7gv+KZIozynsvOBs5n3zIOUUbnzhj8mmDYb6cyLN6gtCeXPl
Dc8E2ufZuwWFrX4JobxHBAp609I05EQbzd5FlxKSQAtIZk0cpH9fW4RAFGDI71PDTR54YZLAniyB
jmJwziRdE6zk1+GNn2fzr86cxYum4tpZHQMTx5PBup5gJpTmVG0Kl3iVNxUmZFPUXtB2t4UVzz9g
19jEl9DXUY7hDOsPYEmd4K2iqGTwi+gn3qaZWDyoSeu3KzPtp5u4Ct23LJt52C2224jWiZXfohux
2nUQ6fzLVwMo73Sou2e/dTn7eR1AQVvwX5wnBHCwPVLWrkS7qNeWkhzGKRsbYgnc0vbY9KTjyMLF
yF4QmfbuTmUzIkenJKGhNoN836nOR4Xk9aRfwhRUJphxvzsoVTifIDyq0wx0flw52JDddS4w1O5j
4YkYKjSg4G1AMSYRO/IZ+E99AEYBK6YuUKzkkGxRJ6SO/2o1fNNrSGGpwyIINeAhtGQECabr446s
Z27jSvJwbYQoayzdYWl8Wp6OzR1JI6Cko3wi3JPGttn0AT0xYQcRVvK6xxXVTjXvbmHAIGWKbxUm
ZUmgL7VT6WSThUu73jWWa8C7TgQNYR+ACfE5N0mkIWVLvFeJFO/a9qbxqgPcv8UkZb13EkohzgCT
aVA59E28bee+1lfGXGNyEWg0iGIMJ7YCkaMDNh68zrMLU5vuNYGpfM+J7PcnxtkVSyiqDhq+POHk
mtq6/q0n5eR7UDuBtUdXTNyuN9ocH3kgbAQkQxGRo6FMAmuZQK6ZfrIVGAbHRRmNdjUk1jd1xX3e
EBq3SoK+vzqDh6wki0W9x6cdnItaB+x2KPDQ1peDeZiWvoOXSeKepxAFK9G0Y3qwwyh9sPTIuSpr
6XxRHN0ipCfQqulQEZ+E3Y0hCSZz2a+CmhkUt2RiYCEPx/Q8wEc4F9BiJXN48lvXedRl8lwVI/e/
YfqwDlkIMwfF8t+84fcAMyLnobnNOEPRfjLQApwDYMXUJqtVm6EnFJzeHtUmNCjFUC/IyYZGMvGw
57RuW/oZinUsefHPtozUY57OHMtz12Y3rdDuZyS8bjcZgGYRBo9QG1LXuM3yon6HZhfQHcU5Xx9i
iIHcLeslVl31bOKyqUSl3VU1CquQRFOEex2apwNYdd2zjU7sZbQ2QOctzLkhr8uLLMhgs2NczDL1
G8YXjiGQwLKMXtf4259RXgHJIBzKf8UpHm0YKuP8GOLEf25sCCl807x71soN4F+jSD9ZtY8GLyg8
Ht+WGBn6C7uynv2a9RLyIa4/YhryTT3U5Re3X/q7iO3HE7Er1ZvM636fqSB9lwniYRKZqxG1uGju
fWYi7KUIAoIib7gQfyybgC8zN8FSOFqb7yFSK5Kcv5uAOBcjI5EMPk1k+yHCpbmZd9CtMXMof6gx
BRgyNmhVmHax1g+/bHRmZzMxRyZZHpRl21dwLsqKpFAj1wyZY3u2NzowiHSl+uvWMbKr+SUWLeNQ
MWm5FcCnHtlve902DkiHytH//LZsItxwJ4z+dfC5w6BRSCIQlpeFg/aPgQ3GdehbUftI+Y29hMd/
RYZtcqjDpSHEMomKgIi9G+yj1bGLMdnUBC8dSRb97bhgH0zQA0ceukGQ+76QVlqz4ENWhgt2DAw3
aOb4XiZO+tnKQn7p3jEeCBhs3wOCbx6jCfq1x/m6sTyjIJ+wxO7GvrT0ri6P72fIKAkDGy3LKwQO
eGJVzMh4UyYoM/dNO3lvomUsuXE7EyrU0n/5g3D5deU3011vIQu1GBbtCLkt5SrIIYgR2EKomY2S
69BbsjxNKhn3HJYDCYnijJvAU+sQYAX+W3O8mlQe+zRoXxLPi56EYblnq5W8LEzbOpAae6B6m+6k
0VivTj3UM8OzIT6Lihg8GElRy+DKKq+WYbdM4jG8RUgMR30cJ7KaY0RQTyOjZYRmFPAN1BhCuPu7
TlkkkAN0Di5z7v2uRkGudEYcFY9oMBdnrEopAWkzz0iI/4D1dWL5p6QarSOnz2c8RNFv12j6wxQj
qQISNyJzrwz3AmeqZSDuuUm1Vk4aiLXKVfzAWzK/KXyAcEOdQGrIYVlJzvoAzr4NqHBHEIb7WpGr
t9ZdBMSvFpS2JiSYgsYPWEjfXoskQetoDz0rufzTUXxVPynj2Lp2Dm3bwPwSukzZdYH/XhjFp08+
7DYh2+UuyDt3psKrWmeXQrZx9nFWqlsJj+SeiPNs72G0PrVGFOXbLgipLLUXewuayiRmR4EgR6ox
27uc6ehah+SSrVO/+r/UnVlz3Ejanf+Kw9fOCSCR2CI+31ShVrK4SyJ5g6A27PuOX+8H6rZHLKlJ
a67siI7oaY1IVAGJXN73nOfEZHb6/S3RDi9zUI5HthftHt5AfZl2tgafyFHXMmvSj30W9pgOIciz
NrPQfxricUI0QkgnkghMa7XjEjRhpCAj6G3OB5BskbEf88H9rPKouMuprvPwDRqliBXT9kIfUh9t
PCZkd9Pi/Pie1hUHF51dDfOkS5xMTYb3bhGWfbYHlV43ZVl2R9My+5vGFrxEIXlJZEjOcf0VLjFp
nlrSkiyZtcaneil5ImDT6e/Y9vjZTxA5E4HWm7y9U7CoYgQHFIbxzJ68VoQFAMfq7pWTiQOb8SYG
OWT6a6MMioEVUTM3pZGT3UB6cr+tfPmkqkq/yImVwZyqE4BO+d3aYrt/1kbN3skezhTKwfEi9EVw
GDl/kC2AToI9CmtrDUtwhQLbP2Dx4Wygt/m0rzFyfBhbG+0b84KJZKnlM4+WjjrPyZHAQCgZKUe5
yU0wFtWzCUkv5XSOEmIa/QfCu9rrdLTs+jDUYgk5T/AGPdR5j//KdjutXXdWPNxESIj968kExNHX
vfsx19J6gxl92E1NkCBrDAbyqtkOTB7ei/SO/eC81Qdj6UjqZv05MfP6pUuCmopZ1X8ZhzaB22XM
mykS6a7PUoUCMoSh6riDOo59VQIr6MUVC2D1udNFchNCI1rXfk97wpoH7CYc/YudoFp4GMDYHwoO
STjE+i2WEwfSSDCln+cIs/+apdddbOoXiYHPH9NluNdVxkTRzeEeWizLH5v1DmhK53yrB22iB2xz
aPNa6FjsASxRt7tRs+Zbe+67x8qcpj0eKRobEzrsLcqMZ5bj7D6G5rdxkiy9ySYCR/m2u07gFqal
lHTf1GAN5pG81xlLLjCXYVNlo3iea7N6dLL2qoxltgE9Zq1Hw44eo4D8GrIjMyQJiaSApkVPbtKU
exF01AttcV/4akSWVmfTnj0z6JjWEOy2OSejcBis7LInjv3AcTLfGXBYnkUW6R7o6PAU85Taordi
r7X8HvnNbAK8hBDmDYjLD12oxB0ibL4DDgheBeNOR+t6pOgXrKGO1rRIhDr5qgXxEiHM38i5RWnv
NgaM2tlBmLG2zS660mpXf/LxFu/x9NX+pktEceEWPVkifZk/26HBHi6dvuvZOGwrmUYoO42OjZUf
eYDd4uPohvUpCWbrStrph5mQUPJ/wdIWjvZgNmh9t03W5Nepi3wL7fjHVuVhdCng/n9slCmOwEja
JyfX0FqbBoicm5h9xPicm0QDrlEGaCmigi4GgZY4FuWuIQp0guoW/Bx5TrgHboDEUUy1U1YeD5xY
82BnFjtAo+b4spqWSpCvIg0Vv9FTuCR8kF2q2xaaWEWp0D7gE6ax24e4poOQnCCR4+Mj+zK0bias
lA+suHWPHzdiL1UMRUAYVxpQHug5jGQeLoYK/Fhb+KFXQCOxV6GT4E4ykXCVl+xM3Nir2pppZlR4
bxF39A7FJ9qz/Ts4i99VzPG6mGwogS3TBHhdMa/oyg7ScL85lj0dnazTzP1ESgLhwAWYR1V0hGFI
v56u7ESUj28X7H9pOaBndCHsm64OzMShgfGqWu9YfVPpxfziFE1+ilyj25EhilaMoqsX6VW3hx/Y
3QmUZxmxVULbvn35X1segMqx9KApWxYu8N6vrx/aZijgA1Ly1fQw3GRablNAdKNo+uJnyuwfSpgm
CMQ1l0cwCk37HMeQ4begMtjRDcAl4zV7/ir2JhMEwMHvxJRedEXgy50ZSiKRyVerxhuC4xzS5KbY
EO+wj3+oXH9WwdIW4nMv8BzX5F/qrOEhQgt4vE4qqYSAbKHvCKmDizwntqjvqc5t2kQny5k9FD2d
MHdoxgSpvrRqxDh8xBaXZbu5FqSNwDVnVy8qOH/vUIB/9yEdnQB0dj2MMT7n6/tsGEy2tk9n1ypr
0p5giVrFBZQEPhcL920bDtE3N2np1cTJzE3+0UVyCzyoG1kF0tqEcYDCZ7TJOqJ8aM7uOy/B0sV7
1TcCMm4qNuMm1Apkys6ZmJjCNiAnLNpATlK3v/vrpWskqr2dXlKjumLeMJutRaB179lFPVmHYGzm
9MoldXtMV9XU6gvxLGH7kFY5wwXwIiMFVKQ+XWRRZQzBqkXZ4JzeHsPGcu9+HgB8YJ66yVskTdAt
5yDnMjZn1ADIZKVKGb1GMqXOcwrer9+IiRf7Jat43t4gQpWcAkkEI1IkGcZXwYSR4MK0jcDcp6gR
6WPJMEq3tMCw6OKwVDPgp5BJM166QVQCEPIO7SQ/msS+4J2pUwtBUxMnakt4Uz8SyMJRg700Dm3y
WjMIv7wC3zkxxXeGBnXTi8C0ot5DQ/dShoMz3A5NaD24o2GSvN62ZfHO2yGXCeT1zVGQ/ByFKB20
KqEYrwfeTGMis2nqrHoeU3glIoejTUf73V9H7JkKcogKZZyauuVAVUcRqNvZxZR2NDFJTReKQ9s1
1f8m2rk5LVqCXUxV7plEk/hCsybSqjJLMwUqTyUhwyYdrRsydvhROZKYww4p19wBgRo8vRcgHMl8
oOoSP1Lg16aHt0fC68nUhlkCpcGx1DIYNKalsyGMhxykU+KTBoCFddlBB+skGtMD5NzyaIFfXAca
Bh/QG63cTMLNmndeIrlc4d93m0/ATYaSbSL/wxbg/mjOfnm5i+j3/M//rv+PORzNKY8b6slhhNPf
CnTFJnJ2qCn81dLhNtvq4JKC/hiJAh0pmZTLzKoH8gtutjJH/mASTSgpzmJxTqlVbjNj6J6XWHU2
35xrDqIf/GqzQG12ZpekwFo57IJBNWeR9atMEhGGjY+Yp7fvrjy/vXTYsWo6um5aYHEIhXk9lExk
75pvtV85mVRoP1oQgbJL+fRUCNwTp0jkwJFuG0SWJeFLiWMp9Gy7TsBKOI5vbAY3b3Wc2haAOiqj
HiS3+F4S2zrRU9LNe7cjMcPqcuYUzYcaQNqyRMWkaYN+ikYHi+WsUzYnjClGM5znXUktz2xwPZT1
nfI5DK3f/saL6ODV4+QbI1WwJPQ3Jm1kC6+/cQqjKzWL9GtrLH01g64HZ4iiWWpnqBLytUPpiTwn
ABCntA9wqpoFdVf25BxrsC6G419e5lcWkJ/b+2fNfT6EBhoGobakvY/NerHg/tzcz5SK2ETgZm8H
lvND0ZXiPo5dFL9Bp/uVNxrW9KGveswTZpv60WYwUZBdum4eRVSb0BfhJagozUD3db/noRO3mzjT
rCvbSAx925VJ9h0oKK1Ks6yyU9fnFTbAwRk5Xy0NTiaa8kmWjfkA/yZE3qxpVO9+/KnAYEixXuuF
jW20j3r4BA6cnsaHigChvSLysG84vplNkWCJKknW9aZMBy8w0MYmUn42ogiDyogaqepzqnUpm/KQ
Xzlg/c+YRdpHNwdXvkp/dCBlpowAe0mH489S+pZUvpqDpOl3iNccTrS0OX2iKw2MqMS3IytWh3yK
l1a7kMnllJb6h8adqAibBWefVRLX+PmJ+T6lGjiXdS711N0YAHJ7uoIpAcAld1esJr2j3fRjpP2R
XOihyPjnv5af+UKhs444l/2wA/37v07Rl7poiu/t+d969UOYiP6+8ILDevUf2Ogxj9923+rp7lvT
pX9dIPhWLH/z//b//Buw9TCVALa+kOXYLr8tAGP5s+5nken8s0xoHb58Pf/bf4mEpPEvjOns5tiQ
uwz3RYXzl+1KN/7FCoatCjwEeLvlAn9LhPgZUqVsfozlXwfVydT0t0TIJhsLlYzLnxErY2jOH0mE
+NGzKWH5WIpZXi0pSSSznE0JxQz5GMnLsRNJRanP0f1sQC0XUkZ2fETiDoguQYS002bJg+EW4S08
YxRrLLtoS9hgrYEkzVDDeQPV3rIArYCyMqbkYu7yUbso8ri6k/ZMULEVQEHexqpCzwh1UrQgTiDo
ltumzmX9IdQ7lyYifH2JX6WPI8MLSkDgpLml1pRM6IEJrDPjemiag0niAScIEHoC0ZKGsBz0sILz
USXQTUuFsyF0ivwmBBq4y7Mlu3lU2g7GuBFScAJZjOLYIsAElKmVEM1Bc1kLrsaaQ9+VMm2d8hqf
SrvMLZE84tF2sz1LhG49OiwDL0Fbzp4YqT2CQ8rljUXM1AZViFvUV6VtznQJ/Q8dbpPSWWW+XTfo
nmdTF58MfoVHhvBk3A1dNtdXeAkK8VjXlo8qK3ADpDE5FJY1H7Qck3XedlV6yQ4jM0OKnJlxndeh
E95pYiJIcgXCOS+/jktVuaqEhn6XJokaPey1KrgPQhfviSlqlT+VQV1M24mi8bo0xuErMzMZFQDL
i89hZU/fyQZV1bxKaVvBDiDm+1pNCBMav4xRVwHKibZNY3YnJ8vn+Jqj59isRCPlNVspn+xJKxSh
Fwe5Pn1wQBx9i6WelLepb4U1Me7tYNM8Qln/UMHzooYJxEBDfLvXVB/d5vOQ7FGhMS9BxhnxlDfE
DPoyNO6nIWu0cgX5MxtJmrEJWqAs61rkAuoZycUn+NUuO6QcK3OjET8iURCtwnTMiNIOQgCJqHVd
KLFrPA1BsZ4WYpa+VD3ppq7cuXTxFmnCaOfWgwZdcn+DjL1rZ7L35qReSOeiDYZQ95CpjdMBzRd9
BcgBlrjoIhhsO1IHHVKaW6s7zmMch0fLLysfpEDb9V4Tdm1NkqfdpXt2DlV+aIrB/GgNVbCO0Gt6
BcvDrm9dDcU5ToN+w1RdXk6sJVciw3OE6ZeJmkjk7AriHSaL0Z/FCSgcAfN9akz3E8CemlLUVO8x
efe3QVhO17Flm55M4H9dOU3V3Q5FrtvrEZ1N4lHjDj7qQuR7GgIm9yrnldg0UyZ2ih68ohVYp/ey
IHxyBQ+9OpSVVLejtMuXIA+sJ5+hVa8dm6Is6qGBAOdJm2cToh04nRXEaqM8mEaO6tyByox821jK
52DxE3EZd0n7yfLN8GGk2HLlJNxpHM0VoiWYMmGTVR/aDsH0+DWUY+xDnfFbBalMrCo88qTfEtU1
VG3/hVlBGd3Gp5EHc36MjdDghAMcvWN8rgZAqil64xqIj74ztKod8ZFBe5+fpS6bQV6EjdLae7eJ
+6X074YABcsAEti8IaJkLjKUHWSeF99LWEl9TIJH4mNB8pqsQ6YOxD9GAw9O0OnrHPxMOzSEsKRs
orML3+kqvaWKWI30Twd9bNW2BtbOdoHekNqWLs3pdD3a3PzV3GrJgx9gNtFPxtBA9vqY+UjZCPJ1
agSR7CpoMIJSgn+IsqFUVFWtXvoAqe0cgEERpECuV4iChvBFuUGTf3TbLree5lQVyYMj0wFrrN4V
9YnDeFSfgO/N0YbKe40Go4D91d3UIewRcnDQEK3aZMi8vNYx2Phw7146DI5sc5LK3tOqUjssCQjH
Ci17Dnm42MBHyvvcfS8kN+NokDZ0T9D6uM7DNMOFl8Wkz9K38ib6BRxn+UUn/OL10Uks5y7MK7hR
6Mg4phmU9kfH6cSOKja0nnFongwDs2BWA0RfoevsPBB+2TbqetjhJEQTlEaGwcdwMu3roJ1yzIUF
bQbJbtYzWlgOGVLRAxne4rqzymEN9DDZw1SwgFsHzkErKR9yxh9NtCuI1NuB3RtAstkjPTbb46cr
Ll2mc7Eaq3l6SGqwkCiHzHaDScLwfIrgw0pKSBkyb+wauqp0t4pK4y6Sof7BTLK7WWtnDEhZdyw7
7bulhP5gl4ZtUAam+Y4Lxji4YZl/BF1FXhMUeZMyiv2Z8Pqqfg4DZuJjF/d99dVPjaY4lfS19E0S
2zxwy7abj6Psw5h0Ihbbpwi8SgHYIy+g0dFZVv5prEm++AqMI34xLUuKR2ukyH2J6Qzosx/Hwvd4
QaRnDAyZVRNIu1968YRVqKjJb0d7Au9Ya0RGF52VX1nJPGqeyhWtfOnY+bSNlE92jK4FzomNbQMo
K2EurbKp3cWymdYgdeltBC6eBTDN0w32ODVvjJw6NRXyJHaJWmcbShr95BhbkRVQyXUKErPbV7vU
KJ1ns5s1DoMKjBesLxoGTWVf+nFi3bX1bJvrBrXY4t3Mx8+pMPCPQON64ew4gwfFerX1xTCV6Lqm
BFe4s6Sd+2H70tMIidhohywzqxifGeIcgHvhlQ9Ky95OWUu1w6dieEFGsrzMSoDNYMTo4cBwC79T
Sg2mHdrAmpeeTgSG9z/fO//jxvjVZvq6/Jbft/W3b+3ppfz/YAuNcHRBI/3zLvqKqL/wv51evnz7
Wpzlw/79s/9nT01YG6GoWK9QtLDc/+89NcBaFPcWpUn6zu4r3pMCZWBTG4Y7SxAsrXSKHX9vqkmc
RSqnFnk5ynx2OH8iu4cTf7anRsOL4p63QFGA5906q1Fpk1XJsB1h/tgU+fca7efLeJLfovIKhssj
JhrMd7whs+k8c158pE1zsKzBepmFmAgnrr8S0EK+u9PdUNk0sxU+uWJv4DuZiNZhN/BEW15us0Tf
Ob5+i0IKMXF1wz7/sTRLdV0MbfjdzKkg1nV1YLJfRWaJfbm5KtLvqK5WJDvjiEL6Gd23rV1cz+FR
Sw7NlGT3SWgmYL1jwnLwdAusqAsB9q6o6k3YSA9EyK6w4usATY3L4rbSx0JCzxHzKZwi9xRlrG4r
Bcsw1HKMY/kHpAYfqwwwaZKc9CEMdvNkEZ8gtjEFhyyyJ4K8c2Mz2U3iUb+zrk3q7Cc6gjsUJYcM
lVbW+oeuTj+0AUH0CKhRqqkvqMYR5WAlXOHEia+bovrmusu0D9Og93G96215iXDzMrOLr2Gkf4Xn
vS/NFNqpln2ye22TOZH+UFU0zLsAQciQq3tDFzmCec7EBM1tSSX7VFcIY4P5oUrKb0Yo+kuR5g8Q
hp7mzD6aRCJtjVh+zUfOIroReuMkbvEWcupBOzbWAcCUksQsP0vdqyCCL9z6eUxZIvKQH0LX85ry
e6FBSW3t5lumC6a7xew+NyyU/LCeZuEDxQDi2sHabOzOlKu2JqVqlDTWUKOsrCG270KZPoT1XSr5
AywIxaqN8Ib9KDGlLl0waby0aY9qNN6OBUSNuOajZno7b11k72sDPCc0KBydRLpcNbVsr204YNSz
2n4XYeHfIIEp+aiBRYEsIHEqXer3yQbsDoZFKsWLTBX6ppayKg/sAkcgHytwI9VGLlGbgmWJc1Jn
rMYhfJ4iRjTZGPg9B/vGFMEGiq5zIWAPUWQCc8EX3uhyxiNmoPTonUx5WUHtsyizz4BkDyRYNPuk
rPd+5FzZ03zdOYTV6LLfTcvRMuj8/cB8DdbDXseR1RBRFbKHxhaqyeJzQYiIp+hMrOo5p0Ge0W5d
S0QZT9JpnuxQwE2w3QBxAWKgbuePt5g8b+Om+TSk+A98Hexjg9XXN9gv16jrK1JU7PjBUsbE+5FW
n2ESWpiHcWSDDkX/vaTQ2YXajJW412Pg/qjYOiCQbMl6r5Q8ASGgZBXXaeg/FWinfLc8Ovk2nj91
dJM5aG9cPzuADZAe3NLwygzn24Ykir3Pcf06rvc/induR84QZmKNw8LiX/zGuS9FVCWmjU1Rin34
c2DjGOfN1U2BUi16MnuUCECtIW1GZr22NETLLtsb5PLVOlYjzWq2AXsWwOHGyExAroCzPZbhdGf0
+j2BgRsI8gTNhXtCGrWNVtvf1WygkSqCqySeX8zJt6/C0nTXfsF2P1CrjJQWKgG1p4ZgO8bu0e+x
K0pjr8VaTu0u0++6GSkyjDU2toVKLhusGAvPDSMNOQb0xA9otdSqJwyb/QNHeJFsy5r0W4JvlyKX
WhUZ8IJcll84UxiEiTQgwrRvfR0duzC8gZipEMAQVyjHF7clIy7KUhyNvXbtgPZUurjwEcK3WIxd
DEEmCvRhFSxcWqHvhDs+6xWbZ0cSZrJCnbavSth4UlodtAgSbVQzfHLi+RIqSYaiD5naNNvH0a8e
jTHcaTOGVdT4d30y8VgTsYfPra/40wgkiNw5FuYPNFGcpzgvOWm7atCdeMJFZK0l4tga9jOnw4tR
C6KrOsvBbKAj3FAke9Ij2zPb8TJIRb+e1PjFRfKSqGIbQMKDjXYS0EgxmsL2qwtzH7TNTdRRJzEa
Jvqy6x+wrK6Gal6X1nNQkuMWlpV5sq2dPYvHMcTZEI7zvhJIELTmxWGT1FZwJVCtOtP4CSs1h9dq
fJq6/hRHlecA2itQlXtzKNxTYA/dFXk64ghf1ZuRECPMzHNs7kuLPM/zL0VPu80fQDmQffkSzYue
3UXF0TQTeJ1+w13/jlGrvfApuHiFLb80I0loVvBxCKb4ZGjAFCKqKSQsWp9yAPSrYvRviEgSZqCO
nUxBkZGpdcQxbnNMrdobZwjvVRZaWxjjnETcID+MLlu9FOxFgYVykyuWQsuqrpEZ8ds+s/3vqHFk
T7Y70giyn/IcmaSKsIc586Yl5RfiUGN7xNNhzypvdNFcIPr9HpTVBECByLzchWsaM55R9KMljuGd
2GX/pSTobhWVlL+EFn4IIC/vsNl8mcBgg7+Z1L2mjdVtoFhR0TiyNUAaHRyStlKesRjF0jbCl5fr
YlOUpQmjzcYDvYw0l0TSj4CW2lPjJ92NqQnUrlFWXVl+Ut+NYSzgsUXmoegb7TYYnPC7L7Got9aU
31SpD0Q1xI+0c93Wfgz1EZkp4kp1qTfNvM3CKQRNYNoQBssZY/1sfHYb378E31KzpUjEuplGRquB
+qnGMmHbefcpcILipa6EOlaGS7YZas1jE47aZjST5M7pixZ8hNaOa9ot2b6RyJOS2ZfXDppGABGO
F8t8Ip+qNvfs8cutG2lLYkpYNN9dp3DXWhfnnJ795MVSMdACiUFEUUm5bjlKgiWZXoTrt18TbN3M
MVn1gIa044C6oE7G+hhb0wCSIR5uNYwKm0HL/C/dOMAnbxAOoOVqQeC1FcAEE0XdSRvC8sJI6gba
baVda3MaHgPeaub1um5vTNrEJ62xOBHjUTO7F5P4LZ8qH90tClSbagF8yLC7HmNY+Zu6sqrIM+u6
vgWUKY4NpjOgv3Jh1YSIUmM4t1duXBJUkvhEdc0RYKNABUiMIk7JBcxmIv8is9h0aWQ9tmMwXodJ
9YIIsffSqR0+D6YUK/aOxa4N0IexDzMGcqk4Ft9ZcTkfJT39u6hjS9cOifmUVMC+KZbJBsOLmHdB
WEQXdshJKi+u6IpR7Wi2GP8t1jC3een1Udt1bfYlRfQuJssbEuvCnrAdwKfkLN63H6J0vALi4hG+
+Bxn6QWFUBZqFGGyHuJrDlOmZ7eBYksGjAagyXJj25WfaTtfptJDP3NZhPbIpCKx5A3Ueurkko61
Z49tcQtsoLso0xmnanPXGS0Bk6YO84BxS4+FLL5u2A1x+tUadUxOIzKlye8/Nv7ckahHPhlspmzT
ZeHeyPNgWxTuRYFzfVuVsrgWbnECkrWnX/uBKM+OvFy3uscYuUl669YNLwbJSzj7SyykqVZNvhSS
aYavaOdtMzpOVQVFpT7pRcI+dPC9ioQU7mparBtDFB9Moa2DgrTTRdQFWLDU7G2ZltHOF9HdEDRq
NVjBuA0G7Ygh9OOMzdyzy5YI48nKjgSIoujrCvd2DNCvWtLfYQ3D8BR+NKy6uoSabaxKnDcx3sfp
kUPFI4v0BeTH0etaCEzO9wpRz7UtE7SMRcPQ5+++iByVCwpPlGpD49Xj5AFF+xJU+nzs3IeRekIx
CBq6FtXvsRn2La0CIyJzoBs1/PNYUWcjXiXNJ5LXQiqeDgwg1+NcdyNHOEQaR5qsqK59Zzjarb3Y
NX10I4Ny2QPFJ0I7WVzaj3pYiUvDSU65Gc2bbknijIOT2XwwGqdYuVF/0loaYGo+UifKwWNhqZdp
cu+aIly77XGiwM0OLPegxB5TfWJ91FrKzd9SKl/6MI7PSV1FO6XNF3oqkE+THTk4DKOudfMNfBWg
plkfrkYzPyp4n1RhexFYK1Qh7aYEhBM19cjCwK8QKEcA6tJty62rRYHrqvm6mfElUbA7aW67pU0S
fUqi2LjEOURp8c+LB2+WBV4VEP6xzPD/YP8NvvNbpYPTy9eX4KX58lL/3Ib78UN/1QxMKgOUTCmN
aZrOJnYBGf7Vh8OQrzuc+22FT//v/Ju/G3FC1//F32VA0iIjWcdQ1C/+LhoAcMKtT/OaGoRjERmH
Nf0Md/gW/vC11IJmC+0+uXwEwmAkMTyLqu8nqQVGsc5Bspase7oXh9nBPawCaKc/3ZSbv6QbP3fc
l9LDvwUdjs7v58soPrQFlZrvfHYVZWn62LBE9mZ1gUbyQ9/1nzpz3BRuyolIcah++4LnX4tLgd9G
z8S9NU3UiK8vOBqkQMfBWK1bWprXNMQgt9iD+GvY/6OQ4JerULentkNTlKiipXX1+ipxAlV2illp
Ki1svEmDl6xIlv6rMvePV1kewaubh5rSRddEWYkGCm3bs6sIbHJ6TUhmko1w63EytFmwTVR0Serw
A80ftgro8N6+ga8FTzwxiRpMMnJtaCTKWGKbfh4XEwxZ+gukhCmLejmmpHZrgw7Z4F1D0avZ5Tsj
5LX6bLkeJ0HFlQzCyRxS715fz54mbJQWa5Uw7EfbB3DE5Yq1CpL2nSv9+tCo4Zkmwg7dgXlmn30z
oLSFRD/fEvESjkfqqgnR4qS5v33/fncVyNGU+yyEqfoPNvtP71WfoNqPlqgJkh2r5AhY1xcMxqoZ
37nQL6+WRKbFO6xZPCxYqGcjPVZuz5aRPXyaIr3uhiTZuX1BR9aPjG0pyP5psEDu3/52v3laKEWp
gEIcZDL6oSX86dtptm/NRQfru8XCs7EohW9rpcQ2r8r3FJXnNxLxAi8Yeiniw2DFno9+1OUWkHrD
wAwaxLuicIwD2N/sneF+dhcZfMxQjHVtgado9g8J009fqDZh2gAXSNbJ5N+ZZqt2ftBf0q3ZECJ8
cKn4v/PYzt6v5YIg0yH02xbaZcM9mxFNTujlOJaQSzsq/iEaehdD55FY4+JQ4dF+54H97nISLd0i
SWWMnL/OVQPcv+p0pGaWhdZLW/K9Vz2MpAtiLYS+7ug75+/c07Mnx1eUls7w0KWDMJqQt9evtEHA
bOMkEUJ/2taHUrn3CbijP/5ikhto60QmGOZCtnl9kVAPqmaRQq2X5t0h0DL8gSkxVqFf6ZtxMOp3
ntvvvtQyPVk2M5XGAv36espZJv0Mxz4vfbTt7DLdgBEQ/8G3Wmg8sHwsg6G/aAh/Go45bqep1GH5
juTDrXARp15RS7CEbdawiUz0dxRxv/lWrGMMRZ4X8uXzb2Ur0c280sl69rN4zdSZbFK9HP9sUWZA
8IjYZPDPshtwzu6dO0GJIk0hWVdlZEGNb2ovgTmx/aO5abkKHRDEzGySdBcA0et71xLbFwHcSWEz
hLjV+Z+bJpjJqjcM/50vdDYN/rgUInTpslXTGevnl5J6YM8DeL9xTi1yyNV4T9byAOd3il/+/Ftx
55Al8jYRq7k8wZ9GRIerKC1nWvi+FTyUnT9e9JHkuDYN3R+PBQSRaMOwM6Db1M/3ar6mt1EXhEBZ
TUhp0DY7sR6jwv4PvhBzO5kD7HSXr/X6C+EKtoe2STOw06I5zZDG9CvZVX5wpeUUot++e7+Ob/a5
y2LPcg/T6TyTdIjzCmUDQSFailyHt4tDUUE//o+v4li6ZbgGEy1GlLO3FsEaOlFeUbr+Zb2Jmxl+
Y2q/M7x/81UQDQOooGNoGMo8m/CiXo9DX+ci2MbSTQQHHCFCNbzjBvjNyH51lbOnI8sgiXKUTuvI
H8K9U6YGqpGq26RysO/fvmu/XgrRIXpEpO2LTFGdSQHNgVypql9C2QeJ9IalMPESacafCAIU7zyh
31zLQlnPyEb3iyz57Am5SZLIQWnJ2jFjdYGBM79shyB64Syh3pkbfn1OCpAfaxMZm2xdFi3lzy8s
HCdRTAWXKphXN2aN5DWRevPOVX5d1xHKG8zbBhVPgojORgNy9iF1ltTIENFiT75WUTymQeK0F70T
GCWB8yJ13hmBv16TQwjhRWwnTJMT5NkDo6STSXxo4FN1w1j5iQYiMzFNcuYlG3aD3ujbA+TMXcV0
B02OmUi3bNfROY+cXRASo6uHRUW3pHMpQNpG6RLz6JYNpTN3cj7iZHSTncV8WINgpUO7meJSe5JN
2TziF+jxacddAAIoXzLOLJfKp4IhLlZY7Md0p8qoEVsaOtbFjBb6+e1P/+uQMzltuEj7lpGgn9tq
6rgJUO+xHA1gVYBVzj1dsbCa/c8i9QFZ//nVaP27On40dl7nRrimTsuxLtnn0aBtJ3r1pvxQKwyA
i40aLefbV/vNSMAeAmpJoXlAOHy2/kk/iqMuY/1TRtKgdA2teJP3KRG245hP/aovi/r27Usuv/Kn
w/AyFnSNi5E6Im3GvPH6tdICokFEYqXA+MhBhJUxzShyEy3EE0SrVanh/u0L/u478vbaEqwQ27Fz
EGCnqaaBusVMiMRnRSbTJ3eMTtWSfpWkcDzfvtpvRgs3k0qR7SyJGYtY5OdZw0h7w6aBmq0DzipY
0NumfICKnxxiiBjXf36tZTnE4kK1hDP+62s51LkH6FIUjh2Er6FViMVKFx9TxAybty/1m6dmO3I5
CeOMY7N+Nu/mMPssx28okrpl6VVVYn+g7a2B1Xf0DUfIeJNOU/DOGvbrk3NIlbYonPACLu/e6+9X
YBcilBIe4mA1zYl2I8mI2qAf3IjWJ4BMtf3TL+ngDWPTvhyMFTj419cTUgRV6LBF64Zx2NFTAojV
RXV3mUIoPsZk0UBfrEzv7av+OmLQFmlSYZdC2qCdO9MAAKrC7rhqDflhN1csZBXK8nUK0vudwenw
BV6/e8xfhqsptjiS1MSzG2pAck77nA4JzbCOjt6kspvKrek1G/mMonBO0ntsqmT3RFPXvZdg/+sY
otzAeNX4skuV6GyyATpEXEJJ3KdNj+sED9cEAUjlEjn1EF+RORY/+GYGWuHt+/vLOo6YSsPJz/uv
ccQ8Ny8lfTVNcGBY7dzMPYxOkF66BhlOf34V5lC1RANifzuf1mZSvCYNhv9ako3s2Um9QLOc7p0R
+stYofDFi7DcQexPrKWvR2jbjnWvm+wddTIPNsuGDC9xy+MKh/k/uRQ1Fc6KFqq384Uonbsa8Bao
bZkNBNtY7egpbco2Gnbh3R/fOzZYpLsylzG9mGfzWKYThxtJhBpjKWjsaMw2HmLy4g9rypTyuHuS
IhHDn5rX+TZkkHAtsSFwMGoGoCeaH6bPliO66Z03+peB/uM6aBax4qr/xd6Z7NiNZFv2VxI1Z4A0
9pMakLfzXu7yfkLIXRL7zkgjafz6t6hQZUnKyBQCb/IKqAQyERkdL+8lzY6ds/faeNq3de2Hox55
tHIg/pfZJnnwHRPgZDLioAtlXC6WwZjMECj0hf6dT+8vnnSOsnRSXCz69IF+WaRLu3ARx+k6lm7Y
n0uwhJ/c0hb533+huEzAKZ3DZciD+MvtSbAqvjeT3OLZirlrl08tAoSm+81j8a3189NyxfdomxYv
kx8wLPmX+/FL5rIrvxdhjGmg9x6QdHyiDAjd6qw17VOX07xpZhGhKlFHn3Hxb16Cv/pGf/gE/i87
Qlgtgw+jiwMhzKopDlA0Pylnde/+/gvw42V+WZe9gXRcAEzEYNrLclWHwQNxj9NvWlJ/fS/b8oF5
bKv+f/7ZxDStxpxstZZOyZgLCKGIQUaF5m9+tr96+jd/GW4nHn/6Kj9fp5E5tAEEALFbEAM/E090
h/hypitFxYfIyu+TSytrfnfI+Mvbsxg9gPwjpd775aeCK9CGZstlnRVKEngvZHBVquzb//xT/dUK
bCMUpoxluEJY/c93503aoGNJfZeYLpmkrXYOmhE0hSu8V/23NxVeZnx8uACpgpxfQdwiBymE9IJW
QUeWztpmXU6qCjGGf/uN5joUkRzisdSyT/58U5DiLeUQSBzba1AW0TA56dFdZP6beu5fvztO7pvG
mjVRmEzcfr6MD56zE3BweRI0qrcVhdaU4cOBo1r/5o62h/nnpYOSSvD0bUQEhEr2z5eqNJN2j6Nk
nM11AufW6I+d1PVN5lntqWzq4Tf9qV/8kKz0CMrxvHvQ2zlSE0X38wULt3MJ2FbApQtRFjddhWH6
U8VpSHK2CuV4i6mdhAN/DNt92QHhffQLDCRn1AxG9/FvPqMI0qnTGWjSKmEY8sv3jDujyDoIPHHp
98Yh9836aNLMuM1gDv3uCf22CP/4TQe8bhhBWaOxlNHS+uViqOoAUCW5H1dtY7BS6saY0IOArhye
G1CKRYX4e+6RmaxQ0UhS4uS7rjdyygJCYNg6iriiDYtSeinzT4XG1AnuPG3BIK6te11x0rojJddz
z8sFKTroL8xRey19+9khDMW7WPo6JNZP2silhFz69MFgf/o2HckhUJFQQ7ln7wGSTiN5aujOgSjW
kA35aULM+vN13tLuu0vCxRmLeFRLkjxC3Q5PA4lWxESlRZknb05YKa/es0vBH4Ta5+fE6YkWEz75
WxYOnbdE6BpCsfYoMm41OjafbL/UsFDmWhCc6MCFwAXri7ZMeQgUjk4ot3OV2mAn8oJQmWj1MP7t
e1sb/mU9lQnAthBVLrjuwoWclmK0X1XxeXHBXp77blAlcdHYenm3A+R4dPiyfkaA3yykm0bpALds
15hrXTzZi505fbTkOvHufFyp4ZkkXdD90Ko59A+99uzhbOQHFvGo29Dae52jTW7daZB8z0Tw9kdH
Ky+8LlcIqPE8TMCJkrIHEjivsjIejLQWw0UyAeO+D3Rru+TZWeb5lGZE8BnLujZfepHoL0WL6/zS
VnMNNiDLPf+890FyX3kOvnPUXM2szgBMw3vJCxrBzyFWYTdmGfSCmKS89LNDURVgJE5Lx4yK3mnS
C3te0jyFsQAY6gkuZPKNqD3CBnYcqd8bbTPTj2wryYpX3rYy2SW92yQfk6QKvHPLBXB9GEpMWS81
WXoFXqNGep8WmZlVQwsEwjvpaUib032Jx7aGbioX827DiQFANeTg3TSlAM1cr73J/WDU+4r9THyR
iLLxl/lenZ5sZWYVBWHnI5Eq/cQ5pK1p3AwcSMG3DnO+3NtKkiNTAbUi0xZytfzS54mJny0bQL17
fLZoFd3IRkA2Q09iZIOnEBFXCetiNtcnaUz9GPkyV/iekhkMo1VTvCCiLHNw46LCrTy0m8YMNkC/
UzQZVbxkaZvuUdiaPNsrGDAIWIv9bk0gXDDqrcjS8EfAkGxCxIY8hy2mibGw3k0xlDkQW73ax7k0
lvswaQJ55ppqBqApfHOJM2donbgcGpfUxQpV8KHpTPElLeyxAHqPc+wIY8VxCfRdgYMlczm++EVt
O1cpzpAm1qvnEX/HMxtsIRS63cuyte67eYvWa502RP0FJYSTc1Z25XmQaFOTftik73PLMWUvamED
E7O88dVfiQp+yCmGoZqmBgJAu/SogmgA9x/BhJr6yi9TMcYwwJaM3usKmwyPae+X1+SwJMOhcUtX
R1UdZOZuMqY6uYITFOC9TsZgOC96lTpxijzrfi2NNXsC3or024cSReJM3jBfL0bLeWDhR/xKDvcd
a7coyVTwvOLBaLqG5SbozfU0s2Z+laYzorKv5UJgE/nXIQmaeP3MWeHUGHoPIWNBfQ+wtqy/mCKx
HgCP+WQqKgdyuIsoHVduyBMbAyhuvdepnXLzdkHgPjzVRGPcmdIYbyDs0zyaDbRmF6xDzc20uqo6
Q8YWtic3keUKI8/qP3bjVFZxCxfx66QTQi/1uCgilzAW5JeIA028CnA+jx155cYRZVD6BZyp1UUK
IMqMF6d3CSbD/GpEGRVjQChGXxSXKQRI69yZTffJy1C7wqV0xHNhcmAPqPczo+dlX4L8XKdmcAHT
pl4vO0Wcw25w29LYB3Nqt7GH6B4HYqIzb47mdrA/1ImB77rsYQviQV2dAMvOPKu3hHF+fzXUrY8m
H0g3EaMhkQOEJdZ6Ifq7WG+rlZbaqzQH8zXwkrR8QPJUWhfVYADhJaWNJb9PXRsNrbJGEVvA7soj
a8mEqyoYSCOLdLJ6FsgPlNnxYC91+gzKtnzrpl48eVUbEI4AvRMxhF1ZrA05e4Dc46QFVoLmMe3v
EgCN9X1V2jJ8SssuT49kbCnW7pajCKpHW9zZYjWdWBSJU1xYSQhgb6PnyNg05wRFaw+raSeDUiV4
ctuiuUmbqauevKaygTyTzrVe+imysYcMzhLUmq5jlyyzqaqB1rV+wINYyDEGyzdnZCQWhnmUmqf8
BZBu5sUAKtW5Y6TLfAZEGS5dGOTmgKcawg3Oh1aXp6Ze1varZNqvOTNN9ac58/0vPZwg+b6UM7Ex
PFHk9IL+KUkoX42eIoFkGfeRZaOyJYAITGa3rFbDcMKomi7nHe+oHed6LHDtq2U0AV2T6ZU8iU38
/NEIlGnxsAee3uX4ouVxm/NPd6XldNnHusMPfma1VscjDajVqfcBGM76PjDXFuLzkAWKp2QlcutK
ZvNcIqGWYXVKUydEWAf1WoP04TwjnxpjLMYSdeiKxSwqyaucXseQqf4nd0yH9I7krHp4t5dg4RXK
k8y97us0+OK0ycRmj5DTJa2UcJ0I+4bGeONNRr5PIOogWPHwuqEY8AK+YZTSS94/Uhn1PMadASX9
tHiV5dw7pTatG1nTS3zyFAmhHxe+aXXUUz9XN9JZe+vAeDGbjgU5K7ghbFU9zZAm9J2e7MbYcftF
/8a0dUToX2pHnbm56M0zLFfQNtpG+QtdJfhF7pDr4bmDHAmCySrAxrlM4y8Kc50DgDMFzfPFChss
P8Nk1RGLBEANqSdoxBYmue5m0HJmCeoIdycB0Rl5MTGBqMZ4revSmI8IdNP5gHdhdS8dkeOi5VxZ
WVelleMGX8alRiw7mYWAP0w6AikSqwDBMxileJw8AuN6qVr/cmKcO753oTnN15hsW7otEE6t4WMm
0I9g7ZvFeBgNv7M++E1RBEdzdMJPxmiaw6OfzITJOl5H6A+aeYNkPbYnOqIGYe2OEZeJp5Ekj2QU
mZ+6VM/Gc9+meHzwU+iHb3X7dwjNhz+r5j+1nf9k2fzyf//3v5XW/iTA/Y9S3f+BItzt/PXv7bt3
Xzr1RqzcP9qv/xizL//gGUvbH+W42z/+pxqXfKytpcYUDlUtvWyX8/d3Ko71B1IH3yJNyxbIsTa1
0nc1LsFZPDcIwywUrBxxNyrh/xHjun8w/6IVzrhta/sj1PkbWlw0wT+fOzd2PRIFFB78Kz04O7/0
xoTBcb6Q3cHz9LKzccilmNq0bV+CA+iby0kaVNXBOpTVfg7BpJ0vYpHPmaNyglts0fbsLEaASFSj
S93NiVIFyRduBfp/ar12pwpN+V2Gbf1R10wtYSAWPSfKQW9cVYp52Pf1ovetIJFmZ5dZ8pXCBaco
tCbnfvAhwkQq89UVcThJS2AgVPSTYrJoH32n1dPeATMsQM+uKanNYbo89rkf1mdqGiz9FPiy1+d0
nA1JDUTIB2YEyzkJC6ApyuDFy+OuMBDfi1Umrw50vW43Z4oYoqKrsdusKyUxm14LonlxYZhCEXHz
q9DQZN56QpFCvLIqGjgSjPINBL3/iv0JgOViu9hMC0agj3jA8mfee0gC6RKO12XQdMQvh5X1tR3H
BBaXLwEzhw7pOoxxOPK1eVt9yForaPc26rwgtruUsEeOo63ep7M1mlHe5skChDfo7rGYScktkZ2w
8+we64FDUMXHOc+BfTSNmxzW2YUXOEtuhpiIyvD2NoBoVpVOSZgb9vg65GymEZEsUNgBJF43yhP5
rh8A07HGyLDDzjCXKnZMSOFRTrj2JxlKedd6aU4UaT56EBOrecLBtvr2Jaj1VWEBnCgxFUuj2Fls
WAsUvFBaB2n6fX1kG4Sw0AdeUdwxJBi9uxWSen7KJ2hjZ1qx+p1tsU5AqR1RZnvMfWrd6aYi6rgO
JXmSopsI7WXkXuLolAa+zmkSC/kTXu7ovZuOK4Hfbm6Ol2UVqvGS0oUAhszbrCCWJ81gR5ek6c85
SbFGVr5RvAUaosOeQym+PmWERE8wZ0DW11vllJ04B8BLRRKd4rrs7bXdVyMMlLhmeKQudZGFIh5y
uw+jfqkAMvSdXOTJqGeARD5pCRZnMw66wSZsSY37FriOe0jZ46st23sozmU5G0+41kZin3PaF5H0
MFsQF2pbPm6lflAPbkWvZLd0o55f6rzAwJFV05jfV0Y2F1clAMzzZfan+iIn2mS6ThcwxDeSDX8m
/HgZgkNHShAJPqq0k+eRFBznK5/baI+hzgPC4niA3MOgtZXDChVtd+vO2BfhL2qRHzI4IuhT9Ux5
3GXpmOPVDTpMuHCA113t6b66dmXtBzdVI9eVl2UxbLwqaUsSOqFo1pEMdfer7zbjDF+WkOa96dK5
iM2yIHNX4k9tD/3kZfA/XEAlp4WdrTiGdpW1cQB8n5CcBORTTIHZ1ddiSVm5kpTK9jNl44Kd30zU
+CEkmR4yBoqA7OD2ZpHux0Rz2CCprm3ibKjM8aw1Ri/bd832V4XdlvkJRTrkPEgyQ3GaTTm018Ji
5dloQ1V2Ngxz1Z1gJ+YuhSxkvHPQKVNwbFbaO9QTbo/DUYHxpiS1oOe6dkZN3w7OAg4Pn47z0QEK
1ERd7izublgQkVCq8XH49fmHGn8IzhPCKnrCNdvipRS+/NrrxP2qGcF0u2bQ7ZM5b1evB5s/YWST
xH9uJhSZCkKUEwdOQtZ9n5v81cnDPMgzNJb8Ek4f7vskwJiHa2e8Ee5ofSNCYViGBv+5c4gIPdUa
oznrdwFEoSXv5Yslev8a9zBVTIXI54lpvfw6mquZnAa6FF9hLrlfC2E1IcFHLRiFxhocXtasap8C
awgEdL6h/Zy0gsenAjEoWYy2fpgCp19E9urmkIVW/RLOJhkdZJmZOub9XUjsWVKacMQbdoDTbBUE
Z0KZswNW0JX5mQyCQh3WJlkeZ9PJ+kurzsv7jgxxCPuchgi1guxP3oHdGh22Ucd+Zlxf2sYpFS3C
wEjmFmraGuzRpdKlCWmgAboeO1sZBc2hnh6wVdtf8hlj2c4Dbnk3+QPhrQle5JnjszLvs8x1z7xE
uD1dEaISTxRvyRXpEvZnqSosoNrydBFJaxxI70jIF9glZNW0EVTo8VK0HsxwK9R1c8hwdl2rWQn4
iq6271E5yZyxitgSk+gX47lHFQecJSHCQWEyuZUicCAU5aEKI0YTJWuRXmx/Zy223Vz0SciAulpM
cd9zecAJNa6Dw6q0uEhSkgoJN0KuGqu0ZFpvGvV631n5cBuA23+CsQhrje4vSeBJXuNHtKfsuWws
m8VMLumrYC3n9wa5Qwjd3INk5YS6Ypa1x+p+NbEoemYfFAdDFvJlpMl3NYczxkK7SsrrnpDHp26s
56emMgRJr3jlIlh29Qfl9UMae/Tx2G56lfj7CTE8UIVc1g/W2Bc2zbCSs7MMan8gmsjIzmRRtD1N
A22YZFc4U2ECkvZ7j7WtEzrdd2vtcqj2CuHFPd3wzyLhRHZYZm+65Sg13IMfJlCLAgiDrJd1RQ2v
aA5uKAJGeTKHbBIxGeNsb11AhBnGeisxY0so/1otLWAjupzybhRJ+1aqwG52GZG+bMy2DSoQsg9d
1o5wNZLrCn9ZopHu4hOtHvleNdtP6Ugn/4B4nuN4OrYDk7Q2X+6QYJpvItX5Q5XD8t41AfjlmNik
btpjEhf20Q6tFrqJzTc79FiAOlFCw6U9KF851YZvq3Kre5G27oWVLfYjbidV7pylaj+7vqhNsAR5
to2BFg7hgn9xf/AISSERTbrOU886jKG9Sbcf2bOsUyvpu8QqEAMdvm3j2DLdhneiUQayMZaWsEnG
qGQ4VQXztZMTOL3ej55TtZGPt/mjkWMviG2Cz6ad4RTTh17Q4tzzPKVfXFel+rzSU/bSpDACI4MJ
yYRB3ygpBLUmO94dmTRGygyy94GkOjBE0nA+jPNCIJOftrCwQgOL6mHl+AoadXIKnKfA9Is9qEbi
vWiO1OdtBwMOIEe3BjvLJBzP6ruEGK0qLD603SjmQ9Xzysbmtp1GZuOiQl+9Zn7J3cq7UIWwISSG
Rr7EciUK8Cjn3mEQ6bfFsrklSXmyk7T3D66sRAmfpquujLQhOtJy2vnOgfFa7QkGSj7ARiGFJ6Qt
7kREKQ49VUju0Km18vTZMFKbLlq21DvQrEvNg1nwcZbUqB8o/OYbYjIJ2iDgUV+FQEidaMRRzN+W
2EwOdNbb5LJMawO3tcthtmW1To2ok3PzKa9UX585yp7JAKuGYI56cEOvXbI4j8TVKbpyWdFUWE05
Su8WdIX7MGvaaiPolXM8jAMkMmkt9MKB1l3XhVJJXHm5vmvditZBBR440u0yPYPYZftwQuSasQ5z
GsUUzdSpuSfgCBCNWmDlHbz6gxyM/D1wavcFywEgiIGawdkxL9nqbCL1uv0CPI88tLx3xEVLrXmL
B6Jco7nut3YKkCsnruzeu02HzH+h+Uz+W2962WczY/azI6FmfbBIYH1Yh3R2EGe40B2xzBEgYyay
AxcGqXBPEcUmhHmp5ChdpQHIMq1s3OIkZ+Ha9ummZ+T3textuYeWy23qu1SxrRH7Z4Lm4HhSXi80
Jgouju2Kei0DvBPomoI+oRnz3i1uS2i5207PYz8QsKkLq3ufR4YZ0dyXXkqejWjXvWSD2+gYagaE
0QfEyumlY+KQgGvPogCewVNLO8K7w3qSvcmwnl71OqcfglGX663rba1D6JIzHdWEgcUO9piiXHdH
BjvhSA5ClTedxe4mQzN2TSe5lGBh7UgozzwfXGCax6RZJHJDSKNqhzgpvUXu6YJVIWmbqIB5Lt7z
bjG/ZAJqB22zxUt3FZTyy9Egs44Hc16Iy9L2fDWiS60OHgLNj1AG8vccXkNAn7GaH71OqqfFopsj
JgJmwHo6rFFKgkox1Vh+HNoqWXHRs1VEdj+VT8XacCAyCh6dWFGo3jpNKK7p9QQvdemRA4xuzHKP
YgymFx8Y60zbsa/SHUwIEOZTT+EC+Qi+KPOu7C1sOTMA/1EubXAdukU0uc74qR7y/M3I7OJtGMLx
GbEB4NeK6OsyVr5bXFoy5UTIn27u6qDsXjneED7eBLO6cXGSPodFUQlzRyBxoZ4VYb8j2wDHtwh1
GN5Jw6nLh3IJvQezaY03M5yQSQdD7j6vIkgNDsCCx14vRGYeUidTd7IlT4Pgrty90nNdf11xbj8t
mO7e/GWokj0n+uGLyuClHHiw8MTTrSfzq5oKeIzFBlNOB0g9DL3M6bnqw/YVfZbrxz6V3zb7y1Rw
CCxSaSIJH5mqeWG7Jaez8R5GYcsNveB7BBp0VRicKyLfcZrOlKLo5rN0b+aG9Tm3NE4y+r9OcZut
Oeho0U7utoDV0yGDnOoyRPD4Ew0xhBw9AaJfL9km9SGVqX1yXEW13tELTveDaafvQzlZEitrVt5Q
FAtxrcaE7zhRuWnvk3Js14/OzGkqCrEeVKw+o+QJERpSl2DZbmKZr7y4mdeht+5a31IXbKrePulX
WuCAHrCPBj2F4r4Wa5tchWszkIxSjk5wh2yNHMcoXzLzZRFjQS1lDMqwpjgdq2rFWxG0yd4mFlk8
5e6Sf0i7ANAjXx4I3j+x//+/o/a/vtl6/n1L7VItX+o3XvX0xz7at3/oz0aa9we9Wlzb25OKif2b
A/TPRpr7B2URQg3+Qx23uUP/2UjDCw/DnJHk5mNmgrnpxb830pwQwDTyTrSsSMJwegZ/p5FGg/an
Rppvot51NyIfOgaad/+iutdkMqc2M7WICKZtXENPC9N0E4VtJd/7rgsRC871KStqiyU56WK3N+x9
YRb1LrOwwE3lSqpqQgoYCafiiColeKTF++YO63hcWX93FE1M5NPxExDMT52fPLbSeVlRIbL5+4fA
zb9ij7w3N0Qo21ATWVk3RkKy2IyYTjI3PPd1eucbwWdo9JAwna4/I8TdB5eR+TsvIKRUiMq4aOA7
R+QevvUEAL+MKDdxm2U5CJBcx11aKGbZpn81WuBZaRtCm8AECX9dKEDl+CKXbugi3UDOCVLL3GVt
7dxwTg2hks4LsNF5iNMMkskwNkfW7AcCwV7TehrPS1HeZonNWmvyKePQhY9ZALWE2R2mEVu2F9fK
egWUeEsKyHIEcv/uZ0t1Ho6cR+qh3S9WchEQzRwlqR0cYM6/uflsH8lgG+JGpv2hECEDpC1+zlzB
pvDj0IPqpgGWRkoIWO2a3FLwaR49AXgrH3eFRyb6wljsYhiD126QOA18Kd6Y11KqJdJ3T5xg5EWG
OogzQsskf/YfCCJjPyae7goajRF3gnCBwhZlbBlsCLpaz+rAuJzzwaL4lP01HSKywwPYbznxy7tQ
NHcoOZgzryElfuNR5+XiqnLJcltb7C6SrCaaTBwb3E4+wmODY7sNIZMexCmJfg92AZWK0QI4JuU+
eqq9N6ckwIS0rLsqmx4ZoY2H0tJX7jwwhuoWdY23oqca0QHZGz4Nvwx8dG7oU04hAysZPm5mTU8j
iZY7RzCDtoA/62G6Gh01ktretHtTAsPNO33oGvvgbp+gCKpPdCU4AluXbj9ytOewHvd9dr1OJMMT
hf1m6hS4Wl/w7XXtoXPMF+XZpB/C77FouFJQk2xJQzNKU02QeGi9kZ5OAGCz3lBmP6yBdyhbaiSx
GJRO7lPVG8mBSon0ejfo9+MkBoB6C3YU0Yh9jWbhfu7MU2BviYKJ8zmdXUbFzfzk0daICzQOZ9nA
ga0iL3kfSvUibeyP2ZJ8dLeExZwm4J7ezhGHtbfTZDuLITiBoWAAA3HrrO19qO7cpXXI27HZhxVa
0KFbhjMTKAsFrXwZ/ArGDf7zSEs/ORVKgwIbp3NzUstpGu0zswiCEwEHR8Lhi+PE8/VkjvJtBFu3
swhW3RHKFezSzJ4PpD4CqJ2CV1Ol78EE5oLaO6I207uApFJyw7sNzLOGR+DIGEZ9Pmc1Vdec2Ygh
dviimdJelMoKSffq1ks2+O58aMRKNeOFALbaMALnRg6Ylb+yJmQx1OYqygi05/RSPhHGXAHILUkj
G+aPtlu85Pm8H1eo8YGY7CMxmNUuyfDJTJauzlgbN2BF68etG1Do1T3CCCYQ1CPGSOuQ5D2c3fG4
BuTTNZ3NRFLlYIloTqd4V/jWSudO+4N7T80TwMgjqlytFf2sldWf5jaBRfZ4NhREQFtkVe9hnK2R
QNGxpy67NYV9IZqZVQX4ftx8cuZ1uevT6iyhzx4blS93Sb1CAl1NP2IGdx2m+k0i8zga44qex02S
zxl4S5YM/pv7DyGSgjhFgsFsN6HqUyswfP9tSurLaip5RRk5gKvq7UOS9E/VTFpzg7uxwd2/r3vz
Dfalfax8j4D3qkigFfN2SsJlWjTeF8Tpubt55mQzJnweC8wVJEj/S8lhITKrkhxve7piHvO51cDq
ipwkIiLtzuw09/eMCb87Bv5WbfLfybr4aSB4/NJef6q/DP8v0Hw9xm//vnK5qT/9lJ9hbX/7dxRP
+AemuE3Ab6FW/VZjfB/+bWPA78M+4f3xDVKDJYo5gYlG/Z81iuX94XEY2+Z9nonQxP1b4J1fQ2gQ
PG7C3NC0Nv8OEtNfZn2wVymVAbDtOI8BAcP8YhPXm1Ji78JFWx+mnKyKM7raU39lNFt3rlQLaZ8g
JINmZ3SUEijj7O5rZ/BO0DzskuuCup8QgFr5/G820NkdWUxYqAHHvwfDOOvITqfO3CUhR6cLeOE8
tzbcoo8oBKZHU/eQsPOuRXXEtto4OyfsZhXRRjRvx9HInpsVjU8UkDGIzpdx5oI+MqUx7LS0vk6W
xRHmokBpzKoHnOqlrkNL7sQiEdCVgFl1lPc0Qg+uSzgc6EKrVQdBu/rcJUMnOda9S4t1Vt26nkuM
pLRb9WCV+5D2oUP/qMpLlHZ5bt+HbTldLGPJtuGkdsEfIy/zyeLSoY7GtIfDGAxqJSKY0Hr2S90b
536b0BIqZ/IdJoubjNGarElk+fJ3al4enx/kw2hZN4Eycl6oPdCHGA7/rOatEqsyFdg8Ovhh15wY
R5J4kHB4nE9eUnm3RcUIhmjvejeKzL9GL0SWsAc8j2w/IitO/IubDz+8Bd+1AT8SmH4piLHPkpAY
uDBHEPW6/laV/2gqsaqO2Mk5DKDNl/Y1qzEhED06jCJbxnOiEP6eSZgT//aOwbbiogKSgL3J/H8w
seAUmCqx9lyPdLsDcRT5SxJAWaxpr75bopDH/3x/2+f/vzri7Xq8RDALAnTzXO5XYb1i7sh83gl2
VcqtlUY6n9Pwg4GcJ9XhP1/qZ6vA90uxjGz68O2U8YtDYWjDYdMWBDuDBuS+MZb2Paef6fxOG/3r
HW18EYBInLF8yhdz+0V/+AYRH7fFyuaBGkwE+zRb+0OWrv5vroJ+4efrgHfaznB4xx30C9zPL7dD
p4jYmnVmn0+SYQr3HvpgRrLpbOvzyR7z/gGKqem+VEQJGMfGF/nXtClEt0+QDgQJqQs0q6nQHHdi
FcrKZblZ5iqziECcneSlcFJMTAx7yqUBJdkJ6lQ8YUlUzGbanEq3Nb6EhcewL0zBM5/Usnq05onp
2a+j4gEqWSRlGjU4IIcI/H1txevoKjsm92+tXzLL6Y05zsJV1+h8IP9zzGpcWRxsw64+zrbBGjFO
yF139IW68JgPQ+LcNpSPiENn/KMToMfMrnerO6XywktozSaxayijEngZWIBdSNooGVua0pmrzxl4
LGTglZ5fnYzG1emhIcanja3Gm+prayW2mdBcgKCAeAe0uuR4LhwpE1qmJmH31lgcJj/vOBN606wT
pNomtZFLv7i6Tmaz8x68OpmwCzVj4b5JyiWQnWLoSJANhqG5MNsmea6FNIZduLa5el7Io3xfGbnc
AjPNF6ChvZWPH9amNIrHOswKeWvrXk33qE+64kSGRptf0WCi+zZUTQ3GKelmjyF7AWzOOjhDotWJ
qnHqL9dyKcpHZAVOcdeLLew7tmWWXwM8NOCaFovSby7EVj7KGPThzaS8hHjnGvbKgSvCSSyXLg9A
7zrumy6r6mo2UEFF2dS5NLyMYug+o1MHSRsVI4bHk2voECW6ZwGfjwJ46GjDSdL0H0reuBYGuwqq
Q5uvobN3pF2PD0jeW+fjtDJgeawKIpGhvQTLcpzralpjKzD0dFP1KwLgaCI5NHl2JoxH53AG5Bh5
BqDNV34Lgi9O2Tj7VrrrfXcSn0SqfGM8dhZ5Ku8psfQzw8YU2QWdRvLIY8SjE+Bgm9ionT+xgY5E
NpHfaMxlytDZmZqLyk4CEo+lGvSJ7KWwOpcIRo9DNtvesXNo70ec9Ej3G/lxg+MwKSZWowEAbQ+1
gKGobNYMDKhclTh1jKdfsIhAI11VSQaoAhK57My5JXGoGtIk2eelQgdTED4xxv4sk/E8wLSAOrsj
53TvmEZOKyIJOOLrJL0kT6cK9ihjcuKXuNVwjxDZ8iJ3duTZWvids0OnDjbTSLbkHTpwAnq7sJfy
iLef+LecwccSNVmmNXGstple2k4PmZ52zKRPmejci2LMRXNsyj58RRmadodMSj/dGUIU3aGnZPfO
PA4dCJ3XrfNN79j2otE3wAUTuNtciXIK05tpVNJlyLsIgxxfZU6xVZrN9TC5fsd61LXljvDH9N6Z
uF/qf/wbx4B9puaArwqbEADtEC1l7Di/2zUfefX4cfnklc91FHk5WV6vzfViFPVK+1XmIjwt7Bus
QM6aSueYKkb4aX/e2wJnmtpBXqnSQ8U8ZNgZ/koY9DGfm8RK4/+802zKsh93NfCFaNJsF8wGWw22
018KCZaQscHIMe+ypVBUgKSE/xd757EkN5Jt2195ducog3CowZsgdERGKqaewFIUobXG19/lYPVt
MotNWk3ve5PutiaZkRHhcPdzzt5r++KyrplqbrrSdsuHMVOG+aBbOchWVQn0F+a8hXuRk6DeXuB9
QOVREYjmrLTWmtzLMK7c/v7Xv+WnoxeNu+ASywmM3ReT2We/EAaeIIxqdDAhYQZX7qhma6sjyMyY
NeU3R+8nTyfsD17LQLi1HPRcwj8dVtwmSzYGO1yrdS8H2Uy7I9TZ9EAK82Ey3ei2NOhwRI4eXPqO
AmFgdP1VnYTl4ddv+tN9Sv4iGhYxGpVIA/W/QVDcSm2MFpvQGmGsbe05aoI3wX44epgubPfCoZth
/WY5/H01cA3QkEdwlQPX+dnPF/u5hgdKDGutGkhnz9ld05ER6q/f2d9fhUsinVPQC2SWwGz48d7R
j0YUlvQH6Gv0YgNWhqaHq86/uXf85FVkaxad43InNT7dbqqCew9pTdM6D1v1pm6EfhiUxn7/9XuR
t8zvboX4K3kvlGqaA4pR8jt+fC9Gow8jtP54TZydvcHWLGjRpdrWLVxOCBLe16GCTGZ50X9Umf8v
1eFiS/zPpfeKDkJdFD+U35L08Zf01qL5j9vPsckXtyWz71/SW+cP4Tq4VNGQ066X3tj/qcbJqgS6
QKQOcdTY+wHb/LsapxiXuwCQG8nIBWnwTyYGn/YwA8OjbmJJB7UHH0Fo8s+/u2wXSUP/vExJMOxy
arRmPlXG0G9iZZ5+s4V92jj+eiVeiE9Duu0/FUatNsSOn6frNHd0+neVia4A1Av5xLb6JlEKyW+e
tB+pHfbyglL0DExQAnPUT2fIzFYcCjdeg8qIdrSzkEjG7Th9nRzGmmkTkYFmoZVCxoiu4uG7BfCT
qvNnHyt9C+TU1Bd8vJ8+Vn/QoiK0pI0QDsu6KfHT7RBnwRdG+hH8rjD72auxG7OAoMma2uedawz9
NhdlsS41J9cfFRyK0ToYHMIwh7Kr+t9U1D/7XMky5q3BSjA5ln5cMsxcw6FIi3WN52wn9FlZt4n9
hA/RPICvBW9QxsZ1ovMfv/5MP+1p8vsUfJmCvZleLN/vj6/bWyQlJU6BqpD7xlxVKwaf2Gos4x3o
RbOaFFqmv37Fn7xT3F+cdqQ+mWC/Pp0Ieu40dJaztWbkzizdqu4+qfzynNgypN5MtAuNLMa1jm7o
N5ZvTnfezXc7OKRDRFacRzAPcfYa+qcVxOWowESrb/tWQbw3EZOIWhEeAAksUt832DpOukX0Zy8C
QK0NrUMoVYHKIhAcFrFgZVrYVxTqWGDsqAkJIervzUViWEY1dQLCDaSHqVQhGk0TwIHVuvxtAFTh
MjPUxbXiWvW4G/VGy+4F9iryCfKhwfvTjEGxYbaBhtAa/d5eT2jLr8QQ97dhSzT5GoFkftOxLFSP
OCmTAKygLI+EIZA0m8T0ilC026iaUsAQ0wb2h88VP7E7WuBRUTarvtKK4uQEJMYRpFRPbbbVW9Kq
kARn+G802lhxTAhRKSxkbwY5yyuaYdTiMZGMvWf3Q/bRpvX4FNdKZO0iLUpuzVk01k3vluaW636V
ox+2Ei78wyyzbHO3WiOcI9QH8R9FNxFbfb0vdfI+0MDl6YODzgtZYUo6DKjhKFxhp9CYB8Sl8Uym
R1xsQ3xo1G9oJ14Cy2KjqRkmEypU5dr9UGoi37lNgy8zUfCVbRlMVcam0XuTFa0GzB6mkcED6ihx
UGer/TNsevoBrePGH0g5kKOQ3RnPkKOIELbMuGduI9N5HoyQ1gT+riDJ8Q02ZYiIZ2im57iIpsIb
cMVqT9i5G/Sd9KHs7NJMgmbykKlq2EPjscnDBxR8ZPISrcN8YT22ZVDezFTuyglufmpiS+2amPTs
pBdJ9aQs4X2Mcwny6wudoROxU12VDJeIQER1lZCWiIVIFIRghS2ZJ0h/HIICtWK0BvbCJZZwUlsn
uVXNKAqPmTpM4hwSBEkZT6xcwQXXxAsuPKTTWYC8tjSVJ3QdhE96KlM2oqvCbzGMzqSZ07MeROl0
4dC+TS/gJjfDrl3iHKsiQkhPmE5CxAjSqBYzF18Q38ulRqRi8K52SqF9Ec7oG1snJewMrWWlkOiK
02IcnmYVoayHS4ogMB2hjf/M88X4NOlUnRgbuyUFjKLL/tqlDCSp5pPEXU3aPPA4ug5oahXMBSIO
a+jvMrsiYkQNjIbuMwKdEH2jmJ7C3h3upnE0iXgtM7z+djlDWorg334JuOU/lUZU3XaCk3pFGBfB
6bXbl+jS0sQ/My6yCKhr6CLPmpkwaS3wfEwK/SePzE5xqZYNk5q0IH7GEzMGVlz8jCov6BYUPH3x
pH0JLW2+z4x0ele0UXt16yR9prAd3ivdHTv66v7QbgoaLddBHqpvdeO4HwCjSX/UfZN0h7Tu2u1I
mD2G627ycd1klnJjMakzAJeYxntgI4xAJUjoG/LNsqJf5vJ5znE8PPij3HcQdyL+88mtRT8QmuUq
FY75areIu1bkehUA2XtQLy9VhKfFQETkW2p+6EGoPWvkiPITbVt8IEEOSq+yYsJkksKPSPMSUPkg
V5jPM4FV4arqEpSnmQk4YEXEZvlQgtMl7Lrlv7ywCf18PURl9pAERdQQKJsqyBUruKDYCKwcg20w
t1JM5c8qOakYJD1HT/ji3EzXmg0xZcVxQInIl6NpEWFIOXpPX4Qz/umoN59KJ9FUzw1tTEA4kWXQ
TQWpoY2CEU+AU/msdyGyl6aPG3ej4ujLtiJGFeBZZKW1G9MgTwiRQZ4VJx+4enZGkOtn3qCEuOpr
LZjOPoojFOu6Hdw2ScfIOuNtHRy7LMOryLEYjGaNG9I84N+lrkenYpquUcQhajc0vETHMev0GezE
aMtecqZZO8oJ19risCx8rOu0ZOhg6Yw2dHCAZ6NNfP/OHVxl3hIiKe2w0BX6L1kk0HbnFR4X/vpE
tlY2NEawFvGAlkPBjQ3GNUT5thlShRkNcxURBn+6ZR+490FpB8FFqKKlI0cG/u/OtguzO7VxOiOX
Lsc0/NBE09cXdYXQ0QMrIaaDVsFhX4/GNFTXSdmW4sSea0c8iEXpcE4Dv9wTjNyU7+5UJhcK+5qy
IQ0lGpB0KaqanyZBU+PM+5rnp6ZzRhpT0BNAOnIvidrbJPY7/aq3zaDZOOgm6h03lbo/WY2uTsdQ
neN0Wylu1CEuGYwqeLNynUA/NgKBGqXpJnM49ENv4Ejrmyxal9EQfSmw0wJlYusj47fX74Muar6G
yGFuB+xTpxY0weB1haJ8EC7d7DUHpRxy3SKMd/GI0HSlYYflySNINvX6OgCmQTzaZG4Txk2Ikx26
u4WDw8XT6NeiF52xtZDaiHJjhyizqGFOCPu9d6qyWtFHbnZ0URVzM2Zm+4zhRDxgymfmrgy1894A
hZPKj6Z6G4gnMjZEN1cGwygtyPaBSidqO4y5/2ClZP0Q7BWQ0LwdiEp6ovRGH6ihNT8ZcefI7xty
36FUw7K5muZ0PnL6R6BCfZp14xo/YHfhInOdz2CMNe0LAgDnocG8hhK1BIayQXPrIKiZh17f0IKw
2vWAzqb40jPMdA4zbX9mCNGY9CjsNDs79rboszPZ3MTDdxU4uMeoDmbric0bPkCiFERwa8AJagzR
rv0RUFw/VXPrYlG2CO7CQcA32VrapUEL8QnAhjXtTVUO1OYa6PsmNK3C2LYBeaBoH8a28uaEhvA6
J1IoWsExR8VnKC32vYRuR7kX7PKkpvP4DCSkTfJjVZyxXzVWpceEE/XBCxOt6RxRjfHF9lx+PMMM
lRe9tPRzk2oILSsThQ5nOnJFBODW/CHmrLkokjDTz1VOfPYqIdFb2VomrmC4VYFTPw5K1yrbJmoM
6210Jhf9k4Iudg853lJ2Legw11MQhrdHMPZjchwVh42TC0blb8NkaoKtQkx45NEur8xTBcijuIsY
ZHYXdTL24UmN8JNHniCZ3dhkXUAWdRxylViRncWD0RYKpZEH2iph5VWReCKgIPBpQLaxSzCUaNL1
pOKN2AzITEMuak1wXFA6q5YE5zdbmycbTqg+cSF1p/M89U69qX2OIm46WeJutWGa6Nm2CdtwPEYR
xvmxgw6zLlu/sz5o+WsVDfpC1PqKNmTgf42Noq93ujXyTKpRGMWPmWuU+C1wpoXOu4tpD2QaS+yB
JlzxpiDa5e0g+K6J2bZRmyEAVl8L/GnzMW+YcK/jMNS/9mMaXbaDNj43hBfdzqjfjOE2ymBRrXUF
ruKqySPqp3ZozS0+sWk3k32j7O24CS/zKIlf8MrmjyajWma8RLBb6w70z+A5fRC9TP2oBytfpKFA
CW6Ul0R6O18JqEhvXAU/H92eun6uYLKLFVpeVfEs0YrsYtbj6Sqsey6A7L/MB6YpCRgQlyOPeyOQ
4uoaMIlNhC+p3fV1QQ4eV2Msl2nR6K84SUGE0afLCR2zow8HmTtmihxODc43cziHVdUgrUkq57UL
Ce1yGVSZ5IQ26p7Bd1xsWuTV10TXqhYHfq3uZ7WgGUAq4NAiFdKUt3Awq0MP3AM3+0BM0Eqhvg+w
Jybpa9d07rUYdLI+VxiR+krZcZaHB4NBaLPWF4OOuph1NOnbmfNoqDYuN0Z7Y1FcZF672Hxc9EzX
/mL+if3GeCqkI6iU3iAhXULcyDAMcRENzr50EU125zJZi7TkwpQuI9IvacFqYjCnFc5XhH+M2PCr
RIx5XtiusCq50rU0+FrGXE56maLF1tTovvVItmhz0wzzfNcuBigM020E+FIaoybpkTIXu1RZS+tU
GIfGXbkYqkpBuXVidC1QSi6mq2YxYFWLGcvnIL9JF4uWEJyM2WLc6r6ZuBZDl5DernaQNi9MTuWl
upi/tMUIRvYCnjDLyQsebGkVW2rp/98c/C+bFBqaE9+1Ftav7ev/+TPHojVJddH//a+7KCO29OLP
pv3ze13x//zLvzqFuv2HITSNet+U7XWbfsNfJn1d4LfXTItpiEa6rOwG/Csyy/nDkD58WOvAgcwf
hDsK4mL+Lh0Eaf1nlu78o14hP++HpgSPNGNylERQR+lpOab1aQoRD1ZpilktT6oqiIVkA3S3U0Cu
8qiU5RZ7BKnEMqCtjJ1k49tyoFbU4aPqzxge565xEcM66hMBj+HHINrmzk10/2uvTInwbCuMN1qZ
Mx4uMRPTmshIj23h9Rwja6i44Nd6fSgwLp3pVmAeps4Nrwvbnvcit613K/azy06hfZAJYjw4U9Kt
3nGWt2HH3UjUN6aRknM5Ru/10HWjZ3ahcpe7RvEKgN//6oMJ5G+XuJBXlVGgX4ysgP9n6n2oWtlk
zFcDZKWPyNSdP5ffpSGSkTs3R7KzUfHlrlIugDeTyf8aQYndgGxU7qpmVA+9myb8VKczxMYP5CZU
g2pbm0k0n6EgFhezbXOnY7aDdajD7+sVFNWrrDCDJ6O0krVqIbVsEgWkhlJBGmaWV51jagQFY18y
bWMSv5TZBqSDX0O/nZPaugiaNrtrM73EQlb4zxR22FGJFgDaM1szEDPdL+ezIwb/6MZIjmaBjYLK
KO82QRCo6zLgS3RIGWfKWYxHSTyvPVzY1aOmF/5KYSe7a0c749pFl3M/cfGscL918dZXK1ot/ZDg
7MnoTvh9Fl4PiSRpcVPqSi7TY/NYZo75Aq/e3tOvICd47Js7TfOVx95Pgj0tNveQ9Iy1kWwhRnXx
OtvNqBOJbd2VrTW/mNYgPqKJ2f1qiozmasTGTrfcfVYNdbwk+nreTp0YrgigdviyZ0a3lZNdC7UI
P3BWmQdNHfRnmnDJ9Th2/jOQKIMyawJQFNhps2YONp3w2e4AJfYUIWZ4OUaxc55BSjyNQas+VcyA
76Mgs67VPsR2RfzjpUhE8tDPePY7XwW2ZENZ6tSa8nkgL1bhXrbKFcfZiXSqD1U8kx2M95M4x7q/
H/P8KopLfC59T0wy7sjXsJdSWRq8GEobY943Dc8DotgQdF+igirzs/LZchG8qamCjrrUguss6YKX
mYn8jkKrX+ktz6ZuEMbQznVy7owgORvYe29SbfaPU1QYnja30U6EhD21iPHWldWZpyBCGN9kjXPG
MKh4apyr6wGf5Kof7PyL5RfldtI79Trs7Po65DjeZJFsM4r6ycV1t0KqMJ3xxmRfceaNl1Y7hWcm
hPaHj2dvRwABF904VvcRSUno05McCJQhHtIpgrY4I5PbDmkbcA9O6770wqCGvZapdbEPg2a8rDQe
U83v0Q8nQ4cpu2+wJRR+knitQ2u0CRocsomI12yOwzmywv6ojJpzbJ0ugWAnipOO07nwym5M7tRQ
L56CyQ6/hF2o33AVaE61FSSnyciDIwP18r6o/RglOY2QY4cw4VBGtnJODLU5077qHvog1S4q7vy4
CGEJXRe9Xl2jCe4uSnvObyuMRXs8sNY+YJ85ZITNbMfSwJ2uVtYrXLnuCKXXvzcm7HGBKRDolojm
vjtzfjKUYDL0fU952b45qmCZWzK5wPncU0YL2Wh5qCUnoQXpQwFAwsTeMFvEa3dVtcNKcUIhYK16
AC176qT+qQRovLOntnsy42jYRQoR9X6Z6o+JqC5LNDurWrH0L1lsx09qE1PZJSptzbycD6NZ5Sff
Ln14zlnh7n79XoQcm33XICcRjfkmAgGmYCa199+CgcCxdllvlOWpG/vpEX8kuyZ16vgVaGL3Ql8B
dURTYWFF2MSnKz/nSX7iufzssSeGh5LKZR8pOt8MvL5bPe27CzGG9TXaH/UaEup07o0Ix+ZUaerO
DUwaQmg3lLPObfCgzGZ7FBP0Jq+UC2SWS6WRi6aTyyeSCymUS0qTi6uSywzBAytOkYuvk8swmFiQ
bGBEMmvtgOpjjtfQsOzLMgqVM8GANJraaA/YxL4OhjEu12jcxQckRzZmvWRDLAJ9nY/YWyg9u1WF
08OaW3XjU7qs82I1NP4hbvJtXQQHWmodT3QQR4dOta/ciojUU86+706AH6yUeMqXJELE+splnX60
iGmkxbex8VQjtW/Lr2a0UsaXgNPUagGxzVAWzll4m9ev+XhfGTn9ggPBvfH45jpERKeXBpbVUnjk
32pt7nUufLf2FD26OP641o4cqvg7yos8jjaOMr6O1rYOkgnh0La176yh3rTRFcMDS804O7v+LUw2
hE+AzzoQOx6m61w/2XZzG7yV9j4iQSd5Moa1k237GeTaI6hcoV4nYDRLGzLq1nffHX0/vdEHOw3R
Vedunek8kRgSUXukHUnOVbQ1+IxTw92QXe2Ej63KtAk3TJMOK9l0xJI+eaaaHiJRjvSl9fs87y8x
XyM+Mo99ZZzYuzaJTXWaJysLVrPOORj69BXHIz3WsPJqbGAHSyit7gnMJet2GNR96YTto0G5vMk7
PhMUJxeQEqNVrEzKjsuJxnUgR+ps6gNwAeq1WVxm9bxtE7dbq1BSSEobn1yzv+jSGXgKur+Asq5g
oTuROLuhto3NbGtGJDGKZ8vAWBXpBobO4UnNdRkfvebW86HPhKQrxl02lpuuzu+rqNyPVXMaaODR
4T4yTDQdr/SftG4/kkiNp4TdLlKvGGZhlNDNL5Xo9rae78fsyxwAxzgJ8TZ32gYs0xEPBoZJ6eEd
V500bdHVkzSLerow5yE/DkAfdI+qvt7MzAvYy8GVmlW9t50sUj0fwwtdh+ZSdfxr2s0egq5LtRih
tQUX8ey+wXLaDDmuzG5S9vRtu1Vs2/omyO0vKVwNx3+Ls+Novzb0WZixTM6bYd8R4aNnJS4agpW3
ffxeGImnuEQtMEGZ4mGTx2dd93D/erYfbiYzwCMeXFEPZxOETowaWbYeMm3tlLtUecRvQr8ThQqp
yEN8g5GIVaaWEXzWZ9c4+emLmYtHk1pfoUeuxJeN+hyoXlUB1nWzk425h9nECIc00dewloEvoArD
kbyu+v6qC/DDCXVVKgBmjUMcnCLjOZyua3enP4a6swp6+5AG9VaNDpjXPap3VPA8JTwpcb6v2kfU
cCPFtM4IoNWunDHG8WQRK/FhBweRno171PcJnpf6tSa90Iw/HLGb/yxrTloCZcdylfcX0uqqXyNx
PpfVJU+g2bT7wn1xk5MeXfUUj8bwBcqUx3Vzr8e3TpZcGIzAu3HAelZ5tLa8EL5CPZzRJm1mc81F
ROjysSIUPKq3xrC3baiI48GQJFp6mbO+nVx4Tdw+56rZ2MZjmV4Ce92p3dd2LvhDBYfLS2Ck3C4D
1DuBN9TDCt4Zvy9t2vYG6P+6Z5kEiu1FGAed6ugEl1zUQXukb9Dxzfoaj80p1p5In/YErgQl+0qw
OVQj7r3xQU/zDXDB9TwnD0YN3rPf4EJfa2l4003VJkIh9xFYrReEpwJnd6Ptc/dSRF6R3uUBlUq5
rwN5XWHC4JSPKi2RrPNaCKwjV3K0v4M1e4Z9YY/PWgMAxFQOk4r3SjM3WrCnOw0l/SvuJs9ut6V6
aHOYJOFrFb+o7aYtzM2vj1aKw78frdR5Ah4b0YiYNT5N+E0sm4EBb+g0Fj4LKa7xNwlUHdBw3Eoz
wX7ljJhyvc3hJk70lUtb7ZnM1C73mZHKw8jOrapMx7IF0sWTnNrmatD48Hx5E1CWS8Ek7wdoceeD
rbfpVm2s+KRmE8/drDhX4AyLq5YUmX2bN+JIkAzO087GfFHH066GrukBFelPAH0mDFjxDXv0Q0lj
zZvlrTiMWGEtDG/3VHU29MTpOKm3ZXqKmujgREwrqVtg2f5JM68oNwVtbFxrRTKvCzu318RblsdA
Gy/yMCEmnjErAQAEPTX9npbTttfDfVqGG1uaYkFi45sncme4VJM6287lnY0XIxivAvWsZN3ZKjbW
9OIYzKFvlME5ZBJOwTxJMzR4j+cWmMOUnShu/9QzmkYPqR7sIaAUnll2DLHWpktzKbzrioNVnZLB
vtTrANZy7zH+WHcMo6wZqpCCm9NyaZf2+X3Lt2O3wQxZArrvzdw2H3PEcaxcT+I1C8FOmf5Nbt9T
8YQriyCi2fK63tplWb3PVBfRWHuaHfuLhjk9nQ2vh4FhxXdFJang/ktYlCdjvNUqeo0P9kQ+M8Qx
1ebKj2zpNxIMTWos/q2D4Jon1XiqDVoMzZD6N0PzrAI0qc2qx4c2cHVghIyQ7aKuuxfuQjPIy6Ta
zTk8sKFh8ieQrax1eDHboOQCuDwY/6iF9f+i88ykDfQL9VtBb6tovu9ryX/wraUlxB+wrAzKOhrg
uC3k1/utpUUKvC7jm3HKU0PglaGX9K+Wlqb9gWxrMau53OwNGZXyl18etfUfAo8Rvg0kYXDzkVb9
A/KkzJP/fnmx9xGqwGgXhS2/HzIz/vw7/VtdMbiLEsvwyqCrLcxk5kST2plvidBSb402MOFrd6a2
EVrVv6s5GEof5O4XPW/MdhPX6nzAdPycpjmVhghqdnuXSgQ9XR4WpGnQ1PIGoEHXNLqzkGortM+5
5kuGpGNhsTSboLsbTNN/gGscUeTTXH4p6zy7KIAQc3rTdYdsUs/rgKbJGVGpO6/jEhFSmqjz0xTa
4kuXJsIGtlFwzQ3vq0AtHpXBKAAbo4DvPJWxzk6lpRusisHZkCrgA5Ao8vfRrS1l9d13/7Ma88cW
ocMHSkIQZ6tlOZrqGp/TqkI3w2GbTRwSZqrdEZZdH03hwG5BG+LcFNjaPtpkSDcWEvOG5hwUpRWi
luqWhnTyOCXu8HVm+rqf/bbUvMxne0W1EH2p9Wwc1kUu+mMcpqaxTwaUAb/+5T+de/J3F/RYEXqR
p8wAgGX3/WJIUZCl1UTFYEDxAzRq+rtcn8aNpUTOpooj9duG8h8D7pfcqe82t7+9oPyFvlt9hq/C
PBgQDCFk4T6oXmUIbMA3A24QN5NIthj72dRG56h2xlYJ84sUr0ya6sfanx51v980TCtBQ/+mU/Bj
o2D5EpEl0YTm2SN7UgpTv/+99LoZBxY8mQiEOnjoBIqjkoz+b0RuP30VTccPCjiDudknRWipNMyJ
7JKlopgtW7pWk+HQ9b/5UhfH3acP2UIDirrVIjuQbviPb8YwEkw4sWtBlXcAiUbgiSFDa35wgrLo
P9Dx0ej16tX0qCJVeKhNC1AXtgzgosZcfQXRjsWEVzBWgGkhQMTtHK5dTE3ACVNOSDH7VDjdCMiR
jnK1RsVACJHqgqr1jXPnBt21BtE8xgUelF9AX+VPFbKz4wSWp8HMnW6CiCPLY1w7NDjIm5yhtpYe
RrWHrazF43wwcgO2wD8/zf53qrUdFtJ/Pq92r28/SrXlX/9rAMNpRXw2LGST1ciJxfP47bRyQCGT
i8OQhb6TjbD336eV/gc+YRUlNlAYgdb3u7PK+MNlOyHkBdMO8lHq9n9yVsnd59/rmEOU9UucEQwZ
HT0zP+3HdYxrya4glEGfq+IbURQgOSILRFmjG5fffSA/2cR/fCWkvdIBTsyhSeynxpDq07bUlvbk
M/BAwkRwkl3lvjeS07cpQwYhv36lT1vAt1dij+Hx4YNCLP3je3KisMpGkzFBWPlrPRatV48QoH/9
Ij95OzQ8+c4cCj2i1z5tAIHp1BV9F8+M7GofuEUgAevtFhl6Ef/mumoutdG/vyUpi7a4uhDHJ1C5
k772aVNDohd2gZlsDF8H5NYVbQXmqZLIJ2i8Ton7OUbAEsyNhR62N7oT3l1gUdUCjup8OJmruR9b
fV3mASpBZwFNGd+gUwuAyv0Go5qMrIcTIiFVYGzgVQ2GXu9aSbGqFqAVYEPgVkphF48cZCCv6CDm
2qVSDVAfMHVZX6MFkNUssCz0D+bXaEFo8SPAaU1ZRS9Fk5QteK1RsMHDgD5JGbisrJKFyeUvfK5u
YXWpEtvVtdjWNoY6J6WcL0uyV93a7wTMEZXbE7cReyNBCoC4E3t6HiUXLFwQYe6CC6u/ocMWjFhr
Gwh2FriYLzljeUIg1SZVxwmshQ+HTBLJoEia52rBlCkGxLJxgZeRR0JBpgDHVFYwRs0nB9FTuZol
9azpKvvelyQ0vzURcUbCB5CmdxqwNFowcffkfKOoaWHWPpF/0V3NTsEnnUviGhUzbeIFw6a3Q3yR
LXC2QdiA2sATtk9QAJK3XHLceGq613CBu4EFoOkCgbZkwmfozautNTPUMo1vBucauBvY41mwdhZw
HF7T4RlfCDi5zJkoriBZO88BJ8ClThLcTV0HPZgmnasp8jvYdKPuoAs2kvEKBjB3zlkS7PJOwuzy
JBMP2oK40+hTvEWu2z6OkoBXJYqPwFRy8Rj4NF+aBZanT3ShoT+D0BsJTVDJaYCs5yyQPQ00N4po
yd5TJYWvX4B8+gLnUxGd3eiBXuEQFHmjwCT7hvKLtWO1AP7cNlIuUj2FXQpvmRkHCHJwgAPTxpt2
gQSmTAb9dVdLiJBWEL0B7n3O5ptR8gXzjLgISt/wLajHwL51aliVnRVR2VctySYrRIASVriAC6tO
BWJYtRJo2C9ww34BHY4xzEOuHOAPh8junjTAqB391MF4T2DkDCuorWATLX8EochQlmaDGivJpTKr
Pfl7QECl7WzObnPDCQlxEiG9cy7k3NachtQfZt7TSx9jgfXSCrG9h8dUDgf8NDaBBkvSoyahj1oo
+Y/KwoLMOwUuZNh0xX0tYZEJ2767rlUQkp0A1CIVqfZzJhGTeo1pclWkNuRJfhl0nbkEUqqdb+on
EM3U6C3VcLmBusv6x07tinUJkxQFoERckuYM7FJiLycwhsV6KlC7eG5D7CYtcBVKJuIkppP0oWlQ
zBKkOcMMb72B5+99ZAHdGrH+VLiMU1aJRHA2Esbp9BErqUOMAmty4XW6iU+VsVA8nVJF1JssdM9K
gj5rifxE9wr908RuXq1h9tXZwbV8AKELK7SxDHRcajBhZCfNjLaZsbBFw1Cycf1SMkeb1JjOxUIi
VSWUFMZodm8spFJtoZayp4HFCmATfZ0l1nR0RyPGz4CobY3BVTEYk0sKKorx9EaHr0EnEGoC2VSS
mNpTWeFisWACLTBVsYBVG4tJOfk6EriKeZhxSj45ibPrGzMeV32sY2Wwot46ocUYnrUF4KotMFfu
2YBdYV0BefXTIrk20TiJvY4VaONGJQR4kWKm8Gh1ZEdYfwz5owLD5xpdfAeJeExaKKPszzbC/N6o
wNI7tbHpNRvGWkMB5XpYA8zreoHT+nMdvYsFWWvrHR39NHTQ5MYJSFFy1STiNuzc8BkwRjQdx9wM
/sTSY+J4xE9wjXwXSC7ga0hEjmTndgtGF58ugjCABOB1kxzsJjgmid2NjKllAitpvH7vA+YNKVSg
ZdEdU4gGarW9u2B8cQljsy/tWjzmRI+lMEvtfh1Givpn5xeVQM4qJL0NR6nhEEmE2lligsXcGntl
1qtDIrCfr6hkQ8IgQvSbELVPk6QMq2D135QK8rDmjDBBhcLsdz3UbXA2CRe6bA21NHauhp5yU+Bc
NlZ4FoAaZ3Ua3dOKVN8GyTwW2lCDhRQShVw0bXSdfQMkT3r9XpLD8hiEPbbvdlCAKfsLWBndWw2b
07KrN5W9bZN2EsDcSRZzPqTDDW0oYy2yWrvmWLAvm7JWB0Zo+lZXbPsd3zRUZ20hPA9W29V7KnPn
ahrIwQMcV8OfqxY2NOP25g5Rd3jrZuY4bWugIx+J8CFKa2VKapJd6zPHrs3+5QkNAbcSGXA2A4oi
NHOLfq4GTTquWi2sD0DQlLeKTwPuHKmOCEsNJDTQLdBkZkGN08VtzKtRy6Nig+VD3Zv0K0x6gCj5
mDDYr1FF2bby5344l8KqfcTw+HI2hJNlB87eho6o1AaqUibI2tRei0U7OI8aBwiYMTSFxqIvVEEw
lGh54/Z5XhSI0xQxtsKXhDIxd8V4ZS96xWIyZ86URcdYVm71bLL4kq0thY6TlDyGUvxIAzZgHfH0
Ec8j5ZE6NuXBixfVpIZlA/KoFFPSpIpeLCmwVObeVFDh0uOJjMzH0l4b4EDGyClJ24DH23kDhuT7
YGgEROfcljqDSbRkLddjV27tSSp5SCrjfQ3cJl2vxTV/MdVGT9auYkR4WBpL1fhM25ZTedO3M7M4
0Hxqf5MTdJncaJWgiQ3ErkqMAxFZ4gZ4+EDAld7w3RnsUc3GNIOUeETfrP6bvfNYch1JuvS7zB5l
0GIxG2iAoGYyxQaWmbcSWms8/Rzwr67mRRPEdC3HxsqsFtcsGVDhEeF+/DtfLSDhyFIQgPyIJYVV
eozbTI1aH1jojqTFaJO2DBpPSh8QaATujELRrAvaQ+jRdGbAV4whNv0wsdlhz0DUilh4YyfDSri8
5AH2nXKIP4FaBuJ5AK6T1NdEKJjNPKX7CPVd+MnLAxcCxl82LN48S0X9V0p0qK+AmAavd6IokO/y
IxQv2ajxmT0TYsZhISEAS6zo2tOzNkT5seqFkD7UNI89UVUMWLtIUGidEmqgVg9qPuTV0EMb/M4X
8nhQB7B0Qr3pKT7eJWgc+CxBXadlDusiHLAAjvDVMBTbXyXNTg0Zft1P9iMMiqw+TJtQ74OhHM70
gwcuRSrB2UFBF0drw9Sy+tWM7YBCI498mxx5kxUnVbKAWXtVWXUKQMUtMNsVz1cwVkIMJrOBtLo4
hpULICox0jZoVimOY99X1bZu4RWvSZXLSBDfw9UphvIJUFefyNtIjVu0AUKDzzNfQkdVAvLuZQRB
WCzRFTqTgFVk9kEd06gaEjTYjNAWYGKgQU1FAqxObUYKe6LU0HiEVrjAdQMKIYduARHnvdrN1cqT
4OALPfOYqBn2FPwn5WP7L7suDiGxKgE7w39VucD0QOeh5xBSHi+S2G0hsgSuy43zN8oNPUobIOUg
r26X9flnEIQSminYqhAOObplsUzlHtZg7Ov46M/bQe2/SrD/v5mS4JH3Xk5JqGHwlTV1cJ9Dn/7i
rxw688dEr6IgcWEoCiQaHKL/yqFTfwgCEAygqQE1NaXX/86hI00ugMWE1DkUoCSCHlJ4f6XQKfIP
HO0FSgIWCxEeZZX/Jivx+wkemQKk6ZEjQBIPGVPkTGeHaykjvCas4X1UUJ1n8khqqyH6M4275/Eg
I/FwFJGZwBcA2+GU/XueALnXUeoGjALy4uCAR+MjX17SK6d3oBFmORYkcCiUJSC1FWgwLuYe7TEi
KUN3aJ+KmpqFJYdfgoiaoyfkIDaInsYQob5URCJ6/nooTBUvR5OhKrFtfcglvkJ3ZduklxRAd16D
Fp7KtmBa04wNrR6OBQxOL4Kewi2004I0C1qsC66EqZ82faX2HN1YbEi5gTmOfWNQwshC5eLV1ADJ
pNsDJ62CEZujhxx7/lPgx2Sx8aSccdFVAjkOtDasd3SzlEtNsmmFWhWCFNU9HGiYb5QNKtGESxVl
CC5TQhErpnBuIdCfu3fRCAHtHLC4mw59xycOzVTBHtoK8jrQtAvjLT6MXto2kYBxmoQfaENGxRa0
uSbVwY5BG1FRg/KkdQ05oizZd0gUlBKHTX7ktpyohhD4C6h9iGSuocAOcBUw10h3mb3ru9e0q1tA
LdG+IRpTg3eObbnkhkaTYPutSW6QthsYKEVQ7tNIJcC/ZfCsku7G2uk4aH0/YcEtAb1S1Vl6TUs2
35ThyBZmmQnDwQ1I6AaosgOWG80idTApTKAuKWGq8Yk6ivRZAUL6AgvW/KdNGCBuSw8VGA+p14+A
bLjvNmiZHwDRuPSdENyxUPK4R0cXlWK5NSGMLCGWCokmMOEK2oE5KnYgTeU0rEdOEl/DxIGDriyU
vUKsig0OJyW0HlSfI6ZTfANqTUmwqZrRPRxParpmkWeh4p42SFjedtqAIlgIznGDAisq62Fvlbzb
BjrYbKSAdHRYox4VeVT3JqKhCuoCDgV1s8j5cM+NXvv/qeBQ6Fu//vf/umH6luPz5TPofqdr3v7g
X6p9+g+ShPQeiA+Q/ygWQfh/wjOC9R/IIeMfURGb8reIWve0TQZtA/S/yp9/h2ea/IObAjOwXiKy
BJz0X4XnGTgI4kWkVXFqEWdxuUX3GqxtSMrJHWqPJM4hMWlQGWR+U7+s0Ymm6PvvnOffYwiz7C3K
nWTv4/Nz+GOz868yPCnfn8f9mT/8v396luwWpCggUI6jHMYRTq7TvmZOppNf3g+7kuvGorhw9bM1
BYlMoUa1hXRgoRUdauS8NcELSy1sYC1bC1ydqXB46+24I8yBriqrGQLX7Cqy12FFBa0aXLSNpOkF
JEVDSong1Ix2vEpQkQsBHgm9Q1OViDOHouRx5iygEoOfrF4Dq6x1LF2p6MOC0K6jSsWTQghMSb9T
pzS5BvsApFSgXlUbH4xnquTFV5GKOfAPRO+bIuvsp5MiKLfQjWGmRZOo8IWBkyAJNZo08BGkayly
WGKclwYvJNvUT9F5751gA2XW6BxHF7EEcgZsaU3kNQEjaInCQiZPQnhP4gMZk9+1yGXwIfGb8EwH
cKAWG0k8eyXDGm3DQrtUdPUvMmvgXxuyiZGEUEmimACdaygym6osc4NGTk3jIjHauRUYZCCDZAY8
7j6jvkOTYQ1fnbauqG3r8+llKAdWQyq028RSmTsRXIggk/Umewx0QbshCuV1kojfQtRAD8PGpJLA
tVXpfMKzIrQKGjjwFhvaR+s87YL1KsELR0mwlZUzpkRGzKWgl2OK94QK2m1IE6BXUklhPP9Wf5cS
/PtTnVVLGhbtozhaUA67DUxeJQEAM2g1WlPC3HZSj2bZVN64KxILg+AVwzQVykZBpzO/DRutPyRQ
EBGNLbVqePIhtJQDiEDlopU9Fe2OfmCnhDy2p+e3OFPj/Psep33T3TVggWvdsi8oR4A0FfcpbMrR
RJ8fJFHAgQobnj92EFZJFnqXVzZlS491VoOGLToHvknMOAkzIQgnIyzASgAHbHDnPHh0hgvlNzoq
0Hb//C5nZNB/3yW24Pd3CfZYwUmENDpiEWiSV106IdHQh6L6RbiFW4GWJtIuBcELiWH0SwrCO8dS
oeaXY2aXI9xHEyPggOymXn0KHGJA+mMiBOBcyN47AtRhCBqfX+kUYB99Elhy7i9UqGse1vPV6MQA
8SXtEX3PMgssChTw1Yb7BWzi83Ho6QcfDTRbRXjRQ+GZ9kYHoJWyvKA90YW/2djIbzAAr3idYcHI
F7XM3wg2cpwQGNNoTHkRiEPdmGVyzqPD8ytZ+Br42VID96cMSCpicFgDnVBNp6aMw+dfsCHTYJX+
fIxpxX50tzdy9d1XjqOHBGPSaHAYuVajzb7VCQftnSq3i7atBUNKGZp3C+B7pdOwFZZZGU5uyq5Q
JUM6Fvo5kVNr0M6lIu5sZJTlZrO20t54XA9exK0b4u7SROC5mrDCpVEwTCU1CSlffptMOuNKzX5A
5Rl5Je3sUI7BKZKLr+dPZGkXwc9iWz9kKcztw9Hx4NWXyEWFzI2kwVocwqVd9gIw0bjhxXC/Mtw0
0R7d5SzUVQ2R1BUo2I5oeKavUHIvw8UO0ZSx0XSuPx9lKaBOoPT72dN6HFLiQGs7vOEazTW1Sgfm
DEpuumfpBdRqG/akiquhXUkjrHBFjkJNj+zRvc3jGcdA3MjXowN6uDxyn0G4h6S9FNHmpNf+DjU1
QE0uPjrgIWJt4LHQgCOE0xS98nXfzrCPLmAW3XgBlTgXeB0nFXylbkAzIvkdkGK6CAcqcbIGEdCo
uCmzDySSAMmO5TRi9ZgTjAJutcjHAdeB9wKCBRnWn3GJPGHNCVoSQcULeXupitKgk/3o5AO6zwIF
W18VCAawT1udaWutqCwRbTOhU2UnMb3QArgM8aYY4RwKeVF+rchTg9R3yhwD7hUOaCiSw1qzlEnx
SOMKM6rTogC9LbR3ooY904WAFEQqKpjCEKNt3HLHt0Y04ojeUHF2ADPFhuv9xocPRyfUGoP+JqBY
RAbOkv7BY2urrzo1SAWdglweqbsUx1GgefvuhO1O1287vlFyl7S4LMCLYgeF4898T73WUvPRt1jm
0L+NpDe3Yzr/26eabQG3iZUvdCEQcbNpJ4lBDAwDwq5oBBuAc8htvKFMdBYFSnqgzFobP8Vv0ulf
+Nd6251pp1oJ+EtxhpvNQLT8t00C3Da08gcaPbgw6oSOvbSgUuKvGXADFSy60EeBJzUUW5L56Onj
85vmFkI8N5uWlFBLYg2lo9PHzXZkJBCxWBiXYFFr/M4oxfYAPy9L6jKZba9pDn8aYpTR5aYgb8A2
F6gl3irpNPYbsLI/wKmAFcWo9cKF4zK5ga0FScF4Bwn0kYRXdGMUpBbDTQYusE7VAnjFtkYOz8wG
zS41CIii5+vgqG8Rc+0QwueSAHspDjQh2o2gUbn2xIByo/eyd0h+7zZazpx90NmSzBzYQuP9xmlo
bFhpOUdP4vNHtPR25v3XJNqkxLZGDGkqtERRrdFTsG2K1C6F9V2ypZL3OjLxpGCqYCOjIQtch3kT
o5vhf1IBi8rF6TN4FENm+wGg/IOyQhHcAYxWSXrYiDgMRazc3iSzevTrMJX/LTBHWH/zCt1tTlAW
5EcPaAiSOJCe1C0kSCGYV/Cvdjk9o0jI+8OetgWfoeyYiiTcbcfIETtGCmht4GOMUaBTLo/eYreB
2o+VSnhGdUBZ5USiVCDt6KPEN1pXU9UJctYen1Ab199R2/ndyu0s3c30nd8t2ah58GLt4VlhwzK0
pohF0x8FOeq/V76GpQFmB9hejBt022LCDDbM8vRM4TRCIRS0TGiU9kP8glO2na4tX9MsfPDmudny
NQSA14HHMji+Z6B96wMmaRqZHHH2ckuEiVMqoUZYq7CJYUEbCvfIKD6/zaW7pH9/jIHfoco5YOdT
gKiNhkGigS/NvuzX9tLM9EOP7mwKwnfvSeraLPZScXASrfggNfH9u7I61aJk/qrD1XAT6hBxyL0m
mql8AMpKodVvSqkNtIl8RV9YtX89v9GJ7frwQmaTi2/zWiJdYXAiast230OmU5lZAG31kVyrI9J+
vCFsWHQDwgfVIGxYHAaXcEuQBkjdCQlnFJn6Sd5bz6xQ97KbzcplLbz5iWx7/3zgDeAR8LQdnJCC
W0v4EYlXkPyTsTXGnwh+2p3XK1LxzeyKzuBye2zUwDdowNFdYIRcq+pVrrLBYxuEbUDLCbe2WZwe
y4P3dpP237036NyBkQrx3uCihtbUz0ZvNfgDv/LYtf3DW5/NMCgjoUFqeXz0TqUh3XyqtoWBjQcY
LGpqSlv+rTiEZqqhtVamjeTKqYzs6dTKmeemmX90h9OUuLtDAD0gnxkQQYb4VfKNGpZeWVTKHKsE
PY7A6HshsCapDPQSgqj6+Xdshu517FUU+FhLdFFaPbLBuwSWIXobqi+xUHAvzcpeYao/PXwBs70C
x49+0ovc4LguqXHEtt7XXL0bhw1kzW37gtoo+qoY1N39Vke11TP4UuMGaMgMEt1IYDL58K0A9uia
ZibHoHdaJeAFG6ekFbfbirM7IKNg51ClOx8FRxaUpeevdWnGs9MN3T3XVEglgpkuvNR7VdRCBaFL
5WRBBaRERQxT0e6kwORAhShQ8Sxwgi1eNSIrUEYlt3E2kCHIWckeLb7kWWBtQSMbYirFtifwAR3o
DQGmsqNFCMcJqtGRSsPsSvifpV2o5QkHtzangB11iOI2XMXAeKx1L/wYG6wuQwqxBmq7aG/jeJwo
WnVkjh1cUcmWKFfC8ax34e8kCTuLx0ByZkJXTtMOew80j+uAYxCwuv0qdsCNozwMuqsopztSePFg
SCzBEX7NZmhpxs8idU1AukjDkMFh9u5LrjaflDm8ZzQGC7WVT2Nhg8POYjCcFDtaijAEet69XXBl
9OKEyrqdGoOZq+DZ6MlnfKA2sGu4Elv+kBnBC9RfV8lGl/cOpEm1070tjkxWdhbXvtcp3DyIA8ws
AvtMBLMdHheV9SZfGGlhg79CobXYkHIwzWQ4TgraQPzQB1IHAZRo1cBT0ebKgTmtleDE6FL7Q9JA
sKg8qwXSUUT3emIDC8Ik2B/CXBmVThMSWBGAlvfnT5KaLu7RRc+2PxDUpBz0NZTTKJwe7wuD0nGA
05oXT3vFKmr0BquTOmVXm/jP50MuHezn3ktCSfRe2WLIEO3Mcu9km9jo9dZi1GobQLuj1zLO14Lt
WcMB2oleSb6ej7x0r7NA3RLoFU6ngXmbc5ARUXstNIH2Wdl1L1VD5pZpgMRnZFbg9yvs5UuVV6RT
foXOjtLCbaA+v4eZ98bfE/sW5u+iYg3DVWmE37QjnYlMhm6k2fEK0i9oMH0j1czyDtF+be1YSizN
O4yCwvVboNswGGrml/4smO0r8Seg09Q2IpA/W7mnhc3jbQW4uyefiFI4VGEY75p9dqfR6n56RzD5
M/mdXQij0sdrc177/pYWRGYWn/wmGHkqx2i0QeAYuh0rmfuOAS31tdEzGwpe2Adi11o9tKijisrx
aLanVmETBYAD+kpZE3Y3UyfeE9B0cqWnKebmTuwO4B1AibvyUBYO2vOGqGQCEzEQvjudDbSznNF6
NfJQy751jcZAo58x3017CLjUyvgNRI1ywRwAvAFkNtGzlV3l0td22wTfvRkK4qIqoPGs/BbFbpXt
j+BGcAAgAHDOIa+8D5y+2AikVgWIqivz9JZAeRCU6FlQyuMAfnulRzukBDoQ0gKKK6oF3gu0dIQM
8HeebPMM2AQdjnn8Xiq3RHbo4KCJ3eyV7s6epKG6IgCzdYUAkD72FKCEwEVrQqF3BJx2Iv0G7H0H
XxIqVBTvGe4wIpEHY53K7DugiYFqRPkAslewJxEOuyvHwJvu4NWone29U1ZoABeUa7Yjtzt7dMez
LawI5xQ+6fGcWxWu47ak01pmxHqup6pojCqv8rJ/Gqx6A12LUyv+tjbIDXcYjI9Yy1+ef3G3Wf3o
ImbxkW9pcEETPHYOIuBc7t4GwkKr/GA0P3SuMJSGvJsGo+HiLLaK9P6J1Iq4L1+wwwkVgNjaK0QQ
u0mUiVN8gMAO5m0F3kV0eX59S3mVeeNngIK8EDBTmAgUSEASAfrhayUT295sQFu3BEFFR7xZ8qzM
r+w0Fl/MbBOajI0vcBTGhNTH14ehURKtrfRQULnpzJmzSgFg53kUXyID43L9K9LhudL9CYdo2uys
jME+8Jjxe6JReJA4rOfPYmlzfCuO3U3MqZ4mgPoOp2RUMzLZN66UjuCltSqtQOqt+DpqYvKfFEoe
6EDTAIQx4G+svvRablBKZfnyeeVKFuIUPdtpJnlckM0UvLNEbUwa65Ay2jS0jbAz91URjddGIEuK
e61eox1rTnY9cgP0OObXHnrowUxGPXyjNl6t9edB48/JMflxdzxxyMNXpqK0tQ0atXSls8DvoeUi
kqbVDHbluaiP1RYJq0ABjrRWcLJhfDW2a+LsG7BcBhPb3xKjIf3Ddfu2G7p7YdA+A4M2bbQA+teS
XWRnisUdNVqNtbOw8lXcnvmDGXzb5d0NMsYRpKrT11riYwBnSGuM0cy1yCBRCXNVaVvuggP7BsTP
1jd4Q1QC/flXsDQ3b8/8buSEaSkRjlYUcuGMijZ4U9ADVIUYG9/DHpw029e4lUe5VAC+nXnuxmIh
cgjRkkM5oPZarA3TgkvuiDbAyfgvuaQyKHky9o+HyPIukAVvJFVYGXthC3krG90NTXdkA1DCdJtH
Sr30Mrt35Xj9C104Ot2e7v3PeyXfTm4PDqNHJqn9KRitBhKLtfbolo6Ft3X+boCOJpu4mj6QWkfX
IlaWyuBV8RIouQyPbsXH6ZrQf/lr0XNhYzfJW++P8J5bDWIJY04HbSoGb19OowJyknxi8b9RpfQ9
+Ft7T0Fvn5qolXb1VFcRVwZfOI7dRBJ3txpKtAh0FcaOZFZLFBwFtbUN6wzB8/cm/LZfvvvteqjQ
YzO9pxrQNhn4JV1EvhGMKK20Ei05wUxI8fRKg6LIZHQQw7UQK/mBB7OJVjPdRejjtv0GdWnkitQ1
YMHtpPlo+s+OxSwTjDXE59MugtRSvXdAPJRbm5JR7bMCE10QGms0aPXSqislYzX/yRx33+iJ02u1
YSLtZ8Eu0gDJCR91Z/qWp6+FpqXgS04z6u6R5UUQZsO0eFP70ek03mCVfF8olNrLtFWpntJZwrE4
5NtwhV+wVMqdO0tFRE8k7jRiDkcRsPRCwh7lA+MafgU5kupVnxS2l4nSKuD0sVAsrcSIxVudbeYE
UCYDqgcebvwm3sYLClvIApW/sFv4bCFH2OeJCqP5wWLOncV+Fa8rIXhheSNn2ze0v+d1Od0veh5O
w8+o5gj9/vTVUQo0aphhIRKgnlquPWDuce6AnP797pWGCYTXMIjEfeKs9qfLnJviCBg7PrAj16jY
dqDcINelCvMu6bJyk0tjsr+PSQPMEMZo4XeGo7THPjWpdP8XmqR6GC4hySYzHyW2+pFwGvhtEKwk
sZcGnYWxDlA8t684aMf6D4q7SlMzMDzIV25p2n48mLXkbANVEyEQdS0eI6xNEl6mt94p16Mteybf
SkyQ6/Nhlr6O2ean77sy49GH5mRDLOAgBzxd4ZNveU1WCrwnjCx3cUTqw5XhlqqE5CwWuQKHLV6I
8Yqr0MjBrtm5V8CQ9xHWHbW5lGbljHZgobn7pzJhIGvTOkpWav3i42Tz/JYXIgCct3//WEAFHUei
wcfS/XCqu0W2CXivA3qMRqMv5fyHsfNTufOP/OkfDjg9/LsZIfVczAOvhRPKTvqW3EvTAaApg1uE
HmHuT/qVPgeN6ocK/8tDJxD1/nzYhQ0RHN1/H9ZH4/4YwNzQ2bfn7FRPz7h6ifedmljjj2R759Ro
8WFtMg39yDyypMUeqFzz+eiPJwck0b8PjkZFtnFjFqJD0lc62IoV1wbWHc9/fCFZyM1bPYpOKuo+
w2fEG7RdW4GWKVA3TWcMJP39z89P+BJoozYtV/lK/L5lkf9zQk7S7t/eYpzysJLpcUd4lo4fOixE
lDBNQJ4ZMJoDzI1YGTtLpduTr+6rAFaxkubXwOJgBGO2MPgQIemUcQLmlWDb/wAVB9S6LX7lnNq9
Aj9Ib/xjsvKJLz38WWSaLNj7QcClQoCiRZdgZS15vM3lpFlIIppGkpoKP8tzb26ux8JHX5+8d9JV
RbgWD8bKy10aZhaTPCGFPfAt8n0HJ3pHWYxOg2ZkhVDJaumFoWX+wm3FPYwzXngV7chTGt3fQT6L
/co20wnUV8O1ssU0WR699VnAGiXCZ4sKXxosNczp+/IVUol1znBlXv2TUaq9rwV6sTJrFjSb8Ar9
/SMjhqAS+xzDAXapBTiejbqv8xDn8+oBcFkF7p6ypPJ2q+JRbL2Vb3sh+Yme9t+HjYeKJYQBb7ax
pwwaLdNgewdKtPNbOdhIp3aDlqYN/U5fiG1wIFT2WH5XG/8jP2JviDMxr3Pgt7/VdrIt973mbtg1
O8eF5z/xfu5jJzCJfJ0GNZbB+i0WsV2H7AfuM0pIkqiM/cVVWpTG8EvDzMJVI5WcF5IU5cQ8JHI+
PN9GkdiCugAi8DeseSb+1JbsLQ7K9ZooNNgay2KNbEH2XrbnmiY0GhJLGFzyUWOie9pColKpoy8B
SGC/BaM7Btiy3gW1WocvOdIhgVgdCYiZmEhURv+LJfUE3OYUeU23Txu1gAMUxXVmKOoS+95GoOOK
lkvSnzGKsHGLJgAz9K6SAFcYXBt36YePMryUlA1nNTRlUYYf8TBtAHxdou2Ico0wfo3g7OejMZnE
UYMvVYJtUW0CGPr5tL2d3h7MFHEKRnerXM77JAUIFrby3ywr57lKfHnoyDrXNt0YyTfpKmOnZa8r
oy29sFk0TpoYPZfEiG0t8dWXakz0GmQusM4r5bjS+vTA92a1jXmZQJ2xsBoiBs8GApRcDmn9+TVM
38ajG55FWbIuBXgz4BLAawHHDWuCjl5LE+aGKwMslOE4cRZw0YuXxBWoe0jctOqgRWaIHWBttl+E
xlrf4WlK2MUGvSEukE09v6mFlA03taXev0Y26fwy9Rrsao1Bq3b9htqEZ8/2Vcrm9RrEZmXYpMbz
wRbD3Sy6xn7cjbmA1oSOHi7c4FqM11+GMdC7gVOlcMqsh7vCZw1KBARoYLTeDcBe/TXA0pUBXiLv
GiVAyaUuP1iIQwMepVu0rzy/uhmE7l/n+f+Az/EgI8R5iqgYwpFMsjj6B2iEINXgUJJxCgmzyxi8
wS7z5AiGlgVr0yPgrxbw03B5KmObwMkehnqlE6AOx8FQg6DsrPMVZgQRW1DAiS4giGoA5/AJB1oP
sBRY5jPBY0dlp8jfnt/GLRH+4Dudd3olKQu098Ag5YE90pZ5F0zm3O4BdSRUJvngM0dA7hr8F2C0
ZZfTmjOUxZSewGLxBXCrAILETk5W5u00PR9dy2yhKdIaLBMXX5c4fJbiBYiTlfCzsGmYo7sCMQPb
xc1xsBgUl7JLJNap9NpyViW9cKBhJGv0s+lKH93BbKVIQmRT6x53UAVo1fFJuWMILRQ29RAbsb+t
+p/nr20pngqzeDrWBFxxMswNlHT32Wdhdy/eUdDiT/FtvIKotPJGFrLD8GP4fcJDSF4VCbxHMOGr
XenElq/EqqiOioTdBg85DU5GrQy86iZ/iU2UN1/Xth1LsUaYRdAWwogEvGrEtwPDgoslT/kp70M4
gUJv09/MJ4wGXXZdxr/07mbxFDCPPuSmWwXKZY+TrjaqvenrMbJNg54bgfqOrnCl19bK8kvjzWIp
aG9D58IVBD0pqSXJF1j+OWutZQu6Anio/f7eWJEAQYfEj9fIrA87wEXk0OzRubJWnBAef+nzth0/
a+Eo6uEDjOMPpvvFHQurI1W/XUmfLAX/ecdOwGZ1500rTatndm+W+8Qu7FCFR/Ou3bQbuO6o3V40
0aNls6hfb8JiZY27FcsfzOHbLvBuq8K1VVeHoAk4eCtvsd6ScGcAKdWIOJnizDE3CQqOfXJsEgRA
3qc01qpc9t69DkZ42rCB63OhFjVURUOsopcbFhX7NcP0pezEvGtH6MIidzs89QKadZ1XsO37FYDd
d0L32kY60mq7bY1ELeuVvf9C8h8s19+/o6LMSxEeKTjXXkcn+mBU9NnHurAdDfeMsq1koejF72oj
eE/W9jXTJ/ro+c9CzoDzRgRmBu5Rc4+ROb3tAEUh9G38w6DGzyJLEYF549IYIbaQeOyOtZXYzCsq
wmrkoEHYzM1BLRXOjj9T5AhIQ7isprSXbm4WZIRA6Lpi2hZyjCZll8zwYKQLI5NNH9r+xl85mC4s
pP/RTQAHZ0IqkNyJYKsFbxwlXuUIL93ALLCEI0HXIOHhg4jV8N0blejEUEq5d5n3BPj+BpwhtWk1
F1YK8KIozx4L/vMRJxXhpe0utOlu0njX7NFl2cBq5kjVxghA2U/1J9zfpVANXLgnKXaIlI3J9ZAF
nFcWzIXrnncgsJPX7zBF20JDpkv2jFCnLeh9DfH0D0eY7V6SEJZFhZROSa1vN1FZJoctMqhEcJoZ
AJFsoFC7rrYmL01MborLd1EqLroYRI0O7wF9rFr7JuxxlDvVVqpH1nj0r+653kFMmn9mK/NyYbma
dy4NXBsNQCdPuY7CplKZ0zgo8f5czYNOy96DaT/vTwK6eYRjfTshB/BJvfqoeOVb2NccafnXyhta
WLPmfUihG7CgriOyt+CtYKqHWtXCIYg3Upybc2QKJYc+AyRFdzZWZ509lEME/Y9ZrkzLpfFncYds
IxbIdg+lTRwMfuJza7ugp66VVqY95qMHOAstlEcO8F8nSGfc93v3s7W6TIkP/Avgh3YHFJjRRzJ6
eMNR4b+eP9CFbTU328EATtWTIqwLnbZRJGSGsBW0Mwt+p9lhrUdhIVk5+Q/cf+Yh4AhAbOGR4dj+
BScrVn5+6QsPa976IA4gMrolftftRqB9Krkldj6gmX85SyzmjJZW6nkPQ05KuZT3IhgUgO/t0ot4
9JC9caRjq7gOZRNGqiV74uKu6SEXQj47iwdV49EBGPukA/qcWvXHginUjtdqfhf4QCeoI3RqFHo+
d9nF5y5pc3z+HBc+aXZ6vndhiKLHNuCm5wj1wQsmzLZYPf8vKEkB8P/9twmRgzOAi0cIR59reMiu
DMqTDGyDPqP92jF+KY7OOwbiUqLAYoTFn2+xGvrbN8Jbb0U2ncPQCOlj+Gb6m2KP9VP0ZCTMnj+1
hVjKzgIBYCRjQ5J4arWFukv2Qhmx2cC/bOXnl14K/fuDgz172JMd9jeChBQbySno12G/GmHl55cO
n7cu+7uXXhFt1fPRMBVUByCYGhhHKqBUQTQjj+PJ1YtYbygY2KwULBYUpdxcup9xIyiKILE4cOij
vrhthwZ8gJcs/+iCw6gjC+pAwLwy2kLEmUvyhzoVWrLCOjQd/yAkNp+/8oV3Mme8i2RflRTMwZyR
B853uBJ5KHNXELclaUVLfhMjP1gA5iJ5wKxLqYsELC92Dikfhx63wK4v6UHYQKNvc8dUzfcVZC0w
71NIdLvweqD60LpA0X4VN5XWyIK1JqVZKOZyNx3M3UeCKpPYSeFUNYCkJdVJmzbg3Wu5F/g6OijJ
KEhs6bXt73izMxuTULH/U1noy7j35098IcTPpfUBqGM11eEEWQ4HHs02ASqNg0ZgTjz//YVJPFfV
511YBQWRIQUjMw6xAyRFJg7u6fmPL3BZuLmMvgHFFQsIfn0Erszx603vGsJHW1xdWvWR5Yc8BbaY
a2W1pWTLXE4Pp1qilGCj6sTo8xk18RiGuVxS1ugrqEEG2F5Gokqih0qJr4D0rtzkFO8efbGzDQRR
82RUTVXTovv6ZEq9o/WW1wsLXo00AAlmU766HzjePx9uxgL8O2U7V6bXwLwxmYCbDJ0RMqxekrOT
oANDpJabTu/l/IKiKDJb/KH/8d77z2BfgUpzrQ7Px1/K2M816r0HNqoHLJTT6+S1uTY7z2Z2KFWq
nJY5oY2M6zcPrW16ItX4H+4K6dm+gK8k2E5MeZRJ68ttMlvQo2O+CVCirBXindzUx9pwted3uKQq
uAWDu0kPxC0cQlsET0q/tjr28tv6UhjhKdhyX73jWpnjm5mV6HinpeEp4e7/Qqq7cMKbS72lqmNG
NsBKDlmpCbdqubHG1BLgHQi7JiCugU8qhn+2k799YXf3SbkpLVExdls+A6qw1p7d+L2XrvTr8+e4
sFjcHu/dz+dF4wpVhQ/F7VSUyQYJVI8Teu6GtcLpUnT+TwW2B0JayeFFqezLaNEvwA0mhntgXqfd
KTJIUJAOUHdCfI15YYfTyzI+UhwdmpXZuLBhvSX+7u6R4PiiDeuMdWg2hMte6m2z6i+u4eLue0mO
MVdOJ/DiuFkMO2Lmy2FupReS1nEmYi1GUmtJb8UXtzjwxbVL1RES4FwrTuKgpP+HszNZcpTnuvUV
EUEjEExpjft0OtsJkZUNIEBC9HD1Z7niDOr1Vy5H/NOMKtsIaWu365EvQj7bC7RKKvAi4omu+0Si
NGl6qHTwZQ14fYFoytwOYBuReIpGx02VFWTMe1pt6ibM0MEuhzu77MYN89uO/LFEwuI54h/4Wcuh
S5+M7gQ54/aCsgVR6s5buOVkXzdhWzWAYlqea1v1OTsbqw5JsAlhsVvu4Bd4/97Ot5zs33//80Fa
q6dt38HJ7ulDb5BPLXvSUa43V5XjTfMPcQrAvrMABY23Nq9OvQnxKeXYgnRhmeJQO/eu1d/pkb/c
OL/DtT9+Sc9Bcu8uqT+12JgzJirVcBBn2Z/kfLASHZrPk0dfyEHHUFTOILUWNfMSir1VRwYaGKB9
ry+tz8uLUE2Hk4n5CXXFDhX5rlkZQqqPMXwmJoGm0LGDSqjgPGwX5aV3oFce5RpaHTvfwWOVXkoC
S/9WMdSg5cwFpZVR5M3G3DXImue7Rk5+n4LzgO4BTD3Y3VYl7/9+Hzfi9t9OwB+LULaLY9Y1Kseq
1zxa6+9hzddDxKJ/f/qNg33dLz6TGWJbSQM7bH6q3VuS3vFvb/hzv6ORP341lARTWaV4dUt1QCJe
ZCtHgMZ5V6Lqxv1x3fy9WEwHxBfh5shiM/Grp2FtrLUAHvsEx+7fa3MrdLruAu+nkil0QJJwCKF5
4hZuHWurKmZhEiJb5xzLO0fuRhTzuy70x2JZgvQQOy+wWAb65cs3Cvrt0Mf/fopbVcHrxmyAlloV
uwgbCOHfQbsQb9EwjzVbNTG6kjZInwfY8c2KP6Nved09N1Fxvtt1dcMsXjdp63bTZURkSH26ZeXB
iyPPfGNvc8zxXwoTjpdHS5AFaCt23uidYOJWPudap1oULIPtwK4u4yFMojYatuycb6rA9s3IDiHF
Y3/OW/p/3CfXjdnzDGRIynFEx/V0sNfFDi1F5KicgI3z1BfnOJ/+/SpvHNbrfuysgWp/ZWPTE1Ap
DLRMMfP870++ZfTVy1f+sQWnru0MQK7gYvT9rjDAd5YZ+l+SAzWgJmZOgQHYhEieJtUKJDi1amL4
poKRyapFiNpta2IEZPi582tuhBrq5e9//JoEmqvmAgYCCqJj0J76XbX77rCYum+vhl12x92+tTX1
/35LkclatDpeW6MVWxU07HYSQBUtm2oq/IZUMW+nO4fwVoSoXgVPI4FONcrzl/EpYJS9Yo2+H3er
RALTIuadL7nVHqJejOUfy6YLXXPopcOOx3rQRpcvSYNip7+BQAQ1VIzBNhtMUUbpYxmxJ3pUYsAy
ZoQUzp1fcKOS/T8gOXQAodHh8pjo2cCIjPRyNBxgZt27Z5MdPMr/ugTEubzLPx5xttmgNhqyS0UT
ygpX96ot/DbUMAHZrfvszq14I4lFrhuumwWKuRQq7Vtl1brJ71eGOZI1JmugPQLS9eFe39St57lK
yS7KUoLeCuPctQH6NmoM2OZxfmwe7rXp/D06gUD6fxfMTJIqLSi+wFoDb+eB5LW71xh+66OvbEY3
FL3JBD7aoE8GeR6S0CigAnKoszv56r8fUOJcmQFp0J4qE75g1qL+lEBTxUFHlsRotmcld+7eG3E+
uW6FnhbOFMRXWPwKPD6IIH5kpWcjR7o2uFvMew0BRgu5odRNOcaO5Y/u+FBDzh3IQoX/tnc3ch3k
grX8c1fryCgtALNjV6MSS7yuOtByi7ZHCr07AGTUZ9sXyrPIR59NUd+92vPKgrBItbPDAeV2xD71
TtlCfOrr3z/ohrn6H1bjnORpVY/4Qcvj4CsbsdeD/CHSIhOS/ft704O3lv66RbrJQPRVR4RM3fxi
iriZN6AduB30BBfrXdqzS/pVDtQJx2QT6peZvhb2alY2dDqrH4AK5cW9XskbYwjkum1a4ZSm4GSr
W3PUj33ahPlbzmcPyMzVcOESjTtm7HLjYWauBaeCPUPdr9JitUMosQNiwrU3Cc/u7MkbB+u6U7qv
ReYkEj9GmbnXdxh30iFzTjFQDSnO7E7Tzt89dGJfWR5Eq9VAM5i4mgJ0gXKXeZIZcj13roK/+7Tk
uoe4XwrIfdd4Bt5jGkmTrgJ13My8V0G7mIC/3AP2le3hclC6C+kDpUYrqreLO2yM/eBh4DJAmwvS
H/8+CDfM82/M6B/XjeKgcxT0sksE0H9AWdq9jCeo23sFrRu+OVil/z346B0dgArD5+sQ5Dqmj7NX
Hoq15dPX6mN40V8pFBgg75TuNA+8TmheFD6obXeLQ7f2wJXdybW65P1weTy0hRRTDFl2J6v8mt0p
z9ww4Nf0g5IZypjll8fDcLDcwx3wbJSe7xyTG04rCL//Xb12SRWrU+Dm2wWMgzs+89B+hPR7YI9u
7y/rzqPnGSlM86Fc/Xs/3Bj9JPTK/+iXbBHiEi/ro2/DMKy0lVBcMDp1QFVRo9FXDfOtFAnT4qhc
jOV855tv9Nhh7PK/D6vzTs2Fjm+ePjFvVza+hmYuVIuDNCKHMlQ89gzdEDypsyvOBWbz4XoF99yU
G6KIhF5ZCydPnbnAZDnKVem7wNtcQuIlMJCP6Srx57cimnf9Ds2lPoZ3+El5WBoXKtg7trFCseo9
dPxl33fewWV3/uXsX7fTppkD5qcByzV63OfhsFke2tDw6qhd31OSuvmer+xLo5HCBvZW21Z75xUU
1CL3hi2O4nPiSw9yydskNAMSQh7IRPfTneNyw2ZeN9HqfGmBplmMrZ3rP0qHpj17htRwzT//vXI3
jju9sjZguspMWFg455BhGLPd3mt1vOXA0CtDUozQgWUEARvf6h9IguNkvHSfRoh8Wb0djnKXP2GL
BnkkjmKrN6sy98q1+aZv5ztLd8tjue6hpRIqwb8bghuI93xALRjYCkwfgIILqow3fdtult5LyN/I
L5Drftq5XWTWmKicAJ45uGzwanTdf6lHCnD8ekGe6xNK2e3LuB7X1t287GXr/WXbXzfZTlRRk/my
JUFEfpYY44A7+mn5hp/EXaBuivDuWO3fk2vgnf/X1Ay1oS1yQsdDf1Kg1+DSaMLNyncSZu5O7H3r
Ya7sSW/PgwaaHmqxdtWvbGCkvLaQzZ1r+1Ycet0Ja0sLEiIa9mP6AeE5JRg8yBql3pN2r2vjljm2
rgwEaC9z1vdS3dLH9ITyKzuPP+QZrTzAFOQ5Rq8xS6gd5zXfjX5ZurPPd3eZOZfz+redcHGK/vBK
CsL+fz/UgiBg3YQLPVSRE3AIEYDHyYLGl3eO1Q2LYV1ZDKCFWbmQHo1KSIYvKrCT1t7uNVfh92TQ
bnhY192vlNEmnfVL6TwJIdrdKP6cQd+2QiuPAqA0dILYw7+t381NcZUemQETWjoK80fHxyn3k+aj
p8QDAdft0zflVZle83vapjccn/9pYE0csyQpGlh57huYNK3jrvrqnRDcuakt/X8/0I2X81vB/Y9t
QCrNNtVEGttEy7QPi9WVV04MsiTNCGBxXTmD++8vumXvrvtXh0xPUq3ul23msRH9uAUD4eS1BCgc
vYSVD+lv34Cyk5Cu4DFZ/GF4403mG/dO263r+Lqfldp2W1KQubdDsh7Fpp9Vl0PyigcqBgUh+psA
lQ0t+XU+xVUSz58w+336XZXbulLvbJ/fDVN/OXXXPa9JB54idPkhV9ucMSfoajXzx+VNpUFmbNkU
LAl0Gu1l39f7onufZQKngXiaeK3yMJHCG0r5NE7cIxekrORePdMTK1cGlJmdKQ2aXgYgjHtVskKm
A+KtJUKyyILYsFZt9LoG9vljRCWK61AKVQM9P7f0a+7D/+MrvrJnuWrkIFxjhZVNstZ/+BndFWvq
zWG5b1bagzjzwn1kT3e+7capv5Yxz52Ra3wA+6P30pUKBacxQN03TC86PtC4zD6Q64XEN1St3TuH
5YagGjGvTJnQElsDgAoyyZj+1s9ti0wS5wc9hcBT+dRamNFIj8SExs9y5syMMgvT6bwIypxvLboc
pDxDlgSgAhwBCBJbVpAa6FbI3Arccei/9bNfA0I/aBxEhMmlWUD6/dxZd87gb9Pxt+135WLZtOgW
ECvBAAJbd0QHLwxzuJirggGErJ1tjL60Lc4lUjS9Pkd69lUo+1o0XxAHd9Pycyk+eqFFc/ptly9c
Q0IrHgl4zmTVsReFHXqog0Mz2nlMiqhAVj+HkoXJxk2FU25B27tF5xTwtVJ7sVDIUU1+ICKqa8VV
1Acj+4bKiVdnkFrLFLfir1NT7gYlKp2gBShjxsdBEccx+I46tkebwMII7yjulEhvFOrwkv57ISo5
lUVnQgxZRS5A85WTtuI+ErbPMs7QsKbcKWresOrXfcjMmq1emiCf2uhEJxCiBkMaApMCo9nz2Rne
/n04bgyrkutu5BwbqhxN6GIP/rgDNwUQ458mQvOmudIj3L2ti/rgotleH7EtfQUGE0Qrk7q6J8ba
1bcFkpfhSbmgj9rVkHl9i2QmdDSGfQfFEPvOhrx1KVw3MfeaRsCGwIGCQS74L0ixb8hhCdSLFFHx
Sr2uwyA8hkw8jfn3Ao0b817kuoXZTKxOTSemIiVco1G+fSALigsXyvohf6ltP60Pi3Ye68++DdUH
mXiz7U72K9EmF2DSFx2ziRj9+uyTxTdQtVLzEPz0efZAeK2Q9DN3LLPuROy3QpLrlmimYx5aMeAi
au0agO/QYVgTCKVBZkEL2vTNwdQ+OqWbN1XeS4nc2qFXVnypgTotVHwlpMFOZZjG1qo93gtPb0V5
153QbOYtwKaICwBWZxGib31v1ljhePhFzkiTQwQfmoqbeWOenQf+M5ya0luOGqTHI7G5V+W6lTW+
Vj6fLcMRZXs57A/Wmr2BNRSxnRZrfrEeNuWh2iHzoUAWs/oi+Cn/PpOm/nuH/cX+/k8ftU3Q1tHp
gBBU7ExU50GdX2ul+MWH/kEYVkfRFZJprlagq2iBRoHWvxraKTfTdZO3ftPynZCpr8MK8oc5Odp5
KJqHQTwyExw9XngSZQegE0Endvx0mo4JpEfzav7Kkn7dpfO+MauVLVCdZzXoPwyCvTpkmosWDlCD
YNNJvEoCQ5k3myXpkIUZg7RMgxGal2UWGMAHS7U7KZozgwlsQX5EhI6u+XIiPvgBrq3HvNqWvdyN
zqPElKShxuhpCzoObjo3D1oSgObuKfoHrjy/S8awt8VHn8eqOXgaHte03xgjaMkBc0J1k/5XJUCB
Kcu32ak9Tn/S1lnZU+sViy59XDdFF9bTi1qFSoecurAb5pUpZBGKIXf1+ZiRsnINrd6nVQZdv3lE
n1M+1uHSFUHXT2s4S3YTA5e1Jqb1nqTlBtzOl4GBr17wJzObImCY3zKn9Ka2+pVN46Gbslhzor6G
EmjH1VXXOS4mBfSWbeu8gZASwSmcdcahoERy3rutMGG4DCvgC3gOkLjS34oiqvQ1S79E2/sECkCq
TdyM2bC+3KUDZlzJgFGOvla7Bzla761t7J3GYVFDe6sKaGWxz6HS5a9eyAqyLBKECO5MWEGoaQHq
pEzcT0FXjJUURI9KttTFKs7u0FD8y0G3gpkMrmnAeGFCPuAOVKGV5jWzmvTVFPyFVe9d2Q1bszAj
bTJ9MRT2qiTzu9bO5UoYZvuaAU7sOYT/LEJGy9hCODlg3WOSHcb+qbEOWdZ6ClAadThDiUIOK7AE
4NFTnh2zxisSJzDSqNA8lqxnXgERUQGxaDs9KjRxkwHY+lDIGTNaXwlx9fxoYA4327A0rtiqq9dT
c2jhCmcFYNl97SeQe5pcaOZlo6t2PtRasXUz2GHLr5RoAlugy7ek36qz15MHCFKXZIVAFAJwtnIa
pm3WoqXFiszGQwKbBiD5Gl5SPKvLDoyNakSXZKP6jeYmyrwBpnuXQDSkQh0FUmhHe8lODoCNMyY5
RL0fi8ca+5a+zioQYxIUz0fT7rei+a7k94Qzd4Fzp/oHUNKzbgyntssiUNBfUK7DaBVFSKJMfk4Y
2v3UDPrVvYco3ctwxrX6zMlxSc5i1EVMuXqA2MihbLRdozeBBOUrnrv0pdfsMLWQT1xOhbavMBE2
je9LITZ4jHlEbVKBcE/7nMjFG5xuM6sptCac9WgkTtxx/dGYyQlMW+NsJ2O7qoDCVTJfMaZyYzIk
JXB464oD2MQhZIWtQVDAaqD1xNxaqB4pXwyZ+dPMzlDfHme88wxoWklDIffDAt62TdWYGkE1VMFU
ALTShNW0vAwSk91AvQ2OAl/UndJ9/1bOFha1OgwjGLoK9KSyAanyHFIaQMMoKQpZXaBgq5hlHiI8
w7QlQDrjedJY2NDFF6bhCdriJaky1qTP9UC9DElB9UVsucJTCHPvFOoPyKqoENUOQI3yL59DQIWc
ttyESLTuRCw3nVCqrVgZGdQ7HKt+kzU51vqcbKv0cRwPvfzuWOOCPNzNUSHPNt66lSNb1Plo2Mfp
qCzh0V71WmNjKavc5onP+/0CbXI7l1slK+MKyf5ULSqvyZ1zAriwP+A2NBTrUe9aSGgrxRoLPEay
3CHz5KRB37nNlsKyHVSkrulx6CDvjJGfrHxQB1cp3zFebDuPIK6owy/LSUxXQbvGe+lE6rwCeQRj
uszyutLTfuF/yiVmnVcDSGK72uhpaGVEQcBwByi5W/l+BL9IbNXFTauT0I45NK940CGASWVoa5su
eVCWn6zCbBv/1CroXoAZQqHCXvTp09BkK4WVsZWVTx2TUFovhB611TpDoUO2VWQPGQ0NjK+ZDgjA
kxW1uK96QwfzovDavpm8AjK0kOU0caWZsIIXKcdNapxhyfMZOKUZkkXvJkoJqblxEF8RPkK7gdae
aa4ydek8Lmp8Q9p1O8lp/kt7bPJwMoOkxJCc5emX8iz6LavIoDTCFBUEbifqaRbQ8i2ooC3xFIEO
lBwDPOlxNHV/oZ2r2EAp0l0LQJGdwogucfVTLhBFwbzEqQbxoIC4d9xZhdcJMOoYH99I2x+mDmrp
ECRH6mMOeLkFSq7QIVcGkt0Q9Nq6NgIlC6SBmjFUbTp8r+142Zh3kJPBqn3kxb6FUneBsGjE8OKO
L7FRIJYk34aKEX3iz2LP1KdqUVyBTEC3plagtSixNE+QjorMdpsSP80wUCf7B1Ps6yFoIdlFkAgA
GLUCFqt7XB4GNPiw7oQZRp40IOfxACrdNg36HJAR8jTPsEd8Ci3MbLd673XzBGC136vvNvui4D90
CGPC/Lu3YSQwgipgp9DwgqZZCMRrsXAMT9dDTQuc5tykT6ZYGxdT4VrDTvANqlFptbfmoIHuLzLU
xBXUq2vYuTdleqyWs0DQQnp/SGIdw2B9xLuVA/IncnyvS7pB/ZHgcCzZB+hboa07W8eSO3h54PaO
yORTrQt6WcEOsflUz2ac4o3WqXogiELLOu+2DLgj3jQoR6E85xG5BM4yrRlUO4JUbXHFzMUBfHaX
a1nALOvDfs+aIOcLNi3zDEtfpW25gRTVergsPjK69liEPQihcoHSuwgHGPoa7wKZm26a1hC88DTZ
+3zel6jSD5Iem85zunWZdb4+yWjuB+7JRm5N5AEskLSJIQ+y2+rKY2KUm1b/AECazwnG2rvhaOTK
ESMnnoRAKFQmzz1FTklZWwrwpxISk9OouWTymM124yQNmCdugdEpmk2vU+E5ywzPSlvp6WtPkTLq
CYVTpbZw9uCUZToN52qqfi0DLnxGDZ9VIZqXoRPviIikVjiTHipMrd8vhtsj+4+kpbqjNc5vEeMS
oATT12JZk9kOdY6wUreiTI6HaXxFvdiVpPVUaAc21ejrYDDOgniZuXVKE33ZfN44iwSeGFocuNhy
67Ee2xATieBHgiaLXICjVMAnq9krT2ikJB8qUgbItrmLs3boAyinkZPqAJ9eNjMGgRJOXPuhaSKz
Sta1Y//MRmr4A1OOFY+TWv3QGPhVOV61OchIr0esGDLzTx3KTktkP6KR3DRt16EbNHxLeCFL8z7P
U+Q00EcanivnXVefu+WZzHDrgrp8WIAD0LpwBr8HUtNJnEGzEq6Ap1vsNOrG94DBKE8FQAO6bz26
0qqDzOudGBzdNbgSWzV2rNKs6BDqIlIr9kmoDDKng4TupawoFsDjAWdtuBWMpcVcjJ1P4EylG8mr
cTtaLWCCvMvibJ7WA4A+LqZgT4PQdlY3ZytDHd4E7vAVhhadSDQf2sICzpzvaQJjVTBvsJ6ZBfcd
LfvIs+dHoN0B5dSqXwVDYDJUgAaOkEoZpN+WaN+a+zW82VgmyoZrbJXVSQTM6DPk+zaEKNE8wsUZ
eP5jOIChpGD0mYDaU/tdnSmcNGw7CxR2WEt0SQi+x+W8MdBd3Dbbhb3nzptqwlTsaeFkboEDzwdA
PSHaXwQ1kkyt2QaKhCkZJujToNy9aZcJeGeMYrm502fbqbNXTWIcatpsTRTd0rraLJMDuS4EA00S
linzhcaxfLW6Ip1AoXyZt1NahfmSe+b8ohLrvZ4Qpml8U2k4UMi4MvObtW8ZPKSuqoFTxyRAIE0z
WPr2oOedpxphpv9qUeu1Df6oaKcaqiPN+AQm6rYi5XHqUkwa2Pgk4HT2Pb5Bb2dgTMoZTpvx0jbi
bTaclWiLZ56NzzryM5N+lP124tk3yCBghoIYB7bYMCe4F1G/qRTo0rhJfU5BFNWwAx87cK1wFoqg
qPewsEIEerspUITWwtmJqvLRQTgAX+Nydkm97hx9pXEw33D7yxG7BATxM+1lLHOYXWn6s4LOUO1j
VM/W7PcMk0NE+9bL/tUcv7AJfcRjsB9eUlVBkzE/KSY/kZ8WBW7c+BZDsFC5neHItWO+1QzVVbpv
y1ZcDVRq/mTYD1XuVxQq3Eh1C+g3TMilGvzNMNnRSTQgPZQinjFOIq0ZNg4l1FH4uvW6ZOV6tsWT
zNE90FYrXfUqFYLWGKIpTZ86awo/0fhkqQ/b2hXvhGKRvBxjGAwr16/qPCD5OcFYKn/NDN+G8oWq
bG11Vf1CgbExvRSwH/42Gq+mHcNLWKaoaJHJ0Nb5CLZHm62pE5oSNzXClI059cdltHcplCYwb6S2
3FdQ7u06uLQQTB0sb4AMVFdAMxU+Ufc1LSAnAXdhvCZzxKAb32DOOq/SQGd7Ij8sjC/ZAwNQEqHd
EKrWrkDmFiKY4LR1RSjp2hJ7WM8GN8zAtgZ06dQHHcKSE85P3fm2ChAJGI/E9h37PYUWTQMyth6b
qEEmH/NThsYEedEfrvSQLs8TRvra0uuQdAIFQItrHCi5T4zQTHa2A06Zh0inhsfXKX5P951RwRZt
yg5qt4uzt+EFk0IGGoSUkBDum8LXih4AM5hseNltlcYpIi7DKYIU0YJe4FirqKmdZo6kb+fXc7qD
QlzUdogopm6tdFnoaNDMzC+JhBxwIRmk3XcCGmtezqEcBGyccPMmGtKoMUsoQT41BOI0UaUFtEzw
EM2GlakvmAHfOPctdTqMgsZmino7Mb7UFCpOVbPC1X5URhIqZZhAYXF6TTC/0fAyntXAsNai+qEw
PRNH2BFoSJcmLNbRWenamHdGJSfu5Tsl8YDmejF/tPWRYOqDu6gvdaDOwQKULrzvYgjK2eXfQBi5
UljPVRvr2b5TXkH3jpQRkAob0/VQYcPq250P/q3t7LQSnlGycXDVDgJDaqwWyJMJM/+6SEMiWqa0
f8jEOL6ZUp3eSCJbpCrtnqwVRYTGOEWMdwHyE9LLsiK0QIdOOkS+OmalmfixcdZS3kCQfSTrspnW
Y5pHugMmkrUcF03HxFQRdvMQc635Wiwr38EFPjtqyldoNfEgdXTujPokq/EnTRG4EegQJElGoy7j
p9rG/FRiOyd1dix3sjJEL3MC+q/yIPTZa4GjxnP56tz/ssshi9JE+1FsLRB98jWPp0Lul9ar3w35
iRphj9EPxDy9b5Re+WlBmYsNTTD3FweOdhvxoujgVEDGDdpudnQpttiIyMiuzjHgF1AF0DxfG92Z
B9oUduJD5Pj1LtHOpHXL2svIZTwhxoklIsjLta2FZpt6SROCKYQUw1y9Qp8SjiBHy6/fqRsNGbta
AgYfgxTmOMdKQBryx/qlHciz8abMIeDeWqT1vmb5dRuW+WPPdr3Zeqgcm8cOl7WZ+khWYJIVuthZ
FhVi3+CvJR5vQrbNbctdz2IO6c3B4yySULx0DgaLLMCz0VTMaSCBGUIUnK4VODriyYIaU3IapB70
lTsUn7kVJug612KyM9CJKBbIFP6irHDLBCXPZ4mptXbFjE1V1TGzIkDgMeo6dr+y3tfzOGHfSvaR
LOe0+xyKJa61sIGMU+0j9ONIE6YNRIJdkHxbGTj1QdAF5hTtbClyYMUajtxSi5DZH87A9qUJTWEL
/wzHwwTooAZnmHBvYtgaRVw8GnWKCPQkWYC7ZGa+zqEdxbIduokj2WZbYm+tg1lvoZhpQ4EGbTO1
73wqg0SUHaT0uUJmgh/aIdYWEOELlOqhtyUtxOGbhq3hJiiYd1fBOcBQpfNUOXFtvmYaBhDL8WSR
TwqBXoYEEyD1I4wZfyUNmJiKFRC5rbifqV+tDrlf/stB/1z1Uw9HE9V/A7PlIoBCpmYiwbHTqzfk
mbrskNSxNB95sWvMrYBSKFrAKyiForlJVQJcenMTa3oMh2ARXzwJSnDLy8qnSNp1AeRQXR25KjZ1
lzFEKMJng+VnP7iSEqAJJ/LEWwIzG/YKEi1gN/c7uCM1psw+4eP5sl5p0DJ7qYRr/8Kl0j6Lb1OG
qTyXVkygPwrOPQgfHSY7IGncGc5wSCrxAPKra9RYTIDq1ZOTRAB/ZvYTnoWKB/5Isud0OkBrWFme
GgOeTZZ7LOf7ukMcj6Dayiq0MvWRpeLhll3ywpUFI9OAt5gxgchaUSNzsymdMqKc4cRDW8/xteyo
rAk0pDmUw7eVFM8WbskSTpieIZgtn01xTGdXVA9Jhy2/sxDOcII3gJZAlUD+GbzS2Uvt41w8OssC
t2+HyvrQHNCu5lK6ncWRG08y2ZtwaAWqYGVoJP6gr6pyk2POujeQPCxC5K0Yj9uTgB2EOHOrY8si
rnmseUit935ZVwpyvJF8b4vViMFf+mGA/abi0sTY4PSO56JZNKrAnGmfnKyQ3HRLsTbzEOolgAc6
NOy/ccoUJ+jIChXQER7IcszpU82/+/LDku0D8u3oQjDabd15pMC7e8Vv5extMhpXNigZ0hOaRR28
vtZRVxlyEbV4mKq3Od8vkNZIX1ueupXxwJKIIx5PXeo8kclH2s3ZswZ5MCMyeIzuLI/CUg0IxJAE
KkEupC+a3FhoOyqyzQBXFnbE8poW+33LcO/3FsJ5DTZlUXykhuBSNDyGB4RgOcd5BFUPeyGZMFHt
QpkdWS8Hg2xOmOCuSz+I+BzL17bxCGaKoN7iHLjgHiR6LeRKtE0rkEexDmhiGDhofRFlR8ROXMe1
aZUuNZ5tuBWJJxZPRUds+yAhwljh8vgpzKMhjlXpWWmUGl+mU/qmdS5Sr2Rx1kQ9WaHIgWt4oN4I
nEP9BN1gVkLvS9nN/LEFg7ze9+yYtS8mRwJ30ypjMGBmgJXvkxMb6g88OqmkngUvRYcfk22KBSNs
ha9M6MHxpAQVw+XY8/BeVPgjbtbY8ZiQx06kqJ/g+aBwAr6Z6bZfo1jhpNSZz5rIZqumgfNybgGG
a9PvxNpYyXpBE2zm0zIaviSDqwbpI4zpm0H2PIFfPPl6e8DcMHzBFgGefnaQcd8awEfbCFGQXFJx
lnNcgZGFLInCYpmWftk8FxYo8hUKHhvWw2mksdJ+LDb1rHxdQSiwFZ5KVxwtziBt6LhOI7ovpoDo
z8u3kb/oQNErCH5fEozJwy5b3FMrvP2QIGvJfQqLVe3QSqKYXy3SreeZ2MhtuxVE4xvY0RJA4S5U
MDAJSiwqAtPXRIJuAzXyWUMLENKLZ9xANIH0m77Src9iem2OAhdLtsoheAI3Lfm2yv9H0nksN45k
UfSLEAGPxJZwNKIT5agNQqYE7z2+fg57Vj0xXdVVIoHM9659n1ACA2XlHLW6o/Whi0ZnNBnPgR3B
PzZTt1tQSxrWPdKOnU7UTOZPMR/S/KpOB56EvAEjdDTseI1rdye5R9oJ2Ouq+nsC+GBdxtklNklj
j1TeJPhuHSRZakx3nIHEEGNYG6v5V4WniVhpe6ffTfCcmLF5u4hzRWHksDEFuQNvk1S56B436/L7
wAPvyH4t+UmerzOSIlb/ugqWzqtTX56cSnLDzuv6HbHVcvIpxl2Wlu48wYTJw1Ubw81qiSCKyJnv
ruXMG8b6adBsgErvnNbP0ei19baZ9u1rQxcwCfN/7J4hUkj9PUKtKLzwNiAov1t/Q+bGilPJJNRv
VXuDy0dM23Hfwx8Mnsod/U9L98q/Qie5nxS+KNS9IfoU/cesXPUXjRgCdbx2H9oSVPyNNG9dVqDK
5zJStswgVHE6bPFh8rlqsqMh2SI8wSitHVcyuAzbAp9DkD0gO47ec2R8KQknpdcXB8B6W/0XR27e
fSd5ANJKs7iYXxXp0LVuNm9DOWDhM//0zHLae6r/1sMXIC9V25v0U2WkvmWl4CGrH5oGrQoKkPf8
FM7NrjWP8NibfHnSuXWlARTWrzXwwZlq0q+BBABxlf+q6plVIje3elRtmvlgVFzTM3vrzsp+GuVX
M54f+D8JSpxsanH5D1h6PHL6Jn1K4i3RMbZjVFv4AVRcMsBQvH6b6U6m0lB+zfnKJ37zikE6u4E3
b+BarfAm3+BNOkoOzTlo5lcjv6U8U3FNCjcZr9OzvuvrU60F1uKGsw9agiCMMgDSqwvUjewyvF0E
AwWtvGsUn+fNmj8HroXoqTc8K3SGKAjr0qUZuppua0zkwcFubkDF088QNU71oes3vna5c3Mivs1g
bH2g6gnLw/dqHtKQWgMTLGFwGoYaqeFbW94M6JnkrZP+ra2j8uBYC7zH4VFEoD90bI4dFY5We7ZS
uUPxS9qDFXnpZW3fNR18ReEmJHr/g5A1KdsyRdeLN6KXkrj+g1ZHAkBRX/tNi7VtHHIjSLNtrjg2
sysVOYJYrj4QgjPaz1l9OYWom5eKbTYEvJpm4YNwS7QYAiflvmy/xV9Lz6ZewE2pzhhvDeukIPNT
j32ztdWfif9z3Y3Wrs42pfQe1q/1V6mG+zB9hTl5LD32gEi/JR+r++iOOpB+O2uOll9b86CMXOYK
tuVXO3yfY0QhlcOXwKymMGivhptCiXESd0zOJgz5uJHHR9h74mYV2m7+aa9MVPWLPheH2WRp0/2J
ZyvDhrqRXkzMDsU/XVPulYL3NgfLmyEycFe1qsbNcVhKtzfro/X/653GhooGqGWanJiWpqr60uk/
wLliXq1G/ZAAIDaSMTw47KpwuhbWnmtIgDwbRQZKRFtN1L20WrPvlninlpVjDvW2rcM/Oa0/7VF8
S2oSNFDLm8xMHL3bmlnmF5PuWcJTzZGLZVNGvs42e0HIhIB0IxS3in/V+FtFjaAeQhGwgtOi22o7
pT48YLjYlc0/KPvi15a0baKRVo1nrzo3t6GJvGH5G0bNRYHScXGBOW91/suy5imrNgRz38QOuWf+
aHit4q/CL6FajCH5m829CnUyi+Fe6h7LeNM5upiOWUN4cT8elp6XuAATU7HXAFKryal6trt7ZMh+
OpGH1mR+ZGVXIAA/Gx71XerzOD4We4DamSLtun3MyTK5+FxBczt7UcPxWq9HMLVwHe+KuCVaeq3C
XcqvNgzpWZduhHK2GdcECfGXOD5yb06Lv9rMWE/GXzT9m1BaRyAAGwZ8IigsV9EPE9JFjWaAiPYA
h6P2MfTCDPcP9GEB+O4vU7Qtx/0CEgtZBZWgRVe7hL+A59kZymE1gdxVr844Bdd9tQAT7dYVNu7I
LZwMjjB9fb6VBFW3m9D0KgyaIS0mwSh3u2o5Vb8WmqvMGi+Ay6AU43iRhr30vPZP1FngoRytuyEi
Pl03V4PC2tp1hLbhn0lUSnVWb7O2KzJC73aU3G0yauE59cbBZ+HW2xfdfkbtQg4zcgJJvak8+szJ
fEeT7s7RIWXKkBkQyGsRZJBBGEUESdGePfILAa+779y6D9PWUncLSUXUdc2/I5rAAgLvPHKW6wPT
WuFl0MThTFC3Fm+78Vykb7Z5XKZTBssK0Gvs9R69HeBu86jvnhs/HxLQ/g+icWBPbgx5jCgKwYav
43JulFv/Z//mibkZEs8Mf+oZACtJbrM53BVuhoXfPMTvVf2VowSzp8P4X+/vlPiQolrvSti7+tER
T82oMErcM6ZHxsjcB7/T5o29tWmqCs95FuTlzR6f2tGT8rMMtzxkB4qLhSbel48G1POfzK4N7hnU
v1X4zxBOZrP0o1XOZIfPXTZO6+wafN6zQ+Ss6Sw6g6tTviUTbUlK4cXJvW6O8rfg1wyZNxe/YfU2
EIWqZxdWQEhI2CNdP65V6vY69yeOwU7ZR1V30Fs4QBKJoBgLebeObBIgx0B9Pu9yz+x0NPO3bIVO
R84yIA7IO1/n483fib6Z9eXQMMeppmv3T6tyzhtnnkhLDgja8PVDaD26u3Vvae6zDM/v6Nq/5SGn
QFFje2wfGrKVhmHjsd9kKoMFKpLcqUD8GBlQ+tgYfdN796KwmtROr23n1dOe7cvYvjXvqe3wPACC
AlYoEeSW9JeXn6SS1YVv30sGTeWjBWaJ0q1c2u5SbiIUsoWrWZs6ll31kpTQ4e5jdrsvix+GW5xA
svhuKBI/g55jsYYpOttcB5XChz4Fer+vBzYam9IM9dAM31hynyzCsvXVl6Ax1+9wRC1Rvkx36ZEE
0z9JqDTamkLN3k84NOTdzKpUrSTkHSMNVezjnoFVUGsvHI5rdMqWe5N8RLFny58yFF2iv5uZHRhP
s+zNJtzjIQeBt6F/aLyQE/PVVuTvoZAOUcNNE5KQ+CbA9qX6w0w5Zt14+FJIDx+/yJqPM5ddo0Rl
KJ4Wg4grky8Hob7+bw73RSoFMvx1HO7kiQ8ovQ1j49tFFjQWHA7E3Xqu0dJFEKAIscenOuSciFyT
V7uuftL4lIBMR5HTIiKJ2q1oC2ehnY2FIW6/DelFKybEQROafOyevCGRxfCO9LGM/XQtmSHAtU1u
qcb0rGzyFgM9Th4BPGjZuc+nTa1YxwFGn2BkydHU6xDdqJiE645sBFIb5u3Ralnvs+e4JhFgzI0W
DRSIiVpvM5NyG8EWXuR+zK4I8wxi0r+L+ksoAc8lyziQojQd2+ort3kmEgAXplMRVydFqE4prlLn
Pj7q8ar354I/MMq/+K9ZKTJGcc3137AmZvo9lZHnKyzg6otEf3xs+PPaE3PEssucHKIK56gotsqf
Cmhvxz7ISLOsyCFDVXdL812ib90+1ByF61dlf3dR9PgtB57/FFWMGbEmHHWLuTtxVP15mmOUX8Wd
K1sowImWuRmRaBdW9tmZQKj5TKbNOzgINh0EZBADH3L3VMZ/HTz8wrY7/q165/4nVDmvxmmAWo/Y
0RrORFmIj4qRKGk/xjzbawJNVpzuVf7ikbAO1GIeilm5DWQSTPtSfwmzi46WMQrf5G7q3NVWzkM/
hl6rPqbN6h7naVAcpPluK+DXCN2cgR9leEvsZ1Ud/Tnfdys8VXgtIxAl7dpH+0qFOXxWpK0hvNUO
XXP811ZeDLtiWju9cJh2jXKXSK+JOjJp/5jVtw7ElPQ7Q4du2aQtjZMlyHtGlGrx3E/9KS3U51wH
q6a+LC72BjGKxY/eIpfoFxnWmTr7cv2aOi7S2L6R/8w7N7ff5py8SjZce70afqmM8E8oH7W22jUD
b3g/GJxr1s/Qg5RwAyuTJLZDJr7CeNnT0/cSDftZfbWQFVdYCJLm3ZCiaweo3bJgJJY0HhPYfeA0
ITtlArGbMbT4hibHfq0az5YZJTdNRyDURMz05VrtdDu6VRatNzrC0epHjTJPNbSd1KBmLNb3VX5A
QBw5kUzrunrKY5hchFB6+FAGsjfqdvte2FTpSWLc69OIF4BctY1eqtvBjkOnSa3MGeRmDOJe/45a
K/JhQlEtLPFRhAhIdG2kO1Rhui/PoeT3+VZXbPxtLr6DSZveJO730Lgs4wvrZ5sebIF3okncEkVS
+W2YumvRILBujJZ1KiOFXuCEcdroL5GeNdp9WEKxytjadKXbCBJOQdiQKXjM5l6jJrCpnnMhHRpF
mhwhaZ5BLofKi2q7or8NRuIq5XbRvgwB/6UGec/ToH61Myt+gZqiLuFK4CzFg6AjvrfSHIsgo7Vu
Tm1cv5umcou4N6Ne9RCz6/tUMc4jwZvABAtTrADCotOdMXibmHAF2l2PyaiM43HXdsXTOA06rFYI
20UybyyCppH5MjHMOZYoQieUOn3TNrrixRGft2VDkwxqurgQPMeubC+FajuCU0Sa65PWfdopJecE
jTTjUFF9ZLizjQ7V0OpfQ3qyqmKXRAPeuCEB3y8COTwbo59SH2Jjy9KopF6ksyZIgiUpoDylGoOz
wxRpKVvaGzRuizk64lNKmDqX4nUx91Lrq/a+MoJovo3ioNNmij2At62v+yuPdeT3NF1AZ+krWH0q
gUdqaMAUpFmKl84auL9ivWJV55ovCWlK1s9ubvfgK2yjVe8U7UtN3UTEdnOG3pasgx4/m4bXETXR
uXYCzgTRm3CzDGwW+bplA7AxSGFpFcIbcDRoHvIHv6Ksa1gsV4v4cetd1IjdsMT+gAJhUFksm7d4
8pph2Da5tmv0Xod7Y2RK0Rwieub8fWueK+DUQfxYnNsMv/34lfc2gTXavW5/Ac7Ctjz1UXJSqm2u
Tk+r/U8XgN0FG0qr7hej8xeTz6GWdiL+1nTaTiQX+xlpUftc6WrHLuUv2Q6ofHTbGvmL3YZfbdnQ
PJOGiEhQ482K7kqV+ZVYysrkQzFgN7z3irxV0/i2hJkTNoK2O90xwgQlRCWhwx27Jehai7jPuRrs
37GtZW+QF+FKSpR4ihH+Uyr0qLzU2tBRKFn3yIZTmaKCwtAq/gX0QVxzk6+FjKSzo0rLiuwDEmzN
hQHk7eiGws/SdDs09iGeZ5g8WmNQMU0Q8tUcgY3VxuzEXeUDtVWVjuRsBL4RY5ke0rkBl4ovDaa2
BnhkyMqjBBmnjcp2RYk4D9V9Umw/EdkZee4pS9Jr+DAoauBOA+P9im+lQHVjmqbsyUM5+Gb9UIid
ZuMg66l4XpF2VpNp++VDtIvO3Zli8uXDeGeOm1UUWxupv8FApbOdpHiTKlQK2q3nlW+gl8KiZWTr
Zc8cv8b1U2+2KnunhpysRWkTM57g0ZPcyHzu1NNs2cw6tUuzdagaG7Xnr/jX1UT/heZThgKhZVAu
LaZ08yuTGjYYyXTn4r2ss1dFLOZ5geYGS8hZzR/qbSXT3Hw8W/XFjN+kFpR6L5fV44UrE3InC/O7
NnnQtA80Lf6QYUeTURDHWvNXI+XPnFF8JFEUaAlkRQMKl8m67Sy92NG3Q2XRX0cmTDcz49g3JBzt
eB7L3yz8jkfgTl5hsfxDZDAxYRcpfvwelGKRFa81/XXwO9wR8mXUAyu8hspJC/v4kuHc1FAh3ox5
/U3qcdqn3ZvIgz43/xlFQj/JGBjIxejy81HKV9rZnAjcH3OIFbevnax/SUzVMcmHtSYnR42baf22
fyjvCIpGGzLbaH6Fl/Q5EMOlao5LjOAJ9apQC1j+wjXjdmvGKLE94u2shQoEnq7NRLjUY6gt4Sdk
mD1pa+cS5skPLl9kJ0i4WlQgMlt3/ZmQ7FcoHK+615bTaZ12SXhQxbkzUifiiMnGt7F9hnSCWp4K
iFTfLkHeEJ3a2HIdSTH8UeZag6GJx+xzlOJzxjSut4dZ+hwm2+fQviZ640vTq67pRK9OeBM0t8wk
42ow6xU5coax46TNr5EpjG3frmSAMP57VTjAmypX/vujGjuImBiQeWmrrH9K2MSKYj1GCq2E4BQa
IFA/ptCqy1nk5kPFpASFvM2rr3Uh8WPWnXZVHUW592G1t+ecnwMXbPZlWWin+I3dAw6Eh1T+igEB
rNptLDD5Hq9GpeWJCxi+LiaWU5COfN3b9Ferq1vUMQQJpYWFiCZ0Bay9qfSvECYKUtSNCO2TNIgj
vyYfpgLAzpLtWC+C/W7XiPEyywvulrFLakJVIbTLHOJa71k/GwJRzG4Bc9D8cfyLG0s8owxoNmNc
DpchBtHn2J/htaJYWVxZxudhA1SlT/KQNs5Y628WMhQMHpVpXOpSCxJ8LvsWVzLGFancioIeRInB
e1gEL+yKiHJWw9h9JDp91DW5v8v6nq2jhHhjq/RyyQUIOtImfaBGx5kKpNrSxaZR03MpeTkCkaEi
YE7TWBctCWZBFrge83arjhKS1hkMkEHsOkjRLRpzd5k18dTPy9csgRtqhty6QkU9XFn2c6PQOWbP
zyCuWfvePjblTo3+Kpt49kS5aAyiej1lTmVbF7WDVc7PaviCSj33svSzoaljfh9aLs26uYXiqhFg
jZ5wkIngF29z9hOyfLXNezzdFQ63WLz05vtsgOoqrzKgYfpQBL2nOmSxxp/j8tic7AnvQBg3zZO1
QDKFRq5srSRWv0LcqgXEabTCyVVh6NoMV/Loa4/lboA4D9fGBkm1dlOb6V/92niT2mBoDl/mZNxq
oeUW2ay8yOI3HCSHa8FokuQNiRSFBiaCjFarLRTBk/TdyhEOlPSr64p/0RqDkr3Xa7dr0vBNAl6Q
h5dkBpKNTQQ3nZFn29iaVV4fVL2V7BY8fhvOIWFYCkaA6Ek3t7n8s8S08wkNXbH2UyTiCHgxrEKG
TmY2wZaD9I1z3Kg4MK2gLP+00oRg7IkkmpXhIM+xQljwTzW9mwM+ITB5Xbe577KgW4qtCYoXDV8V
KelD/IITC7k7KsSRj5vjYXodJqShulyyraSuAaKirrBDlp5se8ZoEHSwqenx06StXzZXaNmcTd4W
986Sn6PS/izqggEa/NJcCgltwSPcAdFjUBTtW28y3gG4peZ4JJA4lXx041E/BxaGKBTMOoSIcNuW
badNHzJ1uiU2sQS9AaFdaKheDBP5d50a4QfALwdY889U6++RbxYdhxIjHSVsL7sQZAxMIj1Lw0nQ
5+J07Bfu0ryT64iaRYucYgLlJC15wNalDJyTLHNFZVwL/qlkq9eP/W6QEYGs4kA96AZb8awgammF
k/dJkIQLPcbAM9L7EvGNNcqxtp6AII/tCPAtzIsSVVvk00U0tR8zPbLlUOEfQq1GwrPV879L2A+W
5WUNiGfadS0vlkG0Yf03hQB51Wx/DFkL9RyzdUs4nAtTB5fRax9zwkzG6QlZe7PrcltsV7sBfo31
pzIF7WMWkt2ospujNqA0E0qL2FjehyrDcNq5aWqw1UU8hZ08MpfiROkMtOmxDVuoh1dzMgGQLOMk
WeJmZY2jhKdqaZ9MJnpNxH4nAIuFwzF2yGzmFQiwqHtvMsQp07ytdO1Mmx7U3Ss85ILHIpimf2pj
HYrU9nTBNwz/xZ/3ArrbFtM2Gptdwl9L6dDwj6+VMvlG+snBv12q4pDY1jbsApbjeDgaryGanbqm
2xvVSlcpTgi2u1qjgwx7H4f3sOV05EFBXBMn61MdGX4Pu63PM1CseK2JiKsm6lzMi4nUG7s11LPs
NOs/HaVWHw67pvy0KTEi/uExOU1o48pfe3iX9Ntg/aIDi5OvSIZIQcc2uIn0NZHTrZs2PyqIRktN
bra4Uz1iIktRj8O5AfFn+kVL7+F0YTytejCsmrcY0YVk+XIv3dSq3dqx5rfExzvLg4vR5mjHlh5o
AgX8Um1H6X1qssAkydZODur8VmNGUkcK0XTZEUn3oDlMJW+dfJQAIx8v/cTBnhLYMvzYxhRvdTXc
ZYb1GVMMOzZ5MFs6teIY3kqMNwWCPDUzUZkhTDCVQ8IcpGPeDLvo2I23aUqCesH6Z9Z7DQsBpkCP
QMWHD37Q+aSkEbIT2ZWlb9iRR+zzFWgZa1JkzPsMtYcBSlfEt9b8lpKbbLr4i5Cv3Rf1W61/LHh5
pSHVdbhX5YoHNJ1+lrnCW1+Xd6VKL3VCiG2n9Rdltl7jVSa/oFid2l4OUn6obSLmOmrhxE4BFUvZ
Kh+fQxTz17SwILZ8Txha5Cj+RZTEfXwAO+bd4vSsrCyIKuTnGVTmcagvcXhjmYkrSOFDET1sk34z
pF5vpD8GwOl0W6RX5v2kCS+jAXU1EwAgRxNi67Bn3wCSZ//f9xk6cGOarjKS1BWlrb2M257lRIgk
36iiPKnN4q5GsV9iQ32maApNrNbjmUz62RMDClxFiTi7cyWojeVHFdZ3qX5Z+WUVg5O3EgIXtUOS
VdjRSRjzFwr2KrO9MUREHs4yqHL1mI6qsHhVWtB8VmA3SvuB56J8MOGPdAcmm7le2HWJ3dBKqKyF
nbiOrK0sfKWlnTBBXVqeKJrxe7V1LN5msvF1oR2yAnK5F+F+zrSbnsZ+ZmhuZM8YMYI6DRQJZSnS
9kF31TYo05MkwmfMEH3yM03WNVo+jOgXqy9UPluoaUiuGj8rxjWVtEsHzt5a9UmaZcfUhV+Zsvls
zRlKqNjSfJY4ApyKyceK+JlMuK4mEtoKkepfVpiRNjs2tGjm0//HdSlHVKpkrCeikSDOGqzAw8D3
ZMz+GqM5wjA5l+9CfKH8W7WfGrJAQ/IwurPEDMOBUr8Jc31hZ9qZ3DqlAjdiR/JpxAQl9d/zmp2s
/LA0MB1R5SZljrXCQjS0bLN5CWIRnSS0Bs2cHo203quRgUdmNvyhVlUX/4+XGw2ok7xvQlCDpI7f
2kz2yO/lI8B3kqAYrjq/L6ZT1IVOBL1SrQu6/DV1NWG5eTWhoesa5atebTMGWiHiVXrvrNYZbE7U
LQ0OANc7FXHbRBuAiVvNzSNA2rM23Tl4B+VdLDs95EtzsFky7D+vMfEtqNafGbDr6MbzodtX9Nyi
29mszKF4qUsTNua2mv5cPfVMEkoDaKD3wSTCG+9XKROnJ/2rEMlrc+a0+sBbktcIE+0aqVRaS66i
id5Joo4PWCmLfd5NZNEB8qap27K5R4nbwNc007S3avOZ1qra7Yzq2nW3JQ40zdUT7VCDECvaa99U
jNARi4BX5aG2aRosaZUvw7pqYnbyR/oS24pWntN5wDj+jqVtZ8tlECmZGqzK+jObzxOzWb1ebOm3
mN+hw1nRH45QSnEI5jXE6oRV6kPX5ouBblPsG5QPotvKsfI9djUi42I/A8So5V6Mv5G2Ij9Pfiw1
BwuXuPtscsHe+io5zoSA0+QmvuOVZS3U1oMOg78ySwzzGb8LKMriLVzky1nixR5lAyuCskmG+QPL
UG//JtqfYm7XrrsUxhkmE5p4wW8sNae4LV0NR35qtMd8vbR6HlCW6rVwR1pxbcu7lb4tLfcgXnNx
yCe07C1yce3Ukk2VtQKQ8sFX+JWFdSpx84cKEX7WYGhFhdat1rGV/jQic3N8w2aLDeYhUhqSGm++
8HAQxeTSdf2WniGnSGIPinehalDFcesjflZN4UTj6FbrSTdLfjGMXAghknC3Sg3QIkJULIllvl3q
p0J9Uplv5KBf92TGAuxvVnKQrBlD6/r2IL4ir6p3OHQTUEljB2Ck60E/npvBKYC5opseeU3JkI06
W//XPEqlAEZE9iqh7kAngVIpfkJMvsm0b8H+DJuAvkoaIV5bHLrSaYiRotAbmyHGs1nKVY3vCHYg
OcNoSgbXK8qKJiycpCv9aZme6g5y45gMh265L7qbmoajZoc+vXbz0UQwqibnWpZ4NOPsXhf6zhKC
T+/Hri+tVO5NC5a3tVFlYo2Uvhk7dqzlwH0YtcGRvC6P3bUX+8q26dPDuMWKW/Xw2rPxJut/RlGi
6zL3SbS+ps2XrQwFvhWsDs2kuLhT3UXtkT9kgZQikBWH6PETDd+s6Xzz6KVAp7H+DXrolX39Ko/D
UwIdM1gER7cHaYywiUle3EYvUfp4KpKrYSf7hk9aDRUf1sXR2mHXa0chLwaJqIywadRRk5dt5b47
YTZmuHsRUfWBUQMBAISAT3+Zl6q7MCMoeTQQlSxr6S7jt2FowEUD8EBUB+Rigae2bP7TQFK55aj2
slPkZXGbSSeSs3yq0pxklpgprBx70BVzjGY/FD0lZQ1rbzMPwVoBQGQt7k6Qp2HuXpO24m3vIplq
OIOMFb1X1UskKebrI7dPdk32ezcajWFnKwAHkQ2WoNvoNsWMTBQLFJYUaXlv1jPSzkz5yNrKWTuS
CtDDN3DPd4urfY5uDSSQgXHCbv0wbb/0/tKamCUW/GDTXPwrO8zOSxcyow4o+5XmzaKrty0Gxq+p
/4k19altlL14ZEHUxaUmu8isRLKtxmsLcAyntirZJgIEExDHlsK1iGVmNgy/MX8pNyLnKJ134fQv
wqJsxyxwcXi1R8akUiz1uWwRqeGvH9k8KW418PZNyjl8bI81VIgm33PF+CD6SKqGXZGndy3Cj1sW
y7NFl8AN1HTL6NnrYF7jZcoRPim4GryOd60dngVxPcj2k/hn6XdqInmy6glr2MGuBDVBT3Ve3GLy
spibVqRqZAsyotPMgLpv0T+j7FwUboQ8G1VosqBuWC4JqeYb5mzyA5D+xpJ1KdbV0abQSTsv7rof
ta8D3iV37OLDwOakZZJjwD5aOdR1EwYqyFA83/SFwcy8CVBXtwuX1bGKnBGbdCypGP+KxwOX+NSW
BZr5hGCnCW+TTpuhaIL6MV6AujX1J5bfYfJFgpuNfioTjJyfFetBo/qIiEQFS02eUWWdZTR8KfuF
khHmbOI/Dtt5ZpTA8oZ/MU5ydy1L7vG1O1mT9PBEXkF3qvSlaXyMt3jxLwlk6ML29opelPwAmZ96
jlR8Y4AMflS8iMELl2eFTBZpx2uJpbW2/Vb6nHqENak/GM7cfqL7jijGlZ+7cB9PL4uyG8NtFknu
nFzC9ClHe2q7s3rLG3+ZfsvCs8uvBFbe/EwMyKm3HhY1ucecFdObnHsWJVTTUQXglEriaUr22bVj
vy8ucwFiLpSHyDN5iiwGm3PGoWGPV9Nwy/mkjm+lfhOjeZYi47Pm7szFiRnYlccT1GQnD69NvB/s
d41huQYHz8ew8jrbDM9imBy140tL8HgMKiYwlpWGapJpsM52Q9hhh8q+yi39oD1MtU0jiPyEFnda
Ms4LpWMS7U62gbRnTTmi1gKMsdDOfYsaS6uW7SAJmKiq24dWxbEwLGowIsByGmxXSvHeyD95ugQN
XpKlpt62XVcCcMaEX2QcFi3cKWm7a+tmm0u4pXIpUDABCBJhiqf40Qcze/H6GwtHhOlZrnobiNnc
14rM5qGgngbV3NmQ/h2wXj3d44wG+FJlgDHhNpRAs63bWDHFIwc+tAYD0YIdryk+yZ17imWW6ApP
cBpfR6vk+F0CQUbOXAS9edbUs6rtBJAQDKRsPeWs6t1yFIayMZqm3etWHLppbHzATRA4As3dxkRI
QSzGfOOjov9EqtimeLyyFUY7Q4EPyxGPGq+4tjFVPFkEZMnpdyFQvcZQM4uqB8C3tc5QK9Z9q2XH
QutuiY7kV8pfpSg5hGgzDCk6GV2ibUSNCa1Pt7b4H2ln1hQ5kuX7rzLW7+pxbS5pbLofYoEgINgh
yXqRAQna912f/v5E19wBJRFxu65ZvVQCcsnX4+f8F3+jjRAiUFjrs2GF1EZLATC9QftnoZePeQif
oVtnyoXbIBk9JOYyn+hHEVXim4ap2rK56hNTWUZsdEUhQXdLXec761uy25Tms4XLbdHXesgCQZUs
mkI8KYX7UwkpC1OZkhK1A9/8JTmsy3itAsx3qrM+OJEB4Yo/vHtheJ46INghKhBBmRlJumFCdqan
jdOsLWBsvpquXXnje8GuBptjCrIUU3wew8BNpbNVS0Sd7jULGTkLLFBEYpfKWl2sQjjxmH+bsAsr
5dHTypVDZaCOfQAbNx5vBKw7NIvVOFLbTYdfhQMMRKEkg+hLO0CIspMLi6xhCcC0CYAUgQpc6NQD
kzhdV0Zx62bplYz9a3yTz/rEvs6bXdghqtQ0bwBpQmVjK1deZK6Q3HhSXf/cTaRYRj7kBKJ8ypDO
ghzWLnLBOIU9gOLDclTqHvl7YyZ4F3npmFhOB91mIZYv4w8Iz4tJMvGmW8AZPCKZuEeOem6um0dh
awrNBMFnnPjKfV7f1u7jkQ+YVAu/UdOaO+wWhi+GWNfUcyG6fAKIauVu0PwQKKJJdUgd8uJnE3VQ
Y83SJKL3qbm+NZ5NWckYfdAHR95jj4aqPpM6jmotLVsHdM7YX07yuTF8dkqAJ+MKfBc8JW1dxEuM
xql5usouJN8gjjRt7euC6ZU+ybeWtS5HaXEy9AbCumh3Sc8VEPL6Nbk80NJ3Efac1G6g1yZNfN7q
Z516JpvnvkbooGKCKcVp7cBVhA0S1E9FrK1DxfnFKVb5G9YvibmU3pSLgtyDUd1o5rDUBiI1h48q
bv3hR8o2XD3rhboJwH8IB5J56Mlnv3vgDIX8BCVzacMwc/Me64lmE5rKNjYq4PUov48NES3EeSa2
Dhc/WUjvHkcSq0ThrGBlP4sWWmW6KZpyo0b1NvUVsEgGJq1Ehb9i7gdasdX4tz6GeadTxT08pHvc
Mo25iWrnJ1Xr+YV+7neVAhI8rl0dRctU+RlkAkZ5QObhV6eBFjFai2um1AS5VhMZHqOOIRhaRv9a
RvGUvI/zM4nqIxo9aZWe1x2w3CLSypveImLRMre67xwZUoHvVHJ4DsAsqEgBBcF4hF/a2JV7ZMF/
zMfv1su0Rj9NljaP4ixJxYi7pH9xtUq27nV2GixeVo/VJqoX4hS8jFj8UJbwBQEAL7bd4q5Z2Qsy
7kvv9N1bvkKs2gkA3utj3bxv6cy0Bn1b0SrF8vQLT2s3CG8JgCtK8YRu/lNpaYvc0cm5emvykVNl
D6guUNgg7KBd6Vw20KSkJBPXhJzbhhpcSzy9KVDxfwmrHwEXjgSZVvO68K8dNd5YwNcbDyn5gdJZ
hyqrMLVLsLvX3avIH2LzvH83h6kBCxWycZOkt6H+qCD9mK+B6HhXwkeKa8I8XGqdDWvrRwvoMJVb
SLxGswbDeYP/9Nq6I9U++g+DeSLQ/IjQQN0pRGnNyiKupazOOtl6P2sVmDsYJxiX69GASH6SduTx
T1FdvJ04oiSf3zsLAA98yiV2NWKnv6Krl193zbPOYcOBzIxPovOYKtaYX1FI7nPEC5QtKNPS7hcd
ymztwkXgKiWpQ6qse7R+UJM29Quds5kguGk31GNg8VXdmUQMqYkuJ+mxRL/vUQgGG6f9qnJWNhd7
F4wEZmojIJDuxTQAWfvNSZCMl/AuOTZ9X1sIIVm93nVcehCdjMdYM66DcOdlAH2cqwRMJSoLIXmv
al0PZ5VmAE69s7XLxn3Doafur/S+WJvFy5iew5Oi/P5YQiyTuJXk7DqoQ0H1UUnPaXcR+4Ra3JVG
0CAnbt9peXtdNumLFlkrh4ucShyTpFxcEd9D8GI4j0xnyfUoKNc98gfcoAlLF3b4orn4o/f5iU/h
GOfr3Nsk7nMlLlNuB+QicsNGkBc9Lw2JFrBamyhmK9UvOZhHSg46eOKUt4q6UyCzYA3HEHGWnMhX
x/lN/zHAcICGFlYP5bBt0nMN2EQJgBtgYBHCZQ9CDgWzebdRonMFHE6jW5rauxxJceD+BzHD6q8b
Y5ckN0jbqN6ZI9H9CdbEvx3+7hXkugi6n/ez0oIn2/cfo3STiqWTP0T1TZ5qK7X1bhWC2aRt4XHj
b5baS7+BLlPp/mmfRQsQ3Tm4zibJ7g6vZ32P6P/Hdvpph2lULQwF+mo72Ug0hyziyuwkQzoKMPgS
i2OSjKSiRP6HAoLHtLPdEKBUMFx5ejDlnKhNVcFb2iR3eTycGsCuEgr8Po5aNr5IHtiZsmw2XUlK
CrZNV+YkIBCosgK8nuURC97vVaV1OYuKaqVMPSsI2OfejbVyKSFp5DsA4UdcBaaN7fc9WDenZj/1
kAHyzVNJWfPlGoiMl7g6Fg19H87pcyV316kyGVdZvDO1RXbJpYO7HyoEDaH8+3BvcNkwV+4P74jz
055uMmcxj5KhLBgMfEfEteaxvFduqQ5NmqnZX2xgFtn0dtmlBpobO9BHI1i9S/lTuwcTPz6bRzSS
9wTAujk7D6NCUW09pAnvuX9NX6N34726UW650dTqqf1a79RjLWl7Rn12zCVqaGk6SPNd9447G+cc
pUTwy7eagTT4stz6b80RweB98fbM1qFB1TXGEUq7cCOS3IHCIcq+DTIoQyzw8Cq3v5/Dxoc6+qc5
nIopSImV/oIyEWwlhABLBOKAxiJXa3rhwq4MWMrxCWiXXQqGI48ulODVRR1dcUfgZP0qaS9HkMrK
W1SQBw+iM6+i+FQqJ3a69SN2WZXsdA4GviLrmLQrM3FWOuDdYGIbFOmpSwmSeyA6f1Fl3/rxq6re
+WG7Im+35Ewt1V2FXJlekayNgp9NepkBIUfPw4k5MtQ/Snw6m/7EUR5z/1WNxE05UnoMk1XrgxFU
UYN2QkoGSoOX3mNh3LQ4ftfJJYCPPseIof8jD5BOx5OhoXwzOFvFAWtExH3Rpa/9+KCVlI385LLs
IdFwE6VSG1I0C+LcWh4egg+bot+3EciAX7cRzuLWdoYcQgBaXpAc0f1V2uegIksC1r2FBiHBi/hc
98dYvVGMK6bgaYHuMCiqzi8XQCR7Hd56RMY8dnddYb0rBuyYpJ6ofM85c0eQlCQL1GLW4d9AW0Fe
59yHDgMzL2qAv8tyCQugsLgLE4dEZ2pVUezfdcq2jneKvW2TrSNVwHn3MXiNGGhlXN3kw2YIq+uW
ckLsUOjNm/o0puy3MH3/xgyc18w1l5n9q3LPXcCiAnJYUt9RUVzndX8T9d2L7rYbox+WOuorfYzY
vOZdGuMffXqm1ztrHI8Ey+q+m9XsHBA1KRdTVhSR6lNfQcIQ1vWTYngPhgdVaesmKAojd9AeuXF8
v58a2vTvn9dUmnYD4BlxXnu5vLPKqLqiEglhJMkyB539NEUkJrZWwOsiBPJsy7w+PJX2SbBrkwz4
p5aFMgq2pkE/V6qSKu7opifRIO+UhsAwBRWYWr0HVfLKFDU50LekEOtWqcDzdqRNGrLcGclTRwT2
se1lXxAx25Z7w3GFFjkZClMdtTCAO0vx7D4jax1Sa0BrxdahGNobUyc7tQJ7mQMIfzPv8pugfe4e
FO4CFA1fuktGD1Wg0/FcARPFigfATkSBtwlqPC+yRNtjY4XPJEVRsdUWzo/6PYovQLHzuW8xDvBk
bzjRfpR4hRAKvBI7KsA6hoV8A7ekVOtoW6FUAIUa07tToOp1ihLbovgD5nQpFsk1Ypi2sY6qG9RQ
Rt8DiHhOzj49YljwYRT1zR6gzQ4VbVCLbEQ96gJV+BN9E22pg1wA3Vz42FUri3sbrzFjKbeYti79
EwfU5ULB7Cw/kfg+Se510cpdEFluSORNf7VKlrAsV+ixLA1SQc/6GhbdabyEzngFb+IyPiXYvUBe
GTTuKdXHs/i02TTn/to+gbt1ZN3tDSFnB5i0PbeUGV+FbfMSjv+pdipu4L4iMI29eLdCp2ktz+jm
Rb8wVoijLt9+Pnir6IQ45BxaeXHkIFWnSOa77p3O8k/rIhibqGf71nCIo8y5gq6ynLpILoDnLlES
WAQn/sORNfh9fGBos+28JAMQRVNb7k65S8/wQbgeXlH0Xqbrv5iI02b7mVODPCm1wbpwHVDpRXRp
a8D/0j7Sjozcnqv8h9T+p/6qRVvYfdRZF6oycS0brHWKMEOQXTlx4uKox8ye3eHD3edTM6nulOi7
jyQxKK/mXbMyhgeOH3AO1kknsUmozm3CaudYtLNnY/6YHp/aa7KuLdwYlH3boFmPFKZSbBMyvajY
odbSrXINi5P0yETYE7197NGfGtMp5RpxTImO3NDpKJ51iOXyWNftCdvU2b7qGTIfIkPHncezbtoC
DiBqjIcn8L7UkjrbiywrsTPpN6RAywyJpKikhB/5jqyXEDbQ1e7laK6FBT83B85zpfaUlgMTVSvc
Avx1YvoEjxjIoqqtI1LQFDWZi8zxFv0oGgDJGiokA+hLzHHQYhdKcC4rTZzFti/OGyQqVn0NX6aF
Oo66VWr/NDREIbH2dUG1BaNjXdiJiqCo66K5FQvnV4Oq7TLOe7gCsZEhlID23eGe2BM3ABP8um2k
snPNxlCT3XATgobECOAtyU80qggTrH8J9IrK9eG2vp8tGAd9bcpy/bxJFZrKQl89s9PyBOyuvuon
KOvhFvat6dlmTPG4HIFnYpNRoSCENDk74hIRhoVmHjnF9lzCDHXWX0FpSnhJNOHrUXBaAjBEzNw3
160FXs9ULbHueqvaaW3uXgV+2WzjBGIeurQhjLB8XIVs00eu/t/3p/ExpJ9Wnz8kVOst2TMLC8LU
YGuDAxuC4shw7evM2Q6sSF2GoveGC6XYYQKh9Se2g+DNMXeR748rMQsgq9Y1sl7HzyCISxLtSNhW
u1YT6780EcQ8SKyDJC6A8l5IG+EbQzh/VKi6alX3ErfhsaWzZ2sXs5wCDFl/1EZBIwNxfxMCdE+y
dhsmBgki/9x2xqtRH6wFQu0rzQBDc/jb9uyLYhqvT8NeIIhTFK7WQ9h7aJKfWXgkgzH1zTcBhJjt
t7ZFwbgseK6nbqN0Uv4DSK5CDPXXclz9tXef7bsyqJsizaZ3Vyin2ydBlB5Z+vt6Zbb0S+QzrDLh
yZO0Wx3ddeKIAdaeZSBmC77B8jRxFZUHxytUkQd1BRgaob/DHbJnDYvZnlhWnecpGk83LX+BQ4er
oWV/JHe3b0BnCxgcUe+F05s70FIF5KaJSJ/e2sYSnOfh1/++c3Rntor9xPXGNgZ9Y2hw03Uq3RJ1
iFcu2oef/300ozuzdRyk3eih0pvtJGh2T4zuQrUs7cxoUQDEvs9morL3OjEAgExDqvRwq9+H0oAm
vq4wPwYbNhpptmuC5iWLdJM8vZ6cRjEKEFnUQMtA9vdwU3sMOnVntppl02SQg8ZwB1UouhQPYwJ7
eqnc9A/64lgSd98ozVZ2HgR2jlFquKv1jCtHWgTI3Bb2S2gBV80h+B8zCf5+xunObHnHfeCouluh
FAvuHipQHDxa/bkywJurnlo/P5J8+H6t685srReJEhsGkNRdK+zgoWDgz10nczeHh+T7Jak7swXv
e6HneHkZ7gzvpA3uw/ZK5EdW5L5Hz1Y7xe5acY043CnIiCZWj6TvuiiPnKj71spsuXcW8ana0ivJ
I0LuKaQvxNhUVA+XI1qyx/bZPa3YsxVv6mELgnTqe4pu7Wn5i4pMiKGEu+jRAXk7PAT7VoU9W/eD
rdbtENNKiAxXuQpbXBsQeFhA1muUrQu7oTiyg+37ntlaj4I6wjmZlsAeA94njwrB167WyNKXuEgc
+aA9A2/PVrmDMa4bZUhPDs6PNv4ZxxUKHa+HO2vfs6d//xQP1InpuH2QJKgrXLcQcpHu9uvgSPfs
WdEfOfVPD4cjVukayPedsUNHvoEDRwL8WhRrIzuyA+5ZzPZsMRt107ZtSgtN/YhUGhTCI6++r19m
62FIczv3OwVWxdgj/vtaQSqtj+xAe2aNNVsFqVJ2IZCcaBdqK0QyBLIV6M1NXIZVgQjfMQ/gPX1j
zZaBEedDaltjtMsQdVO0Kz0+Ozxn9pwI1mzWgz0zShk0EUTEhOlC4tEyKAqAMDVT7fFwG3uuSro1
m/S6SgbHDoNo13khWuMybYcrVUkbwMFsR6pPdnL0Jp1nJwvXQPW6tTOm+oaI5SWqbWWjem13ZG/c
15GzNeKYrt+kMo93VX+lGBeYIB2ZZPvuz9bU4qcFUvlDbBdxEu9ydCYc6gZQB2DXL5pX96mCZItz
2TH4yb6PmK2UfFQb306KeBeCSi+sx7o6soPsmw3a129o1HQcfelEO3tUTg00ZEpy5QEuANaxM3Wa
V7/fLfQPPNinXmpio1TylBYaBUuBGnGWa1d5r0vkWPVwdXi+7fuK+Xr3AiBJJpXwEH52Y9xFLgAG
sBfZeMy3fc8AfGS2P31FJLNBqr1PuUhLHuOqBmKs/Dz88ns6SM5Wuh/qilOOUbwbX9t79SV/d5/g
yx5+9r7Xni32Wq/bGBJ4vKsHaSISp/0oDeVIDmLfe8/WeI2GzL/gBw3wAzwjH+WJf3P4tfc9erZm
ewFOsQg9VhaeF5QtQURqBlI2YyjxhEMe2Y2dv9hDU899GlgrT2Tj1fQQ9BwcvRoUJQ5/w57jU86W
bFpg1oZMHjOmBt5znp6Iayc9z5+PnUP7nj9buU5TmantMecx/VTvqdFPLtwllOQF5c7Dn/CRE/1m
7cpZ0NrmWeCLCWHSmIvksnrOr5VbDgz9D33p/bQ3S3cNhvhwW3tmqjnrrlARUtiuiHZKCkjNWju6
cuTJ+77CnPWU37naEE9Hqa+ggJN5OLVVJrc6lOVAQVYC7naAN0WakPjt4M6tlNrK17asmsu6yozT
LK6zLRuluz78qXtGzpz1qiGrrNZzNdoV+MiCT3vyHswJPLaAZ3C4hX1BtDnbECvRwVzHzHCXvsL1
Bm0Y24v4h/Zq3bhPXAkOt7JnyOb+4E6RWQJLhXhn+aRZyWJnZXnkA/Y9er4n5qID8877C5LsiYWl
aegeees9saEx2xJFog8l/B/Wzcg0SxWY/Xqb9yhFdsXqcMfsa2K2M2bCQh5ibKNdi5oXPHkkPSQZ
/WP3sH2Pn/7905aVNOmAny5xR5JQHjsfgtPOP5J02bPxGtN4fH600GssJXl0d4NkN4Y65ap/Tu4O
d8u+gMmYrfG+CEzF7oDa4NnY37fXYF4mN+ir+o/qqv2jejnSzDTJv9m1jNl6j4sA+YuIj8DfDe+Y
YfKOWCBjpp4GFMMwbdaPzNI9C9mYLeQ+cB03ALe6A3uABpdZIzZ42rmL4DU/doDvW8lz6sNkXm2g
dkd04GNvi+EKjB+2+rVVngC3RuPfPlY+3LPm5vyHokkqbJfptqJGYUrZNGz6h0dkz4Sdsx9Cofaj
W5DwbxWk3LBVVn5mCGUdfvi+156tZ71TmtGBAX1Ro/wmOAFd9fbjyf/52v+X95Zd/2vKVP/8b/7/
NUNWLfD8eva//7zPEv777+lv/u/vfP2Lf+6C1zKrsvd6/ltf/ogH/9nw6rl+/vI/sGeDerhp3srh
9q1q4vqjAV5x+s3/1x/+x9vHU+6H/O0ff3vNmhR62u2bF2Tp3/780dmvf/xN0kv/+fnxf/7s8jnh
z/Awy+v5r789V/U//qbLv9uOZquCQqap65pgDXdv00804+8ScpxlG2TldFVMGMU0K2ufP1L/Li3V
NGHUC1Xjt/ijKmumH2nq3x2Mc1AjUC1pqjov9j+v9WVg/neg/gNQ7XUWpHX1j799XYiWZvAMRB8M
Azqrrpnzu62tDJlaGsSHHUbl0HE3SRZvczILIdohxiQZENx/6pg/3+Bzi19n3Z8tOrqq0ipyAvMI
KU982y9HNH8ja6K8Y+rgBsvDTXzAEf53H/ufNqRpCluVjjUHXEmUlVrXQcYxX4VnSKvEJB7eccLa
BIurfvHGly4a+QoJAl23I0mC2bbz0bZt0a0Oo2cIBujrgTDEah6XqTv5ib361dWkoOBL9FEkauXQ
Qw1xmeC7kgzvR775695NuzYZfyaRkDSOGNksyxI0KF5GgnbTGhCfm50qpXqZefa5RBNV99ZYlN9o
eC/Y8kh19+vJNzVsQJfULd2QFsM572ySD5k3DBrqHkZGYrMt04VONBi37X2m693ExTSPDPBvs5Ym
HdvW6GIN1eX5MRK0po2SDE1W+fBS9X27tUIbDnOjXCPP91A6yNBXCeYzh/v4m2Yd2nRQqDWpIM+R
PKLHxDcLQh+zIo/cZ6dqL5HbVGu3j846kHu6szU6S3k93OpvC8Y2aNVBLtDULMwbZwNbqLZSRIMX
LmPFqHQURur4B3mUpD853M4UY31ZNLSDlqzUpK6aDOXsWJBeLMuqSNEtgX5QZOpJj0cTyOLzDnTF
4aa+HmvTlDGFqptSWLYJWXQ+ZaTX6paJmN5k5weG47LX2GyOZZl+77epEUcYuq2LaRv4uhDzMY4x
2UA2KcAXPKgxTqm6vl3/hS8xpabpEokIc95p+FeEJX4W4bL0M/dEafucLBbEmlD4q3+/JcOwOUkM
yzTsOVbJC51QY40zDXzEqRR0qjPMO23lyAd912uGaXJUGRrzYH6rtLLQNrQcKJSn+feWWd4VcX6k
idm18l/Db7CKNA5FXejzTlM6Fa2rnpFpqym2cXXtOkbHedOW2d2IA5WXdrCEBrVpAYY70aZ0kKbT
Usj2WtmiYt/XZr3u3SE78mLmbyvA1KTBhNEsW4cdMotOE0XVvcqzQ7DPCCkhuF7h1mQcvaL9fjzZ
Jiefzbnr2I4EKP11ZtYiV2tkqaKlDua5dKz+hHzKvXCwsBWRqaw1kb05ViZ/moBVFn4mg3KhFQjl
BaaILgqvCDZG2JsoGSNmYjX6e93o5aKLdTRNRCN+HZ54v+/vpo4ai+YwyQXB8+xAk5ZnxA6+zctx
uIv7X5Z7ifPLzaA/HG5mlvn+mBW6ZpgQIVXLBi8z2+dUZ2ydqNexe2nltkFfFuOcpL+0MzcE2lpW
+E2VFRVtuPB9J6kelCira9jhKqjgDkqUybVAbeHwW/2+5ROzWY46RWO2Zs23/CQHijY0FYcbTnEI
0Xk4QrXPEUlZ8wwVKQVnblyODrf5zTTUQQcwBwXBn/Pb7qgkKds9vh4F1+1skoT0g3TrZvWRNOQ3
S50zhd3E5tPkbztKH+TVKASelNGYWt6iTtzuJMkQFjv8OfNmJEEQz9emk1MV1LS/zvZQBbLRJMwf
LH8VTDTwZmw6rTryMfPTa97K9Baf7uFjlLkI0Pt8TFZoqCR71hIREHmutXqBgUh5DGg5H6R5e9PP
P7XnCydAfYmvQh3KwJOneFSPddy3TeisOcsk2pfzbJHMRFPWDk048QUCJ2iyobB3NH04yy1YGl9i
GEKy7BxDMzlfvn6JFkWI46U41Jum111UuiJPYwjdP1vLby+FKKvnqqoE/uigspP+uqJssBizZjyG
Q5zvMx/voQphTctN/+1z4XuoaWVDRfcq/7RNSfDZLmB/H5PEWkNQM3SyI3NmBv/+89MJRNiMHZjd
8zPVRi3TFGkL+91q+lMjT9ybpMH62ZVo1o1BG965lYO8aeQaq0JvV1JHfquP0MJWvXwpwssxLTa6
daOqsrivcSA9vHK+mQCGIW2OCa5npjMHmZmjwd3IQPvXQEruVbH16CRzMNrUXBfR6f+/tqb19Wk+
FwiNmFrI7jugPjUI/ZccnJM+yI580rSJfw4yPwb50yfNgjIhk87vRiL3znPsCy/NtxGKY+Re8dkJ
bhF4wDEla56tMotXhz/wm20INd7p5kysRuw+a3kMotpU9JJpLqFs96WMoBfZx/bU31cTp5fmCJXL
0PSZ8zouZ7DAJgBxxyjBLihIks3AtQ9RE7E00VctQ+8hw9/LcdMtoHOs0P0jJ9ZvF1BCd9a0FJpj
ORaqZ7Od0FOSsh9t3Hh7z/tl1cZlrMd3IoMQ0CT+lVrW92LS+kEkBi7b2eFO/m3Gztqe7Yp11joi
QjQIIefXyfEHTjN+HvaRufqBG/4yi2bNzCarSpGr6EgjLItuWFtWs7GU4LkmxbKQWr6VuKhG7XBW
xM2ZbiEg0aYpFPWqPT38sb9tWNNbWLZqm9Pl25xfMCKrqERQMdR1FKJD0G4DRVkraninx+7azZJ/
e4OkvWkfQLqUZSSNWefaiGpEem+WSx9nXbaM077Ht4o5JTEXarO/0smWpvF1DrkrLlJfdwRfaVts
2xnLonM2Pt7qvtneVAhipUZxo4bOLpeo9aijdZEHLnIOg60hSn1sj54HYNNstgyBvotlWYY2D8Ci
wOqaroYyOvqp0dzXlcYeNSqVdaVEhVE+pnrT5XexoaOK2ANtNI9EL/MZbSGYgEg4owuog2hpdjrW
fjvo0ETKZZpcKcO5U8G68o+leefBy9QIQ+qY5G2sKaXxtatbA0kDM5guOQHeesHKFGsHW0mrD4+E
lt815DCgjKhBYDvHHOYIN2ApwxFiIMjgKe5pmEblZdSkxW3ghkc2g28aM9lqGT1V5dI4D+jDXjE0
O65prBUn5MCWqM1WGHwm+rFywm+7Lh1osiIMSQrTYNubdaBAH9YjOVYu2yfsp90TWT6gvZFTZUux
I0dryjbPpHqMm/HbkUKSxCYPS2KX3IlhzSLbtOqVsa65l0Rjd8EK9Bat9P/N7NqUiCE4MU2LZBep
4tn8y8IgAQLOl+V9/NM0m6WX+9d27dxKkT3VyOwc3tO+/aRPzWlfZ2IX+TpsRuzmQ2VS4IiKbd82
d4fbmM+L+SfNuq23DZ9EFEazRF0mag/lqksthJbZqTkvjnzQvDFmho3oIglKkkCcyrNbZVA6nidc
0gxx5acrvyrEj97VcJ5CL2eFCK1yZNLPO3BqD4EazZSmQWJyXrnx9U4rcYks0YSa2PIjyk0N/k6H
e/D7RqQkL6gy5ed8EFMkVtUFHQrSKli3ukBfDJH64cgJ8E3XOcIikOAmKqe4/OtcaBijqtPputS+
StrbtPuFO1MZPx7+lo/N7fNhTo/RjGNIah0OlYjZsSakm0Q5VkGQ1fUTJE4fq6B7jrGM6mS81cPw
mpAR6doYVj7AWau0N1GIWoqFYWFnP2gp3YyNFkTWzLm2uurI/FG5BvCdn19QknTTuRiRVtfJ6M9f
0KUE68cJPPFSFthwVoOGg0yjKuV7M8ohRhldsZVVJcFKrJHIyu4y0lom8NsGFnM+uvmAFG8Vmpg/
22F+BQkWM1Hfs834MgjV1NrmQxuC3a0Hc7zTRqu/jDtVeRpSgbvoKMboj6oqENeUtZFddRkJESyx
XLRZhzCEeKZWdrOJyqK8tq0hyd9SO9CuXNGWEZ6Qo6cSkjTogvbOrRWG9rqyFOvBskVy02l+Z18E
EH3szdA5yk/VCarstOqq7KYUOKGpagV9Q45t/wi6oOW6M9rDlSGS5KyXOpy/QnPfA4L2J9QE852W
4eEUWiZu3VGdb4woejfNajTOqqgHn5W3qjqgnTB6UM0gFC7r0oACOcSeJ08HjSzXMiVXUJy6KUoE
Q+lEz3FklyfA5LVtSiWrWyM351NYqfz2SeSTS0TlphdYF6Bgbtr5WG7bOtCv0T08ibXaP+9M18Vx
KUKFODIqUmil/CGUaCw35qBi3A6w88bpE301hOOdjLL6EpcqZL0QMtdWKDhj+ADdughTlCgrB8Em
DXpP16V+vVEyN+teMB4ZkmXdZBgWN0a9SvTAuirbWruu3Shv4D4mTGlGdKUOytjceW6qPZh1X+Hu
MAY5QFjbdJKz1k7HczXKxSIqNAyRI/h4mdKAYi0ntcFK+NddMmxxU6qXIz4+hS3wv8gj60lmcfVe
ilpf4/G1Uyu8jC14c2jnFddJD56PmYlDXdy/2zIhe+BHIAiEnypYFCAsbw5bTeCSNMaG/JUnA7w7
XCsWUTjGKyVAkdMarbxaajAPL4tEi65VSxE3jFd91QeBULEaGV9MBFQXgkFDms9D/Q3rQIlQHrd1
3cFCpUXPQYT2dTblrDOgXV6I+EOXGXj0FcL4EVXji6UH8mcY6ykU3w4H1HR6wSDKz9pM5mdBZo1I
ZXnKmZZr77lulOhmdj7qEWgk5ahpNWBJlTh6CHFVWsg8O7NbRMIRAb51/TdnqHD6Et6gPPVmdgUQ
BCeyMYJkPuj3I7y0ZTcOObLoSYsKkaJsEmvoENjkMqGMrn2e86ummzfaVeBUA5mPbJK28zNk54WK
OH17JYmil5Uc1E2XkJ6MsWYluhpjcR/rBV5PrDoMub0ppd7icotDzx9pxcWoMhPIjvB0dVGG6wIJ
kZ2jquOWa1mEh5DUf3V9I5Dklb6xdcs/xjg8J+mPbaJTp57zZPU41bvJVVyPD4n5lLvrrlG7h4zp
kd5ott9na7tr0pM0DpoNBi748yhRGt11yqRtLNRCu2sQQho1uFpImEkfy8TY/zlq2rMH8hjPG1Eu
LAVBQ4a+vo/II55XYRU/VK6BrWIBtJD6mx9ta7a2osVMr1GKk0aR2msVKPIkKCrnLPHYFTCkQu8j
wlc+R1QhrheQq2M8aMw3qw3Oq9hE/M9D9Ttfj3XFAooMeMGyT9aYt2LLJ7SxXeoqbkV2nT1iqJSv
pKZqCxX4l9qF5RpxbVwEYgz5xg7XFx9jDlgJ6eic+fAgJkaj2Wj4GMermgAjHoOT1kihFDc/eita
iTCgOSRM1Lj+1SQeVryD2CCGu66NfC17lNeQNsTIWUUAshO4RbbuioMAVfysq7G4kvoPdMH7FSKA
T+xjK0fGot2KwduSSEO8VIzvEnl+SPrIfsZgkfO+vQwl24InTeSPxwihMpU6wYsq8OVqpXalMC+2
RmlM9uO6LE6CkMCCcIKkTOs11WsVFq+2Z96MIo43NtrVCWqOSXGVG7WLhEeolmuZ2ne6x0hXpuFf
hc2IbbndjSNC/G5x20c1JlW2jsd2NmjiWlPjeAkPO3oZR8s9awf3l12pKMZ5rXwUqRdvRh2D89S9
qH3lMTWNpxA3h9xG99ez7WuppyBsKn3jDWNxbUZtcVsolr5wnJ7tNVWwj0A5tWA+eY2jnpmFWibb
cuiNG/w2ioXau6W/8J0CBUiL82GM3R813Mel+3+oO68duZFsXb/KfgE26IJB3jJteaOSStINIakl
eh+0T38+qnsAFStP5a6528BgMKalSJIRK5b5jdsl2S4v6mG8BDtUHKDmH4KR4x3MGjDavOr0XTLF
U/RUqGK6h1Q/HjRwpNehkwXOYW6x6FZFGmnbycUWAIFa+yazzUuOXHjtuqW2bfCfrDB3U1GCsh6C
r6gIGT/abnzW+xFvFoaV9q7rh+CHJ6cRh/lRnw+zEPeZBfl7JKJuh7TC9bicDpTMW20cMQI1EMef
LqnC/KypdqrA9inOobFPEapd7XiMpYkEGi6QGFg0nVtuQC3pz0lWlPalnhWN/diGlvWzMWpS5Gro
UEJD1rtxbrCCRXmoO7RBu5sx0puhvte4dNzGeAV0GLdskiwqLzJQ5O1moKdr+olTPzZg+C6zqBkE
WqoxInuDm3x2QxD5l2004oZuC5zqo3xcfAwxjONAc0RFUJtIMIuLJEQs2IN9fikkPj2dXoAbd4si
867GUCBrR/cT/ZZETzaqRfS3mOgSM+px8EKdj9EQzk9u35U8YFWrj3Mz9PSzG1bbtC5aLF4oMfcM
Oxw4BuNHqFvFj7ac+3ZTGtVnItU35mgoR+UKk2Jv9KaH0NSG4+zk9W2m9YlEw1qHUoX8uHWrWRmu
lviAT/gneemQbZsJtsmYuCWAUSNAXnvUyptRTvq2hKL1UUNvHmPTPhmPmdfhcEeTEqVnXTTx0axl
1+JQindEMtfu17qphsPoidnjShEjctWtOyy6f4WBMWXsYV6difLZw4wwSZzPLW4bWyvTJHbXoLmU
qV2Iqv4wukb5NYaDdsjsud5XjmZI3t4w7FQ8DLe5k0/3UYHLb6yj252oGuqJdhwLJM63YyTyg6xS
nBTzKURtAbrLRhKpNUvD46YPINmb5Vzt9SL/2IqESWo9YCY21R6cxhxxqyQMQ9wvShKUIHaJoXl9
rFQRJTD/5y/2NN0WI4a4yM1ax8hFDccCNA04qC/v1eAq1MfG5Ec+WcUWN3X05s1gfAiwPJGISBlC
YaWKTvN2ohGIfqSdHvMuiq4Ld7hQkW4ZjDEQ2p/zL03SXQxF1kRIpj7k2KAUVdHeeYF8zrUYlczC
2s+iapk6jAIwDYMPzU77/HM481aushbbtYr7YUNMC27b1JZHe+7vPByRXDwQtvnUkR/2KUKe+Kvk
j5bR97GfcpawKNIkro6Z/ZjUZuZrjqZf2lPZXLlm1H7OpvExRFjLCsZnbbIOqLyq8JihDRRkaocj
DCUX/iiYfA6z1e8C/EJzP9WN5N6KuWxUgMCo3d/HqgRumAgtwBMC/YbvQ1TUzypwm8eKxPeubgtK
nHaunrq5upq0Pm+QsK8e49iDAa/UwUqV3JZllf6aI/3QoXOPUyHa+jg1MgiqM/tTJJKRXhEuRl38
E3vI8XpR4a52XiyCy0Z2N3FiDgdj5CHKwqQHk8afLAtFjSbt8u2wSHMFmOOhdJZdhaIUd2GWmAch
0s63e9LxdopvQ12/VphNeTOMYdw0hg81XK5tEo9j6muV3CZl/M2Br+/0lfzVSIdGpKrCu7xzL504
3VUupmJCbhxwMnZXageFn88uq63yejBQdO1L3DccN2pxvXEL7mEU4z1NovM8EAa2WoUXrpPj8+nc
T6Pn96lZ38jMwSh9WvTlxJirg5fSHxkqBBI3JrCS/soSfYm9bBMcnNFB8d1QvzCKYZikT03d+uWo
Q1C2FIaTkqLkRxdKgKFiMDdYhAxfm4BMSMThd8cEB94FCI6XUfvoeeXXop6iXa/D6byum2bAhFSf
MAIJovSi6Yzupq5IsiKF4qkH12Primos94mH75vT6X26jVM9ZMbPLML3gqjfVYazR3qhOdox8VSO
DXRmkJ/FL9OKtItmrDCgSurE5tqUkdolFlE19/BDk3Vc7sx0UV+ZMaUx4vZ7MVGqqyB+Tr0AC4qB
jAp9C4J4GvXVPms6+2hKpNEZkuIVU6YjvgEIjtuldhuO6a/S7JqHxFE4LlmDl91BYrDNoyKM4oPb
DeShhqLFu3WGusQUpzaLb/PgefUlVXMQXvUzXMrrsTAnVESK2iryY4rm26MXLPAvSsxw3HaGCxE2
DvBZOXpD14wbS9ZFLX2PO1PdpLmSTNqD0UORqUr5bZPhpc5jQ2fYQm567hfvFd27GEcrMy+ryp70
e9vARmqjRUU7HOmjuovFuNK2kUSerssma3qOGxo1m1AM/AD0r5GSDpl2V8qVfqoKLJhCR8fFyCxz
nAd0O0Jc14hwHvCtTlbfaidocOpM04L0SOjZx6ntJZJY4zR9ZHaYWoe6mryfoZn2atvbEgnixIru
ZZupD54Tdl86UwQoPc1TNF5XCYr5/JMGZhKhG+aHJGrcT1E+95iGldlofY/jyrun7CiJylViWXck
JHL4tJhr7oIwRoc/iLXJ/dRrYRHcRVXfun5YjTK+TrrWCW9La4JfSXiqCElYcHElqeuqjIzj2AyP
uP3OF1pRY7djNz8blaL0JsCN+lVOoeWDq2msyzwtau+5LPquu2LUlRUbrbK8Q4rSLu6MLiaZ4xyr
LQ3Cwjcrgd88l3fgsBu928lWww34nm8DngrI16htUNSYy8JkVPiAeH36Y2jC5mNsYBdUNVNGyYWl
7dB2NmZbWGaOH+PeEkN/qIInjItjXFxjp6QQT4gq2NPhHsVNsufiq/rotowAqto/4xDF4GRvBZe0
csxrSvPwktu034Y2VSzS1/qDSCmLx1DPxl3eWDI/RvNWiE24iE5mWmtsg8hsuII7fYvkrnuNj4lb
7wuUnHvXwkiHF32b4RVsxRit6tOV1Tzb8uuE+ObcGDHGU1N5G8aNlT00jekExyTfDN0GZ5FQ3KoI
py00BbZyvmfB8vNgGtV+6JOvGHmgxj8jzW3czMFzg283bXJ7RHW9C7ZRIujwJg3GJYn9nYaHthn6
yUbYC5+eqo2vI8zLbxRVnYMeF9aJrTOozjeCJt5ooxqQx9QPPSpLP1smkh1S73MgN/Qvm6eMWkDg
JujhBRX0zRX9OesRtf36E7rnH6srGoLNtURtgduy4m/HWDuh3taUfW1aqsp0DMrbbZjru9Q0bh2Y
ZwXh3PG0fRUMER7XeoqijwPDxYyR1qJiT3AKQtVH+25i2+AUI67rakYS/DvIhs5PimozIW+iDEQl
+8IhumfVJu7jjT6QHfKGpJUZPsbp+YXwZkzn4sbJ4V9WsUeAC+OaLqUTPUyQVbS93ZSRuskRo49M
86s3T+MPGWbptjS1CoOfAbPNDRuS4kYWzje8mWm6FCVNmYZZX3HtwnNv9tqYRdgxkcngflEChMym
9jZM64CGjhUAJox0fjCJGwZ4tbSf1DRepV0Y4RpUVF/GFBH8JsCAK0ZZBIONkB1/q00G5mW4w9YA
WKvdIO2frW0d6OY+q5oq7JjnKsLixcCiRAKFQMG8wAyDu3mXck6eyEnDR+VVe5E5GHIFEVZdpkEL
ah50686d2rbZZ1pY47mHsur4ZDuljU1mW29iww2GbStbPBvV0+gUlfO9M/TgOkldSQcEXVyLmxlX
VmFaKLy2xLtiH8ki0C46oaFp1Br7Mmouh7K/7fGjovPmXXZaVd12OMMVpW5sJ/TsEfdWc1+F204T
BjZX5WAxhMk1kV7TB57VVi2mG9VciJuqxi8vIm34ZgTDopFPpn0pi9ykn5CC5qWZMGqbqM9GnMtT
oqIbz9RhsvyVZVGWPBQ01z94ATPnjdHOqDnqmfZcpkl0PWpSL+7SQp/I8tQYXHRujRc0QpBdrcHT
bbr5shetDrU5pyMaBGVbkC1E7LIsnLdpT4K7T+lelL43p8VThB3rBaRf7KUjNIWv28gstY2bZjVW
246ZDneoFoXJYUaCb7o0qvCJ9GnSdp42QKdFWcn+padTPuBiSn3Ya2ayxT+2uvAKU/0IbGd4arn0
/850hHkOOKHnDzP9bxLTHkmKtEprqocWIxNCTQ4gfwYOF4XZwRNT+CMdlH7lGUl4DOaepnmQqtJC
xxAw3wWDEQPzO4PxFVLlcqyLPb1rXIQfK4VDzUjSNHvcd36JfaKuvgyxZVN5afbYYrlhtJIY7+td
CJDR2EfBzF8BJiTVNCQvnQDETFRVNAZEEUf35FD2R3ri91Y7F8eUGd/VpLfibswpjPAB1rbcoUNy
GaosQyaEnUVfwihRc9d716Y+yxOxM+uJLvxxzPRqwGwnbcy5xgt2AACo6fbikdKPA2bPPhFgOr49
hzgx7fgNynSEbgP9lKtxt2FiGxKVzFRahfUU7a+JGO54T8F4ZqK8nmizz8E5ug6TG91d5h4vxyrm
WCvP7hl/MVVQG5mY1QYB3+c0cp4pWqH5RxQGorffO638va6Ai8JUSsdLcDUjjSCbhFrGZKqHCXfQ
mzC9zaeyOoOpWoMillUEYELmvlLwb6vXGCpNRVHGa4xsZ2MVOLbnZr2fpbsvcqe/UD3e6u/+cIyz
waUyIpVADVcT0kjlbd1xsqkRjfxYIWm77aequGhA6WBnFnpnNsoyMfxzHLQMgVDJkZJxIhjmNVPU
GKRVmhUVh9smBy9Ea9B1b5PGI1+cjsOk9lPUfFdp9vm9j2mDlnbJYGyDuflaXD7mhNapbBifV/mB
r4ssYrQRrfOIw9yZ8eLro8BStoDkwNzUg3rwcoeOBR4m/VJN5LRuUjq34E2MhlT4zF55fRKAVYAM
ZTN6qP2tdeYLWtJeW4FGsGoc0bNpq3B4KLBwH5poOykc6etzZOlXKGPJ4bbs35gdAXRnLZLlYsjV
aJLT1xkYZkyjcVARrn+kKYyz9I+tkX5py/YY0nusdXLKlMraUo9Jwrzh7Q/66ultB7DCQgiDAOG8
wmL0mtFO6TLZFzFPaz2Ug76hne9bDalUdoRo/fZ6r/btsh7OWBIaiSTUrU6moBetN6VJZ2+X3aur
2a+3oP2e1TtRUbxgIokJZBUIJ3Jgq+OIG1dPk4V8jJZV4UPzkBuAS4+V0J64KLCyM/vt2w/2KuSs
VjRfblevsNzcpNG+cbK/mwxWQabR46RRqKl9gsH526ut8XXAB+0F9gEklyDOBH75rn8gJYEq1SrE
k3NTld2l4QS3SNFvK/JISpgyxBXD24eVto8q+5+V/yU33v8TY1Y0ytV//d+wKg8/y4WU2P5fIFWy
R98gVdbdN1U28bfsfw5dXPz89oJgyR/9h2BpGH9Bxlrwd3wOVxJM/kOwFH/RMwJ35HHGbKbEC2zo
PwTLv37/0/xflLCGK5eh/78ES42/z3F1/pgBGhmiIqrp72BYWgt+4Y/7grsWTt4S5SSUF2iBy7n8
Y7/Eo2dXbTFRRRepuyOL6Z0DNWVFaxy7+s9apyVfwTZjYlBRvkh/RPVxPOSFofAdxjx82OYOdCma
swOmUaMUkdwFvZN+Lkjn440YdJySO0/rfmBfpX0TNV2KK1uP2sWAWy/x2DWFttAkbPdJL6bA2Xj6
YHM04qi5C+yUngLgB4SYAiqxnQZ/kaG3HY0XdmWZxXUnNaum02fjSPvH1/x3O//JBF0FQIs8i88G
93W5vYH2rQJSaM+jqAT1khcMl3pcdp8NiAIXYzZH1xlajAcoT1jaB3kZPr+98go/83tlT7cc1+Ea
5wuvUrDI6GyaO5oPNNfBkrNSt1wE5wT33PWHN/Rl0wl2JqB6F2bmyw8/DTUzFweSYpcY4dLqotiP
51Q86JoBkvNCJG3RX0kl6H9rvd7j1l5EMVZ2Wtelu3aYnSbejl2VYnY1MXcoMY0Om2sbNypayskE
wFTL0FT2uwwF3X1O80X64Ek6pNiG1mbgSPD9aHh92fmqUWhnzPTZbPoLoschSg0Ki9gQ811JVwHn
pdL+e6qyutzqkfCs4TGdZfbYMdj80tQyuk1xgvrVlKMTb6tQn+ZLaIuLirUs001kgj/wKUWxUysZ
C/nTVFffvbnNflbYaVLo656FtrYVYhWhTXC/dg0WaMkNU24PM+AyH8pN2/QFLtO2Xn+hMWIzQm/d
5qfr9LRYR4wyzV06B3GNmWsr6YKHWaA25dQ5+tHG3Hx6CNjt916YRaRkZtknO7syjc8m01o8rbXO
iMAn9OXPvDPn8dgP9fhhLpRug6TwaL62EDu1rUgMfFtDvQrSKzSR4pESKetLqvGG0h2JasZpM0Zm
YyDq77YIMyzzPMxyz2RgqzTF1YlKYP0oESRxTYed8XLvaHMZp1n7d+lG5aXAHP2hpzlX4RzOmHnI
cAWrEQnreOAvQ5SOiJVYt3mR6duhRhUlM6Lw+PvEvOvu+f/S9V9Q/O9AGH1Qzc+f6uZb9X/gDloS
lDfuoIZez8ubZ/kD/9w8tvUXfFkhOd9QoCVUvv/cPJD+bQohAgzYMaLcYrzx781juH/pzPJdXTct
A97/ch/8e/MY5l/wXsAaL8zx31jjd9w76xhHzDEWIh2GA6QqwKdf7iCEQxbMGqx+OKLmfgiBM6Qj
fid/vI0TMXxVKiyZ6/KvhbBHKQuH5uUqUZuWphoEjHq6IZ+Vl41HWaDrHDH0632phvxMsrcOqv+k
yrDWYMUAgBTLY/9xm46zrHOUiYQ/1lxw3iirC2amCm1b55w22qs3uGTlHEQub17gKyLFNCFyhdoN
So51WnzlCq82oVZFT2+/wTWZYXmFVHSQ9uHQeyZN1pdPZDhTGKGZj194inl9IQPmi+agNR9MTcOW
IivLn0xM+si3O9Paj4bs9pnRFp9bpCH2tjFnZxDHJ94we5cOAfq67J613E+LrXvpdfyeBEI6RoEy
wDSyVe03GPfn8Ogn16LMZAJIzQD+/eWzh0Wa58hmCr+Fv31X1UP3VEnQrDEWVMa5xP3EXoUA5KAb
AKDaFWtqzhA308SElbyrTaxLo/GCJ0eE7g5Xg/JG9Iy301nUlxB4iPoNZr1+rRtqEwN1wC8qcZZW
VdChnZz0V4nKpr1dBepdmoscU965AdsWwoVObbGGD098aEzoczxZc42JjwU2pjLL7swhOrGzHYe3
IEnB6EWt8cN6EXcyclPHl7WDFqec7adUOmBJ397a6wRveRiKQEFwIAMW7io4xF7eDHka4h2JIMfe
mbvwIkGB4Ec54ett5RP+mxE9lh2MBfPD20ufOlWubruAlwnQLkz2lzvLtKshUWFk+zrM/MpPlCOP
Xkh+ve9lYNyJJDRmP+xxn+yYPgNi8jCBLKABg9d2hvIn/eH3ibb+/rbsOknriHcvCf8vf1LoFrVT
pimxMhfBA33dcVu1bn4mnpzY5fB5YUHQv6FPtRak0kCgM9dlZKwMLQeROAOU05mBSj93xLzHDjf4
8fa7PrGb2K+LHsbSE+MaePlcQZ3pdRmHwg8b5kS8x3DT013avn8VDwEEgyuVHqa3CpODGRsSBVTb
ZySs71B3aPyp1Nz9f7EKbSeTk8H2XYttzHlvGmMO5ipuq/7eKLN459ZzfcY14ETYc4lENErpsElo
HS/fmGbORsbIlZoOPDzTZozgg0krt4Omyfc/ENRWaXISUMN4FfRkYYAuQvaYWRfJOSY+wbYI5nNk
saWG/bPG5VVRT5G6sOE8iubVA+ljw+RKV6zSOh1xEnfb2Eh3VuBsy8b8EE00fnB0vu8j70zAPPEq
F1Y5jTRBY9ZchzJXNFmtVbHw7QEHsUq0OfO5HsfbpjjHy18uo/VD0u6lp7B00Za2wIvUQ+apVCNX
ud8n5T7rnH7rWcUm0sPOx4r1sm67cwyMEyfL4y7Q6RPCJoEf8XJF4ZWuUpmyfQsggz+1eMW2FlO6
t/f8qVcI83sRpSBc0/l9uYoJim42mUX6ouitY0ntv+9U3twOXWedOcSn9gmqLDYsD65gmisvlwrt
fOidAaLPqDvhhRe65kWud8Nhad5cJ1aubUwtzZ6aOez3emWfs1I/9aT0MrxFz4KN6qyetARgUDjK
JIbkeCVCDc3wSmjUTbbQud9+qac2C4IH6NtAOiKZX8L0H3lqAWCG1nrPp2uGuzEoHqc4aCAVAAUO
kms3xCPp7QVf7xVJz4rbxaItqetrolhXECHdnnkvPWQLb+rAvIrjWuzev4pLr37JT5buifXysUaG
yR26jLYfM0fcylaZ+zIL5Bn7kNffSfK3C9RYiMM6Y4+XqwioWnMY0kBtytr5gJaO9wOOhfo7C+b5
TAHzW9Dm5amWOrGLvBvZAROu6cu1zDRqeFQqGHJDqQOvcfHPtGJrtrax0Ys7b+g7YDLuALAtF73V
7kCWwE436kFXW83u469zwN/iO14JIGBoe1vbCG9Uv2K9z+b9ONQS1X86WyieW3n+BepCyFjVyVS/
L70mvpkAX6RA/voB6+5Eq//2oiLDRjbS+8qXHNkRTrwpnoJJITOdFl1a+kVs59lexbH4HjjA2ywu
xTshiuS5ZMRh+1XFr+b3ms5wJeC5PEWFIKVXeKe1+5Af/CWCkILLTxGLa09qIY/o1OFlIN0o3bKt
6bAMXqvNgCtoc2w6S4zxVs9y2z0zBDqxbxmkSfI0hlZkicte+OOgZGMi4wion9+3wrzJu+qrC0j3
4u1te2JD0Uwh6tCLQ3NqfUukVVS2kHwXy8h0ukroax7dyos2dZ615zYUv3e1n+AaLvchTTKO4mo/
JXXMlEWABJ1HxqypkzpAxicR4os7ZeeIwyfSXMmciqkuFTgFw3qoU2QmM+uMAqqQlfwxdMIA45qB
IQM7CPiE3AwQtfQWH9lG94AFuub0txW18QHMX/JQC0+dedW/M+v1C0AxCCk6rkh4c0tk/OODdpVl
q5IUF4idmV2qymnbTQBu6qglXiF9vcjcm1qw23xLJNLdDG043ra941l+Wc3K9MNYyNEfrYI6LAOn
8FCPrn6O6Po6PvO96VBC3F30VaxVfC5dE9AHPTVeUW5+b2v6ammliV8U/ebPYTKc2zBKup/v34Yk
/1QjNOzxgV3d5zLKYj0qJ14NwPPrPOnsba7HxnFWqXZGaOPU87k0FHT6Ukyp1yJCqZEk1FeFwHyX
QlZ3Zweh/fGhicufk0hu5VDOZy6gU2cMPAPdJuTdXCQIX353K4DtloRLu6Qb6mNbCfNTxv8IWWoc
z0mEn1qLdhPzFJIJZserF1kUHf3dsiVNN6ruwhg0hzmIVeG+Bpjs/d+MFUxmmTTnOGsvH8vltpv7
kpRlVsZwlLnO7sio3NRZvu3Jh2Iv2oxpaQTYq1tvmPMpmXrqKHCt1r7kXoXeZLjJvqQ4PadleCrs
ekjWsfkZfvFgLx8rkpYnioCANMAluIGIg3k3RfL3t1/eiVWQbKCeQuiM/Hxd6BhhbvRQ+oQf1UZ+
lzZpeYQRDQfxv1iG5/AEkoJM2FYhh3lW0moD22GkrXFRRKZ1TeteP75/FbISkhLEIAx9rdJAIKMD
xrQP2eK2fxg9c9qGtWeeObhL4FmFT5Ny2gbjQQlKT/Dlh2GcVwqVacKnkudStPNfgdHdG7G8RoLs
nao/7DL6m7/BQJS6TChX5yiZuykYLRbjgrE+GyUwHU+PhkMTme/vbLEUxbtOpWEDvVhKgz+uhdHW
XCcZ8FSQeuhet/Po7kH992fK3RNvz0JxggKNXG45SS9XEa0RlslMLeNmujy6GkNLRKvsDzW8rk0I
h+5Ms/Q1GoAXY9L9X3Yez7c2GBy9Vk68LfpMVYGQrSxS81kYtrrUaEg/zJUx/x2ns/GBiV/p+HD3
+uPA7zu8vTVPPba1nC/2JRIi69J0tpwxCEjx/Dqu5mMNpmwHeM/8pCC1baZADWeOwqn1iBzownAc
XmNJcs5IkM08ddjoIK0Ywu+9IYo+4jA++wRs7eHt5zsRGpmIMLFdZI0AX62CcNOPNMN/94m1ttu7
UAi3Rh86O1ptn/+LleieISTioIxnmS83UJzYeiCzkVRZj0z4c4bYeElfXGUwAN/dukDQRspF1NP8
HYdfLhV6pWaENmcaGvR9axXyE9Dd+cZxx3NTmqUzsYopXFwLoEF4pNnrYC8i00uAMjsgYPv0nlvh
gyu1aQtFkCENVIl820MtPIK8lu+PzLS46HFZdPnBZqxOfaPGAYAxMbOPRvcjd1Hgm1k0n9keJ7Yj
Kq9cWXRLqEnd1amnpeG5mkVscdFj911t/sywHWKHEf1sg+H9AZr+BcGSBoJLqr/qYdQIpOi9Scx0
cGriLvBQ9orScDMl+rCr6Kac2SYn7lAKF2ZQXAu0LNbzoWyesQBADQo4bD0+ZqHMDkMXnTvRp1aR
C1SFSE83bX25kWxlcJfY96AvPjL57nZDcrY2OLmIqTOCIUckWK4ynHxBWtcBdWjJkP7GqTpx26Da
snv/EabrT3eVp0Gfa7XnitJCk7N2BV6y0j3YsWNfjjW4g9JIzjmknHwggqDF+JOJrrOKFpGNtQ50
LOHPVYDXWzh68HA0caZdvPzg9fEli6e3wzSOHuvqlm4aNyWvZQegxxcfw0aEO7eV5b635vkCOhbM
Eq26bvSBTVg6ZzskJ1YneyM94N4ifqyeMYxx1+70niOcp/qnrGrDb3HnmXeFZ73PYWSZkKATtcie
LqEe1YTVl9OTDl+qVpAu9jh8opHQf4jKLjvgfRyeuTFfh0SWYvxu0IVb4u/qRhlqM4L0MNOx1vo6
2iAEWWy6uhbfYm2Uyof/vnXRjVhGhvu3t+eJlRccGOeMi5B3uoofTT3Pjua2lu+6IoCGKJIPaSnc
j9SgLhz40oqh88l4O08mU5y31359j1IQkoAxpgFwyozo5ZXjFRmwIaoLX8VmvFkKsyPideHFhMTG
maVeHw1UfUhGLCpC1PB/I1z+yPcCiK6itGlpSa2T92kxqItA9e+/XyguGDkxKf1th7C87D9WocmK
dFDGA9lT6G3EJDQw+8Y50MGJZ2FrMiolKVgkzVZHwC2jicBMOm5mmjo6i4+5pSA/vfvjsPWJIoxN
KdvXQxThlLllVK4F4m3WdxiRefCzECdoW3u+eHup5UJ8GVFA3QEkZ1wjl4bEKqJMkTnkA31y38zb
+CnsOvdxilT3LRxa/YEYDck1Mo13X2QsylCSy4xBDcH55bcKQullYTPS5AyD8Os4zTDZ4DF+f/vR
TnyrRaaafuICuyMpf7kKQjs22gozO4Iyet/Ok71lKDRt/5tVCMmUT9R861Wq0km1RLFKUyTBjs8G
hCHPzjl/nziuCzqR0myZrDKbefkswAO1KFWm5TM2mWH/mojBeC5MXNcaznRvTrTtiIa0YCUpDRn2
2p16YGo2TTTKfDwO6sIHS1rsNJl2LRoeKHaM3ABf4sFG8wWWz3YYzPxvSlXP8+vRbg6ZFmU7pxHD
I6BGczuIyX53n3iJ1oigAAYgcq5pHg1+gvZIvuxbQ4dGEk5a/JL4XNR6nUmyCueBhg/j0lce2mET
BLGXcgbhCDvPlpTFJQJFiARlepRvuCDPeVmf2K7I0tIpXRblWlh94gkpv7Cq+cQVNOQbNNznPbT+
6cxA5dQqJENLQ4GqDUOElxvJ1JTq5tix/FTm1kd+xucu6M6dvBPN6CUQwxdhtk0Pay2xO7JlJqGW
KUZZ2TdQ65wLZy6qD22DAguyBWHxnKdptWly7MJhwmd/z2nUIZ/SJ+0Nnu75mSh34vjQaViQYvSe
aPGubtqpcUWKXC8fk+Ly0c5lfCidWn2w1WyeudRPLAX1iN7dEg4wglh9RjuTod6YYDsSGJx3OSpJ
10jDtXu0KZozB+HUUrShgKKAEqSkWi1llbL4ZwQH0rb+jnpKe5iSoN72eMsnZy7xE8dBLHk6zUCS
MtocL/dNN2hTABCG7gas4mM9j8ltpElvG/eOtkce4tyA9sQ+ZWZKo5WYt5SFqy/m2VQgrpHbdOUD
sUNaIj46aDaciXXrN8g7A3bOuBT9XtIga/VU4J5rJRtWmaDVH2sF21bHGPIpybT3YggRnQTavKBx
kAfVzfUWdCbGfm2aMfBmarfRUj3Zja06Z3lsrN/bsgyt4EVd31hYd6vEGQo/5nk9y7hp6ItcHFII
81acbecRx5hG7mYP2wxkFn0AznvPDj4uIGbQ5Eh7neMZvn67/BaueLrygnO17qCY2dTPumR4K4qs
3ID4NrnmlXsoPUtt33cLLxg53i9dFFAZ0I7WH9IpVJrHIDJgUyeXnhO1V60Jcfz9qzBrYND6e8K+
dsfDSq7OY46+X7fO+NUQU/tc28Xndy/ClkQQySUhwxRnlbZMsMKrrtWhXnsSndLUxNMTSeD3vrBl
f7A9IL7RJWWxl+fZqQZVjAMvLLXceueQ114JnIbPrWKv4wYtQQMQAq4hoC0ocZb9+kdaDuY+Hxhq
W74D2PlHCaLxa5/L7OvslKgazaasfqnKGz+mVeB9swYEnqy4TJiLDQmyhxHwtR5XurxoMCKS0z0B
T9RHfcjkZdaPunxK86lK0SqsZIMmRa5dhHNZhUcZV+q+M3qJIzPSpdUFOXBxXRRJznh+7K0fU5Zq
8y5G5+9Y9CUiXdo8Wd2m4Ki0NMd0s92NOco528Yc6utIDLig1U6kvlgNfpq7PBu78FgNPWQz7hD3
mDWt9q3tPCjJfZ8n+FmbTiz2hZ6l2Mdk7jSFRzfAqXVTkpSGd6PXpbfZJKdPvW2U3UYtqjtQ3O0W
icoiMfc4VcyIakOvaC50O0NUayzz/LlUHbJGU1whc+rM8U3e1NaT7irjWzWYSC7KrB7RpcsMDC5H
Updg5woUVUgI0q9INtU4zESjbewbbzS8mzoJiHtRbJbJRZJGmblpyOzQVXMTu9pb7uhpqAaYyDpq
RlXkW4VegLutIOP0BxO4VfgxqodRbRqngq8Uen12laMxmWwx2kN6K6i7MkGQQmuqjePUw7dKr4xP
FnyYfpNGgVf7c1F4T7YYnfYiQufrR4TEHQm0N3bmhvDWPIgoS+/tvkGdrg3G/DNpS5z6SP2VwWZq
BLJiKq1kDXWyGXQE6LL6xtQs+5OJLAU+4sJJP+n8Z/a56p1jq6WIe3ijW3d71HL6Ztt7AeE/AdWM
JGA+pyQGMzBsH4WtoUV1q0InIK5N53uQYPHeB3FTHsOu4J9AfwDZxVr+P/bOozduLdvC/6XnvGAO
gzchWVUqZVlO0oRwZA7nHOZf/z7Wve8+q2xY8LyBBhpot0QxnLT3Wt9yxNcmlVlyg7JqLWFaa9bb
VC/1eWfWRfLBE8uYXHh4qd544+Df4yexjsUyBMc8syVsQIjiFrK5cEKL/bxoifueEr5yQySoOG41
q8dCnaxWQQsIiI+IrGKE2YEsrZ4PisrGVx10IU6cepr52H0/15gEpfZ5cxN9JAcu6KJigIAf+Ug+
5ijA5/9GOuPaxaJjxxkqT4j6kupZuoSusZXHOP2WOpao0Xs/qrYwwpWf/zKOJFweINLM103gSxXi
Xi8uMOhXIJNMG2wthBIjCBtfzF/7ufI+Tz3Knl0x64ncW12RfZgpNjRxMrntvYvQxo8rvZV4b43Z
J+G1ajobJ1bRDdmOdsV6Lf28nu/QUbifMpk7VTwFjSP2fen2/a7tXRQOtmh897ow/WK6c5S0rLdO
ZawwqPwlZTAIgF1RY+P9jCs3mECjuaXXPKCTUE/Z1qI6YJ3ITfQ4zpg8FQBW65t8zaYxGjVZfpS2
7xPWNwu4do3Ilw+Yi0RbhU1JONYzKdUrsMZ8bq/BipXTRYfyEBAIvawnma1Zy8exVMwPfTMaUel0
mQoVqXgfB/Lj3qQwJOcw4FkcG6uA4wWzw88vO/iUa9wbqefC/ansKdRtts/odaqZzRf+kin2ZZr7
odnIHhHFOibjtZPptXFR5ENz3QpZy3DsC14eNNfnunb1R+Z/9dz1Nd0S3xIOoIax2+RLXffUjYsK
9mS9iGBnZYAKOFbJUkZpMPV3xVLAxpl1BQsW6Sj/6GDseJ/lZXo/Lm4Ov7M31yFMaVFX1L03hpw2
Sed7FbT71PaqT0Zup/dlIhyTCAwdMGIyVzyTVC+aIFw4HlRRl2T2HIvVb9OoDmaR7MjNsO76Wphm
3FcrhrBgMRvsVvkSTHGP2DeFzaqqhSzDHh7rkbpoBVV1DZrp7SKT8SE1hhLTCUwl+72wx8UHv9Yb
z4lhG89yYCq4HAxntj65bsNR+DgmFq3Ozg+Sm4XxO0VTI80nDU5cw/yfm16E4rN0dmpxynvqaXyb
wpIq35PR5fKwDb8GoxtU6iH3skIhsigH/2AqTjfg2YKg3EFBWm4lwVbAhka2o+AMdTHvxNzYt1qe
dG/z1QOWiBDOcy7dbBi/IeFaRaTn1vRYLjNqjQ9DU4nsKIAlv6vxGXeScCzdqr8vqexA0mXOelmW
47SGTZBg19gaTeaOoaGGaOA834SdQXIMuDHdz6PRMspLC3vfHInG9I9OrwFuaXC+P08rswBUp8X/
rGUo97m/GfeenZiE9DqzOe8Vxe6VWcZG2Zu34/JJC9rsHbjDHp6v5VegXRlQ1MKrKpewj7qCD7iu
cjDCVOLfrDldc28gYy1Gkp9cWppeknGlw+8L7bRYgp3jut3nfBqgW/pocQi3sAVnj7Ue8mPe+xsG
XNSK4qydkU/Mc8XSN2tBDbZzTsqDmMr8oTfyad2xhElMj/7iXIyBCB59vSQURC3ujDWc/pMTGylT
xs5mynvo5pxogKwcOvicraUx9gMP4iy5BtoVaNZRA1gjBkAnRRY8rMmIh1IvhbgdqlneDr1nZ5Gd
EXauo4MPItEq954PfZ2jpmGB/2JYWZYA3PLLEZ8pKr8bNRNXdbcmxjSvYT8k3ne7cjRtP8ydr98Z
yGKLncJiYj/PldtXBz5rr7/TBztn7jD4Sm+gKBUmKng3c9/ktmLuy113WPZZDk/mozLLeQG3pw3i
AI4eTVWuVqe40SpzMQDZTY55gFaemUeOPO1wzHB6QqDN8snZJ4VKp0gLqumT7PppuFuKwXoDxjxJ
FgKgMtu/gFQ2GrvES/hUORE7zdMAtev77zfEPx0jyG70KInQ++K/frJFWRCHmM4XfAzL1O4yswb6
bKflnedO6f3vL7Wdjn6shrJb3Zor26Fls4pvUb8/7lY1y0A3Yq1Q9lCZsi65buxKi2/d7oOZeJVk
uMxTZR5Vt6w7pYZm9/vr//JWES1s2YMIIc81BFOpZ2VWK44xOfAA0TvWO5FYMzRmKV5pe2wb7/Nb
pRvPkZ58Ap8N7ctbzUqguouPLLlNaABrhr3Ar+vnPyxR8EB9qk065h/aK4jdXl5Fc/Um8SZWLlO1
5a7w2H0NGx+96/XXKBq/eHfoObd6ATImug1n1ZBV96u1X5HvgnjXKWdbiGOdPF9CP3OtWyayfF+s
XXYzFF53CRDe//L7d/erB3pq5iB5gMpyfn1RaF7DFg5JuZ+Iw7IkYL0c2qi/v8qvvhBsL1QtsA4h
QTo733dDvXKSmkhil223s2cNmKbHxmKZkuCPvxCK8zQz6EAgpfrpiCh7eyhl4yPtyINit9IVuHGV
43/7/Q39/Ni2q+BrYGWjunTuwDc8gx0MFSfAK+iqzdHH1jwX/SuP7ee6CKgc1N02qhhMuBTRX36I
ee6jPki5jKaq6Y7zt7crnA30TioD5GfV+bezmkmSWMb51q0NbdcuZUlcF2KTo6/GkUIzBDhPC5pX
miHbEHg5EOnkuxSf2GJvctCzIVIvQtktG2iCAFz9Uzo62h7Osb0fErboPh41AHlD9poQ5FeP3UAe
tEmFqNTaZ+f/JFiGliV1m+nALqqaKIlpzqxX5rNfXgXPHS05ev3kerx86nM5TD0zpx0OTU2IQj19
0PX5tYbFzyUGvKkbzIpqK1XtE33hhxIDC1rupy7rA/r9AOaqMXyE4aeHhiq9h7Y25r9v6r8O+P+g
k/th8Maf+k8vsu3fDk2u8k8/wldOP/EvfQVh0SaOxUpqWLQT/88D7/3Fe6E3y0oAzwDxz78WeIt/
2nqP+qbU2/RI/Mw/FnhL/4u2P9J5fpTQGV7tn7BXzhYH1JObKoiWKm5LsrPPmysFqtZZX+ompFZZ
P1cwcS9XG75DlgwjMQhVFS9yne+9Rp+u6Gr9oRWAy6PJx7yFOZIjL3uZl+PAXqyeVAe7w0DuksUO
XuVzTjnjEfie3P/wSu7/njh+ZKmcLRCbzxNpBoo1fItbH+9soqu1BGjfBFTPaorq7dzjVm6Jy4mF
Ub22QPz0UFkTuCsakxi48KZtf8oPA8+SDZjiGeym7gBdxGVK6aEMRgT/7Kvb/col37qjXxt7KirB
NzWpxTr+/m7P53Vul04Z3xzta58P77xPoPIhnaAlUkpM0IFfTIgPVUS9eXBif83tIDREJ/dy6dZL
9JkEZ1GF1sPRKrv3VmWTD6MJb/0KyliZu2aSBKX8/g88mwG3tvr2DW8asU1HeC57yxefeoQLbLTx
VnXTacV4qdXUW35/FfPnt76pt/l4IS/AQjj/wMRQdAGwUExBWpPD3/dnpEjWuIJVdKhmPnlzmkPi
1qAq201NNAaOogCytlfbX6eayIWHXJrZgxBbBqoQyNx39EEkcJi60B8L1ZIvMPCr82hqK2+/rqm6
pT7dI+qYek0eZLmAJFgyayTFoujsV/ZWZ1M8RCAX3SAFPzY81ia5e/mlIZKu4VUCuDGHsty7pe7v
BcMtnE4szT6bXjkHnHYdPyzK2wXZY4FcQWVKG/hcn5YGxTD57Uo6AsR1ewNNkiUaY/qPzaR89hP5
2PrOoRD0xFv7adLdS93HT+v3h8ZtbtLtISptfOVjP9sp/P1H0d5gv7CJzs819J6j6Y42LjULnZM/
dsxkuzpZvq2q9K9mewRvLkiv+P2Xdf79kmu5Cd0ZFNtGHlDiyye/jlkzp7jIMVv77ZH6UEmKjBpv
/vwqGP24ELmspn2upBxyB4SiiXCOjPkGVGNvRYmr3Fee36/uhVWAzjSSmq2R+fJesDa4ydhsV4F1
fzScHk9y4FWvqEJ/cZXTpgrlJJsS1ruXVxFBU2uzbBmKufhU29b0bAhpf33lgZ3Eni++UHZU25aR
ExxzPSeel5eZDVe1uBK/SIIqSDXCOV5euJwau2+uQRbC2OnpB/xUlX7Brlcz4wqIk7NLEUtrsQCR
P1GvAF95yxHJBsmsl157a9UYGi6US4Yi8Pm+FcfehnAXFbPs88icFWXHHOSS8wBTWFRXpgtu6Do1
U37WHgThSXCIO5aeRTfWaFRJMVxgU25AzcuMXqeXNfbdKtKRjmPV6XVM/llxkZYyCA4CFEVLkE7g
iXDBXlnGMi1mqthGWcSyn0BJrTVRLQysbtqg32RSEOwxVx80x1q8qCfLQV1X4GbWN4MlVv0dwWip
eRgH2cORDAz5JZg1Ld1LWRP/ovduUdMmqjBcljnq57hZdI5VwjNrEeOy3E4Fo1rA7HaOT6y8vcoP
ekc4QzzoSdrv66Rz7hohS32HvMAfLtmuU90rG6c1qFoSQHID7U1k8WTO7UKKgO2p2E6M7K0P/0IP
eycLjL22IC0OOXwnU4RY36dK0w+NRx6htIcQwCB+ptZQDjBsoxpQgI2GdaEbSpd4N6sWsq9h83xK
5axHv0RgF+oq1Z/bpea43UGcTsKOIqXYG0BC6zjttifoVDX5FQvIk4d+3rLBctbs28XM5RymPFIo
90DxFS9jIRhiLdbxaabL9k1O1qh2XlqUwa7lr38nR8lHUNn2GxIBDO2OX0b+Q5kYbr2TJHTMB7Ob
u2WXl8n6oTRB9t/MbUF8gTE3erAPlhkOMZGnydFUTMKXJvXjKfSlVVb32qiE3BuluaWgFlkp2GAM
2kdDBu2y0zpRw0OpZP3kW2P9OclpnYXsSXNMtGJO29ArXCQKRruKJ6rtlR+Tma7yC5n7BZHHei2+
jpYYSM/l2HkBoQDmaCpcEgsmValjC3q34ME7NEz4lhZqXLZmZNHoe7UXjYJGMHuIWvZsGznVRk0O
sd9pSTbbkfkQAOertWzYZ95sVFcduXMERBQwjydtKD+LhVUragnk68POtVWDWUn0pJ1Dn2HeaxSL
dN566afFE4GNyBB1/g5GivkZaMOsIqW3dA6IzNFs+GR1f1tTRvaOnZU28hL9xzLeO1WAVVeATDcj
szQTk8wl6c/Er1WGBeUt8JL9uGRuviN4mwxMkj6IqzDXTutvEVja86FZSKu7H0ZlPrma6Lr7RC1p
8s7olZNfakuXHMH5GmU0dHSlolqNTRaR7me6UT5lJAikSpufiklpKipHAmPiZPaMca8C1TwT8D09
WFmVmWlooszuSScTDhktZeIUe5vqsrvrxs4gS4xD+HrIys6WEeYZCqBmtkW65KmhRCj10bMu/GZY
CdFYfPLhUmjl1yumUbZAzJlB5OMsosQ1pJZLPkbgDTurkf6V6NRoouGsgwZX4tjcVoqopFjabUZI
3lTb6z0gRL8MfVPYX/XCSoyDPS95tneLOftggGLS6VuU3dfc6j3yDmla76xOZx0eZoolRoNjOmoK
v7uipea+5U9Kbqin+vi1CWABQA7TzYrnSoiLvJIjw7aQTRWOTuM+5pa0j5ov6XW4emXf0N9splAk
Xj3By+/KNM6rYoSkR0LEpQkWSt647Ga8sMgsaR1NkHWPtocTCJ22lX4N0sG41WxwWcfab5cpsv2K
JDeO1MN6KKuAKoPldJO4H5N+dY+O29n0zJyJ/CgX5VICLUaJT9LxlyuaTHUe2W3pGdE4ZtV7CClB
uyOCUh7WvEFNUDWZRUZZsDUdnKLenFYJtX9vNe5WggLTHdV8NUXZyroWpqZTx4TzGZeMzRqnXqBp
VwR8mSsPIugeKjpA5b5rJA7htJ4mol48swKBDkUxjwu/6PGx4Af6zlhQHxcCQD61XavRSl0FRhOv
BtQegcvrqQVkHaG8HpW5kTpHugAqLDWOgx2qfT3Sgxp149x5znNgl4YZZcjO1b71aKOFMAh6ki/S
Wrtf6LyWBBFomh6tXPOL3Uwq2Qu7BdaorZk/AA+spY5jgm78rres9GPB4tRc2qmZGZGjtXS3Zetq
d2lSB0FcD0v7CFzQJL3CyDM+nGrI35Y9Dplg7pLv9RAUKtKEMPVrTlMzzblyyZvDmnXpd+WPmX10
Sqt+v7CDC0IzVc4QZ3OzFKGbJ2Rn0qEncz1JpLwZhkRdawxqQZ6i1927nUvMTZWM5rsqyXqfllzt
P6296B4AxjXv2lLZdC3NDDAS1eOOFnvb6GPsJO5CRwG5j//gdQWYN2OY7fKwTIskhoEHcouBqZ0u
Sdglvyjz6bcxv4jpS03UHm/ChV7N6ql1Ne9ADEGInGBF2Nog9HB7tyF/qx7JkkKH0wGSHHTtwmLX
zzJFONqCJnrToka9uQ2rIN/e6tiI+tZejSaP3aAkeSYcwBzBQpSLZuznTvfSe9RHzfxImbug+wiY
qfcuW/43NCYLjW/6g423MMrMyk2XKp69efCPQrUOlYHWxLwMGFRZ34fMRlI+CwhONQx/Oi3/CMz/
W1z6z7YR/g1esc9o9r4sLm0/8Q9f0fsL6zomdmRt1DT07egzfVP9//zHMv/CUmxwbNgwZpul4d/i
kmH/hYAQCSvgEOQ98Hj+v7j0F30e1La0CpCnoQe1/qS4hJKUzfYPm3FrMzecquRb+YXi19mevyAp
jA3lnIVpiXX2kgQv555EHKFRlDRTeUkSUTrgRG1IsCKOx8p0Lx7LVXtSUqKkkIVtyo8ikyxzDVlB
ZhahFTHlFfS74smagjG7zGYro/5MJxiNYkULccec5vrHXhRVfimHNtlC+wrDPuB6TZ48p0vuUdSU
NRuA0uhizVmY+1bTqL/28IefSSs0PJZsJdMDu4L1EZWLWOJcomKMCAftxtj1O3IkqnnKHyxh9fcJ
RFUq4i5N4IPuyLSN+CVweVfOE2Vc9J28MoM+dS6LhTZiWCGEddjXO53xDqbq1B3pkdCPqZagQqRa
Nml6lG0fJPFoyzTdz7We0pPWRaDfNfZCVaF2PJHuy6TJZiSKdLIj15MNh1FKdPC5mMnpKNwVLfJ7
Gs++nrsE/4ll6kK3wGIcUnyWate5q551cePRm985rWTiI5nF2DQHc+FQk1uGMl0fvaJN1duR/Db2
0nnrZMr/bOqkmw1XDbhMfXgYPZVVCXmIWlYEtwOnfjW9MVlG6H7WCn8SyOJxJuh4DfPBhqX0ZnUL
k8lq5KYQMJWqkShLRriKQaQGkmBgYMjA28P1VcOOWHqCeGpXWN1Vx+LZX+VDVT4bmmgLMli9TPj3
05IZ0HvnbGHLQLLY+JhWjJedXdCxJAPNNJo3rRBWeWMhaSoPXjVOU2RVhdRipFtrBq1moI/P7oJ1
2UAsR2A4AgfzuPZETbmkhkwdwYeTCPKLxTGHo2qGWcEIToKVSbLNx1gWjjntbAwc3t5dUgR6QJp0
69JcMr29YYdBn5+1vnnLSVhtiUZlf58SuTfGhsU3R+SuZ8dKqzx16NPVvweaOxuxQv9kEjGdjte8
oeIud8qmuwgGpG1oFPP5o8cOGokEVJvtu+Ukn+9dfS7mIxolNri5OxBS6vtKTCy/42IeZqfHH2cX
uYU4oCLPBzMC24VnNPCijP28ITGrtcZBXAUzmdbhAjweGJSRcEp6MALpvQmMbsov5lFX+Kn/7nuP
UpfGO00WBMeZpzY5yg1a5uWpfQ6JmFZ6ElRjRZTRqdPuLJ6aijA/teN1TOkNBOhTz77obT/7iFqX
jv5y6u73p05/v0IdzkPnJATIezLw8qj/Wydw0gw4J/1AJuo0IXzppCs4aQxEmiE3EGMTRNYmQhhI
z80ibKjy1thECpowJjsCw+A/ALJDxVCdFA12q7Sr7KRzmE6ah7zc9A/ipIXgYKA/mCeFhK5lC0XV
FHYszv1NReEhBnscNmkFSZyoLIaT4gK2TfaQzlZ54KooMtRJnUGsF0oN+6TacAd7zPb6JubwTrqO
skS8HhfTpvcAJNl9JiMZFUiebKqIVQ+KMtIKLbj0T5oRiFDjg7sJSTLI5S6qJQY+IhWVyW1viu4k
9ZD77+qTHsVr/fQdCbXLJwX+oNz5dU0/f8qVMbNx2zQtssyrb/Q4UbqUm+hlPulf2k0K455UMcJI
/KN90spMm2wmOSlosJaiphlPyhoin8SwxZGDpm5P6pvqpMRBnKFfIq5Gn8MIqb8ThFBdyU3BM57E
PPpaJ1lLTp+YHt2T4Iegu/EbFTlkQLlFBkWYFps6KFvsWwp+SIbck3wIpexAjNmmKnJnn8XAHHQE
l77vKv+QnURIKPPlwwqOL6ED3iNTkifJEisZ8qWSOe++OYmaCDVjQKXmJnayq8DgvNfPzBP2sDxI
p0u1HdrVxCa0ujMH/458ynwUYVUlEElNHYRDuLoq6NuoC/TZmWOvtHgFEv5ft9swUax0vjsFH7oi
nbuQMwbLpGdqcxMaPVDrsMDZNo+RmAISLe2MQlG4aK77kBdB3lt7261AapW6s/phpQr9g9Sw3l26
S0GAqWv2JtygwOdUHjS28dXUJbRUHCSquewQogK8AcLTxeToEhUGFj2owFtZxtdG6atEEkP1LETZ
0w9AJEsCCffWXEkAr1qTEPi9NiKcan/I46YsrRuiDrOSxCvo3+NOIxAQjxRRb8O7KbCHx4RTnov0
thL3DAHuFQc+erhAUgiu84Tbpo3RfiBlG21aOmdsXQ1VA3gvzDQYrtxh3Q7hDqi28jv4d88/8m10
pOPSNS7Dbq4oZYFTlyCPEXGSI4wPsnrvlWqhVDNkQ/pWyxytu9Xz3hafC6UXPF2zbes23g7WhHP1
qyyp5g0+lM4Yk1qh77usT82d8ru5jlTRaaTeFUzTBL4YiLaqCXhEyIFSIriks0rgOeln9yUPrwzr
dktn1ZLeSCJnDLJyV4Ls+8T/b3nPySl4sxTayjdSzcvbiaP6LaUVX0fyKMRHx9hOec08e9blOpmc
i1c5Bd81VaxpXJZDcxvoU/4YLHZ/bwZJ55N9Fqwfgj6xn/lTx6dCk+sNMsQWmZ/MOSu6mXxrAZgn
L9ai77yvbZZHDgJQ/bZPjHpsQ6mHvzprA2oBfo47KQtUQPo6Cgi2MlY7zZETpK0Kq7m2s91Uz+t1
ojZ9s9HU6QUrak/KsjvSgcgFmY2ZC92j4VYAa5WlfKM5M1F/OSz26wCdMVol32nfEwssb8c0MeHJ
ooR74xed+jop5bwpS7THsYEmOiWci8pN6JKynJE/rSXkAUPkisZm4rTH2dc70sV3Bt4IdZEwn526
2etW1b5zKANcakQpShKIp+5rv2YOavtslh/ZoSGjboLM+sIEO7MU2/AJQkHi94JGMZF3mddRt0GW
KOaI74RYLSPgZBbxNU0XPRgTwgtpo18vVmey4fQ7/YsrODkjRZ7IOZJOoKUh2iydBD3hNm/xkljN
1VynBdWI2mfP0zQtTaLBla46BJm/aDQvRvdJN0rk2YvVus11xgAljzmQBZO9NhD/XfcGeesrOfFN
TMs59WPlIc4OUcePTwNaY07VhuDX1tnCpLe6yAd1NjAKvd5QE78MTqOPBm/VvsrBz/WwsDfVOO1n
twplDgYlrhuV2qFLkOm77fokss0JUK6wItNFBzbWJIhruwTeGiuGGCxCaBFDMsdZwrho02mu9wRJ
ugAdEc3GvTlbMPmLuSTkva21m8FrpXHQ2A3mBzdY2Zt3tu0SlJgNOvHNyariVtX+rq1k4u/rWiOS
M7EVdWbAgjoKbrThrgoR11oVdaTB+dZyS/rjNKshJpphbt63G/E7CBObPvYBywHnCKjiq/5mMzR6
b6WyA87DHOOvk7Yataju++5B642g5vYm+SEQFXDBA7WaVO2XVZPMyLnXak4QulOXzzcUYrqKnPsm
YQO4lAx5okiHfHX2pS+CB7kG/l0qG76RPBvmNzRsyIprrc6Yw2ZrW4Q620iMFSZuZmZ23ZYJ03/N
bkHY9RjbtQqGfTp2y3s/rfLuivhFI9vVGVHQoUvRaQkLrByf8qZf+DyWCnhz7ieUACGJuBTajaFA
9S7Tf7RC/z2C/wf19u/O4I/fli/Zt6r6pl5IPLYf+vsY7rh/0Q5FxMFhG4OSvQFi/z6G2/zLJj6n
F29wUifD5d9juGb9BYuILj0MamyxNMXo7v6bsIPKA6kj2kB7YzRtHNg/SDp42QVHXOGDlEVsxFF8
67yda8moWRPuGFBeHSpb2y+tT+57MllIxucg+uHJ/EJmsbXX/v/E/8+laI0ypPgPaNeX7bfGnuoa
ggV7q2TJNllYF3Ze9WdQg+0qiFYQlNN5RbOGif3lVURLMT8XpFgVvlUjRVUEbFLSO/zpvcA34pcH
CAcoh5x7BgeWgiWp4AvwnNaLOrGMiMNj/oow5QSOefnIMLQBAEIPgQvyp9gxlAvkFlEgjnxv+SqG
a4GpC/17OBRDVGwEqdW77Goitpfq2kGxMtR67KRt3Ooy5FgTri01Ff3GW7PH39//y+rN9pQDxGMG
MxDu643J/vIp95lyamhlaVTUbGVEXz+2Ke2IwM8m4jntJU5U/hq38PSBvHwadLoRRaFuYp9mnsdX
0FefiPRNUvathX+c6f0ce1xn0TJzLnawMcYTjqmdTwDOcQxGPZKQKJvMnQ+u1WTHzCWGN91CC37/
LM6UJKeHsfH5TpQXh/F69snJyVyCXjVQuhttWWiQk24gDVOLvWKAW4anbsrhKaEeX6v50Z1JxF3z
oP3gYxiIqApP1+xkaAd4WRomSC6/sUlMvbiySB4OB6rwz8PqaFcwWdY3oznOTawlI1h+Lbd3iSKA
N5IUJP5MhvPPXZHVxrSAegSn6MtXPFHwndSsZ2TLosa3cPkdRGpP8e8f3kuZyj9Xwem49ZZgup/z
htbSoqlKuSHSHH3dVa07x2tau3EHiIgyXOG9Mgn9PN+BrNERcYLs9nljZx8uK7/ovNlhRGUV2b0U
pkK9Xtx42Upgv7+1n+c7LkUSiAv6ckuLtV4+QFmxAehQGEUeRn4Wc2Nk3BJF/vurnOTLZ6MCcy3y
W8TvvCp7k5z9ICkzhg5OHfXRaLWD5pbI7vmO/qDclblvH/rO09HG5tZ+GLwyqirfu0sKw9yv7pSF
082Y7LLRm45d+dhnkv0YIRr3GZYiPKCacyHM4pnTbx63qTaQl5KsO2AMCt/rrO+qwhqB8okuMito
BViBqlfmv03jd35r7rYsoQXcsNxnK4Y+lu08ZDPbezQHEcc7RcZyWcUcSc1ooI4NQnrY4pXzV76S
X7w6+n9oAuE9QCg8N7mb0oJXSW5XlC1WxuYLl402FK9lWvxiEmXZdUwHABn19HOl/zR7laSzufXI
YVjgBJsPWM7RRI00En3qlnt8f+KVAferZ+qx6cBgjLeYbe3Lz6Vzep1mvJZFuFHgy85Fea0FfvlY
jaag12/kHwZrqfa+1+R/pCU6DXXWZbYYSMkZDueCu5Ixsk5bmMFC+ZgMcY1ClyeGV8bDLwY4CjRA
B9siwSbqbID7PQUZWJ1Mxo7u0YwzCVUS+oIDFyHL74femeSNWYvNF58IFEtaGJjPt8nth6FH9ZYN
SN/hlJXGcwcxgE197AJbPEySuoTbqsfU69Ve87v8fpGEYdf0Yj1odYcm96tDJywQm2YVROS+FX/4
uP/+4zx4oRtFitnh5R8XJLZAZs4ftw5UF6d1rW8QJOivjBTzfKicX2b73n54Bi3uEnftdTtssmDZ
GctgEDveORHm8PUzXtrsqBzaqDrlxLeiwgTcDrSwCbYfHnIUl3Evky8zGmnKvbZF7rAxoPBBo4Jh
ZOf5U/owBrQlTK+odxYetX1Ni3xnDMG337/LbUf9Yq5hT80+GEki2HEgUucYXCZmjKcCH1Pv+zs/
yMXX2a2C9wxcQB25N3zukyZnv2OWOkc2r3CQvRiLTiuEfVZHl+Op67XUiGwGL316w0t3ZUluCCZ8
y3isGqXhD24dQ0RD0JNHXuYTlQ8DBD7llxGlM/IClYTOgNQrEmv5Go3ktNz8OJluxhQcWjTdaPsx
DreB88OLohhfTx52zFAMpNq0eTs9cVsVfYeMMrHHrpFzzIjZWZc7TkXTm9zJwzxo3B2MAJo1jv3K
TPSLJw4pFLUoaBSKs8HZ+qhMkQalvXjsedr5feVY3zXh4GYWa7pzbdRFv3/DJzbc2QMAZwOzBE09
kJTzSb3uyV9AQ4UElqoVJrzrEtcfHLdSi4ahloeSDWW4KjI+pS/KXVvicreC+ZVhaW77ppd/BkOC
SZ/9K7Mv8TIv38Pil3I7UaBLMGv8TnqZvu0Hl4IZn/71QHgDNerVuTEr1V5p6Heo1RII3Netv+tm
BZizKyAXmPDxu64uL3Mp+rDS7IA+3IgMz7G/gQp8BYF0PqlyDAXMg8wUkBYD/jz4Gd+1hYmx10JX
LtBqG+1LlRoTcQrta/iLX14Jbw0HW0I/cUe8fDq9QHs+ikkLNa35Xte1OHROM0VBpmuvfA/nqy/3
BCdO3xjOkCEhDby80tLZi+HIII1yYTgXz8c5cJ09WZpTTBvnz3LWmayId0KWyOe37aRhbb+8GP76
QQRTy05GreaBxg4lxMo+4Efzq/61g9LPd0bTYiP0c66nanQu/Q46MfvlxGSVuCv1doJN5M5oqZXq
lSMfSkx/V+jeX4ujO6M5c4/MMBQmOA979PMRP7+8R/wiet9rTRnNjYp9fXiLmvGmxS5ZyOCqyKdL
mpiHIpuu2de9Mqh++moYTiAEIXQRFkvL4OysUi3OgM8dI6+VjRbJSV0SoRwr2XlPr73Jnx4ul6Kh
Rr47l6R0cqbuprXUI3jdIplSWG2jDMqQxoW3azqlxWXh4KfuRP/aTmPbtbyYNMC2MQQ3rwKbG+C5
L5/taEpizwYUjzmHsgOdyCIujCa9JBY3PbSlGa20ML3C6u66tLevhUx6rNAQM2RavvvTeXT7WzbH
JqISAGDnA8enl4UzCL3+3M9abHpqRtIv0Oe6w9Qhj/K6Q5eM+l3n7uuGjabekMHyv+ydyXbcSJZt
/6XmiAXA0NZaNQG8odPZkxJJTWyJEom+M/T4+rfhERklMVTiy3lmZQ0yMyR3R2N27d5z9tH7D/Tv
/9zPsDfgfWRNEivf7z3WGuWxpbd5UYca1fUNS0l96Zh1tVMctzbCj75ntpL7WI3Jxkwn49qRNdPz
0Zg3dA7sb1Mh9qcL858mKCY3nsf/W4j0UEXVT+3P9R//y+H2B8senDB6NitQkrvwr/anpv8BOgJB
6fov4FvmyYj0r5xX4w9s5XhzWMToS2J3+7v/6fxBWB7nQf61OrFtivJ/o/0Js+ynN4vVn4eZv3/N
o+f94pH6+c2q9WW23fTNTTLL2Zdjrl24KVIaxH+V04bK9dXytXarGYkeLJCLuJ1StuTEj680hEFv
bmxOWSByR95ExSQ/p5iDv8RjVn+qkjLWt6bZiwi3VwNMgqQejv+OP3RfK81kGKORvcFYyYyZC/tG
ozO0tYf+mkJSLmHrx51LdpJLz4+JRXWD+Ur1Z2aj9Ho7a414Zopmzd9KOSvjkc6+jPeqZai4j5jx
T6DQs+TgLw0twTE1nOYTaXYV2x1FqvNJaEictjXz+J01ZyPaorzKpi26CqdJw7KqDbF1x3r2A7ci
UvvgzMZQY97xK9SBTmmkd61VKyvsGMoGstcs50KPouKS4iRTu9QlLGyTARFhbBi36kVLp6XZeU6H
KifKquy6orm9H1vE5zcDAsMY+LI0VL71u0kUpGkkapivVd/OcYA1xaH+aZbB3yx9jJ9ibjJbXgB0
KiFDNG7/kBt2loS+WXo+FroZ9gpD3GIgAprSNQoNzak/2e1kXyXllPT2ro0T9LGLMKP+FvihgeA3
kQOtuLF8s7oyOsLbYlFLlTVum6728rCxsrHa1YNhF0A8ou+WxA4cYClss60/WDqZVEVueDTQq75j
/pOqey/Dk763ITzNG9VUbMQDon5kGaa/xAdf2osOezBtLrqlgCTPVIdhUaNnWg6KV0ZviE8jlFZZ
x1OgEBWr0MHKNKHTQuAaVOhRvrdIbuP9SARoGrRdmmBN1mO3R//RQtVpm9b/hHazWF0JK+IoLWbG
hWk0OrgaGvnU5ijRad6k1lfaZcfEn8p6zxuJPKmUfXaPp40f1mZW1oSjyAk+zIi2uiKhQH9k/kx9
mpGQRPvCbvMJt9fofnJEP2bhOLuMbhkHkiYuVFR8dxqnHTbmYs7LpvXlRMsIIk++7ZDUXi1Jk7xi
SKbXRxO1ujWTIhHbql2ql9yLxmMUx+BgpK/hxjjZbbYzc7inyTa7lzTKrCWs4sJ9NYckaQ/z4qcv
eNHimzkrUV4n7phqYZOJPg/MWNPMYKidWaGA7U+mDSuB6xmTpzdkdFvxZZZpehwT8sMCqsNFQ3Bb
atdmaVv9xp/Scd6k4KUO6WIOO4C8yAUKPUZ/0ZMOPwZ1MouwFh3jyK5vuatN5+RfhK9lz1BEK6LY
k8zsAlS06iWfBQcMq/C6TapXrhnMGCXkmVeZQ7H1o6mkB5SYvrZBVsBX7TTTuRepJfXQWeruRS2e
32xda4BJuPi0j/1piO2Q3+Daew+DpxnOeNOIj5IdfWUk3dqnrpGNFo5DIl9J+PCb3SzSSF0sC7Q0
BpACvxG8q+J26bX40sprDYXRkqevU2xln+LcR8oIc46r19VFcRdBQepRdszOfknNIQ8ReuVf+z5u
vvDE0CAEUeNV5MI2qc9PlvW52zIACsQUOZ8IVWhG5hPe5MDqKx0TzUapHa1B2q8jQoMWpd3gXFRG
T2i9lcPXx0YVE3Ffo0tpz9zF7dZj+DAgAvSVtWdknw8bMUzxPrdzJzs4FdrY4D87fDcfvv/Pf61Z
rf/3Br+Pv5Zff9zh13/8Xxs8O7iDXnKt/sEVrlCUP+ebDDFpw9GHoySnYKU5zSb+w/5+2nH/tYvz
p/6ab1p/oDIGrrKG4WLIpgr4d/b3P49x/1s5cxbgwMX/c9JmuEDX492pxEaVm8f+V8wMXhrEtU7y
lFM5JqGCItE+qcbULpiq6y4bFfaBEJHTsKCsaOyIAXpVH4pY2BC0GjedQ1Xr4tkEXp2eqbiwmnNj
UawuaexAraIRlHWbTiaVuJFFYw/nJAD6qBKJKkNIIrokLY9tOk1oQ6K5gd/dwJ464ibIQdE5fbdJ
4goEUu/X/G1Y0VP9kBNQNpyLyG5DIt3S7kGjt3obI8fqNm2nv5pOXUcX2tzRdZPNFKesAl3zmKWC
chy+jNsdTQRR2dmCgsb+ms/LrF8tJJbWZ54/aC0xHDVjs8kQfUVryxjePKW7zdZPk0E/VGnSirNe
cmE27ul1Kk6vlkKZCJF0feEoj6x9fXoNvdMrycrM65meXlWcALy29ekVNte3eTq92HDj7NdyfdsB
dvHiazkzoFCcFgRXX+xP3mmZWFqjPgc5zOLh1YNfndmnRQXZVgMKMym+6qdFx/MaZx9JjaXIjubi
zl/GRQXJabGa13VLpEb6akUFDS4NOf0llqPi1nXrvoYEty58iW7H6mJaIjx/UTnL1/60TOato31C
qsXimSDCakP/tKimpwU2rprExgTDuqs5RmbsSulLoKCYP1+s0yJdV6l7r5+Wbj0xpbaRpyXdPy3v
y2mpH2YSpgKx7gA2rSk2g3Vf6ArBFrFwX7qQ5T97npeq+FK72rqdnLYWsHoC2t664ZSnzac4bURw
IYddqRnjQZ42KnHatJLT/nXaylAYr9vaaYf7a7eLk/iAVYxN0PlzQ9QAdmP9WTdKSJQ4BB000Vq4
nDbTyOvjm2XdYcVps40ARL8OjIqXEOFz9+LIuXxidtK3W+20XY96LLPtBPHyWK/7eeFWqdh26y6v
nzZ8bbaT136tAsSpIMhANFIcFNa0bObBU2he1vpBO5USw6msSPJiyphHUm240srwrJyKEJl5XXVE
v2o85muVUlmCggVV1FSGKiL3E2oTNU2tWnsI0MBW9V708uhQvLyIscrikFJCPumn8sjrHEqlKa1p
ooydEm/6qaLyTtVVBgYDJvGp6sqctKcCIyP8e+IPGfhLX1Gjtad6bTjVbsOpjjOcPnpTp+qO4PSU
guFU9SV621zIUy0YibUuHE81YnuqFzFaUTuii6OOrNSg7pdTdYk/z/R28lR1Ul902dbKFvhimZ98
z1O4ioE6VavqVLlmaxFL/Uk9Ow5SOzfWIlee6l0tK83v0hVpdp/E7vjmusn4Fjd66wYI1qpxgyqB
WK6+9IwnL7PcJ7snvTVUmeF9VlToNt1LuLSWnQKnrBQngQVo3xumLDPZycX0v85OVyJdLcq4DziI
+ZcO6QWvgrMD4qfapL51eCTzUBN2cV40+rJs+wixtNS4LQd8ANkBNGONJHREN/dl0QjHqmE9zZ8j
wlSfKIuxVy3Dqj4tLdK62oXurQvDdRQwJP042ef+NBVnZVE76q4DaT0/54PMmnMGt+6BVUOiGqeM
IAKxqgTi9qVyH11pevmVcHvd3Wm59N6yFnlvUPadPQc1zolLI0u0Yc8By38xzNErd5ETc1Tx1aiu
DSgRSaD8tNzJuF4xGwPATh7HGBwjVmc3SJbKitldtO7GQ+cmQtcGSIA0oZu7MOunudzoduZNZ60a
6nHTTq7zAPlSVuHQNdF1MsjRC8Uk1V2pwcNFBwptc5s2WsVAL8+t2zotJ5/jBh2sMO6WZmU5tlik
E1gzdGjW4NNQEkJQhClEzIfUczN8nw6VPkhNI7rKbTme7nt10TseshbV4f5lM4CunBh2BMy/SlH1
2pHKGMmy0Cw7dBFzj3GERY3y0EViVs0KOLivVZI3WiQGIlGjTd0n09MaVknX0jrYkST6HiKezxFC
HAZfYBlFKsKsQXe4acvG+txIjUS2Ph3N7Dha8/DoohzsGTLpubfLDAP7KUTV9JtDx7MyAkSjUX0x
IMAzPk9ZkYLuLqpkTe+FUndbgyLWVx2h1WzyZOgel3Sexj2WzGWMAiyhDCVdbZR1IHRsFVHWsCzj
SYy/gEHGLpIbtXkbdeP8Rou1QDwfI+KUwcAx+0uU5uaZYaikvyoNzcieJr6W4HCqLRlPBVSYTWlP
/bytIk+8NjWgM3e0nX2C7frWWVxmT95o9/ROM+uieCw7YeH/R7P30LogtvAxelNyoVhz6w12oLjk
hOVJP6iMZXqTueCrW+naBMV8R5JXT5nlw+FKwYwapYwfK0IDXto4XSGO2hfXm8sbdPVuTeRdru5l
3NTahVYb65InvfKpQbGJuZtQTSKWN4Zs+/EtNZf5GT2n/b2Iiqrcjw0H/4jRjo4Z0U8QD6NY/Cti
/T99tf8CsPa7svsieXlVP/v7Tn/iz8pbc/+AtsjcjMoaTa2He/Tv0tsw/gDvBX6Ef94kpWmVUv1V
envgo2i48acYXgP1WOMO/y690UMjtFj7dPS3KZf/ndIbVMBPrbW1Db+W8Lw0GAn5qqf//YeJozfn
Vm90S6hYOKqdqzk+znakIhq1ajJ1QWfqvFLmWJJspLHoRnBwTCL2aOWS4xqzt+3IalG7wpGy2Ml+
0YeA7gzKfpIhWn2TwSbEPLFk+gV0aTejsHf7u9gsnCyYyzaOdn4fcYTXRKL2g6zword1wuuaa1nl
47Fg4whk5GmvBEC6KJX7qDhWsaogLsLQPdfHftID0bhdxn9hwDZ125VeXpiafwQDKh5z0WmPRdfE
xplVR+kDWtvilcOAe/C0kkZMoenbYqzTs0kg6d/it/BCp+uWZAMOIL2nk1c+jAmTg4BD1PjcZbl5
PmT1iiNKe6TglXSHL1FigbHAS5/1e5k4lr6lzEKoX7eV/yZbMXyaXM22j1UzgsAbFZVLRYEMVqAy
Wzws9sx+1Omtd++2FdNm8DTS3GiFUHcolMTXsvXrQ+s7qX5uc+T5CpJAW8D30gotx7nug5i0oMcJ
m3W5T/AjsCYkBjpRARzQRdIkhuOKSmD22Jv9M86M8Zg1ivYF2mQPMPOAdXoBn1IGVbEw817cPt2n
tcsmVrfGRqT2eCeRoh9RM3bPjSHqJkwHD9MedGcUcNLrvAbXyILRWZCMfGlnkXGF284VdMp8lM4W
o/trh2xBm1an6I545rInF9pzvrHzzq3OB37cfWcVK328EwDt+7mOVlIRPbvABDoybQbEbtfk99lO
4Nmt9epM/teS/giz/CzFzY6wlR0iLXPneqwhY27oV7YPk+cv3wd9nm5l71n9vqhsvzgmUd3Ve2Ki
GGR7EZzXGmENrR7QKXfSTsrXsp2r77HWjfIwIH1a5yU0tyg602vNqaJ+q2YTLEibWpN5lme5OJOk
j1FJMZ2+FEvdl4e51pS57fPIgQY+2vOjnww4M1GazGWog/9/nL2IfAqz0cxuZ+Kp/dQi8QKCYpju
Q4Ffnn6mPSn6VZM2PxtL1cNHiMjxxjmk6ithVsnIHau433ppVNc2+BaKFIzjYLDjxftCnxXfK895
Nm4zSFTDJU3iVXufuArdYmasJpumbzxUuFke79xlLM9LVA/Dzkv5i7du4y94i7AuTpx0DOZ1iTnE
MK7TRQLu7kHNbJqsJZVDpzP2MAm9eDM49YkdtKK5CfQIugllHvKEEdJ/HjRt5xp03myz2s3a6D9V
5jrEj+eydwLdGA2ew6a9q9RsXGKKdZ/xsrGxlj7SNajECo2blPX0piKK4E2xQEcNbBOKQdvoSU+o
Akj4zlpP43VZArJCMGA4m24xqFuMTtO+gpOwwJ6bmF7A2fteuHBgvvQaD3eYlAwfzmoImWU4Iz5E
iGH1Z5DTlwKKBueRnTYu1YM/I5PczlZbt+dCUU47rZLXKRNfKywaOMIoNEAU3flmFH/1pMnqExDF
hzUk9vTF3Ti0QvKgHrKkvRu6rE92BMrX/U0Xm9ZVM7NO33oO+J6Q6EVyAl3WFW87ID3ZdYtF9EDm
qkYP0LOkZdh4rXrC/KfOse3Oq5SlHK/nvtGvElUqtfVwT8EY8r3kRSJDfB5I9OV9RVJO1zjiAJE5
SC2xsoz6N2+YNXc7TrRW7hLTzNQmjfXlM4c3/amApFwHoML86r7BApngP8JOnV6PYK3m60Lr8nmX
jw2Nksh0cauAajeWXZsvhccUMvevFYgDJDmiioC0l7AG8F9rjK2AnLRJvFlal6kNEC7CoRZbzlkw
taq+rNvSgeLAS/alrbhWG61L7erc1fT6cz3HZQMDxq4HUO+i5cpUDeffUAyg5gMyJgx84rZWaJui
dTl+GdTp+oGjR2/tKpW3GHDmLjvUflY9K/QLtzIn8+cI96Y0NnGboLb0pGc+zOngFGcp69blPLfR
clMu2J/2fjVk+2iKSor3umTP04tMgWJiTHPnTBPHOdASJo1hVNHSO67CDYSfXSf1g+5OHEbDvi3r
a3vBJbaL89LSN9BZ2huNG5mHzsCSNtdpKjdx0vb9XjOq4ew/3dI/u6UUSL+r2/bshK8/9UtPf+Dv
ss0BB4QOi0BQ0tDRIv1v2Wb/oVM1ndiMqHnXXuq/GqbmHwyT0N5QUumWjpn176rN/WPta66CTt03
cCO4/xaY4V0OGVDh9W9ydKSBfDcBYPTneWjaTVHPDnmpcZb9OuUD3msSMoZXAvtqMApJYd3YRmti
kFS67Ldt4Q7VMaGn9GJ7fTEfsq4dyw+kOmuP9sce7vqdqCCpZV3+jfri5+9UFGWjm1N+ucxzfV+Q
7/5cj3PubxwLsiBmt/GTP+b+E2Y/46/Dx7fpv6PX6ubPD/mRDfqzSO3Py0H9jORJ0MAmmO3nj85H
E629m16W6Ed3EWEaF7Afk0AzE/0GgFf88sOD8v/5cavXDN0qsmB0ND9/nCgmoKx5SvhMjh8wjlXx
jTCP8gsSOWa0dA2///7zfhbO/Pnzfvw8nrgfRYEiJYwBMcmlYS4xxgm9PjhNq++9lP/4+0/ixPGP
e8hvogGPDhEA6juJTsx6V81LBka/7C5TLSsOaTwPH4T9/upBQZ2zHm9MdEDvPwQvrN87bXJZeX21
nxmNvSncxhczkXIHU3bNS98440bljvnBr1tVAu+fUEwFvC58KlOPd9exzRa95AxyGXEoo6KCar4T
2RjdeYvt3ZVTPxynnCW5yBztTqZV8++5nv66j4TN8YhaNu/JuzfEd9Wc2Tqfn1X6lmpz3EcjqsHf
38JfvAsGqFx7dU9w5HwfgJXZHrSFKr5MvMT+1uuztjf0Jb2dsiy+NGvV3fz+494JNk8/ChaswBjC
xyEfWe/2D+dHkxYLKsroEpZidVRTrT1VJO/eVLqQtx52+Gd/LsjvcwQtjT7T2x1iaEwdINzm3e+/
yi9eE17H9f94hHHzvbu9A4p8HYThZccxMOzImAHDiMiAemX44Br/4pPwLawCfYFKkDXn59/cK5qy
hXQvBrOLnsSUpAeiOpzd2DBz+v1vOr0M755ZhDlM7CBPG7QL3l3egpR3iWTsItET46HjUn5x68x7
oWBZ+vORCM/ProzT1dlcZF+l1mMKmYF0ffn91/jFm2Ox3/BLSatg53t3aXH72mXtGBdm3c855DB3
DmsAZ5f1ktXbgo4wp4qo+LzMeXEocDN/gJL/xTONvwQpEfsK6FprvR8/PGPFEqfuIMRFFWXe2erj
AksSuxu6m2onUdgdfv9rf3XRadAJcpSZi+pssz9/Xu9bMRuveWGhyPGCQmV2gesaIm5Ay7N/Ggcx
XSioaI+J5hlnmizFIySkPvj91/jVRf/xW7x7yljopdvX5oWauvraBFZx5adSQAwxnVvdbvXbMp2H
/Vz59b4DfvHBk/eLrQBpqm6jC8M8yKz352vglBkUmMW46KaC/J3OtM9ArJofqWB/8SZZf46RmYn+
OX3+8c52o5J6XRsXmtS7rbQHcw/OUw9bo+w+QEm/i/89LVQWtHX0p1Ro65j55x/kRsug2QjK/XKB
HT7Es4vABFXIThPgL8kZitQlp+XxkJizuSkt8AB2qnHMKgu7eXDHqrqyrUZcTfnIId+0lTd/cMPX
d/ndu45ZHhsf/FvBtP7dY+fRDUMmOV0YtZovRoUpFt5ifmMmo7OHND7dLa6KXmXl1h898Ovf/PMn
M3/HHcM8hfLJOMk4f3jBELFpA0jWozYn2bUkZXWz9rO2zgDdQLdzwIbuzBE9dZmjl8l8y3coDoyF
aRg6qoTFihXhgyrhFy+hoSONxlVCuggl5buVT0z9WBEgfxxUle84DfaXUZH490lRmxsHF+adct3+
zDdmhkt0DXZoxobPv38Df7G5YTfBW7YafAWctnd3JI2bxa9K90hzsr2khe9emJGUVySyQdG13fJO
s2prP6WpeQ6omqZjKUqmbKTZffBF/vmenK7Eqk4XAivau7cRcYIYjN46yqJNv0vHrjfAyg5GVjqb
fpgJBJ2LqdtHnWrOBG2Qt1pI8WRBgQkNJiqHmHyZoBwsdYVjzfrozfrF04Pg+XRSwiH/DzsAQXMF
F1AcbTOJtNDv6fD15BodzH7qL5viq9SXfEuRBYdnwss4s+KGUS+ro6y6uFlZVTMHtb+VLzd/Prk/
Hgh+cUCCBrEakNk06XG7765XZKF6zmb9KPoEVLBwC7qbSas2dUftEdV1fjf7rcJS0n5FG7oChir/
IJHg3cYqisUHlcmvnmW+js3JkNtI/bk24X94v+qxRe3piiOAzmivXIn5SE1gRfsJAM1SdfWDZc3V
3UQ638aqyytNsNf8/pL8c3HhithY7khRYAV8H4zCWBRQ82ge9aFzd0mSw0qDQZkhmhHZcz876gAR
5Rn1v/XBRvJOA74uvHwyn+lhCsdI9H43TUqr13PXOKZl25wxT0z2Q1S5O9fO9dscL9kXY/LUq1/E
LMiZnkhMHvnBTT2ic7g8m6Lwuw/Wln9eC0RLXAe4AGtK1PulBQc4c9klPSZVtXzVlcGjSjgm2KUs
stpQ0OKli0uJd+ZI1W9+fx/+ua+uiul1NeFS4Ex49yho8WhlyGiOngEzpxvjec+kN3v5/Ye8c+Gv
15xPYdiEedTjur+vmOykq81miY+LO1dXM7pORvRahvgPLSlkX2uX8zjAR5S0yLOJTF67FnjIYzK5
8l4sz0iDoacTeRltf//NfnHp2Wp0DGqQe+mIvFtRc1nnjuKLcXXMs6kyiqsCnstOTmAKvNKdsN/J
MuSl/WApfz/mQtzGrI1TLR+Oafi9jTfrhBcDsD+nrerBQQWh0YX1OJTllolxnWzyUcLNMcdo+ujU
9860uN4LzroI5VxqeDbY9z+5W8eCwMGOyrWrC8jnjGHHpAMjbHwmPGwICfxstsUy3UZD4xzHUdk7
W5sxpHKcCBggZDeKeGassrK7hyt3TT7ecrsgfL0smgHA2BB9Uxh5eqYq5+Skp9uybvxQqVbbOvzH
D2qFf9bihH0I3IBrtcBR9l1VCpSKGVPvnpvN+n7kSnmbJZZir2x051thLtHt75+Yf74w6wdiPmDh
5NT1PruOx6UwF8s5n1w/2kYwvnYZA/8PNthf/CreSlw72NnWE867t1JP0nrRUvu80Ax5M7jWmntZ
Er05G0Y+M8mMtfvf/6p/buguhZ4PolX31vV4/d9/2BHKbFRUHeq8Q2S48YlP3eax4ezIhDQ/+GmU
Ku+qO3pUlLy0C7lv/MD3FNeG1Bj8EM4WW77V7ZqIyUsITb981EuHORReIWZSjiyWR7Nm5ULWtk6t
3FEM5cFZh1kmiiE0/hpCQ33MFvOsPU2+lqmJ+22/DsRwOSTFJiW0dp+7/iQPxTo860kaedUm5FP3
s2VmS2j1NTqTtsnF51Hl2cUgOv8bEvgVNQP29asxWe46cnY6QJwe6dRb2ub5N1X3hGqTp9qPgeUY
6VXN7cIVGndEvJq9WWShmgp7i8YNJ0EFqu4b9LflojCasSW9RCjIpURnAdCZyGXC/EX4MipGQOhO
LfpvvPzqrcmX6ZitamX+2RHgVZ/3+Vtbl1O3iRE/vuInTu84oepvbTmZt9BOcxr7tSJCJmK+/1J2
Rh5ttGxZmEHTvvqaImEFvqDp8otVGPMUVGWeC3KC9RQolJXd9nkOq9NFZPNAE8CM9xIxJswQEJ7T
cUmJTwsVoSnI+80JSHok0U9Omky5eBVMr67uq0Paw3o30RW9Kg4/nzpUSxKzm+PzBNfM+rZumXcG
JsY5dXZ5rB7Nvi+HjW90Y7PD09E0W3CR8YI1IPUHcm9TsJymoxJwZYSSv0GhJM15yJ0nVWbduBFs
lB6ppyV/BPm/T1JoMmNYNrqoJocYLcCx0iyG5z3d3jbs9BykO3KuBpiQw5zatMt4ZB4y+3HQlmyF
m1Z441kLKL0IGNLH2gbqfFGFdmPL60INUE5xryfNJtMS88bCLIKFJh3G8y5VqICNeW6i0DET8iay
WvF9GAvm0VaC810zT7N62tkS9dQmgRdBIgiq132sZd43GwUcg8Cy49lqIbEOgZ+Xw2deBizGk25D
G/dt1XZbuPXzQbSieKasMuuA9Ue+4Ndfb0wJcyMokjk79KarPrM0klYdzZN4KEojfgIWPkH5aCfx
3SnZbQM7bqw7lQuTLIyuSnoGmDMDbx7OZe1XlTYqBhz396Nuac9eLPj4Poux+9ROPh5zr8nt/ZBw
ag5UNzTZWYS5MTnHHV6RKg+JJSUIsAfUi69DI0XZzeZvtZMQKtAUOQBxOK3GPhmRDYB1WoASgUci
LiyqllrHghOXhJTzCPVH8LJVgkkJOm/gm1WDjKiaBGg7ZcOrlwqlLtuYnxZh7XoOY7ui6PtNM2PA
5zZUhGeVUTa8OOngAkyz3PiLu9ii43aJXN+hv4wurFFfkEI7K/zW7uSz9IvMY3Yd5dew1jwCXwm5
c8g+j60LkYNX3IylHTUHo7LF2YTHmWRuKIHedpm1ogj0qVRHZNRAi6vV1rFFSCdfLCdK660gWSnb
RArw+WZsGFWemRWjUOnB2mceF413IIZNHEQSuVkguJARbQFPfiaWICHBhKkizIFRr4n2thKWGzn2
sHZVIyig8sUDYJ/UHsEvXTKc5JB6hZOoddxiy4bpf6sJjrG2OVxZd+vXbuEBKq01NAFI6sDB5QYl
/5Ky8lggIV+ixgIMPdMa/7a4mXle6I33gKskI/WLJ1IPKubTxR7Qi6lQjToDip2MmWsIZqa9dxxG
+5tc0SYIOsNLBc0ypJ3bvOlXmWe9ltkoNvpPSZ/ZWWiMFZEgRZZSl/RGOV8thbZ8El7L4hMNZnEW
pRW5Mn4/avjvLHsOR8tBKOHYk3abyonjlTNTaIeQba0lyExClHpCPUqWn6q6dUSrksCdfCISQSw9
2ybZvlwpGyZy7KWfuAHDXSRd/d5Mck2EHrz8OSyiUq+2yA+sdOvhpWoC0mJbHz2vEZc7M0rce4a1
DqrKillCSBaPecFEfnn2kYMibfRz2Qdi8A2o5Lax6HChyQ3aIJZoIOoOHtP82WJnCcdRiu+2NyaX
xPkwm575hfWZTebBPcSZ+rFNFvNl0Kvp28RI29k6sVZ8cnvJQoRh+rPmWOMVURAAcyNstM4WZ4ID
IdmKFrAMxdDJMJ+ZTu86kD+3emwjF2ISzp3x4RvBMKiheQbEexgL3gNXu6k8s2MD7PLxLPFF+mha
g/FKQ1be5AzTcEXok3NXSRY08BOLy3SNSvsiT7lziLCXxN1T3EMVJS6bvRLEgYw2i643b6NOjUg+
ekwY6Uj6QLrFMef0mwTlON4zHspqU/cqq85b2x6f/LF17C1EXDc/6PSDnlD4Z8OG96rvDjN+T3Wc
vVh7QC5gQ4ztBY4elDRADhCek9hQlvmnzMAQEMSNdK51jWiZsC9WPU866Z0ROoVLqkThFSkPfT8b
F5QutO1TjagdrGkaa7eN4h9JqCZVFljTWL1ODG5KVK3su+G8WKoPXUidw6GesvJ8gZEzkCmVXScj
o5VXpC79mcGO0zOD18v+fEJZTDxGIqomtIzKuyYVJcFLJiKWdHLzxBdLK7JmQ0mEorIpxUyCUuoM
z5lyksNotgQ5NELApwVLod2VpHigMEAk8R3+fTeHWFPgPhISDjUC/afCpiKK/o4z95Ju+PBcQ7tm
F99aZ5jGneWqob0cZ5vowCj3nbOyyYGKM1+1BAtabn8DdR1dkVxSf8NoSUzQgDz+1ipc7aXCOD3Q
UCmtAt54rbB69T49IMMi+Q/ZStOw4PjpvXC66apglWemRdXOptB3UEiVJMQGuH2un+ucSRa4z+6I
Qq6yp2wPC8bvD3KsIQSXpZII0m2pWZcG6w+V4cyx4gYlIdw2oeFGRfXjS3ByE0/UgBQK8uY2qwG+
4e3k0QymPEXuG8O18rexv/SfnYpMo2BokppWGkOpbe7Y6qltDEQOkUsG02oNjx8TXTnfHQTOZVgO
FD/BNCXmd6t3x1ubYaEXxGaOwMOylXM7SBcHHeDurA7UXOhAO0quYCg9qmlkNyPbubfMNfGIbmRQ
FnnCfoq1JMbi43j3ZP7N9zON1wdhxJZ90MoaEj+HLyAkhS7rZOt102CHEcScY0eeDWkFgo4/ltz5
1VZjV6OeE/bD1MbTA9BRkQQ0M1n/FjKAoPhCGb6G5G2MO9JYOnnXkDAAlcO21+gxx5arbXMhZzIC
VjyEpZsSn7WW15catUIdTin66qDDWnDrQpv6UqDL3nT+Yl16pk0IgJF38Z6KnjVlHFvsU5bQzSvN
H4dlJxs/0wkVx+0ML1lNZKjo3rSF8W5f2v0wkN9DYtTh/7F3HsuVY+eWfhWFxr0r4E1E3x6cg4Pj
Db2ZIMhMJrw3G8DT94esklRVfVu3NbgRPdBAIZWYZDFJYJv1r/WtRMHItKspHbyj697essjgIkyA
b8ybMLAQAgItMqCjlUbwFURKfl9ldrSpjKKmgj4EY+Epcmaf1Fk+JVUxIicvmMCIAX9nV8R9805E
vpFJVYVak1J9FGS9+4OuowprUNDmqZfjpFlguXmnngHOaKFfuUZorakeNHA09HOBXXQOzIcCBv0T
ltKg9VO2fArtRYupKUroxzFAVeVHJwgn/KxdPKlrxFHzezKVyUcXj/gBLZvfCfYrhzxJwtK5dlsZ
Fj6efoSfoSL/xYLtlMRIO6IUCwiaZmVrzh+VOidXQNYmw1g3IEdvFCsIX6pYqmfGx/P7SInVM7lk
/eBkPcT2SpPTPex1aD3l0MJ/H1NbrtRqrjn+TMO0pR0nD3Y0jz0OZeJudaofVMqgOGxt9UYTm4Kj
l34GJsM9wU7iZFfFpnNivwVMQhzK5ogdtdjo9F0CwyNaMdwoabFvhsfCCBVroXRD43Vk2n3mcL3f
pqyY7nMeqswr3I7osRj7Eg5xXXTWjuU14Og3qUq6npOsPjKGCcTKRW7mtz9Vjcq6bYzfm6zjcYiM
djzT81XNm6pthzcdHBIsTzXUvo8TdnycfnrlV/VEDtbVu+CBBFGZrcN2Si9MpLMfNohu6cHmN3D/
mUO0EbFKCCBUywI+PPE76YkKz/+usVNH5XpVtzCp6sZt1k5VgxkX2UjFlOGOdB3q1UjIXfQmoZoo
UqYTAJSeJ4oEW+oHMIlDWvmC3DPrJPxC0rKHNXuv1XlZJ8ZXq0l6Y2tLJfiRqYMGjnqiSZHwPF0j
vMcXqN9TvOe3IDes72RbI2hlz7QoDCDR2/wK4xfjbzMbMFN0R2QPtInYLjizxU6ou4N1xvq8mAwD
h4KooZ4MLiV9+Bk1rYJhuCo14hcRho5V+9O06C7+RYdwer+yFldjrxkYHOufZkcuOfLH/NMCiTuS
DDqGEDmiVOCSLBa/5LQ4J9shU29ZwI8GNPhirST84L62PYuEX7WL+XL4acSsrAhT5rz4M/ErYdWM
aCjRfbk4OFO7EI81VVT87H5aPCf86nwlM4uXQ+hiA6WJDUuoTuQ8A2qyWEXB8mAbFblZHMyfZtLG
7Dkxk+zAZJpzKl3OfAbH7LaIzOHcUAYiN1ZJf9m66yP33dCagtr3nxZWhUgKFObQJcpUO5hck8Xv
Ov+0vo59zJ2yXByxxL5qfZ39NMrKMnEem5/2WXVx0v4UbP4dcPgrHoZFVPv7fOX/6Md+AEX9l/PH
R9N9Fb8PGP/2ib9Z5iz9F2UxtjBBBMfI8EX7u2WODzHTZL9ngK+6Nuaff3jmnF9I/sI3BprDpI1P
+7tnTuVDsEiILC+IkUUi+xcYIn8e/+KEQW/mGbUZc8I3dBaR7HeCW1eWUTIFhu5xTAWWrlpc9836
GXyaUVbPXUgjZFAWVIVPEgxhaBCCiDNObDkURCt56eKehjkCZP/FOOCn8Py70evyfTnQFh1whwt9
5c+2OQnzXCnMQfeqVMpV1w7Fjivesc+mzyXsQ9VE8A6WgENUNt+qqrmlS2bByMrnaVamvZ3RhWMy
jaycJ2JNCtqWZGEKzy49mic7zMhGIOMwxHYIhQatZ0s725hQyFCI9cT3CFRma9dZNKvUQBckm6+B
KAdMkq9ENVOJZijHambX+G97n4avhp6KLx7Bqv2L3xff2azL4n8ur+43dKsmDqPuf/3xH9tf/xn7
4PI0/+EfNkUXd9Nd/9VM919tn/GpvxoNlz/5//rB3/rjH6fq6z/++q3si275aiHf1u9fENXgKfu/
v1enLwzL0R+oPD8/49cXSnN/Qa1dTJ7kxxmDLxTcX0P7ms2bxlzT1VGrHf6LIctvFlShER2yVUoO
GaKqtsMs/+/vk6B6ngcN5yoiMMzLf/GFwlv1B10Zq5cJV2rxmgH1YqD15yErLiCnVkY74PoxDF6d
pCYxVG77oXS8lHD7BYr9vUrJJ4HA7JQpWrfpyv6g6PV7nQ/7wBp2dduGKzxx/ZZH0tca6DolwJd1
bQOUZa/xete9i7kSp+5LUH8sKcWQ20AdJoeJu3TWWy9Dt8RsjO4yKPHjZMfdVbS1b3d6snbt706t
fxtyDblM4iLIuxvziz31h++h4dJqu7RXEIAan4uuIMKumw07WvMM0tVDJ4lWceASPRjkFTb1kVSK
4UVGeSoy2g9Ee7M40q2tSOXYXs97DmwcEDXDq4yUJEFJbVPUt1+mPr+TDNykiYPiGUu/FsOPerSk
j9iL0jF/Jml2tVL+WqLKsoPB+R7Y0TsOyt6z9ManXfgH6lC5Jlj82jT5rZ/yYu0qwFtM95sZnwwz
3MfR8yjq4T2BYrS2lyxOb86Mj2RIGeLEtzl0E+76MKzEY5GgzhGpgEJAl5hq3zupFa+rNqnX1VxU
KK/zq5Vxy8hGY6sQJ810KO06Iyyae1rWk/Za0HRqDNqVBrn1rHUYdspz6qI+Ejh8w3WfrdxqPLhp
SIGxUpzNZainNk28GYn342HVFIIUQQJOO7/DvrYhPrMlSU5P73xnBNlZb3LuMPqhbQgl26J6aPoE
lglxGxGK0idPjQwl7G8Mcm/CXoZDDl0OjCNWTqaTemKsshUZ9+PB1d2lYZkuKN4VFC5Hoden3LV5
dsk4v6g6sYui0R+EE4sHGptDsDohAXzpFlutn5+FER6NlMhDM9d0jNSfcTYqa3PU1R+CdPSK0bnc
DUz/UKGm4Dl21NArdGJtZRzre22Shz5JgGaPUbDOsxqwLuH2NQg6BO3Q2FpWe2ua4AeJqrPVVy9F
WjReUxpyNZpIGZTXoYxEvjbYNteGdvJFYI5rGE/nuJl2E+1OnknnY0Qz36qb+ouKN8UXFOktiRfj
5jryw4i72a8zW6zUEl2zrKPXlPScrjkhefSYQkkSIqe0p1glc58UkZ3tLJp8MuYNr6A2Xowi32cz
FZxTn7zJXk29oKmHjaJXz4S/eRu18sK2YwN5C/INnRfcrfozhYFEsWwr2dAcs3OTc2bQrxRwQ9x3
CT6RvAevkRtS1VB3oGgmNU09rTUBXixhz9LngWyYDSRmsm9SjfNVETdkezsBjjbpj0R4nyx0EK+T
+S6v2dJlxBQp5BJgJ+M3t0AO6vp2RXM3bUC01kLnO9hjDbNyrNd4Vj4RFtjqYirt+6zwwBlxfXBo
8YjHxkv7iZtttomyK7Cemsh0TEj7rgiE77rviVpz6q6Tb6E8DT0jDLKLt8jo+nUG7mJlGE1x4ubJ
0btP7PBB14ZqR9ytPlkCXBnJSWqkZ9n6mhJGe/Jt+yYYhvfMqqQ/qYH6Kt3mAVjigiABnjX2wHWK
0LxUnYtCOZoFGxJpwZ7AFKcZPdkbYgTuwA0ZmRVhiPZfj6rSqz6P53SGP6gSUzfaOj0MarHhQahu
0hXHqRqObeZ+n+3hMUnkc5ab64YaIY8G5q/YGigqQ//YKGFwDa1qbczawRimI/FExmYmdGjLokt6
cnT+RaXYtV0KPNeUctuWen7WwF/YAo0vDuN1XspdKYYbnslLUqasBcScd71ECgpJIvamcwBgoXkV
JNvdjKLZ5+K1tjpkpHpQvmiJcLDosH5VmpN8QkTID0pBRZI6jp4zN+NJyYpi2y8CZGsX0kvgiPlk
Qv1pKB4ATaDh3dOxuiskyIwQ4D+LPmCrASEGVPn0GGT7uWxYv3t16J4nS2vPItTIwc2buS8O0SRb
ZUVOt+WWTXWbNA3p97Fmsj/Q0CXVufqmpCyfU2ql59SKrqIaw/WQde1K6SOkEm4ovmKHV5l/aGlB
/0PZJ5QrTZdsMqyPoadwOezabYNba2105g5bzC4qhS87gvBBOZMj5XAYWQcZzmtbjS8ijp9nk0bC
aMgPqUj3scniazYVJUFgCqwgor+o+5pshzrIMDtagUMbuYWqN4Yz8Lihor+62BQKe0zdn+POeWro
j5QLbSOV3xUQyHNIYabZrWnyic5VqHw1bfak2uDlSwOPQtTwMFEkm/uUMqnQOgrUZLANPjMg6LMw
ddpWV1c1DXI74GCxrzc9Zode3huD8jbGMz3ES0lT2XykiujWhcoCIPXU8ulQTM+uyw40zAv/OGAm
arequq3bmIhgx9h2pOXJnxo6exJBWL9oLWWnFWJ+Hef5xbHgiOmy42RR5exXQhs596HrjyZWcJK1
ySHjNvAZJ+HgMzIu+IM2pjXqtUk3ByljQyvuP5VIz/fzJNOdiAy8voY2PS/Z27eJAsg7JWXePA22
15hXM/Qn0yTih/u6GpQHXRgveZG2j4ky0KxlvxQQ3ffAXQ0/6gC3hTIr2M1ZZEVqdxvir8RoZfDu
tmjHdgUOPFRk7hk1WWi3PIwKNOui/kKT108BGWQPxgZJk8n8SFCOhsI297kqlIc67F60yWIvs+/x
Dm87nMovRljGa7MRZ4Tugm7qujhIlWCZXquDV7XslhmK7R4HBnFMmkuArARleO2K5BC5yr4f4VCj
TJW0oq/Mot51rPEaRA96ndepXZ5yyN8JiWUjM5/teAGlLLpDRg6SEifJgB5oYOtnQ6yvUTh3U6o+
5q4Biimn3ACMNHP9UV4R57dUtvE+WiHtR5TXTfVaqa1Nssyjp/Kk9GIzhtG6sHgZ3ODqRP0D84D3
CX3ZnUb2VhxsseLHhvHUZggTKg6BORGeyxzXQgJcuSTY0ckXowXFkYwFAgriM+ElkAtBnn1pbbYt
tVOhOF4MN3DqhxUh5p1h3sIi/pZp1XFu6byw+pzybc5LIS+CnTPWDrd50O8C+srKWttmFCBw7PJ7
yzpwcXO2VG7yKy9E6scTjSGBMd/j27zoJaOYNJc1AcL5iYyqwnciiUeilu/qXj5zWdQ8Y2JD6ybr
2hf8vU3lM7Sto6qwn7XT/GMY5DmmRtWngWYVFO0OUXxPzciVh5ojX1yu5xkedO36srQ2lBbuhjY4
x33z2bT3QpEPFeJq2gZepT+UZfY2VOFLwYS46hx/cJv9LLJTHoq9TZq0hgg/iqTxShAa3iiBl1RK
7I9tTcl1M/0oU+fVzNiqWBtSq34r7ebLUIKjKWnQDMpTSzeJ1AgxxgbN9xqFgNU2NeX3QeYbdK3D
YAxvc71zFVi5dchpvvH13D3p6QVa1DvFp6c2PCnGfWjNd+XockM214bR+g6wjAY2FP3bvLw04UUq
C1k5NsfG4Gwzhf25T+MPSmcoRKQ2uKFV0TOr4lOrtZ0FD7hKz8TmAnLVtenRssDfq+DLTIr1o0h5
sDlNG6fJsjlRuee6Lq+l3tzhJfdZP2io5w+kzs0c883c3OstgA8lp/dRy65ZDBNH1NoZhwQIfQ3t
QbCZ1Eq5RkYBLzm90cHqB1b2giHzTDMI0Qr1aGv2c2xETwSUYipoKZefVOqKVTatuL+VqvIWU1zq
DaWO+h71u6nXr/b0DaOE56DWzmM74XkROEzdfV+4zx0TYdp/+sPUKP6o6c2218XdoKtPdfVqjxC/
LPcbTxLViV16r9HkuhosTCRcRsKNjOQnVg/a4qrU1zLDOBdTpW+LKt/No3aBf3aT1rzB7sNgifZa
ZkySMkL7y1rI9E0/PcfCXW4UlLmwjYXLYzm4byNnpYStTCnEKStsKi6eEJC2laAT03RjCpGN4b6g
WhdH/rUeFwm4P6bsgZFg1m4MbAH9aO6DOVghqbwNw5UB2GXCwq8L58GlZSltMEAHGA5Y9tgzGsy+
WvXUU3eAMccUX7N+jIV5U5jp1ngZWPbusLHs2rk/l8wz75oy+T6WpNQU85mmSnNtGtMG/xRY2XYd
BeJiyniTOt2BEe0GzOkPVy3vRuZyZfWqJfYX1o1dDkwujJXxEqrmKpLBtaoBYLSDTpP2gdsappuO
4HOa8J8x8GO136vxgh6yvhd1ybCyLfei1LW1zGxtLWR7Bve4jTXGMnW0a5rmPXXES1NZ63RKsLko
YKacRovX6O0fWS73QoYXs+FIOgsWG51rOoBGyZg1Sp11UMiNUKjHSuXgYEypfoikW1VaQLtYodyn
go4FW2U1j+2h8+xO6ntVgpSgTI/mZecxqKI34PYctob+FKraparr52HO8jUYPHmoIIKsg8l8NrC4
rPt0APisJ59dZTyU+Ju3RZfiveYsqROb3HIyfRpgh620oN6LHMG4F80rtqG3PKU3jwN8uGbAlq9B
hX7LubQiuY/KIShxEs+901OhZ32GsrxX2sL01N65NWBb+WrLVKlsrxps6zm0LqmhFKsE1O4CZOKN
ost4Q+jfotXYbYn3hG/CYhkQrZHvbIqytgkBYVhE47xVYKX48UCPpqxy1HJ3BHlvJcUho5KUH3kc
vKhq+BjVdsFdBV2er9ZfIQlIxtUckJnp+fxyhlUjzACgMPwih4bulY7dBrl+XosmvMsS+KNSuy8c
en4sdxPEbbXKMMK5Zf2l2wj7DXO9rFRx6+IWo4w8rfxGBsXZjjUuE3Wie7ZTC28cps6HoOaurRK7
RDzQ/MmPlMLxcT9pOXfIkNPKWI63LkjRbKwhOGG4obtAr4R2NPqi8MHb1avElRhy7UoF9cU4wKzr
jKTrmO8tEVPNOH6jQHLtKIk/GTwb6TI1c05ScFFqtYNl5j8c9lp9yt8j6oV35VQyy64TCctRG97z
WD4HSbGHTczVPaQ0tWVrw1UGLko/aQOP+VhoR46mQO5Yq7wGJyy0SHyxxgkLiru31fKxB9zkbhia
84xLEe3ZWnJhc/Ng2stvU+MoXDo+lKb4Q81GdTOmQ7alPUQjMYEGM+IrBFVVRcE+TjI8O8oMKLVx
mLvg41lWj+CYhMF5anV9Rf2ItQ4z0XCu057hLn72buqpo3oc7OJi8CSC+/0IedQKWzzGTmt7agUZ
l4weRUJ+VDQhflIVOgcNzfTTocKwLSdYXVaAh5s1BPkNjvmV1oc7SwWs2/QhoLLJhwM9en0JFKI0
C1AC+iXhqJZrxQF6+pcBfTc2hoMb67shj45G/Qnu+mlsndsgh7WhmX7vaAebOuuhZwLTM8aLh/Y9
cOM1gPbPJpWXOouO2fQW2j3929OdboRXeDavDMRPVVrvTA5tVmmucwxnBIjvnDJZ6/G0IgwTeYWQ
J8gUNx1zVNX2FKO/0EJ/n1RU4BoQ40ynekVVMPY2R2IOjGXLFisMJAJLD4H0dqqfJVN8woJ2kEF9
wWKzgu0xnYNxuGaae8dr6UVW+2iEAUXx4svg3Dfr/YuMGEIvNRxxEd9DxXEvw5hYz3XfKBv8px5E
w4UNqXsMWMHKFSslEKy7JZmzBKBowD61khbdB23yNLQhclYtxwPw6btAr6KNqeDySIv60g2E3yin
fpgZ761ln64pDH/pCvUajoG91kqN0+Vs4Fdo6tcwJa630tR7QcqEE1H2jIVuBeQNCSKrOL73rp8O
2gpGDiawMPrRpk25DxTpngu3mpBygIP6CWnHJk5vpDnYFh0uu73fls4z7iLQvKycQ5pPx2C297DP
zghDgF7yyGJjgIvGLTGJt5rCIUeD991vzDDcR3PEBdGwH8JifEji7HWgXP1Xv/G/B2V/VTX9n8n5
By7AX9Mf9P/lE34bj2m/KBoGdrANJBBhQCyh4d8YvBoMXmgTAL907efw7O9yvuH+Qgcn4j9xDpWh
1UI2aIGTR//xVz6EF5shgE2B5q+Ds78NMn4LSDED+XWw8Z8EppZv7PcJQMZiSxqFpAjfgsKM4E/j
sQTsZjw13E0b/OMwEEXZaiC4EGsnfJrDKiuL9A3wYr/TSDOA/8FayFhaZUdQpBy/t6ms38YmiSgK
Fukj/khq56s+KV4ahdF/UmbuGwZG++bwZr+2qrR+yFp8GJEdfPtvGyxVX8VD13x9dUyW/jg/+v9y
nEQ64Z89fy9fbfeX1UeR/v4R/Pk5vz6CusloiGipbdG6qiypk789gbrxi+Mwa4UzB5ABRznZ2N8G
Srr2CywBHlebVgaVAQgf+u0J1NVfaBuiXtUCYWebTJT+lQGt9TMH9o9J6NIytTzOC3LFIgnMTPiP
E1orHVhwY/wyqotSGRjPnW71NxqbDa+vuIhb9SwxNuJfwEwyH515vGnYXP0ip0NutHDU0aITsv8q
1qlXGkYXwglXbqrPt9Iyxh05/TpCa9aMrWmMnt4p03FQeiSD3EI3zOoA7/MYbzTcaFwK03LTFyCn
XAsjtWnoR0CmnadrdYm0SGD2Imf7mYXc2YghFn4HvuxHgBpx1Tq1eEnFpN7K5aKlzVZzQ+pUDhTd
5CcT3lNOEmAa9LU7NNGLmkdLqN+LhssEILTZtk7Prgd5y+oOWPK/COihTPf2fagIgTA+f9e1nlt9
PnBWw7TF/vKuxa9aHz9YkX2KzGavZfnWnNq9ATj4I1C1M8jMm1kWH4FVvxdz/dk0xaHUMAXbQPKC
6lTaox/L6oZ+flPD4oaZFaqWPu9koD7i6fHw7m+tYCPtW+EkD1FTPRQ2pQVaYV+0ENEfR3A9qZu2
CekbGG/SeU1iG108YMycbZ3RPVnteBp+mrh70ialeK87znytlt91bfgAsJ44tpm8d2N9b3b5i+XM
pyi1j9MQvKXl/CKhgwRqR969fSInThLI9vWquOPORwiZfsaCOlaKMN7aHIAVwqMpgutAonOVi2Ql
lTc9O4X110i5QVknp7Qu77UyKVc08x7t0vXHHO8XMLajqZp8J7FzjmgOqUlBrTIEJOFeMFoyr3Su
lHv4tlN6ZOuSXegk+xnjsDkQpUyuLh0TjnrtQ3NDvc8Hd5fvhT2DrLoTWnLl2rWZ5mNK+0Ko7kzt
1lPCJBp/nt+I2jjR+BzRKrbq9AZxTzzkivaBP2iX6ldDnWK6QyFOudmWljrcW3b3KjLhNwLGVlg+
mcFjqW8NI7tvOPWO/bjttWQrFvB5fItFuBeusW20ZONK7aJ3Jgca50IZh1+Xz3P7EhT93uBCOduI
QbkJKZFytdA6T8N8sHPjPW7CG5jo7ahk10ksM5uSf1NtNV7dtetQz/YifW8H9RBUw86saHVSsMRO
PJ2qhd/T2daadnYNJ7w4o3rIq+jd1D54go5z0/rYSd9S7S1x7tWI31O9KwKKsPJB/ohFhtIqHwoM
EtKhNYXLgzLqe7t4LVBWVoVlHg1HoE50J126h8Su8LWbcNc51tvnVjfXXD/8Rr13++FFTWzfkGdH
P/fmUbPotpb2tEU9pNIt5ZLx7IjkwGQCLAw+JE5wdqFvtbjbtG347mbZjAAa3E2ZfLCXly9y3EeV
GXZ/b9Rf+WRASfQx8QGQTfyxG3Aq1yvp7K2GVhWlPenodFblnjHGcjfcNWWxlgmhIHRUeu9XGPY3
XYZ0r+dXk7sv8LndpAVPOLE2bVWdoPHMRDTcu6EyjwLbK1EIu9C21MXsyS1u5Lwt8mYzFcOuxRhq
Ru8T0mXbta0XomzKUXkO6uGiu8oL9J9vJAPCNfbFzVwwVhu6zVifTa6K/J3DbdfiIgE6a4SHKPWN
QTy3HcMsDfonpq/F38yg0FVuOoa8TKC2ixanboOZfGWpmT+qn2DrtiMdT6HL/bzZ1jy+DVqLnQ7P
TL0wzDHzjCjQcZU5WHdlenQTIjQ6PKUqDI6Q+75XHKZY0IN87fTmTtGMQzMPzBrkg5UhgWcO2SZS
Fct1MHNfHKq9WPmrd+zIzQnMdHVuuqxet7ZyhFV61cV8qqfQXRlSJMdJDM615+5D+ArruhEn36N+
uMIOPFlQqrjC9QlZ++jOXK4HparycNi7nE9dVdaSUFO1t7SYHzqTLo1yuJA4wx4QNWLTdYUCBF8d
TiRwzbU1GfnFYOe5N/NWu8lJVy+a8kpI02yDzIN7AAxTWYfxUxRaNAy0IUDlrla3Tmyj/Z+lG39k
hKTJ1IDh0FS0tbDdBfZ01+UtXT9T+STyeZNm1TZL8+5YbEk2mVfAfPtupJ7SDhkUwiY0PS2QRzdT
3J07YkAt63JTh/ELaz5K/fSgBdT2WJC4lfKoJc5rHQ1PuH3FKmrspyauA0/yy0qZWHk9Fed5cYup
GVhpcWCsqX/C+p2Ph0Erv8th+Db3+mPUDMciAYQQhOnOKZSrIbBwEld+rawq+CA1Bx1akGGjGtEf
DyTSeM1XbRgxGMm0eR31VehBY0qAyfKCyL55aXrappUcCUOq1kZRkhfFGru9oB5lz+XonMwftha9
ymVwoK04i27znLFhns5ekYjvSqpt8sFdxYLUUVHDPQz1iWEVEwjVzC5FNXHw4LJnoSsPw/yq9HRd
TnWzmlWUoS5BJDEpSFlZI3fofjROFF+d0ix4VOfgPZXBnVtFl6FwX6UhP6Sr3UyTHcrovkfjvtbu
IS0qXuSKU8em9AiTGYe1Ql+ibg7KQUYCxClFPqSsAKhC28y5ngpMt2lPI8KI9Cbc7EHPQgjTEhPB
kLUX0m/11mjNGj2In9hSFrPWSL74Zab25y5yeKen7hn7uM6dLwuY1ET6CgJweIqj9BwTrGVhDqtX
M1hyi0Y9fJHOt32HumNv7BvLyyqTUJ0bdwe7i74Xlgw4Ts0nIHgB/TZcQBMVH0+Bz5bKLSu95Nak
bGND7XyngeWvtJ0DJ7RahX2z00DEM17lp+zYnJZmsoaWM64N12i30iq2oLH1tdK/VuNbHRvwqiss
Am5w022Zr/VQOXC8MFmnnEfRudeWac/IMqIreIRbMOZjh6PBUC5h+umWrgUbE0CrZk4AL+qHmj7P
FTEA0h6puEsxeGz0Ck83sZFJTTwnordpqIfIr/TigYaO01wkKgtbh8CWNBUqVu8cC/KG87oTun2p
HPzPnTNmNwfEZrmqU0tfJ50LU1Kdirs8JgeFeaVSzDs8Fs5eRtUr5NHQ1+MdWqG4n2lAfcIoCQVY
d6uEhNwoey9E29iA8C3JqHX5lsReu8UDzvTQtjdDK378j7ykUFmAH1rHuv0gBrI4DBtWjugAldIA
BsNlcZVkq7GaziStPuM297RB+95z0DSYcWgY+/993foNILkwMv6Jey/+XLAkXz/thEs9j7r8+d+8
eya9eRZAQlBsYO74n3+7arm/8H/yJtJnSomxqy1VN3+7auGStbhLuQq0Jeyz/7jrq1gBlwI+xzTB
Xy0f/ZduWn+46tuAJxxVh/ajK87PGD/XwN87YVsqrdqomRmiD8jYbteO/cYpRHyz1bB5sBtr/C8Y
ccvF7fcXO2DloEdcBwMwF0hD/9PFzkSRT60hYqpNHMhrVEN4rSY+B+JF/u9+A/+ZjPEnTyIsRsz9
C5INM4Zhubr95yC/4WSJ09HWOleTFqqbrOJuoDxULsvLxEJSg3yAZqQR2N4ggCswFD0nByucqX7e
WAi/BPeiLo3p6kHc2FGOoTtoabL9TiPGuC5JR3IVLUrFPmWWXl1sEWjrgEFL7LWlmT70nWMKP3NG
2n9Eb2X6yR3jrN7TzEVwNlKr3t2UIlfLb6PaFAxtSihuW8ueLX4jmjKWnH7jFkcBS1CbeXmaBiQV
DAe/TUtczrgw2M9bbrTkRzYdKYn0nFTh+K2v4vbYxHNlf+TJWBIPmkP7FppxcK5wRX7L8FLF68JU
CZKbWku6wgtsYkTMjpKwZf2Y3TQrr1miBOdyHglmM+hJiadHHdPRyQOFYuKQopqzdE5mbsOkFq2e
SY8eGg5ljBWYo+2Wx/tbGA5q9karaKevGynypD6OU5/V3og4BnvADaZcPTpRzSq1MmFxYK4xUnW2
MuwJVmtOnpIwJScHpzqFMW6zkngqYdaYLo/Eq/uqlBxQOFyczVAUxaMjy0liOihNk/09qZVBebbl
mLZQ6jRyo+QT4oCA/YbmBjl3vquYJU4HaxQUa6ymQOgQf1rI7C7hNaUly3FISJlX9rXraitv7wg0
1XbmVfhqyXooMsgdIB6GMdH+U0amPd9szmxFSpoygTV0JTLRK/cBzRj5S0gT4NxupopIggdkQrYf
8GdKzBFu50zTHX8B5EIs5wQ0ClJsRtvUa7OKSmIgNYlRQnTIM1N9b+O7zG95LIxr0MFi8Fs1HhjJ
G3PzUocTD1E9tFPuV41WCo/fo1Vw/+5dE3dGExF6QgRPvbmzknw3pHCl1yNmntCXdt58W6qn5k2H
YDdsZ6XSw+e+yUs8hXw1hanhhJcuvIJyoHhi0IKc+yc/69LTioRQcU2WM2U24dr1yiokpW+GCB13
G7hmvNNl+7/ZO48l6Y10yb7L7HEtAATUNjORurSuDawktBYBxNPPSba6pNn0WO+bGxrJ+pmigMAn
3I9jt2WMPiGtLFGL0QOw00KfyxdWIbSxv5XpqOao+tKpr02qe/tcTHNbnNJlSmx2PXiGIEZKnTC0
tmlo9lHbXn60mKFKWtwV1rVr5KQCkQ+m8K1KfK8WXOs8F3tsbKw+U2QTzQ+TSJnv0V4t8QlzdoxX
zTK7T9DK1LK5k84HuDlSHBsDIdNl7Uaroo8d+sABiC4xKtigCPPQuFyw1xhuucUziY13yKdy2jHj
9WKyxZLG3PW9WCp00dAjsJMvDdTC3iW4xSVrZhOl0P5xMCYOhST5ffVKOG2fb8tpFGvVZU61R3zt
im08EPRHXqEKRGgbQx7c5kET9HtcCeoxx24VX0XcyP7Oaa3RfIhnyeUbGqTLZM91Hc3u3h7mBiW1
LSvcT29zZTAyWDcBKjeiRyuMTmLWRrpfelbim1HiElwJNxUkfWWJ0Zwv+WbJAdF50e5YMlIDQoah
ONdOiZenAAJOxZnEl8U7G5a5FvohNQsKKcdtDIXTsmpPucYax8pLOVM4laNDxCQPhHKTm7ASHrgq
lbdZEieRT4jzkJVAkihiaks5BxzWb5bns2TeddgBM430ypLmfcSYxGfl5M9L/Z5gGLesNxMZV8B1
CQWH1Xu8KZu0wnCEtwQnalgP2h/Vd9xWQKj89UQ0aN1/TiAmUpsqcpkMqb5nK+nL9um/9dHf6yPn
365Drj6Wehh+/lQhXf7E3yok6fyPxVYDUQcOGMokwcLhb+sQ/osw/QuridwT2HsX38M/3A0mhG3b
dfiTlsVNDFHtn9NoZk7/Q30BGg/SjeS/iv/IL/QXbwMvDNiZMTnOC7wWvM8/F0lGixfQzhl1YLZO
dplj2qQsMQtxcvuLRJ9y/+8Ll0vN9a8S6fI58QHBF7wQuwIG1H8pkZgQYLMeG9AFPeVEzjmBuJ9V
779/lb9w6P7+Mni0WPQAA3LlX14mKQzdGsWAha8NGMaw/TvmkUAsx8c6LeS07qK+r1C5olNAUO1P
1/Usrc2/fxd/vMpfPyzYNROe62W59VeYYTe3YpwbFazKpqs/s0LEdzrfaVhVv3VdO9/9OOG6rYv+
WLoXH7WZTMg8L1kGVZc3ty5MjHcnxS1vwoyxdhnQjp9uKou70cH9OjoqW8PUy89pb9DPc+ibJ9SR
JqFjKGP9JIj8LeA9eYinaaZCMdhjt4kgAw9jNHkKdjZ88UBwkhCSBq+v3H5boz/ipKnUu+6WWxk0
0bXbwCvwi6TeIihTjx7IC8ZzXYbx1L9M6jyFW+G/Z8k/zhJuwP93r3X1UXyo9M9HCX/gn3stDKcX
yBW7Kw9OMIfM344SllcueyvWprbgmmdF9a+jhEYMqi2GQB/tA7C5C/Lr74stwwTXT14fpwl/iNvS
/I82WxYo7D/d3piJudo9yX6LEYRgxcb7+N8tVxlleEAsPa+C2feydcT8TZ97cJHbKI/q56Rih7ri
M6gw8WW3nQvfOYCr629T8CaI+azy1Ftd8ehSA2/n3OjQ9AvGWjHo3J5Q8pXjUszEuidxApfFcKTT
qg9NM1C3B6i9VXuR0JxwSCNzRXZYwiptdXQ/6CrkzTWIkScSYNQlW3lusLGLhXeCWcJq5bHg1Ruy
SwelbuxudjYLcAjmUciyYgqjlZFj8VfLdBIdiyrXNH4NK3gZ63wba8omIzEPC63MalaIuhqJjJdl
0rHBLAxRNq1DHSCJmXp/s+Rd9Ni2H8tC3POcOns2GPM2li6v31LelPk2sOvrQRpyq0X5OLvFLm4q
qAZ630Qok7NhE+CKQUubr2FbBiF5Qf0KptQN8hTUNr3eELCyHlP3Shr5U8RgHb2TLMkmMYv0JcH8
3jJbUUUa1rncxG7zHrloOMuBHUZmWz+i75M3EVNZC2IG94tjEizSmHo9gjQ7UGT6qzkK1jNLQU/F
5X4pc3tFxHx+X3VocuoUUp9dnvKAlYUBTAXfGPFx3Si+7EEmm8H5ZvR3TAQBiuWjgyzQKbdTPl4F
A66MQqkP6EtY5VDm3Ptmd03uzrEZ8AwdowURUkaeyxoMKTWxqg9qMF+5okgQ8aeTFQz3lVWdG0UI
ij1ZyJRH91ZXy0/nBdnG7qtDMM1sbuoZFd2yzwdIKF6UH9WYwFLQ5Xeajl+xdG60y7XUMU+DSpSu
s9TA1rSoX5yMBBXK6lA6EbpdqEYQrewtKClytYpiAycmC7sM1FU+CcazTdWxDxMxfPZ4KpDQ6TO7
RCKilUqxoEf3nVts+8pk+WbjGorSfC+a/rpXRPzIov2KRvOrqtkML8vBzkcWP8xNo4DuvcMGC/6q
gUwVZ7djnv/0qXNndvrXUlCBCD2cw9pEMdXZ28BCrasXBKoNiu+qT598OTzlWX8dN+JBGvwE3QUK
4MXcWFZbbGjrQ4Drh1q3RwKFaR1SHXoICz+A637KaXrFcJbnUDvMG2RZkBa6x6BGfOQjHjIKMGkJ
qcbR8B0PBMdiybKF+5B2c3XLND4jxLAi3UeM5j6Lra88sa1jYkBYJCmSzUNNtkdmFMc2dz4sZYdd
qbl2kEEth0ADiElvdXxysNt47HyqlNmruY+QM2Mm+XYX52hF8a4Zj3Qv2pyBADjxZqS25+ZHXJfS
EJdAnbudDeW51Oi8Gc8sc/du2lwzyscRUnIvKAKFCXnCA/li9w/1jAGiZE4t2QWnvHdueXIhP5Tc
sRNZe83L5LvfCU5HIF8TKDAQBoxmIPDEwl4FI9iSdzUoM+D2rGoG3jlQK9bDeZfFLaITh8XcaqGD
uvdpApfj1OkCWg+gEefLyaYLOlRy6mT5igGWLw/E1ovkXRCwytTYX4C43gm3l9WNZ6LZfKubtMRY
k5KYegy61ixr/EJl4+2jBcD6ehzsKD+hOssZICsrtjaCUhNJ+5QkvKkhtj+7pvRvBKGl3cY0jOkO
AbbEW+bI5jBnNR5SW5fAYoZsJpKYKAZ2lgkD+BcMjhgp1CIaFvxslb9iEQt2YlXGnKPPkF+fnEzj
MF25BFsh5OoyiWK/Klq00LGdTZuelXAZDqNRZFvN84YlpzXOq6ZlYRasCKIUKM3sor7VluOFUd/5
u6SQ8VsJWyZaCm54nzBkM4lZccipuoq6/kAHt3EIQHrF3ld89Nq8xht6I/3MuKr7yn6sI7qjpo4y
Gil3ebBNrCmAY4e3uvOrDYF8z3ZQZutUjd+BlM1+aObyxhwmbh3i+DqnWfvBvK+s7ogwLTi2erso
mIBzfhocdSXRwgYMFErcZS7BZuPU76csCwHH8cXXt8ommywIdjl66c4w10aD9YSTdtnTlZuqGlgu
bVFZlldTMGcbXCyPaZqyp0EyANAvDKLGOytCtoD+/WhZIOgtMci7yR4YxV6xxmmZz27mLB06zFjb
MUshPGGCLww1hKoZo6OB7z3q1A7ptPPuIVBdkWua4s10B7b25nxw4/HZTYBUsDJay/TY62aj4AMy
XOWWtNrk3mUC5zfxltHiQyQcsWrQcz3GS1KeZziBa0ug5Yjnu4Kp4EEWxYm8gWGFLZMdixPBj1QR
VTmi/RrdRLP0P8h+0dRm5orksXSfTEuzQTFT7O0Y6FHPqqArHMy9zRI2M/eeVsC3o6S8VeXCpr38
7UbjLONhF7n9JR/o2mfnLuHN4hM6sVS8HSpMKDbmHvwFS5rtGPwQqEfz7gfPyO/PTaPv3aLGINAM
06YDBbgWLs6uJt8Vjd57ovsVy3Dr2WVxQ6TpHyOqXW92fmjOxnlyxmuvGzISigOEjiMr58dAzh+R
uonIKFnB3A92qjS3SVquA33u3HJzAVZOlEs8Sv3pG1jgs8wyHDgeh/8wm+BjSuLzktm+eKWrsFna
p8GbjzqZ9HVkgKlF5Q4fbtk6ECQHJyYmOCiByMzM05w8300ye9TJR8UWvEzHLa6zgxcpE/MBeXJN
cySq+63UYr0wCjbqisdLOwYHc4DiXOMK8PgGGi+978FNdZB+PM7lWZT73q/JZWoQl2Jr+PVsXMDS
+ESytPfBA8JaRajCVLFe1kOA961ruQDGZcx3SPGeG6vdLnW8iYW5j73yLY66q6ZO9i274xjh6mJU
P9lEDGxZhshaC8qYC+Q0f7GdYe9idoPEeJMXdDydiP2t78zVwXbmnd3WjHvmrUqCzyH3NjK97aNz
knJttZhjFxZlPodx8NjPzRmJPfXNE+OSMBIufrKXFluDWNzieWzIntc3gRbBrhzqAwnAe8sy4JMG
axYMa8dzX0T7MZXGV5AnPPrPdYSVE7LnycqtNVl2jH6ZbEcBSV3GU2mWUQhu0tpVuV8+0x2+mEoU
D9yTMCE9nnJ1PF3VjtjFhfvrZnYoBkqaNlCcvthIeVTO6yrp7lOQm8umd5Ia99+L0foXSbUZ+ouq
dg4rbWroChIkR6G/rKj4EH0Z16QZ85Hf3Tgkv7hP2eA5YTY5MX59jCt1quNb1dQvjp9ejxnQdGcA
GZRU3ipOLLFOo/E0DTwyRP0xy+bUDP51kJvGAcoZhrqs2+cwMvU6FiDt8JW1eNBQvZRZr19VOlU8
ad/RMNSbuDVj9DlTOHq7uOdBPolrORBFyFLH30dWGz1lKsKhvGeu+KpL946w5nlj1PItaD8nJuyj
lezRPA3hEnl3HpPDDSoKToZ+AsKJJ5T8vH6buZG3SZRaM4eE08X1szDNq91r5jS7OIAalSJ7piYq
u6cakh8cUVfqL6TcOJS46aazPU8ZQoBZb/3BYgVgGflVXymSIBv52HU8YszGua3LZX7TVq9/05T/
J0BCYdrJVcY1FHbjbTCoJ41nH4fB0dPtAcA1bgOrW3dmvr5gkbMlBvzpbafG3Xa4ep0Wr6QsBlTO
nnGnWc0AqEqm5yLRj6VFhWUsMBoU2YJg2xnMg4BLzRcjckFvQ9piVd0NkDGBNGFQCs4Ams4ZOKMk
yK6Nyn8Zy/kLCMJ1Ut0Fo/MZpenl4fKK+2iTlH4YjWMIECkDSdy5j45ZGXvt4nHqJdqnuNu7JNub
mb6ystjk9Fd8DkY56ViFkyMe8PLd4PXbzlG10VLQJ9C4su9pu33jY+3q6e/WoDbxFnu3jW/sEimx
Lg7AK2p3T/dA0CiaptaN930PDfbCBp4avrwe0c4qnvJlj8v7yRYjzVzpk8w55I8BD1lygZB9RQdb
jU8UgscRUtM26pH/t+1yhGFMTfDS+mOwZtlg3VS9BClhHBXnV1SVnwFUCwJMo51e0nBw7nisPF4I
sJ0cCRS1LUwM2Owu24BLcv14bObxJbeNNXP9a92YGc5T8xcg40+M7GSMs+cxGFFbIWDDjfEq2aMD
B+HeDvZwwbAt70mRpOJ4jwgp6OgJJOVtnUHKnATqKAvrEs1dWBTVS1uPwXO2jAi/pL8HjDiv22Lc
MvC90SlP5NRrCYLP6AljW7248B2rQpobL0ivgQh8tDoNu6p8Stp5WWdlABLA/B6HYF3gGz/2001r
LevIQ/JH1OYagOVGNfLW95LuAe3GNusKdl4W1WnjNXdF62+Rg7YrO1W/se74iBEcNy9hpzdYnKsi
4MRCgha2s/XBqAlm8GJ/R4nbwb5N8N3P5d7I52rbOfnGjoYtG8YJZxTNh+1N5cmce6pE+SG9inMk
wHYWO8uDr+3PuLuoSU6mhOXlTTOzhe0wjltQE/mmz9G71fG9GhsYyNa9yuJwsryQCVmINvW76ru9
rxjCR83rBahdwO0Ye3qkChSuj1xIbhFRPWHerPryjhzp9j5yAClP076Tw6XEWTX4X3QBUvhlHCPv
qmMxg8/Bzd7z3Af8YiJkBS/R4tqcRjqFW0CQyVecpAKHZFokP7E96qtMZjivRV2ZB64oow4BPPAL
piBZJTXal2SKsPekvvXYm1ZzK0wtznnOtddiqUb4ko7YrdmXOUyFD4XnLptuoXmOyKVqL0hP2XhA
Yp263lLPJ3TUXMAp22FwgKrfaQ0mwmnEljXLJ3Q9nIxCxOYhL81g3TrtvG8Jud11EyAmK6meGPIh
20Eq+slOtX3pPdPbkQE4bYPYS3dV1GBQlD7iW7Q7t7SwJk4SQ+3xRTssriAVhnXZ2tsk8e0nG+Ky
WhuJgC1ixIt17+goc3j9mjbHYND0GPEoOzaVF6DJr2S+CnBwb0aA2lT1ubPw0HDz+syjJW93XqYL
hFqMOfp8GK+SJjFvKiiax7Ly03IrVL58uyCy1t3SzgdOoPoQ98lymOrYOOqhovcYJPx0RLz4S6zt
IoIxFIk3v+SBLg9Obs2vfeORZ6phFm5G3uY9MafqN6KewjTteLvKnqK9wP12M0fl8p07AU2vKJdw
AX4O+p3Y1wBcHF1QzSerzyyfk9CsG03wUzwDdI39ncH18BGPvbsLnCX/5CAnb7tIwlZPYu8LcJzg
y+X8Iy+mIuRU+F4sFDiPyr1gWMdKnm17Fg3B3DLaT36d7kXLFBtZDvcQoqce3BaYwwqF2diWjz7P
Q8ScaRZtR778q7LqCWeODULVSEhhiORNWMgu80VSd9ADPzCEibD/aOfatQbvc7bK7FGUOd8X6+1s
F4jG2DaWiB4nldSnOmvsc5miDy5NcQJijoRVu6Jio0cy5lqJerjzZCPeYycZ35AmCM5Udu53mOlp
SHxVFp9xWlFszD2LXYvqFrrgQHx6BtGilTNNbElA23cFan1Zpa2tcPBHpNq2bBBObC3zo8OM+8ym
tnsdcrXAjLeRkKZpjNA5Qt+Oud+KCDKGs6T9AUpBweqXcr1u7Rf6J0TSBF6vIuEd0rQKh0gfCFe5
Mx2ugaoL7uFIfuAa3aF4PgLOj3eJieXUhU+FUhIJQXkYomEoV0s/MgGoPWKd4IU7y6lJMdSuiO6k
VZrtJGOzWAVIHxV8enxfj66hrE1H6OeFIC2SauMOnkPvUQGYGAyxlrTTO3nZq2Cd96L7WlXJTvCt
LA6pUA33wA71BJLKMR9pdmJlRDuW/ah0/cbcoIIp0Ix66sMf6pdpCsxbQ8ySOqA6Fba6agyMnFaO
6D8PguzOhLd8hWPtvpbltvRRns/9tBtsPYz7uiWFgw3p6F3NSAHIii568ARV855X5uVOVclwKNOs
Ry1pLY0H6alLT62wHCgkOUdqAcVk18zyk5CPBUwow9er2KkQChOph50hNcywWgymraVtAXpJp6E9
mk0N5qkeop3bBXO+Rg7ffCMFZOapPTfmNzqz2wHJdacEpbZl0UtRjIzTW9KUrKf1WGhOP0LRiUqd
0XimppD436ruCYQW2gzCvYJjFHcgfAyvOGtPTnui4w8DpiQYXFhqldX4oc2u7NGW+lJ6aH86KGmi
87HJWz4ODCp4vOZNfzVHmPVHUzqkCEYWssrJDLa2okPk3tImQ5VhODCUgTpDG1iNIsTMIUhLmsZP
sx2R1yi64cxlNTagXg1cUJOJvRtbda5HS91bQ0l3P9pi/vKKWqycgjqEhjl3NP01OPmMh/iB9qr9
YXmUbLXfw8HSU3yhHDnJ1VwmhC64PeMSy0rg45GuEB/dpb6FwQYFeCBi+64gG/E9pgcLVu3IMpke
UnK3ZfHJNjmxs7ybbiwvfpZj+5TXPYPFIb4zJ/z7lQHos4Usbdc09Iw7JF8v6IwakBFomYfB2uku
Um9BZNTnwmbSVnjF8Y/saNtK35H9JXtVdG9umd2a8/A4ReYvx8ha8VVSltKHG9dTBwW4XGqmNVJt
WtG/MgLjR5bodUDbHF6E02RFZFxLtb8RtQuxCeYAJZtTxAAkELacW+/NquUDkyRzB+ZJEopg36rZ
W/B51bvSgXOVY2ZmX/lMjkeyibUc7pgz3aaImVJmq5l4tLXpnRFDfc6cf2bRMe81HNmeRzT7dwZy
IY5gIw31wi/yIpLYTtxJvgGgymNeB21nm1iR9Y6bBqwtc7C10pP3lHZu6OMOzkfxiItYrmbfv5l7
KgcnKL8KaV0LUI7whAHRjP6FsZDhmnVE/eVwrTScyht7LG4E8pMQKjmcJDwFnnooXDkgeqmae/QX
fmjJ+dzm1kul7a9+cD+G7KnH4CmiOkz1ZO8K76Uu2ECMc8TMaSiBquXoo0znQwewSaLUe1IiuFpm
hFakm/OsndZMEfWqFSbDlKxfNcRo1MzGnLi+nZjyIYfZz00T8lG3DidCxPalHFBp58nzvHg810s5
raM2O2LFLlfwcaGoS3nvtUTvIUB9VON4QzYIMKWMgZe2d6mgX0gLS4TpUvwk/YQ1avDuJ9Fm+5w6
7cy8YV/7cXqVmxR5vk8SrlEhtjXpC+CV/NguBamu6+qWAfH9fBFquRO9cqScB9dxgO8x3G5TqN6D
MC9Uuz07HfmKFp6uoHkuXMg1jOk3bMp/VJqpXZE0mKdUkombNKuMJxbi1UEFkVvubNd4Y3JwGitm
1dBtnn0Lcos3z3sx9XctOTJA3HG/kJsCxqT87bEgMF/5JaL9xW/HbFOj9+CKhyQPGCPddT57eiYq
Typlag7V4y4WTX5k/KyvjDRqt6WKe2jUZbP2XI/Qip5k0WV+d4viEMQm3xzTsJUq60em8caqL8EM
uOmw62Yp1z06nivJMuPgICesZd9ekAVOfVWPrr0JcpcYe39H+K3YCLPlm4vWMAGTFd+zwyxnfl1g
ymyIqgW4pq0rAznwCtKCuptH01gPgi42wey96FoCV0oWnDxDzifUPs9cfW7a4i5qyLyYY+vRs0gn
NQkffB+dRBHNI6DKYINKVwHQmxs3w64w2S4uCjZr63n49rvegemS9w+LnvI3HuTzCQzRpzai9E3q
2L+O+mhfjVwuseHSnoA5Izw4JjGvPdIVRW0ehWnkp2tzJPvGzm3uCb9fME3kxhbf6AYu6TkaQXHp
JjT94GNuGdgx9jAYSbEYC+zlanAI4JnVj8W53Bb5a8IepmY9BFQn32umOJxoxCaghg+TZHSuLJf7
tMG138v828qSbbXwqSnzVp6KtmjantpucA+FCaIMiPTKzO0Q/AC/JIuamj4usp9SoG+rS1wQ8+jh
N+vbV50HyRlg4WaJMRRetOkDFcbKBo6F48dcgbk+Emh+6E2HqTZHNMTiFd676d1pjS6cIlgkUeU/
aQVf0kvB12VH7EX7rMh3AeFBSCcZqfT7RJVQhKL2jAWrvVbCjNZ5ELPMsTiqAxHpDSuNhTycuCZI
B+7BnPEhmV3Vzbkd9cHq/YKqFQeMGZwr6ZR7SXgRqg3k5FAvcZg0+eMSlS+GPf+yxeLj6htUEzVH
+6VCSF4DBkzjWGB4hNJzmJR4SLP0ae6Q2zdVcpCQK5c5OkWVeeV0LryLiVZ+TE6A+o48GHtmwCYK
dfaa28Gxm00maUXI3+RhZzNxFMGpMPEFWdp56TUq/FgpXBezYx5ZhzwaAbSksenXrdG+RWy3N5MX
yaucT7KtEYmtwYRkK9+hbrOf6+ytV79tz7LD4NJH5QWmXKfOzxC7790wrzpP7uvSNllgVQx8JSp6
wmDKo4P5h33NtT3pR7iLH7Xo3kjKAK8ZNeGIDhQOSjsV/Fpbd4EGnshtFvv+5pKaE5jGyrIxVEaU
Z5QNiIZrXhYSz93UZuUFUXjMwHZGWEsZUSHKFKchBg/SDJwO2mfUQJ43DYQhwfSJ0DG3ysV4lOl9
gG511Te1WCMvGUjaG6/LGYNY4YCizNP5ONs2MKRS+k8e4eQ85syEACmvv5Gu/TWy7UD1v7usOCcj
ydeuFSWbNiHqo2/0u5PVd1l2VvkcllkjNrqQNDBF/djyLZx1bnKAm+6jCc4MOgyPPC3gGpoIXvmi
ue7wnfy64iubOvVJnkC7dbycF78VF79rX0fBNcbzu86BD+PZN1nDHAjuyXNuRfbqwk7N3AmuO/ZE
DZ0sCMaPjusrWyFzfrYZyGatz5B6cO+EFe/14K34sR0zVZYaiWRDzqN95hwX5j2CQ1SE3Ky6y54A
gqHWVPavq7dQ3axoJSHhbKokfrW6bKsKn82ihWCoZNk4YyVsY30fUYJIkbB3ZkUSl78xgURMtNMV
CHy1c0bKVh41Ny2HvNdUO6zHqIjBmgVA+qosOsWqPNktTBRU2OPGy8t9VtkHjBkQYQiT+uKBguw1
kM22MvpdnTJd78lT2ARWy3yGNZ5AEXvDrXURwep7eiHYiCzlAPdJwE+y3tQFJEvLU49MgBl3jc0+
SlgGm98U/vsyMa6qht4+84rvuFdXxOq9yIDsjcUOSCq+ZSO0RpAagpDEL9jbm3hpzxVFYflSKJhB
UHaYFTFTc8cUWBH+ReIsESObEWhX8kPs4r5X3GXCFQfpYsqZ01PQIBgw49ccAfu6MZvfskaOsAAz
G3iEAGhML6uyhaG/AybUmtKrMjE/x9ytr6yxA7vUy5OIyXzCuIMDOgmDSi3vLv6sl1QP004ZDP88
hkIbasb9sBhvqFPDClrHVjogtqWh1l2m2b/mR1l+F1l0PVTTOiAKDjbtYyLjjQ+grDbrsLOGX2ad
7DMFaRl9tDwpP0vfx6m6XWhWVceAupnCfDJoh/z2hP7/ZDVgXfVbLPS6Qa0nGtRihXfH2G5nJ3I3
Rml4UcaQa7GO7G6HFLqlMwW3Sb+6RdZ+KAbOJHvpkXOlF68sdtSJf/CH677h0YxQFrnCDeuBQ5OZ
27m2v4yWcz/uhqtqEueOMz5oDcZpd5PVU2ci6ajAAdkV4D77uQTqErP4CyQ+6vo4LOJIdAGlgFTR
mmc2HaDY+BVPRN94NdqSvbIJrdNTqH+WnWkDXzP7c1ZHW56yG38a+4NpgYia9sIvKSK59lJ/NyzJ
F8xY0kMapms1yxascZxxRew99szy8zoqdqN0trLhkR4A/+rblwT/3JCTc5ARI0QECbEsZvJrx5yy
sV1jtM8P9PirrnRDrZE0xUN86NzlCjk6d5aF6jePX4QxHQH9+Vl5R7mpthlbYjIIjVWZfTgdGEIi
74ayD8UUh03Eahfnu7DpLTqTtYF1GpHnNa4eQKXYTHFL/Pm8zdLqSlhMIlk7U7qvNEqAWWLW1GRh
IRbMUFZpdxUV5YdTyJfJW26YuZH2yWzfrU4T4cgVcnrttMmd0cNyZf+zzCFOZeb0WbP8WBGtU7TI
3xkbYqH5opzmXgT5g3aOQTVslsKClT9dK5YmHOwdHVXThzMGuTDLc2QR9Y5VI9Ro5MRr7XNlLzwf
w6rNr3E166ee8pQDMmHgyjhFxvLoLFXoEwOIyFF/9RRORP08BIV+ICxin+I6G5wywNnot+dWjNk1
kiR9U0/zabY0pU70/b9Udbd/02D+KTf5kov8t399cTD9IVSzTDw6F0q4dWFE/Fmo1gSTjvKKS4OE
b+dmyeEF7CTBQ7jYu+KlnRWD1LRavPM8Nej5EWYMVqgKVr3h/+ed4JD60zvxLso7GBWOL/4Q4f5F
qpqSGeGWkBRWyPf6D2yN/KZNZoIgr0Br3hPiZnwztvcf8cv1D/5gqy2Lyx7TjXbznz/ezH+RNv/H
dJA9/lvd5V9Ul/z43wXckGlcj+QSwYBNBqb1T4ubgRLbusQ5kNpgAq83/X/JLi3E3fxFYKMLN15c
mCH/UF2aAs8ceHpE3Ba6TP8/028jIv/TBcQYGBk47hgsRfzdw5fw50vZN40hHnMavX4Wzr7Osh6Q
OQaW4dVWvDNYZSirKqZNAfF2aTCbZM7kcdueggCqx85x22a6t2cK9asyG7zsAAh5mH4TaNf9idZj
CoPSa8ZDT3xzf7CYqVbbuHWL+QDloMHrrEUSMX8oqvHZyxmogcXTyty3uqvNDQ1MEryyWKiZf0VL
WqkHvzUdwsTUxUjFweYl7kZUZdl/g41Ib0qC9ICE1IVKv+feuggo3K4LDhl8HnmDHol5SpKbFcLH
THp3aULk8GquNJM4Nghm9Cg8sNIXFcm8SRdOXxV81YG6ohyH7d7ld5E0zp2d2tEl2Qu7le9I4KVE
VplWsmbZzgiPBbD/LET3PgYNoNFZRrYgw4pxnRbek0zxmLZDcNRt0KPCgJTMV8rZVfK4Hf1lrRtC
7MMq9hCYJ4SCPMu6BzbIdmRm5IyaJD6pIG+Pns8S/1ligNY7t0/6tU7Zpz4TfKPpOvkEXXXIeeLe
0DZG59H3PATauTEfkNBQPVZIvQ695RZwGtvOfOx7coLWSTJV+Rr6EBxkcNXkyrA7Mu9tspEuuz9c
aNnarJP5M/PndN7WEUqy3bxIO77VBj3kuoiD/tPqzejajjLt3XWkAsflGucL6+R8sd6sdlw+KB8Y
t6auJNUxuVIR8MCeOST5kH7r3gfG9KSrwTrQU9k/BL4lepeh0CGXFK1OQm87W7b8AvlN2S2TPs/+
L3tnshw3knbZVynrPdIcjsGBZcccJIMzxWEDIykJ8+yAA3j6/4SUVZWprsq2WvSizWqTi5SoYEQA
cPf73XsuqJp5Gk5NNnEUIfk8vqR+ELCcz325z5OiK96ydGrnfdTaHDEy3bE7mbVpo/ukzNDHtC1A
AtpjnKtvKbZ2+1uOODw95Ihv5giMPuyui6kUlIOODb2kmHlsVC29dxbltA7bTXvJnUOvmGMsKyWz
XBwbCsLkJ4q7onrVmgXjRDHoMnlutLeoVxZUkbJpJdHwjZN3hjUicEicrsZurKtx3wch3Eafw1jA
1lgWTnxCC2HWuhMdNyUICxlmW+TTvv4IIUnFR484mHpoCHmnT5gZemFQwUhVQkVb6jMZW0Ihue1F
mBbXOkA4hRUnRIH9EduRvVXs+B2As4MdjvbaUZz9LPbVTqnk0a9NfUnPXwCMduz20vTVddByakUW
OnHoX9gmDdn8ACdAvYHBiy+jzJa7WHkj4j449zBU+QeG14nRSw5wSJ9H8AwLDIM0Q/dZnlSMdvNy
n4URc1UhlM/GntlgRdthQ3bUTMulHINiWikY7o8BYznFbGfg8s2H4cs8DN0lz7gMh8HiX1Tw0zdR
aL5ntExeT030WHR2cF+fQe+iUHzudUyZVD6EPt+o4X7o/NC/KZvJeQwKqdAPqw42Ek/CCxN4OQbc
KIM7b43zLrYn/0l43QLLYO4vCMDrq27uxvXcQwNg7GztdeEkEyqKMz67pcuue2wpuVqlIQ9TRuCd
APRiwDr0TnApggFNcmxnUAd5MB6WBni2pFKVCGHqboORA5VCEoCYn+IcaujR3NiMP7CScZ4WsrcA
GaXWaRj7W1uzJcuGnlBcZcAatwuCUZT7PqAHP1hLVNtHBnQUt2V6uJy6KdwWBqLEYpdi7Y8zeqw1
fXgjg1hI3d297qf0YNEeC0PYFmyc5bQDsxchm1j2pZsyYZ8Tk7zEc06vARndDQYouD/0rx3Tsn3I
Fe5Y38d4agI/3i/exN6/YIcGF6O+oowOJ5LVpMcx9bHbdxz/AbtYdGolzYf0wm6Xkvh/iQM13LUa
pMUQYwmzWwijCuiozN3kUlSZRKQWIfFivCt+VrzHC0xntkF8q1zy9ileSv5KgLjs+X26ARAod2WD
3uF2db6lQCM8JNI3QLyVPE0oFKBppQ8xZ2yOYwewWkfF5Si7frP4DP9Ysrxt3Q0VbQFhv2k98NID
7tOLafSiU1wnETV1nkSsBto+R2O3tXunPfoN5Y2AnIZDuOgPxVe4xWgn71sz7sqySK7yOKsOtj87
ly41aK+FQLRiKAwaxmUeWq7h9JIKJol121RFxhxXuq8yTSf2ekHLgTT1qmOttHNrJzPCVhwx5seL
iSlsjk31BfL4XY0AR5RHyHvLDZwNsJF25wt0eUsSDBqVeBg7zqFOmaEkkfiiEdM4u1T0WI1yJ7gw
LpWO4ay8DQ6keRV706dVDDxaUsr4+Pd0lOHHDC2OZiD7x3UTZc6DyBFXJSnEjv+K4V5z524T03XY
eeoAc689bNsobrmAGutEUyKO0w5bPKfEWl8zJWUVdwWlrGsri4pux8hB3bWx317JfMq+myV2elBm
pCQo6iWmPKQ2hZL1wN4Y+r1p7IQJJ5p64eDL9QOWnfhlCOLOZhrDMHJsVvTrRL61TWIrowGExqs0
74hHjUUXFYBPgkSpiGJQJwANIs5feEdYXkhb9mI6msGPhvWYU89zHfhWX34j5eJH79IfZroegtjT
b5rml2NLqSEXbwVFq6g1IWb9VrTlvFahyQ5Z76W3zG0SNJGkeMy9qmDEny6OoBHBwcwDBQ0bb2Xo
kh6Csr7XiMGbKo/sUxb6ett1XuNzBJywb+p+OeSMLTd002N9VNBE8HjjfRz7IVnrwOkAKA/j0bJA
iS6JV36phqnMVwX1tp8GtDCzohqBf0o5DUfM1HdOWzxVnk/Y3bXUhQMBd40FJztZVJG+N23pPFlD
Y85cHw+MVG70RWHQjteYYANu/XB+7vuwPpR1Xu4ms3jfspmGP+rIrX28qHfYauziOEHfBWMRXgSQ
5u7VUPPY4B/ksslIih/DLE2slRsodPNauqs+9x+aHnnSyzIC7d5sBZ9ySnsS40Y9wWF/iaJZP2DV
CkGbJpm66+Xo7NrzQ0tYEtA51uViV2jj6csGO0e4meJOPhjqWVoWnaKieMepoGCB5X6bpvDBLpPg
FsYe90wyIC3MSXbbZpbx8Pj0UbNBRoXs7lQMW3yGyG/T6JanNPMR/xhkneiEp4uXYlbGPKo41Mko
5Up1wfAYpP50RS5GA/vBl04GwhuPQQbipPRanwVj+bBClDA9ghTzKrd60QpUlIpG4FxOXk9wCWQ9
GYDKhOAPuk8pUWqZwt75SyBeBucM0e7tZhjPORL/2QSt+7mUon9iZRwrrOZLwQc45Lj6Ep7hgOGO
mZ/Zj8kcnKl4Jv5SYm//yLs5njbxUE9PI6a8g5rK81JORcF57C5Pc1z0p8SfxOlsVL3I+SfCtWs1
4mopF/+xsnV76c4OfcJhn+Pcsxf2MY03J090e8Unt0/xSi5kuB9G20g0NXTVFcnoKViz14j6N/xR
54p7Rq/m24Rd557f9Lmz0AkQeUxOTLFJbfkRtK32cFn13XxDu+YUP7c557GbbLDHAF0Pah4hM4HZ
75FwQ9qcLKuOGAc7gdNvQOJg0mSbwquEhCvyDF5w2bKeD91keScwbJAK4tIhB1UWjFwu3NioaqfG
MEcLkgEQxsAbUT2wGOFOIuAx9Wl06OzyGDgtCzLngjXTlWfeV7ONDcXkXcMdRYZFREB42+ZYOqa9
sgxOTYPHEuLxdJoXL7zrWze7LHMYUWUZotMbQ+Bi8KjgVVA3MKaxp7CteOM12WXiYZFQSYHHGZP4
kSC/f/S88hWT0N0gxxZcBos+PtXXCDbhuuGu3kxU3mMVicOjj0f2KzeoQ33EGUCkjXzVZkqeyMTm
TFjtaI910IePFFO9YOFNoApepO+9D5FgikbnXTREIJjl1NPn1EPuOLidNScclSZjHwmj5/3GLugV
vWYX77+h9Yvlwow2Bj03K3RLQGLIiucynadvse2y9KWTCIoDZffjmRMS8ZuB/JGHdjTqjaafEq+Q
G4XRzsWdLo7CoUxqM4d0FZsm5vOw0nND+1LaTbcVBPGydfGzzj3yoYkIJ2icbaDqFLB0TAPwSZXs
zI5Dxi4Dg4Fn+htobe30jiAVyS31E9EncCgHg9+PevreYelZBc25tp56RJW8K5DV1olpDu1dlhr5
6II41uswHxwe5x59MBdLGDId8W0x4Z9uUgzH7tSQ5PKcIVZ3RYQdYZ2ZvsEd4RUqOrlj15BoGSPi
ZiVdwrSK86a+jb5X1dcBRz8fkJ9F38swLswo84xBAOKgxbdtqcS9ojMKpjuBY8VhtQfReGjtc/1C
iaH+YGUDRY99cRG5brh15gHWfhaKGygb6Y4cpHuQUdZ9ikUnqMpOslJL4T9bmt6uhknTPqLpa59V
9MSwOQ+KVSsVEllSTsUHeEqU3spxioMrCnkZTFW4bYX/UnTeyJUvVHmRdL11ERtaaDwYfox7sd1n
FT8WQ/n/GGUJhqdgW/CJS8wnNCKLcFvOZUE9SF10B8vr9Ne5WOoLQUj8A9R5yDPQa+idysXiUhmF
72eFstLO60ovCe0ALofATDjN3iLdtiOjklsMwin2INOk78rIji5nOx73ygrl7SyqZWvqxd6pWH9R
9TzvVOHbW2yq3eVY44chJiqvGCLLU5xn6jzS6oKXMEW/XXCrfTi1BcEe4ZN2CcWjIw/kV6vR3WWC
RkNrm7SxI7cBI7RZMVmzWW1WgzcUSMKU8ayl63B+54bfeedZYLzgjm5ldOfMHSfryYkujQtckeN1
flSwHfQ2yt3wSlNot4k8KqFrOoefdBznx4rQobsp2dMcMZPT1zxIwqdzm20K7BqXiakNNig7P2g7
w3YU62bbjKk+iSIIIhyabfNKGCjPwflTtx7eMPyp9AXoLo9KAOnF04XFCFTR45CE3j634SByJi7q
UN/8V3H8PektyPyrEHDDv5cd//fH8LfT0L//KfD9j5/7qT96KIno1aFCIkYk/gPN+PwnSMaok1gy
f092/w6QQH4Ex+UAhgpc5f/olP27/Hj+I/4ZV1CeySNZwUD+hZ/9Vzxt+8yH+KeQrhzlKQEsmUA6
2gIv9gtkyxqWGuBc4oBHjS+c2ca/zCEpiZxlIxZ5xv9n+dZ4yQN9zyskazoERYxDhspq1ztzJhZ7
PkwsbNUiqFf08DP99wr7/Qrz//LiOr0PXarfq/TPl9f5h35eWRY0bAezSugzg8CkSonq34ECFmQA
xGuhgnOTsCfwOf6DKCDVb9ijOFJDUg8Jsvj80e9AAdv9Ddsu/1tKJflzkCb/wbX1Z1YIUrYNWM4F
Bhf6DggN+YuwLX0d1uOQvqWBYd2gtGw1TFRS/uGG+xeToF+IBT9fhNbK4EwsAF/wyyDILUuFWyl+
M0GeHKpZh5i8LOtCNIC2/vqV/uXbCdGgQK7AhztPBP7IRoi9JSzCOXy1Z3rIzr2b472eK0Su//Rl
WGYcbkXflz7f3C8vs4TUvvmt98KJgTBPJcrhsZ4JFvxfPrfz5/LP+/785fAyocJFb3uep+xfv5w0
SIOgdV4W1NdV5kXOM4TocyuStKl5t/QuUnB182ouT3/9/v7VC3sOnD0H8Y3H2C/zspwLkKGpeEHh
iDaODc16JfpzAVjeDls/LylXnP3serbS9uda9W+7A/48aPn5lkHxQDMMuGO4Xf78BdZpbcnOXl5a
GeOVnPDLRGvj9+zVWH4tcdBOhfvepyWj2NUejvltHTRs7//6/f+fF+yZuyH5/LlopfMrsMef06ZY
GvkyZIm7ZYLy2DZUBqG72v/xC4U4HB1bMMKi9vjXuRLWsoQ9sPNCwhny6uC1W8JX8RovSXz867cE
m//XqwkACc3grCBKgYZU53HtH0rLK9+yjGiT62V24mI9M2HBRRRN3CdB3ZSAA0xuU36Wh+5ashO9
UGHMnlf4JTbCfvZRmnDp4D7stUmmTXU+6UbUKRKI7nznvTSa7VhsU6BMGgIz6cYH/Fdvxx+n6nFe
JFDaLiU2bgHF9rHIVARPgx9n824pKbAha2J/0irgYvsdlwS6MrKYxKuQxzSfuTGQ7KqFJ7C3fMfp
LyNK+U6BtwxX6bLM047wbQDtoR2ad8iGjnvqLTTyuyC0kmeUoUURxppEfSBSF5LC/6GG5LYzsv/y
h5bkv4EstmA+JPoX2O6DP1aYeNCCz/u6mQzEuvwh1oiirL8yCs28bSGyguppV3aPM4adcOU3HcEz
4MmWOjRp3B+bqEnEeiHxQKDsh/bkLURI4jh2Fca4CMfA6E3z+KhETonYUvm4nso8Hd8Sq0q+drS5
B6uoSyUSGaER9DJmECL+GLAE3S+jZ9FU/UNYm6Yu8JO1DYeQD3YvrCzBZamlgwRHBP8syEHWpEEA
a2nPxpgsVdWz32RQ0i75LXyoH1peCe8tRNsjNcYJGdBg0yH8uY2pCLZyYkKKfm2aOs0cqgjcH2YY
A4z6PhMd83T4GgUJyQdTh7We9vjvO+LIzpBrwuB2l7dihyd4lIiFuZc0XkAqjSEbmn05qwUab1nE
dMiQyVxEZKPOq5Qvf23ZXkKNroX7rKA025exap8puXUGF6VNAXdeFW3NefNIuDPgPDNQZKEfC/D8
OcQ8XETfl84ZznlQQX0h3lAGW9HV6MTVMN96Eu1JEFBvHCjPlDt6Z5dlKWApPoE2zWqoBlGIz2FV
tw2WRdfhpSgbTvGxHsO2Jysx6FaU1xRc5uJyHCNf7CEGdN/NXNOk6DldcAoTP26OtV0Gz043xs1a
u37xLStqGX9vpm5wr3sOZbTetWAGbmQ8WjeMntJojwhvJV/mIJH0DAeVkHvVTeVyG9XeeMey4MU3
UxNby1kxhclX60ztx04EHnMsd7H5MKSZ6udEImvtk8UHh6iBmPp47sMOb6YH8nHF+dHOLm38VC9+
jmJFWVJfpVsgmmcbsR0Chrdw7TcfcZJPxAljZ1owwnAg50YiFoJKRLwifqGEe+xwS+OGeZqNHp1H
PK5RdJPqAR9ZMAMlesnIUDiPFFGK5GtYYqH87EkZYYkqytmmENwbSlmTx7RDDMcTtzuOFdH6QDQi
nYUaOgMueYcwszYRR7u+G7OnfEk7EnuQKTHFzU4NInZV12d6CKQu6V1ZPSVHfZLE7rqyM/92DpoC
q4xvEVapzFjc9Z7PeMfG6R5iU5Ic9gAjuxjes96n8m1o5JUBR5DgbeuKO0oIptuBSjhEja6PQ7rN
KRbZuBwfsSp6qf19aPlAd32aJcG66uFlE6c5JwmZFTCvK82YnEqeLP16tqnK2UNbZYVNsXPmezn5
0R0VCNOXnkmsWE+Vx+2SorzhICr9c3NdnOKGrLDWPkZMDp9qOGzVxo1LXG5hvXRmN2Z+6u8kJU6k
gqsBmn7kdQkzF5W+9rMhydIl2XRru4lHb0ht5XDve7CzuHHiES2+8sob4+DjQrxNvS8Vbti3QA/4
mr3cil4FnuLPoRDjI3oPzkmVyOxb4uJHoGQw7d98S4hT05KZYQKXUko3DFpg+CQk/8rptqTmwaNb
Yc3x2/JWdK6Fb15YpRgz6bq+xG2oKUWrTP/cGwhJc+CVH4k0lAjIrmo/dFlbE5FgqETNVNXpPvGl
ua4mm1Bhbrli2NEnF4ybzFnSD0+VHs7buSBoOTjvkFgnfz0GjEbXhJ7SBxuowRuNw+7TICzzyROK
TDYzkTCAnE9R+DpTnaSEDPDMDt7KAqBqSdT3KZ6CZbXwMgO6FoShTSOYkZCSCCsLo+og7hfpIkeM
mp76VcNekWS/t9DIEFCCYu1401g1SjC5GpaKXQDmVOesVlaVxNfKQaJRVBmtupjIKVNDSjXEiaQ/
386eK78Paa6vemskb8I3YNDR04AQdD7I4sStE13XEMLaDdBoQPtVuEzQgKyWftkg6JJhtbBKhqsa
c8KngziYr106aAGRLHn8OWf0QKx0mDjIorPFs1ASaWEcNgNJLQivEP5fTPPRGa/H82aPfC+6m8t3
P+iougElTFufM1c43CXlhag6gkgLyR5oUXv+doebNujHfJuX9UApizf6jM/6Ktu1VpS/cMtU9p4K
QnwiMupLb9UxeqABRDbevfND+f6xL/qvHet/SZsd4L/XRR7e00r/7Wr4/PPZ9cdP/X529cVv4O5A
14UC7eGPMDzLt38DPG5z1MJe5di+yxHod12EAyoqNOVkAn4mViqbQ9rfz67ObwojoAp9Nrzs5PgN
/4Ozq/PLjtYLJdKLTf6ZgahUHF//vKPlktRREwG2Tmdnx84pDbf9ZDU7UScXYTt5n6XvtQ/ASfRV
YXPBYoGmvCSf6ffzVPWNQAIthIoh0R01RgE0otJd3nUQJ1eMDKqrxWd/t1nIY2piOclwI6fuyqFv
+pZ6+fC9AupwG8/Rck/6lVJZcgftieraElSt9tkzO34NurGcxa7EEEHW1WvHL0tQ3aW5oPJPFFF5
mHT882z6/+KChmTJU/vb32gs6/+2G6qv7zqtq/8PystsBZbx31/a12n8rfuT3nf++z8vatuD7Oqf
tT4uXdQYwQn0J+ARyyC7wzNXHpODBPcu/nlNS+c3ttdIjRxM2eopl0vt79e0/RsSoC+4GEl4/bC5
/gfXNLfXn45pnPk5+XLboCqczZDer2fvtKPeJiaTGsWFHC/LbKmZ14klL9aGE8RXbgnMCf1AgPpg
NTPR0rpvtbhwGD1ae8fmVITVZ5zZ01vhyJTC57T9NQnmtL01gWNdCzxioFmzplo2Ltau56IJgPRM
/lR9AtFJPvopY8OqKztAWC8aRu1961wMoqvjD8M+Mr6ypL1cBFLXezbUxKYqUteXKP+i2EVYZCaz
CctOUYbLjjgL8YW5TXeadQeSi8mJfiJm6NMC2EXk52VWtct26RPatL2YdujvM9YedYXNxiYwDav9
QKZeZduG50q8nQiiGfIipG7EfoaE0zG9IH3yrWKQ21Y7OtlHl13dUDOkYqGrQvfA4UI7YCCiKWIb
I2lvL7zZca59sBWQ+ceB7dKqBMgLTW7sqGVVdOp+HfAGMhCdzbxq56hqVzPbbyZGOPdRJILxHko6
CxODEvZdYjDJbT4AbdqQ/qECrXaBuk2ypfKlGdIo2mhxtnIBirY3XdbI+4Y1c8ecwb3kvBClaz0X
L7NNIcgKP2F2TcYhEGuHffJnPbo5NqapQt/tG/rRpzwkTtHJcVMSS30rHeZ2oPRCYs12nZbUATdd
d4wISZXkwyQj2WQG4L5iz+Fewz7oG/AKjmNv3Gx4tY0hyTYGy00vE/KWMwe3tJbOrsPsc582bvPp
SubQHE0MUTZMoS/UNSYHfH9htSkntXyhpRlggJeHNtAk459jfMIiN+LG9rC2M1i4AaTCh9IZRrx2
Vl0v0YEtJZ8VJTAEEh2H8OpjMWpOV56SaiAU3U05ZfG1Ccip6WCi7cXD8gM5JvZ7592wT2KwK+yw
X67Zl+czbBHdkI9N0QauLbkwEeS+yIF09G79uMxeRost3gXKI67GejotRPeGuqlWIclssP1tsUqK
FIovxJiKBOOqS70B0HxI700wXBW9EWyai+oj8zjsd+CDmVKKzcAADVC8Cj5N17QbZyK8FrZE7mxI
EofcLMGug5MVS9hNSVKQeI/pZm4S64suxJccz+u+dnW/W0yOsWRuir2gEWlqwo1tUoKnvOfDTB+T
7NWXSDjbuqL0hc4b5nrEMnIKZ1a0bk9bAl9f+6l6gWP0gW34MgVTTolCvMPPG3wjzfXVonAsC6Jb
CyXmoepoOXTN0p8hX9z7hMOiRsqNMxNjgXZSbACpf4UpSO5wjmzw8iZGdBOb3GvafTDYNwuFvOfm
8n5dTwRmF23Sj5Hvm6F2uPfL+CrsodBzviT7XMfPmvR7GMZvLs5Lk5FyN2nxFrJ8b1q3DDajNVw3
OClfm6S8kzKgBW90DpmdEacfuotFQfvQjXUTJ9EBc9Pz2YK0KuOlAlYnzLqHj/FERs2/75vmyWvM
q1XqG9QajjX6EpR/ceb0Aw2oyyee6i3OXV3D/WIjjmEzBh7j8bCY1DRfmMa/zwz7/IJmJaxOk78C
oWhWRTGM645c+FYuJdvptCLMiMXhvLkH1gdgQmJPKNJd4IMLqCShLMbzb8gA4KY9/2uQdfmpXQTd
UGF3G1cjoKuRgxiV6OEVh1g+EQUwd/b64FpUfgcwwLvveptMlthlNe1lYeLmdzrUBzK6euXU3hGL
6jabotfEdz+qsC3WDXNo/ArTs56wCJYTrkIGoN7Wd/rkxAFr3eY62npsaw7xiK7D/HEzINKcI4+I
fqlzctKwu4xbmV0MysrPJ7sGvXe8DPL+QQ39bUOs/Dpv6Jkf1PKJfHxPnX174eMB2xN/fymKuHzo
ari3hZmgHAnMs6mW8oCf+CDtcboOznB/hB0Cp0JsUqe90pO71bKst31uZa+pcfadG3+UZnBhnrg3
Rdlvaj2QkaIqYpu1dkjGLQ02iR6bg2e6p34avpYkyfI8vaR4CxbVPGDEcV77wIJHukTW9aRn5LYU
j4m2ACylIA1TOT1ppIudcG1m4cupPj/oTbFX0JbWNrbHJffVKuGOYi6CjcN19/lg1wc/6Xe6HqnB
JqFTe+GmmKG76Na6HQd4gqK8mAnnOnZ77BdhHcfKveP5Vl6rhfesAw76WQqty/Oar3M1PXmi+i77
+cKnUn0Gv0nxQX01pnO47xhi7JbKuuOkTXtg2HGvT9axhKLcjL3+SIjHA7Gc1mVNKTw6B/6/olAU
KrSfdT3flgVzvrjRnyp2Z3qp0urSxRLNCfQMSujlLhfx/TKEdLz3Psm08Ks1LTdaF+5dnXkXvlEn
OlOyhbh/FJQV9meESfC5suBxVwlPt9+FFvmjrrkYIXjAycCoPgq+gRD1YOfUC0yMWgnrXE8zafhP
iXLwOCd6sb+4CQRJ9AtNiBTzItcUrSm6hbfhdAs2gUJLKm1obSlxijuxcoZmQ7giPa9jJigC9UhN
SG6udNlmR0pPSsvDsDB4qX8nMf6F7U5YrDj1d2kPqi6PLY8MuWwHElOofRGUVHudJrHJNhm/bM/O
SfZGXqa2iZc3V7R6gntKp05g7yfoz4XcO3CfvWwfObWcqn2v9QRYLe6rQ9i5o3ziy5O0982xJS7E
nIS3EzaYu75PxQfVK7LZNKwVkjY4cnDTQ6e8vPYOiuwC3eTl2XGHEBt7z7mBj0lHWQ6KEpGHa+gO
o3UirW1tOUboo5vVcY9GMCnP2voL4bFmYwm3iXHyzRKdN6jrJ0EzT2HdpHjge/s4BLmgr6Mwo94k
mcbew8LnyWqBBD0PrttOV1lmAhqNorRN3HuGI/BbUo82sDwnap7tiYmfSZdODOIKPz0+9DXVVAWB
TQKPM2KWGFrZk4r0ShxTQHCDszd+qXDKU2GiQCbWDrQJLCuUaJJCP5vq84WF5pq6tA63fYR+wo6Q
sdDdXM6zWjt9W+45HWUgMcKgT18ru3vTLATpkx33tXqY7IywYCDdpv6gJi7ItmyhbjtryFhPfiYA
ok7Hp6S3HByCqJ1GsewsJsHDmYGzOocHEIGInUsq46n8+ZExQMef01uTB5N+0TWS3BHS5MS0vWVb
tp4mPnTXBQy7oVNgWh7xrbr+jmS1yW4oYivmYJtCtFY7IjEjRkM8SPvclIxGMjVm03NVyv4+Kr0Y
3GPv2x3TpaaQhPzC1r1ORhgnWNvm1OyrqYA6pXGg9xdOYfkHeNQtbLBIZILbG/hcwpa5hFYasoCi
9FJXAtkMBlTCjmbDnV6Wm8YJz+xcixLxGHZ51euWSaJXY32+waSIZTWCNVUcMf1I90ti9BAhiGL3
3tAQ2YdbckN1zYc2guiOHZQpU+NKbOcF4HRn+d0LJc8QbqYEG0+QFxellmB5gADDt2iWZ9LdzSvW
nIG9moP7KEy3U+/JvcmziFSgFfewGMphQwoAWg/e3jWnA+tqClV99P3cvcrHwRwWdzJHq1ftfV3w
tMPBOnh4os1G83Ff+JCUQIsG8qBoWbgQAY8t3qW1DRMo8BSQER+HDpYf/DZiHVvi/DIohhJXaNFT
oefXjz3RhHWPaW7NHMw9WSRX4LQoMOCJlX3JJiWurCHuvldzyy5Rscf/VuDf/941DLhWQtE+Rjah
pMCSu/wajny2tUvsqQCplk2bV5wa7DoY2PdAQUtUme1ypxcfs5eeI6w8RqgVAkpVtvr63Dd6Xlc+
msAPVj2oRNzebXDb2n7+wZk12TJgglSH2/IwTTV545618tilgu6vZP6was8cu7ycD16HEXhNPSXj
k2GCuRTzYLTi3D/GgSt2czsG60FWLyw7xZpUUPMCOhFeaI4KXDZR8oXUxLQJCn0ZDuQgHUZd4Lca
jidq8O1dyNCFcdxIciMkdgUij4LmhCMUnGzfPUyt/tbjtt+d0al3xrR0QI/lVYx5lzMZ0dw8YC3P
yZOhjyiYYEUZyo00rfs0pcNTZNzkmAno/nicd26soJpiyN3CUbcv7Bi6etam6WdJ79w+UmUNZc3O
V/ZA/SK49eKhjTvOjsalKcgdm2feCVvUORzGfV2OkIw5UMLktZdrA6L4OESd4o2P4GwlRWa8E53v
/isy/vTHkM38KyXmKX5HVfqjFPPjB35KMXTIIxJKNBO8FALw1T+kGBme2+UxEvuu62KvQPj7XVx0
fyOzhvLIIPvce6gkws7vQoxl/4YSiH4SerZAonHQJP8DJQYR809KTGCj5ZwtXB6/R+AQU/jF5WGK
OSP5F963rVoqbjIdYHycB/rpOBdY2Lihd/qmarhHC6KHTePJk0fFDxOAok5eLcOoDl3BcOt0tp+m
ey0H+mCT2VbclSpE7y8y9htQgWKi5pZX9zXr82JeBLD6+QiYgG0rbEg8jDpMQQBqPU5bQD0Z0BqR
lO/IAzGh+dhdiHSzaTlnahImY4ZzOpO3u3BZMLaBzmd+a+8cgJNNs859SWYrgUUNAbXGQzw/mDlO
isvY6511O/olN45nZn5VA+Kephu4yQ88Z/xuLzo5Mzox44ji0Ms62U4Yz+N9nOoWr+xYkrWCil++
mMFSRFPGSgzrWNpsxKFwZd/FIN2X1k/b6xxjusMfRTOprjSuGBT3w5liuxSBvwYwQJWvcCVsgrmj
EmWFwQqTqyQeSMtI34hDOPNMgTue5Z+ZmqBo8jyGVoSiQPsiq7jz5mSyfWqGPmbiENfdLliiFr9I
LCXQILfJ9gXbJjC4Qd+El1lqw4vuaIJOXwcZ5Z9ehMi0KQiH9TQbGxO+SmFh6ZwK0vlZ7HBcxvJT
HBlbumY76dJ7rlJNbfCUcp1YSQUIoChTe4aSYKYJ4Dy9BRt2kJvIkNXZqLJaohUbovyqUzbLR153
GDBaxTZwHci2xvq7hP2NoaKSByxXfbIhl9oDaHTn5UqhZLmb1qAG/Q97Z7JbN5at6VdJ1LiY4CY3
N8nBLeAe8rTqO0vyhLBkiX3fc15PVi9WHyMiM22F064Y3MEFKhBAICBbPDwkN9de6/+//wChUk7+
UIuO13ckyP+GPLfOb0IHLgHZVNNKpikYWXF3iX6X5tSenlZolHm49E1yiC25gIVg4MgedLJaSN0F
AqsNztjR3YrCBGqZzG30JnJi39gSA7xEmSHYdGJeVonnjLxq4IlatBNaoD2XjQGSdTO6mksfjFKN
DaiZpC9UGuJ6ivos32eTFn91GLNhLXSLKN4OrRruY3yUt2MHMp2gizRv2ICmMU8AtKU+MNOaNg1E
/Oc5Dd3sPczrzKIZMqqlP/J24e4gSB3ZibfQL2LzxxOeXmhZ6rzilxrtTa9P1PoRt1vnkfk9X2Xm
YvJiWebGutAI3YWuU/bDU+OY6sJFBl7tdSZXWIpEAcbbppEPfc+WDfSweI5P5AVOX5FC2eGm7jvL
+MTONhF7166i7FAIKUBkAc3Ym1XSvQRdZN9H6NE7b2kxkpmuPdAPU2RooWLSWoIMbK2Pt3OvTQej
MkJaTr0bJ0Am2DdPsSLVL62Sg8zQauzxlCz349giJJkrw33XqzClgKiX+cLWnLr1GzRykADj8Vkf
ooalq3b7edsYUfQJuIxNSYuBU3q2rKEa1WXjCfYGNBH0iP5lkdTUWyNah42pEmIQE0LRny0rNMBL
14P5HBUqecTSpJvYO4gxQB2laKI4VEbXeO6473BGwqKcKpJBWtdKH0IXhOplUiU1ZHu3yU5NGTsV
LGhu3x0bugb6LkDT2QM0xSBcoMl+r9g2TO25hbNpUDsbEw8RN0Ex5reQZNmM9lU6fgkAFV1R/ZGk
E0JJtj1063PsM7HOL5Jesm+ZIuokNnD1fBV2GJKR0Onws5k6mxKie9MGTMgdwFRBETPlLoh8b1cI
EG63JpYzE1MnAH2SCEe0PqmbeXIQuuT35B2Qxs9TQ5980w7OxFJPHMj44jqJRCjRRdNrzTr/tKp7
XzDgi1tVRDBh2kzPtu7ETvcaz5MsGq81m/BQMuYvPJXF7qulj4Xll/aSjienG0viE0IE5Nz+CbYb
MxgqelS1tYDyWoHGFkIsuKfw4dHWNINSQET6hQ1TziMBJplM754deuEbilkyiCXarNtpRn6zM1oZ
hX6Q9aClR8tdJ8bgDs6WPsXZ2Jb6+Klyu8khV7J1Tub6FdC8aEpAmK5o/xDE/VdMr6q34q5r3t46
xlf/HWZWDHr+/cjqP+H10H/6rlQS/I1/TGLJIzTQgBLczMSISomZ6u9TK8RuwDMMy7ClshxDp0/x
z2JJOOQiKkZTDqo/pLcmBdY/plbO3wW/jcmVQS21slH+Sq1Ehtl3SlXLgbDA74DaTbkk+Ieff6Mt
JKam6FsVSp9OZeZbevwYumaGfqyEC9G9oGO96WsShCIaPfDQARbNUos333xjP5AZiw/AGT4FZd+q
ojSYCZvyo8JRZgNpaSNeHsCt+lnvDCenyN/aJLmftPYsTgg/cMBibcqiPG+XfNz/4virOPUbve5v
x0epv2YuCpvR4ge9rjs3lWj7GtOIdLTYl4YBFk+m9VWV0/OBebywZJgaDATCW22dMYxTo4BZ2hTe
DEG+q0cwtjZo4NzKJ5Ul8hVxscheyuZA6lFV/v9R8VvIBPvb/YbQuQ5oz7+5lP6X7svffo9av/yS
v/3H/7j7UoQ//ju/P342kem6xRO0anTRzv3r6bOdv9uWWJ8wHb0W/+W5/GOnYq7bEcUGh5sB94ZY
08X/ePj4ke4wH/uHtv8v2kNWd8E39x3TViwh60PM4/3tUzcGkANJ8UNXA0t9gEjhD2FX77smEPs0
jBA8yjmn3x8Xp3jBggpqo+DmxwOCEZBi3pU9uWZZdp7RWvTrOcH/lpfs683iM9kqYjNI3Ia1U+Vf
mjAYjuSz5TthLczEdMqOxmnVYZKkWC/Cmkx6ysgpktR6IIbnFYd4s8sYfF1maT9Q3brdl9gd5wtT
x8QJJDLeVZBx6w0tmvEFtaB+6osEDHdK/5QoFlKQemYqI12PEyMWCA911ey40rD90PdinNMhK/rM
0VcCqKNu3FS2zHBK9amOYb7mvFc9M4Z/Po9L6RcMaLdY1RisuHnuqWIhn1mAYmcO8qghLLyjmxIw
6KrnT/B74DrG0fxGqmu/cxu2awx/R48Bt/KMluRyWIzG1kVoyMu6ekdliEJ5qCGpoJnZjKoHA1ra
A1lAxCXNOGB7S5S7yEri+5AWIaB0p1ekesa9ZzThbYZLZxuZxQWDJ5eTqMEt9uGYHdDCT54LLeRr
1lX55ywJ7VuSlue9Qll6YSHTBibQTOD72nGX2qW2c5yhPc2EuhTKeKIShoffRjNhBhBAqo6OIkVY
tpulLE/FoiqDYoFch35anL0YIeXR6/0NQYAHvdi7srlQ6TSQuxFGXhYM2iELp/Oc73tv2hMtzFC/
X5xpq8YkODIPb2jC0PKdHda5sIJSWA/MKgtnCg91btzkyoQ5Ho/Ned8V6Q0BAexCyIjlFDP3c2sS
8V5WvUngZAWqEWrtYQj06tNgj9XdMOTDajq2zwCjKHOTmWx2xMIGhEnT6CdT3Hzq+7bf2xBwtpI8
bYiZRvb427rwX1Ce3Jc5//43qEvwEv10bSz7Lvrbf7438et3xclvf+2PPo5DHweTE2oLFlu0MaxP
vxcnQv1dKsxzlJMCJdk/10bNMAhFtQ2D7gosyd9X1D8WR02qv1OwkO/A0mmbxvrr/kIbR1j698uj
pfBQOWs3x0BTwwBkPd9vl0kZ43izVopArGjMAk7G6mQZWQs0V9pd/2xMEpDroBWtfY5QHpOLZ9a0
vjcBHZGKUd6i5LnK+xXFXzUT1HUpZy3xTLKCLkFF987NWJtuCF1h6cLgFs9+MxB3zvBza+qV2xxI
V0pAAskwPCFkFV22EQXILh+00zjcqUVntLmZi4LpGNG/S++zjM/tlwxrIbvjLCdehGg5GuY3lFnL
5MN8mdVneCNdBQeZsw73aTI5FrVEjafgynRhjSF/KSRksbHJ0+4BvoWyvdpY8VWTMy/ZFSs9U9u0
oJ0EpUOzIDbGS5W/tPTab5DiKP3G6pV0Thi/CYYyp5I+rCEmwknyoSL5KwPB5Nz3s11aJDKRjZH6
7sD46iXHC5scOscdMdAaHWP3IxKbwb0Yyq5BZTAsts2LgDsmWfwut9GFb6ZsgasrYHBDhOb0yvnZ
6lwNszvN5OrNJGqZ7nu3Woi/kJNMEAspIuskc1W5ByiT56I1DmlUi/QGlknSfI4sO24vY6XRjjEV
3I1jXpmJ8+7Q0O4PArhq+waQR7DFncw0ljo7OLTRhp/pjshCPyPcy6y9qJli/C6dWsoF+QaX5H3i
PWD5cbEgIAiAinLZ6lxKc9p0onJJuBvX1iYJbwQMcIJDoIFPW8euAAYgTQWsxXVOqsMVooLSvKT7
4S5PcOK62GTCFOMuPg6YptvPchJt8EQy0FR/qtkEltdg2kEkuvWeGem96VryLB3N9FNIPsUxHF20
uKlNK19VX0WZBnSdhuFJByHnUysws+PGvYlS+iNSTSEAuBGDQs5otEFNEU58EdOUXScIxc1HE0NF
/1yTWTGeWUbTbSzdjEfdZ6CJ+MLpK9kzX4Gbak1em7k5fgu6BpQcSbnDv7PcBFpXIWwJNcLxIn3S
V1kVt7HpRtmmtYASeZNAHe7R4VDPQNFEcgQp07iFl7tjrNMhTBv9esTFEwaoK5XW+NB96YJsRMWe
/Jz+S6zvY9Imlhf0qcEqbZhSy7hEc0aYXGZUgPfXN+1zSibZtmbDQZBXN+doblCJ7XjCgmf+KKHf
vHSYtUmjRiJB9V1fuFnUqJMuYnhuut4M3a1WoQcgGq6LjAwQPLKZ4a6jHaE9xcPcDi9z7rrjV0e2
rnPEM6VZqPPA613U7IGM90bX0SKhQY8DBus1InNooT19hcnss+6qgevcHRaoOLe0tZMUNVgNyDRq
amAdNJCY7Pdto0M4XQEWkhAnSopZK59h5daRDzwbBVhE/ipqqIBnBqdQLDeLy5e6GVFBkHFDhNKB
vCfL3mFGZYZJbJDyXLujzRg6dAMNt89qai4tOU9nfVUwkfVingVsWRYc7qUkECAoC+KMqtBBBTOW
+dOQ9yP4scZNzzSzGa7LGf+QbyaJ6jd0NQhEyUyreOqNfHkLSqnO6IIvgD3i8WtpOMMWfZe6hRbz
tATWfEuEjyT3mJNGZoa0aDcabbrPU00RYrBQC0416ycfBADeYuvl0a5jsV9KZBAxJS5yemqJ58md
6BbHuRa/hsGoPeKTCK+6VZqeQrUinc6cb63CyfaVrsx9HfTzeWFk+X2Y5ONNW5BCdgrs9h0BM/jx
IC4kuvSleq4Wt3xI7BHyoA7E8H0w1oiOxqIS0WbsGM0S2+MWoq+4Z1C6OPBnhhB9hGk/2Rn4QG/q
ZedB6VDbpsuT7NSrxiZSzrE+SQW0bb8Egt4mrTSa3KWRnndDbkf+AGboKnI1mxIrcNKt0GEtbYrW
nN76Znjo0FECmBiH4glaeH3PCmBQg0ktaLZ5rqVM/h351ckG9zJuVwiyVYS+WRjzBZmBwecxihZx
DmVp3A59hh3IMRhj23Vi3/A1k0eau+nntupRIqwTzN3gcFKbItRl44dYRWJv0k3DK2ohqkNlqOZx
5GUfMtQ1QL3ag5S3mebA5hN29ITdb7gIB7BveLvkPTKa5rnRx34n4HvusBfFtxXwhm0NV/NA2XjC
9AQp36zu9XSCdi/dMbiaWy09NMmMuKDKx8EbG5J/Ogih/H93iI0OZLAewObt5wJN7KhbD+Savsi6
Kk5iCs9TUAvEQMMy+iSqCs0TItwLW/ZX6exk9xUMYn8W5Jn3zRKtSpzOG+LgvCsN5Vl919z0AGLP
3GUtBczKyJ/joLVPuKq127GdU78ryvIK1EXkG+gmnt0YCGCd2yS16Zb2ngG4oJyvE/b0FTmLN9gR
6/QIyI5kHvaSxIpNQ7jT9CQ+z5b+nRDnK9eOj0VNwzsQxrU9IsOSda1tk7iRj7WGs8eMq0s76y4a
Ym2OyBoQ+Ghlrr8HKX7JZg0Kb1rdE7WMPmmajrODoftU5PLohsPaemhPtavpBHAT98bao5dePdEj
3rjLGNxDVrcQIS6ojoN48GjwrvzknlCCpDzDFAhpq2HTOLSwjY+V0UDPqisdfFLcreF/0xlFjnNg
QXXP8yXR9nkeWp8ogzT1mYbzEH6dFDSDjZ4V9W2a6cBSKtDGvhtjvgOhH3SPZLqb5qnpyukebEGb
IxUM+qry2Wu4HVhRirVDHlKU3MKbG+3nzBXDS8TYuPKR4s+HmPA3f+yU7muVeK9owiEV7bX8LeWV
f8ku7BHOJ4GsTcTyXNYLSX866LCgDeszE5zHIehcttV6TM9msiLWF1A30Lr1+oL5ReqxuYY7SNrQ
hvxdJKvV7DzxZGjzNtFMa8+HX9nwURbuYM71n6ZsiLUjompW7V6EAJB7GGPdzm7m+RWmXp9jpYvL
7krKoN6HaErRZBfGtoxxUi5izD4PQUJKTKerwQ/U4HKN8SLsktZut9BbK3Sc1RWpPE64lY4dwP0k
9lUj5nhmBinz86CL+Txh0nnsIM+tYGRIn1dFcT4HiOLcArxiaQwk3wDuFztNkB8apJoGHprNFG6/
lvV0o8YQdvhi9Nt2MMdzUItsq+MJblyDW+mrm6TFXZHGxbOTWukTNEj5NAVRdzu5SE8IYCUfAJmY
8+g0bXcYhrTYkfr1dclt/VADVffDRHcuKlHkF6Ua253tLNnXfDTIZ0qlfohSsAHMMuDklWZ+1Qw6
0fYq6f02bONbJIOF10aa2AVjnj8YlrOcLMMSj5FdPWQx8y2sHvoeg9TwZlg1ET+Z/VZyN+wHF8ir
azG+rSLmOUM63FImtLxMYwnBs3bZ7LeIMQxSpo5AW8OLxrW5Zdnd8q7Vg4u0bN/ijMxhj/sfqTHC
qtuGq2meWvDTfotI5FGauebTgsn2Q5lFLwgk1WHFh2GrBiXzgLgk28s2Ly5L9I+fR3Lu7tvkt4Fs
W4EwRABo77upojy1izm6kmvwdCYSJBSB3QH2K0gA8/Bwos22+2kYPSsx3hld9cdsob7YtJNub0c7
JyA0jW0Bwi5lE24QYthvDXgMxwofskALVVAzaIY8NiR9JNsid2j7o6sItJPjLAlKdmTRiOAC4yEH
Kexyc5LJQwoQCqIpYMhL68J6R7OdvRh1P17Ebke1uMjm82wUhr/kbUCHJ9GxIndtUX0hwic/iQLh
nyJDbPLmBftlaIKLq7WmHm7yzI4inzlfSEnXXmeoOy4HFK57gThvm2d5d2sjgbzsyEVCzVMQYsC4
Y4D4zThm0xvQ6TZZX8QnZRBdASEJbvLGbOzC9icCItHmJjSN+oqwYQGYPEXeNCCVZBBl0cfNCO5m
snQOG9rWL0ru7cxnvttwSrMwTEZrJjtB7tjx0u3t9B5YsR74cLyC6mzC63iIase8rTV9PqDdIQ1m
aGIGcJ0l24ex0tl6jMkkIKPK2fJoHkXGBkOEmB6JG7loCGCh1aGh3KfQ1qPDHBXmlhLGumYMpO3r
UKpXy2DijfO87K8dluGjnNPkHKNw+GK3OfmRJMST1ZkyVt+OEpQc2vEV0pki9YdXnSBkKpOsWc6s
0mKOhNGOBEq7T5+1xKEIBEB2H04tj2JJ3biJbEt/lzR5gLcFyVFjlXsMkV6+DImIt3iQGaAS+X7V
S9YnoRowVKbKWaq6SLvqFzLAMQfrJEUYZfYpMJNmM/CCmb2mnqNLmZITCYeQkSPiIZQPwtQvYzO1
L114dl8EJSVCWSVfhxJaBJEbFjg4Eh+aK1CgpPJCYj4H3FHcF45bPBOzTjldMatD4F111W1Vufqu
LohGn1GvflZpSMRvEqij3jVaxUhtCb7Kqqt90HzjHRDI8WaB3hRv5rkd630ZIS/UrY4Gq4pfXagm
n1LiK72ZKMCLjk4EiNycLK+ZXOJbIYvlMMRNn7C5t5NzoIrOqWvLcV9ps9yMuPtPNZS9mYmJfIyE
CAgVHua7OdCSN9UhfZxdsz+rS27FXu+CVxBw7aaz2uhSMfe/ReSJFJwNIwM9dks3keFm3GBT+6V0
K/cmDvRgh4Ki3SrhHJF942NAMHIqmMaKjcPpewQy13eOzIPPHaK5C6Nq2HCPfXwe5aSqsm9L50uL
uxhe1SELClJE2thMJg8wrfnZCoL8DJRndZ6YBN3UZnnXIsHAti3odrpmggmZ9Zt+Z53M8X7Mghj1
Vp8R+BRbKB/HJvskmUYiA8Fqx4KWlagi2BOyfufihnDS9rGoESd7qpxJUE/7MJWeCMKFvzEq9yYM
VVnxoq0WiAVFxOaa7glFNTMC8tx0RWy5MArotpZ0kQJOw5e6KQkWm9rxocIvbHlysixjG9bC+SSK
BRRrkUzuERkxipB5qePkZSnRIR2SNYBmJILHPEoGOqjG2eO1e0rlr1k7rDzfdrxG6m2Nm6F23nUn
GZ7bONPbMzqrfXJVCot+Ejh2ciAIJc422AFeWquZpvtkSHlwJyOGDV2P4aMbzOrQTrK9o/ER7Ot4
IlMTu4xuEbleAxAmf34+jMycAaGR1al5OSOp3DfCmUi7ZG4KuGKyLDYjeebnRV/oyXahA0dy82Ka
O5JgHD8ua+urCvV6H6RlMm6ziGoc6CaOidEONHQmmf6m1twXRN0GoRSMkb1WDGmKqweB0pZ7XKyh
GiOKYrSX8zmNnQ5DQUgEasnrMvMwABMqNevg2ga9qh+mBg7ypugKul4uyGE7j/PXvhPWqY2GbtPb
6o7o88Fv+lF71ds8Yt9r0gpYzOkOZq08p0A1ffpTtjchN77UkpgYzWwpoGxj2XKawr7oNTnd2bSW
LzlTNmJanj4rlnpkpuFMhHabI/2VwkwvZ0eLtugHqy0dvgQUn+OG28Wa54u6qyFmu7QZCVtLiO22
yia5Vdi1EacWwPSiWRLTzpYru1bIFVoyAkmSvxA26cQeJpTZpBgAXHDqoefpt03mDvTdasTJZ3Q7
QsdHzhIlYBqh1m0oIDTzrqnaMryGC4gUccudNeaIatNIqjeZL33x0oeAHnap1dRd5ncO9E443MQ/
flo58M4BHXyU9Egv0olsRqt3Gp27UGEHNPIBBKtfsW8P91lip9Y1aOVFHgM7STsvGUY2Mp1LntFZ
ZMBo2Tp6zFGjzrLPraly3scE6MLnyWkDi4EL8rN5S2SQas6HILev2TlI6AsuWbkbif22PUrI984u
6svAuQjY1wY3UIuCEiA/rYLjMrJU7hZYNwT8hqtpbBUV+wuOxk1JqDlSbFTiycBkhJ3tROC2hK4w
W0YgtoFt8/MBIaG5ci+qDHsQtqEtx0ZoYS+u2Ib90J3JMerAwOS8Zm7r0R6WXZwaeQCjfIWdDq3T
LWdNms7yQJKaGR3oD+X2WYagut+DtaAjuVn6hbAjzQHw6bearjk+EBkZ7ukUzsMRcn/eXc9al88b
E6DVvE9g7Wi7NELfAVTW0LTrJGbKhFfNJN5KzejkDq6E63CeMYCjSGYbpT/QS1csu0XSm5RbiUSz
Z7NLvMatz3GXbqFR+z9be3ZqfbIBnnbzDOsUy1NIdLcbCeboeuAuHlaDcPHRp5TnNlQXiJfRMDs7
ZbC38rSR6SgA6lxdt2RIEqcHZN4ODHp/NY8nu5MMfTURoqPWUCB1JKKkTMb3Jtwxgntc6o48Vy/I
sgn7hrv6QBsDz6be2Mee7uGRoGJxpuYFu2EfgJI32MWnYGm2kdG8KsRHqLYgk5duj6HOqC/ov9r3
Vu40V0NGeYFifZVAkY4zEi5QfK2D6WFy8o5jOU/NjP8gWdxTXLUno2PcMyj0X5aLMYuqK9sMBPxu
aj01Nktq4EYDJuJFWfTYLFQcQ1IBvq8xqI2dBpRELvm2jsJoH02tdrCHhq2wpAQroJHhI4HYYqtt
52CZrKwFumSuAwFxu35LY1xcW21NlJIRmvk2HqooOFrtAP8ZYVpKU4UFnImau3WIof/Smgh8rIlV
Nk1bMbueHQ2mfrE0S3KIMvtMG9rwkJhlzpAqmne1QZ6WY32JVUZCMPYIEiYd5rcD2ISjGmV7jJB3
3Xepqt5nED+XLZsyAm+rPLvOFod3Vw3916nwt4m+r58RtHYrtBRhotEgR8IqFH4eEYccIqsw/Zxn
6iyM6+ndKVziLayWB1vFKUrKSqiXKBnOh2XKPuHGDB+HSlM+uw37lZQK9EsQY/v1i32yyQzZDG0U
380zmksxieFSiAx1GSMi6D0VGk2g2nT6B9dztJAwhtKRO72KHlVJnOS+EzWS96YGHz7jTbjVekUM
morfJDEIxxidlklDcZMO9gNYmsoXqcZSXcfMh/th2LhT8C6HMTmKKHdeSqRbzHvL69rIv86Vqegx
y8pfFuuxVyasI3t1S4xU61pXB2eD3VTXdj59oaTXvCIbaHnw4G3ImAV17syOrwhD7nzb7m+owV4w
NBebKsAnBUfjOmN8s6FIGXdiiTBclikupUyKblvFFSj/Lh6LNVU1u13K+Ub0aDy1ifzhRRsBFveh
RqxlQfBaoAt/zuAGFGZ6l0Q5kYG12zQ+GBZqSzy6X2Cl3y6deTt388OcYmAoBNOOrnzS7KY8S3IY
PkJnsIoXIErMEYPMtFzE/XzCjLjg+WOcLaNK7gPiDc+GqVll8s50EhbtnpG69lgbGvueCmWKiC1E
i0sRXiJOJHjGEW84XynnoKOtLWCn2aha9UfbbF7jhvFVTZPrZKNV9ZypPIBlqj2jc7OdXlNvEeq4
Z9soCSsJZ39QITnBrXpiDR2e+2o8odMh9wCVmmdivR62KGZspgNJewBGeCIXS/OhQ2V0F3OzoAkr
SLXvjMG8AmyWSj8yOytnByWLEzu3IvIFzwuhsOSqnplBQGyp4ratyHk5uGY++8uQPVZ6wjsVXcQD
QR45s7459xkvFSc7yqlSiBfBRl48NKF6ChvuzDQmFz4Da456VjzmsK48Lta6Y0smTLM4dAbKAScG
jKseRSZeS0W4WYqJ3GslMbTUAuQtYhI9J/BK+0oAOVZPo4y9arQRp0blQ5VySaeecZcn6OPBIW8N
fJQou2Vbh4/4/an9pr7dxbbJJC9NauxqCi4188MtiGgA40PuYPlk2MbGMbFuTDwxxBusCzmO8PVF
MIdf2YhSaxikVaIFyCLWwYr7uAyr00jvdxM4xXlPougngXTJs0Ma19jkeSidujjYIg55R9jatNVD
SyFJ6PfsZoiRj7oOPo3S53FbjPF5n6v+RHOQNTzqIRZl7c2cJNYZ17B4kwthB0aKAGOjx9GDZEh/
PpJseh+VFBsbLZsKTi0B47s2h9+1jnK6bPvywcAV4/cydWiaMDryCX8YvUU3e85XaKO8aCpu2aMt
rc8TPeSj5lal9Gh0AvWdbMjCblQsFIa9cacYHvq5mF7w0ZE22WtNkGyDYYzxv6I3qaAkSVXiYDWI
p0ia7jGgk3pWzrwsYcRXN0y3C490CZsSnVaap0PPIq8s1r7QwKCI1pCrilJcGGaXPSwBUdF437hp
awTOM/pXmlI3onBvOg32+VopKk8uuIMStN6+kDqN7BSKukwwtW7g8K1x6rXh65XzGiedhokAzsK2
jUERUi01IPtqmSWmZ1RVt8HIRUNYWQTZMUmjqs2Nq4HZKw0gQtKRBdEVmsyB4D4FgxyNGgEti8Ea
lACY2FUziOZIz/RDISGYt7j63vqlOKGpz+i86/MZDkLtivVa7eeZVzPFKlp7dL73SoL1tudx+AV9
8nsChqVWLaNrSmXj/ZBom7B4fDuvr/Nw1MwC321qDAd2aLt07gUD3tn+hWAQcdY3uikHc5qOKgC1
oi5hbEKQ+f5A5E+P6KBJE2ygStanXGEKPpuh5eq/C+3+LdXye1ANhipUEKYt4HkInCnAFz8cyJnH
pMpBqplMU7EgDHaXbJiuBM/D6o/1Xb7UhTLNje5FqKxh/41i40fCyPUb+5cw8bfjr5gewzRsC7m/
Wr+Ib+SZY72GJCnsd3GhyWxDxDTbMiKMnBsZ2USNObhRqif0E8lwofeZuEb0TqdB1hYGfd690TmK
RN29ADaPSe+vS2p+LJbh630tq7mJw6j7XxfxKz2j8r37KKn57k/t38pV0td+/EOrwOefvwv28h+C
n1UJ+N3/bIuOQvqmf2vm2zf8dd0/lCfrn/x//eEf2sL7uUJb+Fr2Rbf+to/CRFuilUaz5wigzjqu
JuenOpz/878zrFR/IwGO/7TfqhV/+It+V+YYYkUxcaM7ODzZsq4C4D+UOS6AYW5/F+0w/itXodj9
Q7gI9QmJsUNOCVNzIei8/lO4aLkAoXhgcF6Z6Gq4n/+KNOd7fxXyHoDIcj2+jdTDpTv7/V0pAUKK
eIgXn1AOd9P1eD3bTp0YAQwEWqpp9/On4EeHw2bGN41QCfHzKhP65iHoVC1pg0Ssuq7ASFk6iP+6
jPVTz1lbE+NXq8sqK/rXQ/f76a08IdMiABP16IfjpS2i/9rKaGzRTfHHUXQX1pz11zpgSn9uW6Bv
QTljfF2nQy7IksPPz/f71e3347sWeYo2nwC33IdFJ81J+EG6CfgzqtSx1muK3cTKfrG2fL9Y/3YU
g1Ua8au9rqJ/OkoTVsIYBBeReSB5R20JaGoNy9bjefvzE/rBFwqS2OGWwRyIpGv9+TcXkDWSZnQ1
L35K75lakZxXgl9cEunL7CDiSHgo3q1thxXJN4Ox/MWZosr90wXFGmauWKaV2otk/rvjS6cEbGtB
H6oxhQ1eojLsHHwkk4A0HrYNEUGMe+n2og+pq+QilxHVP9cY9Gih1dHdpEazxygj04dlpJPshQOT
RT/vNXIBDTl/pQNmv+pVTqHx869utQ58vBlRmyNSttZvD1Xs9589cZeoJzmMmz+v3K2K8sbDsITh
N3G063zCYTjppHAUweorpyFPJWodubkLwqm17IrnJj4YhMv6WhBox59/uPVG/PCgGNAC4FvrcLTo
Q3//2fDLdUUVkCKuiYjo9dqu9iEaLW8I1iLbBhe5Dkua2phOPz/wD1YEDow022AhxGX6odCA0YSW
1oaiD3S13wFgXI71MM5rZvRXfWjvfn60P10Czo18FEMwQ5TYFD6cZgumw9XSiaQREkl2hdG413lA
ReYyb/39nfpv640/PfrroSQIawuXGxbVD48+UJm2Fi3iu7Iq90UA3Kkf6vwX52N/vGwcBOaZpSsd
Lbv8aI9dgkqqJgokAzR6M7Po6m0im6+4FclcYpDg4czvf7EE/OmKrcfEEUyLlVhVKpnvbxUNyHAy
NInlDwQZXaM1rC8GSZC9S4o0Edeivf/5NftgbGF5Ww9osbxhvAE89LFyytN+krXigHGezkR/AQ5t
8hDQlnRiv5vT53YIkTmourvLeagOOdocWkZF+ovF/McfhJuHNAhTOVza78/coik8T44mfWvRlkOf
tPVFmNkmYkBgVfgU85PWQ4THI8Zu0ZpqMABjse1XgMLPv5I/X3aBDYJXN9RFsi0+Pq2qqlAvrGPR
qs6JVYr1YEVYbR2ZyY0bs5dKO+SoPz/mavj+folQHNTmTqZQMmy8E9+fvUKIiVTTRU2qsf2DHsDY
Hi0KQaMzCvwk2pqM/fehtn4GpA86SS8gpqW7M6Ol9VRAZCC9bt2n2r00gbKduUCMfUTI3S9umB98
O+SBKAaMJpfJ+bh3oZUBZ519jd/32a1S2QLLN8hvs0o9l926d64zJ/rFMf/0XlICY6pu/fblIDb6
YL6SKg4JMWTTgiq2PhtaouBZZWNkBgR66lgQS40bxXVqcFDo/n6x1vzo2hAPxUrDPWEq0/7wWla4
wNHeOny5emvzNTv1g5WjBQHeTwsoM/sdoAsBFC51aRCXDBwSWe5nHafD/6XuTJYjR7Is+y+9RwoU
Mxa9gQFmNE4+0+m+gfgQjnlSzPj6OmBEZ5NwJK0ialUiVSmSEhKpNEChw3v3nrsGOyPahEVE593y
5chGnmEBCGA3dqDZxsJ/fSLtPipIoesHhJfHXF/fsyPEPBMflQ+LCh1Yc71iVOT9UnUaLK6h9rMq
ARPkHIo2/4OjYnbz+tg7c5i4DqYF+81qFdt8wXbiAhdqeU1d1/b3WSixVJD2eM19OgKcH2XHiI0Q
pjIVmtdH/n3nYYI8G3nz9bT13GsUx5mUowTGhxj60JdDGijljOb/36bFt39u2s8z3/emP5scin+D
YycXm5fPt6nMQjRLr/pI27qgoajkx9DxAmTT8cnEEn4drrW01wfde6nPB938PNpP0CptBk0cvTgJ
o7avyrD8sajGW6u2Dc/J5obQQhiVS1z/3SME395qYeB65cAmXDG4zydU39ttmoV871Wtk8/D0nJr
qiqR0uikjqWamBcm0d6rxGGJ15MbDHjQzceGBsHKG5AavlGU9sEm844WrvXd5sh66ci4/ukvjmXr
T1tvhwJIB5/35v6iKDhwwFSpPrnhnU/vcvDLkog0VCrFyZ2hqzdWZZ8mZyh9Ev/iIEX7QhhKrF14
xsLY+0twdlm45gShIJsXjDGvoIOpqZSdWunpQ006YGKDVi+zPLCr2nmjkE966IreCJYSOYg7NyVi
2zZ+g2NcPRpaN11X3JTPr0+8J8Dw9hFZeD0xqaDohz3y8u3Hc28kKXhkfzCjFsCjdpYO1ULKa9Sa
F9qZczGeY/CCvo1Y4jDD2gtcyRJYCn0MXv9j9j49y4Y2xSrMZHz6W58tbVreWzHQD+GPthgAjFtR
UFt1AlxIsemYYksIy6K9MEn2Pj3WYlwgVNIAya5v7tmgVj/Etj0I4ROFy43CGJwrq5hXkkKFXyBP
gtIccwJCeiUQTZedXv/JG0LLejoTLu4QrBU2B0KCkl4O7+Bq7CEHqH5U0TbSuB3eClUBGQTMzFPC
PA7MHF1rud7RInuU150eglLQ6wU0BxXSWq/rI7wn62y1Ro2QuU4vrE173ysOUf44k4Al/tKXf2GR
WXLCtSbI6CsF0q40OUJTnwAjde6F6Jz1K9hORozeEC8ZjDVis/ZS3rTaPAMABwzJ/AM1o3qAs9Yd
mqGi4ktn7sKE+30/01gXOJjZazaa4+ovf9rI6j/DfBD+FMfhIe/UGmlKOZ2h+sJqbMSda5WHvBXR
w+tv/ffVgHHXkwFPFG/T9nJDrOSqfeCias5a8j5ykSwPju5cmFu/z2xGWcOPdPC2HAQ3a47WKLVp
hKbwe9b9t85qnkKLldFgNrpziHoOCldcXNWQgp3JcS4s87+/y3V0zvoc7DhTbd9lP+BGqFSeLek1
LqdWU/Nj8uA/5SWHg6hJlQvf8e+Lx0oOQMnE7YrDvbaZpiPgPreOW80vKg7TDYmEeNkgG015kfqA
ABHHtIlx4Sax9yKpPK6XCQpycApeTiA91CTaUQZVS2O8izi10TEkx+P16fL7F8jSQIWffDVHsGtu
pmlv6pHTlr3mu1wRAmGSqj1DCD0T+rn4/2QoUjvZEViCtzumno5JqDX8oLhOZwSE9XBC8NX5ffX3
i5lszCsIQkC54ty0Rsc9X3jbaOhjA1sT0vRlAR6QgQMNIwyFHQUwSG7/5CGSqgaLi+YM4JiXwy0W
TeDBRLjbpJiRWiwxV2AgIedm/MfrD3Hnpgs1fH1dFhc9HQPoy7G0pcmkjl8Tm0KfHcewGoLYUThS
CmfGzA2WbgEF/jYrK2IlcDF4Vg1qCWkp7Kn/4Z+yXVKVmkBl3B9+O6q9Pzi1cyBtvTjqnTqja0Aj
DcHb8tgek0f8GwJsIiIwIeVfTZL/WNDZ+z5tQRGRIh6L0XatHdjKbKfMhG9PWroC0b1Je7PEzpoK
RWj1QJLRhdewtwKxsaO64r7C8r756UokurqjaObXhqkGWWppQQt6np5k/AFHQHJhM9n7gURJkDXB
TgJHYTOfyYPFDEiQr9/j6jvrEDcRdRMYX/TlO0JnBi4UgBxff717GxhnaIqhhsp5elv+ww2cldSv
1o1kjogIVmqsPDGQQN2Q72hOoDMRsXqyGsKwXx959+HSiGN3UTmqPQVbPDs2NbHeG4RPa35aa+6h
6uUcFKMofTRVccDLvPRN7a2BmKCpAaxpGWjkXn5SYzehL1N4ujrg20AvevOYmGV8FDZz+/Wfpu+8
SS4MnAjoelKtcdan/uy36aGqjWaZ8M20ynRXd825U0G96DJxffLBJVnf9TGfy7ObC/dupq14KzXn
k+rUCqciFRh7OzrvEI0YHgoBCMwC/eti1rTUpxRuPLoI8HiWP+jJJzWM9CvVjMUnjVyem6SG3Gh2
EQYdOKCnsELZiTWVXkFLsUiZ5/FMvoyNMmqRN+boIJ6zOweyKUy015/CzgMH+qERYehAwoDF/vIh
DEOpwcV7kh0VmQ9noX1HlQOgeBMtF76cbTosh2Dt+VjbbTRLCiyZMZGQQ6srt4U795gxEBeA7mvO
U0pymru03bHWFeMYhroJrTbKj2mKS4AqIpCQRu9PeVfLwyCH8gYNPvp7MIAXHsnOnOfPtGgo8lAw
928eSZhjD6tr7kp4BMW1ky8fJeyJh47mGev7Akn99VewO56jsulzNTOMp27Os3lo25GSjesBDu5n
+K5Qx+6qDV0T91ehH41mzC68h91XTmXSpOzBr1TXf/5sPCXCb9BZivBbKaK7FGr/QaGoHAwtWp3X
f9rT4vvyqE8fyiKzlZIo1y9zs0Wiuh2VdC2zIPboHpY4xJIcL7ryfjIHWOBVFidvMzQwb91OfT9C
8CD3IEuuyF7HCJo39WMtJi9utD/SvhV3EosA4dgIl4wDuquCadLFrX5d15N7UMIK7mBVdyBSVUL4
JrcbEYmLCfMyXNXuEIb1aB5Qtw4oKpVyKRE71/aD2k0wxyBSmtehAk0BlVMBgFBD7/92chN57eZk
XdFn0vsP5EThKqNiat9HnMmNY7nk8Zs813IyzyLN+mYS3YiHAnnF4I9mlTcnYZelCU1XAyXFLkWQ
mzlHqLtNO+u+uGGe/RJD1dOb6KP61BiJ+1mJdRxnYze+xxLV39tELT4WCKQHj2VMHmuzxwrjKJ2G
3Mu08qM7mhI0cVgDxUyUtPs6gsT7oM6mOI6Nxr/Wity4r0u7/uLOiXjfAVFBWLeEAfWgRQ2Q483l
obP0DkJ7FLc/IxMCGDkdYYiK0cDBjlRMN051hOvywtzfW4O5G5F/wa0cIMfmXrxwhrD7BoojpVZJ
QKz12OSABfUeG7RjIS8a6E5fGHNv/qOh4XNb452eiEvP53/EIuUUKzlSL5bxXDJzsRHFc0BAYnth
/u8OhUCIiFiDWqPYHOlN/LCONnQU3XqWkrJWQTqS+PKI4lNcWLV2Sgwat4ZVvINWQeX3vfysNVTd
fV8PcA/czEZY2pk3ahFrV3VEbkNl92+6oiiBJjrN0Z1xwUgyNA4GhT/8y/DGoiQfsTTry3lczO4U
ar17en0x2HvXq2JqVRlQBXHXdfDZurM47aSpM9kcYVSAc88IWKP6bUE6wMBO+Mp4O6T2hcPhTkUO
dgu6IhZyzhW0ZF4OijdRm+yBLBvUq7S7F9YeRLCz9KGq1z+KPLUqD9hG9snEERh7RjFFn9A2Tg9I
yMIPI9TOzkuyvnpLLoAoL/x12vr+N8vjypuhxk+kKYFNm7+uQCze1CIkrmRJoFO1wwQEvRIYgPCT
T85NPwrxmHGbNw6FpqOLUKY8vY91HcIIZb7kEcmxxLxYrshqq0aZ2Brq/TLJzOMm1n6JDdN9R+xM
AouSg8p3VOb2p6lOjJ+9Dq32ws/Z2chgi1HcYp1n9dM3i73psAQRRUuNTbHto53MX7HkGwcMTsnR
XXHqf3s+wdRSQejR74Q2uFk7eM4inIuFV9uqRkAkeIMuVI1oosXW2yyzsaaUfNavD7rzRVM9paEL
EYiKgLv+82eTWC7O0JR2x22jSQit0ar2QBTv6sSCTvr6UDtFWy5RlDlQQ3EEp1H3cizbxk+3JPxA
JDF4jecI07TD1mGPHZZQRQt9u2rDAHgNN83CuZnw6R0V6Ghf7baaLrzcnTLT042OSx1+bODVL/+Y
tCWGFW8NbRISXFhjFGjIRbxc10kJb1Qdy5vBQfprxWPi1ybW1gsPY+/Bw9MGkQc/DrGQ9nL8kRhj
rcN56OvSsn8WOPM+LMZi3rThmJ1cXH7vss6htA2J95PjZP2HeqlpWXU1jyq2Rq/uEJISusEtplXn
C4vv3szn832S2yBn2E7FZXLzMCXlGypdI05ouO8MOZ00xYmv8yidL2xge4UHFHEkrtPy4E1sFzW3
kMD/ZmoqU7v6ji1oCVm9NKdExRWMHYs3QB3JszuYH5RCwF4YPtXIvwL8/uNdf/2eN6sXQp1VMEa9
BfXB5pVoZl1EEJ4BVa1feDKu8RDjoF0ovu1MPNi8NKxWzzK65s3Es+x8EG0+ar4JaehdNWvzapJb
c486sgQcrfQzdZDn0kiic08uzoUtfG94QcPA5SiiOdq2aUynKM7h5qBFH6jKhQuBwqVa2X4aFtnR
GHLTd218c2nefMSNr7z9+9N+rSxxNdPp3iEpezntYUjbatJTqUtCyOt5QyB5rw54zRxBKhsBsVdr
V4By5OQETj7lR/K+c7AQXC3T0YqDikAUX0/M90491hcezc6GzhVCY1ulur0CA1/+bYk7LEYV6eDF
7Rrk3aKJtwDCjbPe0lbKdKh68wIi/PUnsjcoXZSVxAbyhNb4y0EnsiDwncZMujnopczu9b7EOmfr
yVXeL6T7dZeaeuv/4naac8xlzeN+hsZ9MyImEeJOakYkLMhFuUcCrKZOlT8WsrmN7RgUPQF9Hgnm
OOlgSGA8cqePmSu/5W4KNtus5YUHv7PcwOlEtcH/cXrYigNykOd91dQAyoAJflBsqz8RBvKpraWF
kzKXF9abnaWX6zAM3pUPSsl4U5TJIgpeeo4nKxEmwVa1yR2p5yxpuXhCXn+7GzLu2ijDYW/g/eJr
Y7Xf6mdMvrccYLoOQYFIj8Ss6ZnEpPqOoNn9eYgXrxpRdqeki/h9sXTnOrbKC6v53hTjRIZukweM
9GKzxyfA9FrAF3zybonpE/4FScL2p1J1JWwSqBl1Wn1//XfvDolSadWl8EFt617QCKppMiYWuSXu
7kv4KRxjJMoSkFc+ohY4CN3oXrqe/C625GmzsqxCUeEAMtxM7QqrMyj/kImU6eG5yTMY9lNv3cDm
W04O1CqMbZUT8MZyIIMdjtkFIZ0XdaX0rbl0AzU1rGDUsVdBYUn/wTRnt2fhQ0mHCN14+al3uAYh
jMS6b8wCNYibF1d2HYIgosIfGOnkXvrS1//B7ZeOaM12oECyqW31SUyFFrcLeQm8BecsMuoCViqy
Y0jeDnFa9R8w3abrLCqiNzUMlXNYsCAQuV3elROGevhvHqfD8fz63Nj7/GgxQAWhMbR2vl4+BrMe
+5JLMXJMRItLqCEfa/PZ7/BDXHjge7OQ8x0iUxtdDHrwlyNhGE6SBK0eKJPIvrXB91PjXeC4GFPh
40pWbyIdJ9LrP29vUJQ89GpWbZax3d9TJMpJZGDTUoxyDGYyOpZOZkdXCA0ZRfURidLH10fce6Do
3myWcigoxrYohQcUND1GZs4R9hpWa9DvxsqGoThZLiydO5ozTiy09UyBq4UY382tPNHjyBSSiAgz
I+jDAkV2Bfzzpk+j/kCiJwtbgdsl5sp5kvDXDhPF49uyJIrZgeN1Y6SkYSKIB1rFwTYA5AjPhZAE
b67iC0vv3kGHAyUKfHcFQW8POmnURviAO913FPxLWkNgTi/kdSxlQ/Rsll335jKAV4uxuAN+uzD6
+hy2nx5iWZB+rP6Gva1DlxX2w6iCyx4583DMO9bcvlWH9xgL6xPVRfVOLdKPFsjff/B1udytmII0
Vmgavpzz8UixywxzBo5NiiJQ4W7sSSGzC/vsPxmKHHCbuzH2AHtdfp7dHY1KJxa0Yaa3ITkKDiE0
Xh5rc4CXuwten+JPvcffnqdLcZdfBGx/u7LHDvZfDQ88nPu0vRd13yNOb5fAVQTUsbK5m2I3vW4m
sF2OqXGCMWEv4+Q/wX5DV9gHaqWoJ7dts4NW6ngIWHdFDq/B4jqPPgjWZsR2cYqsQgUbFo4HRWmM
C79ib2kg2Yj7Jm4AMnQ229MsyYKN0sFY++7TMZYF8tnV/9bYDeS7qMWNOMm/gh3+461m7wiCSHUV
Sa2WPhRzL1+Trsx9VrYjj67pk5uMlcsroDsfQHYnvqShSsiY8YCVNDrB3ctvwPuIC1/DzgrF4mTa
bMr8ATDTX/4JMd2uMLOZKTUZHgiSivpN7dhfkqlIbl+fKPu/llAPzlpccmjzvRyKyq47pXCwfBEN
aG87mvS1Of3KyhE0Q1Z1xIxO/UElPMjHrqwcJhDKF76LvUIHV3uKKZz+DJaezXs2scr3ash7xsyR
nRHi6KAfICoN5jheMfvIZAKhebRArsNvoXxfJMSZkqwcXhdJpF84/u3/OeucI4sC2dB2w62KOYaX
wp0ZcARo9s7G3SEqxYNhZPol5wDPHMB16JzYgpGa6zmHAXCoifCBEaCqF97QzmEfjYHKhswewt+z
zpVnq0YiyIXtVNUgMc7pbxbBArXMlXJnKoMM0kpcEGftTT1EKGsrCmsABoaXw0EAJDsnwhOv0DmF
swmbM41drpTUAC486N2haLOt3TaNj3zzy9rInsuRiC8fXgeLiBmz9Jqk/U6NcmmKrX/1Zjl8sgj+
v6HWh/zsIZZEpNEf4oNKKxcyrOaogdaOjX/hY1on6m/DrBWZJ9ELWPCXw9gORFZn5Kg2k9v0zaIQ
dEDxk3ktksBzO5COrghRntVIL0+OPsMxBHn7kPSoLdsuj08kxaaXTiDrLfy3v4l5Y9NUpxK+FQ/E
k2ybad3gyGaxEP6iHIz1mpKBRnCZZhWAEkIYX91SLncjNpxzLNv4lI6dFrz+dPYmMvV8zBgsM3xe
2698xu8FzI7PKq1HenJNeseNGqhHiUqkijPz0nF+Xah/++Vc200O9KS96JsBa90MzWbCXFSrbw09
H0HdTl8jsnFP/ZySuQUwGECEmZGEGqXN3Shj95hMbfYQyzG+8Fnt/nicOQhGntoRmxW9TiozX6qW
Cbj0YMNDazm1edP4TWtXJGLakFZff9o7eydtIBofq4FgvUm/nIrEeJkk5jVcYmVMzvdoJV4LGZoI
wOoL1cHU7+KhuTDm3gf9JMAWVASZTpsPWpnhcbbVoPuqDgC5yMvRx1gKrytpLu3ST/vS9uVic2KF
5mulFLoZyzYWzPdCIjKkChysKCpawu0UsH5B6SuBx1oVNWo3A3BZzZxXyVIVByTwylEqauNT0I4C
LRP2tdnV9bksmwIaHwZIh/bQMWtKxacpD7vH0MqrMTZnT4sAwM1GXp0aE+oXqAIAUordvMmxUh5J
rdbQqtiXimw7B2OD9gbu67VL+tudbDEcwEvGAhCnKhJfo9TsE4xmnRoKTH6dd5SZQTudZb90F1az
vSnLWRwrKtnEKMM2MwjbkutIIyakyLHbU19X7dvIUiqv19KQ24mq/oNPBFqTreq0CGkGb8bLBstO
NKNhfWjtmZD3iYzFas0qqEPhVYluXb3+hew92efjbT5JvVYXM0ZOjf2oB4g/SB1cSXyLGKc7t8aY
3fcSaGolZnn/+sA7Ny0Kl0Ll/21sSNsbL+kqtMlUBBjog7NfDpDv63TmRAtfEdxfRBAgufHYAho7
Oo4p4YavD7/XKcYATdnedFdN9FaXrEgJb46bg7+kPUzjsEq+hBzDr6vcnc5x6cADabXuqpiM8Dga
nXbV4Kb4lpAef22X8tbtI0GhvyWkGjDi/ZBk5YU3s/sXri5b7koU/XlMLxevVKTM+RmwyGKgIrSG
8qc+NVyUbLM9NasAntzu0QvntECTNmlHp6P3gLlavW2Be3vjbKd3Y1Pr92pktcHAQfvDhWe4t6va
nMdoSZDHqm51jqJVGthv+dpcWaE405IbQVVoP5NFn48jCZ8+4g/nc06Q8VFXKANbtpVD3I7lhV11
bzJh+HTp/Ksshtt1ECqu6CYTZ5ghuLZ3SAUP8NSNMxmi0bXVW9apH4wvCyfII1B3uoevP4i9Jf/5
8JuDVRGbUF1cRHTT1BqfQqoUGFson3mcLT+9PtST2HC75OMPelobyHHZmiiSIVXJFq0QZmWR5o8a
kVH9iq+VhllBeVs19o7W3mo17LkGkucpUsv4XDvselMZmu+5zfwstPSDy3XyGq2m6Ztish85FyLX
LRXznhbQ/E3JLSTzqRUeCijvnjZm3W3cL+KLWuaChNE25xBpc5gws+o0uQOqHS0qb0O6o0dgCc6x
KQv91qQVfW32WnPsc/DTBNWPh9cfx1N7bfs4oNRTM+ZbhZyw2QF5FkYperSSbFb9uzjG7Itxz0YC
TAwFUAD9dqh7oO/F3NyRc1EfAQSNN0vSWYdEN5Y3lZ0OAe2lijhV2/b7ul8emtHS3kR9XZ4I0yz5
zNP5D+IktMCEBHPhfLY3dTCBiPVMxE6+lQNSixoFsaTC70L+9LmI5Qm9dXai5SEvbC3revHbo6J3
jEcamSMm6ZfriWkQ+tIPdNHmAjIoPZ7EU9K+uK+p5Hv2BHl9xq/7t+hAT60MUCkGdVvyUTV4Ni8H
BVVQCKOnS2PaeX/UB7N4GEf7m0AuduGKuPckkV2s7xR63293eAGPPCTyl3qpHLszmvXr0B20t5mt
XzoT7I5En5tOKGIzhFsvfxNmlwafLgvz2OX1WSvKKsDJFQaaPSoX5vfuUMDf6ExQqWVteznUAupW
R0jHOzPWCE+ryY8QohM/iZ3mwkzcmR54dOix4obAGmZttptiNqlyhrRBZBt15y7SoxMxaJJ4lxnv
dbbijZWLra6d32fSW6LMw8ePbWfzKF2jjUiqdTXfGh03qCODeHsVtL2Ru5dKu3vVQJo7dPDQrEDK
cTad2hbICLReOimDK8vTbCGqTNCOBGqsWndKostgwg9+VBQ5fk3jEnC2s7IKnBhopGDPVfKKIrAb
IWcEFeKza5vHpVGcW3uI1PeVlmpIo/Xqj1rrqE7AXz7RN4pOSVt/fX3R2zsZoIehNUf703B/q82I
Wkv+VFrgOqquEjwXJFS00a3MZXQ9hDWn4z4tPbvN02OTzQTQTWp2a+RFdQhB0PkEL3e+LEb9rh1K
osxdq3p4/U9c5+VmrQFyRiUb9brg5rlu2M9KDVSyoNyHBrLyGQm1YU/yOo3V8O9/8s9G+e1DdIYk
HdWKr6OvYuU6Jmz3YMAXIFdKuWQu2TlhMG9oOK8kC2bs5hqdA/k1O+7zSB4AeEY2CM626YmtwI1G
oI0WvuM8m74norg+o8ctLnycO98J1RT6zogfVp3BZu6q/cy8noEgTFKC2auS9Hoxuh/KKNvT629u
dySO5TCj6LfBlHr55kSnoyFZVTxEUVQfKt0eT7KPKZzr+vjnselvxfO9+d+WC2ywRP3bY/9bNunt
t25Ivj3nfbGP8l+/td3//T8aAb+o2CymBAmkCGK5bP3J99LUf7lIGNajtErXFQH8v/leJnF9lC+e
ymmskDRn/j/fy/wX/Tsupdq6CqDYdf8O34ti8+ajpd7Jwk8w8KrzYaTNq0eCDveeyF0fPlb5q3A7
9wvRMxC/KlCSOeHTf2TcgUqvjybnS7iQFEpcZj/dqU3bGEfh0hCw5ALuUBGKtEmEsaI0mLHvntKl
nuODZI+bwB5y3ApEpYnWq4w8L/3QbSoScyyzJ7ccEMS1O/W2OMh+0JqgsBExHjIzRO3Uzyq5LyZE
5BsdxO54yMY4+8hTQzAq82X6MRmVJLfGNAhLWGqnVb2oEioFx3GcEdqiFCGSm8iENKjo6wOBNlTO
sFOoJocQGeyjnjtG5BnW4CIY5zZaB7oe6yYmdkX/lidTM3nlZJGbStqlVK84FivXodBnz2zH5e3g
huWvdmEpIqih8MOhmd7b+SLfhWZmR766aO10LHQt/1ZkBDR9nkVfZp7eg+rrOKDem9o8Z2RLGDPC
W+Jrgqmv47Pr4hk5JtIRX2Yw7fJg1cbgcsAOl0cZRzV6f5dIDnTbkuymTNHo4aKM63yqUzkZqYMi
BaT5zv4pRyUh/bWLDemVdWLe2T0JHV7T5IRNJaXsf8VmlDxEBsMEOb4JUJStraDrGiNS4HJ1VO5E
7NoLN3UZfZprQ+qeW4zL5yHJK4LY+5itu3dAUgMMF6Bf8q6NHjo1nSI4PBU5eEQQqoTIYj+XXk0s
anedsC938DUxKAVljnLRmzNBoylcSvs8zmXXw91Kxc++d/VrvcaW4I2C4JoDSTT9fUs4j8bdg5/D
69VNkLtjCIOyXob+ei60vj5IWNc8EoJFSCPAQQAWtrWhfJYg8OUVtgPxSNoJYLLJljpHYm1gfaX7
G9AvpK03G03l+qrW9rf9oGclNH7iVbzBbqLxqrfs+bsOQOjRkCm7cOtU03ejVlF9CQOQddAbRgx5
qDem8ND12Hk8OXM7Pmg9IT5SVThgxEnbvDMUO/ucEopUHqrczH6OYal0hzixrU8FZv04yMi7hyPa
kI8RkNrYeSO3isduyBIY+VFuDZij1ldf4QGuPYJwZRNMVa98poKQWVdD3pNv5mTjfCpHunb+SGhI
9oZjAbeAytWQ+JRTPZ/ihlY8oQ2ajvZGk/FDuCCIOBATGMo14Ig6TNrpy0Mt0zQBmKA1Cel3rcA9
w7E7PsSFZsdHrt7kRhSw+4kKoIh+26Y57OgsGqXiWbCKv4LS1T8TRCRDn8BOwgXrWoYtIZPZAAGa
+JDilEHRLa6rArfJOYpw3Z2R4RXpkUONAfVF474PJL8jdWselV69wuWyiEPbLrxzocRaezBIF3EO
IP0X8zAndjRCJSO466Q4eWiTLOxOuF+0dpmuJxGHH+254ktWl2qM/aROhncOygtxncDgNK8mORnj
h6lWM/E1KXWjCOAEoi+ecjGhPpVL+yiZCKsLbhwmD3HqUBy0OUU3AAJirbTXVppJCN+QBOs3SRab
4btohMDuEZ7XDr7WSQIg8FPq4kQ+uxHfZ7qb/OqsKUYHn7mDy9KTR7zbJNPb00AM6QMIA9fB6VOn
P7J2srvjCMxU80EQ69F3gyCnr7IijXjoO/2njAs1DzBeGONt0g+LexgsVX0oO7qeVc06EkhLKOaJ
O0/2mZBMQgJMFBkuudFW9JkIora57YWawAypze5zWYTIb3pDGrOXTFNWBdFUipKCQOpkB6PSuizA
Mm5F8DWKwLH0FTLeNst3dxDK5CEGWUiUtOgc+rVjIpXUy0T/SHRr1B44PPYVuZ620pBzM8jshLUo
vO4qAeGZYdvP8HTb7zpFiTCQxJ1S8gnxg8KeJknj0HYK/kFJsoLjh1PYi8COybg+9gvRUxJeKhk4
qmL/qmkJUQVI19jFdGAVP4eQh/XAHMmeOyRhXNlMp2xQPcdobKRXeBgPTk2SnRfFmKJ4PhY2NQmJ
9zFhAxAnRdfEd6nW5EKIOoXgIzX48ddwBbvlKoah7Z5pDnQ/WtmAyJ26ZvmoiDD8CLjbaa8Kx/mi
2IQHGQWpHac8jqzrJZTjd7xO0U2Ps0z30rYPB8/UhkNfTdVHCVrxbmzb4lffUKg+qXE5X3VK3LF+
MsSPOjXrX5MyqWQ70nJmMxlzohmFtbCTjXkKsr8hI/ory7dteTZT9NHsDDF+VFLhvF8cq/vsgKZD
fkgAxlsIwHIMsiUcP2eJQoxOaPSkZfOCzJNd8F68OJnz8zKHmDRmNZ6ro2zIVCWALcWABoYBVRl1
RKv0RDecDJmbH6o+J9q0GLIqDGLwm5VH04Fcg5UB+GWoi9gODDeMv2VtD+26qtM1Eixzq/bohHRE
DkM96YbHcrT84vcM8iZUuI2c5nRwjNuQNBUIOGU8duDm5PQmljHeYSICsElEQHLRNEqURIcK+wlY
awIloVIqcZwc4hGB7Z+X+b913v3vgXH/152K17b1fz4V3yfRH3JzLF7/jT+PxcLgGMvp14VXsLZE
13PpX8di/gHUZxyBTC00f+vZ9y/srdD/tUJvYeegCkCg8gx7a/yL9gndIuwwYB3o+P6tRGprW2Jc
dfeo8tbjOrc/3LCbwogN6p3UaFKrBoJCJlBoU4rxSKtU97zkBOPd13ZUJt5EDyC+6zu763y9I7Hz
nHJOBkBYW6V1IGNTfrSJNCPdJiOQ7w1ZjXGELjpptMSL+kZ18GmIkgUXp4+WV/wbiOV8Qb8y9ho6
Jckx02yZXtmzkZoHuuqVdWcg0UGIFFV0pGSi9qZXdMosvMoiJvwwTClc9UkRxAtBLTEm7NVVxpbc
ZvodIfbK10VJiF8l8Y2vijrNfGe0bvQ1S0mNOugFgfWH0iowj1SFEY4crUhS8wCb2PWVoXDJ9Yxs
LBZkUVqaHHS6NNKfLZY1j0CwsfO6JG50an5WZQWWmqBiVjiLzFdGaeSPrp1p9zTWKhF0UR69kUvn
fovBdj1WUef8rEPNlYd2Rpjm0YsfMm/ue2E9hoTfFZ8j8EQmyQXjVNzNGnHG1+OQcegqkQxRxAUh
4JwJbpirD/qSWh1BRMuoUeZdOMvYtE0WsnnjMPZSNomHiowc8cGsqG/fmansb10rJINX7xQAkl7C
wnOdN2HTvmnbUM3PWto7HYdXLbuhATx1XtWOEymSRNMcG6pFY+sNVNofIMYOxhGIKNyZlpYHTCOr
SfUABVrzXc4liXZL49g/kG6TVqRqs/EwFmb3RU06xQxEnnWn3mlqIq3r0vlBAF8lfZAlY0syVEbG
giqKyvBKx+SQ6jiRvElNUxk9YfUztumUk+khI0ydJW62BpvDeaETxoR0MT2ZrYW5jk2IDIdKUX5y
RyB2bxqT5EaEbfxe6ZL2F2yCT11CVLUXg8Gjddyx9xHd5iQfepIOEx5Q1hxzzj86GSK008gC1PTP
0KGJK8uAgM3Q5k3zfW8MKezmtMeVlsT5UnukZRPbGGpjiwd5KqbHqURXc5iavvyhdUpCE1DvyH1Y
LHN5h9kDVfEkBJcgqmtO6eXlQDMDwan8IyYr6AfJkeUbrGPie6IuaX5so2oiRJDs7QEtFXcv/jMZ
vwKA0RpP7bEPn4ha62uOry5hDf1ULt8MDApviCvCn9w0clqeJN+dT36vCbE4bii+0lpJK5JtJP2Q
RF3TISKzpSaihuOseoSxi+Uxz6LwB2wIwz7VRaWVN6aDo5mpW9TthzLSjNi3QzdJvKHTsrcCN9f7
cK6zW6EsXejHMlN/Ns2gLUeMjFPhtShiH1Ni5N51Vuc+VradYwauibg8E+LRoVIZ8+JNQ+pX5hW5
FiJgSWzSHrnPRH9o7awSGCnJz+QfjigaicOcC8/UK0znIdHhn0YSdkhG0OKl/5RWefSlR2lbe25O
ghcCcwEl0prHNSMyyTWCeK0JRSrGbC5LhoiaO9dJi0+qxmgEPqXzA61bPX4zFOtNFBFMn73n1Lwe
8aF8ETfkLNGVoXHFOIExMbsgktaUB2Y6kpbaNxWXUF0hGtKrGkui1kiMPEFOXsBqy3qcEtQpe732
6fcUhV8P1BOPSRn9F3vnsSQ5cqXrVxnj+oIGLcyGXACBEBkRqTOrsjawVOXQgANwqKefL7p5Oaxi
k3W5v5u2ru7KjIBw93P+84tU0eMXl6sjh7aBP93A6KgIbj33Gubil6SqgAzy1W+Tjd9ZibulURpf
NN1rXipbmiqcJq0lPI8BFoTXObMu0ZP+kvNPMcyMLHv3puzr6Y0wqu7YzgK+jAgcWrBiaan9e7iR
97ywsxEvgAhBKOj5CLkm9bDEjAmFB1LAnprHslbE+NRMBKUtrk+Qm+fhznqTpHqK/6sqyLIyPXGf
yYqItTlZFbbDkj1Z2jwCfykBNSsh++qMCqpujgOIRRWidBQqtjmDVFgQiFVRGFUDptFJVX/LcBG1
yfelNifeIvDu+0RLVsgEbupuyoHzjtd6zl6IZidtvUPw4W/gnGePtu0OfbgmVnOVVCA1cSF8Bwds
u00uyMqqo53XS0JdmU87pD5q1UAcvVFqclOKJgPZyc3qOevThGTTgdFdKPkHURyz3j6b5LRrwDvE
O4djxngywlzAeSGsnXz5skkgmLr5irGV0aYtARye/UG5fcENQJVffCdxsWy0UcBM0zOWzCzo0E07
42MaSGJVeFMg/DVW7+D0RUVSUmYW3/PZLK+d2XWwHsnWl1IReJVqF1PvpWncD6NXGqbIDQ3R3OQB
UWF913y3hZNiCeU1x9JY12+ZYapzQPB3Q8vW4ODY4n3fMGQtyUDMZGOQ/bMaX1wnF6Sbe00RhCQI
MlqV1gQugWf8PWXz+r0gNIWYWraBqMvsgaRF6FBROnrBjW1W2UVIypgrHDtTwtKTKbgCNCXj4OBH
NzHsLXChXlk0WZioaSSOLBvdx0JolOJFR0JXWCb2ILd2Llq1seduIkEH4v05LWX63hODjHs4tAA7
cspy8XG8hU8fkVZiWdf9MLQi0oQ/AUTNOeRSgzN+zKzXItCHlB9cB0MdyTes5tuVSMaZMBaaOJ/E
CfIGT67QxpyTZV6T+tEts6HAPyS3eQcKb06IvtM6ALdAVLpxWDTK/btukT5RNvQCjCVgxyJkpFc8
+430y2M9pBAZvDU33kkGnaYPA+sfeWrKpNSIIcgqdqYyUMxNJ9LhLj+5YBXIiOdNlNANIktfSK5l
K7KTYQOPOUk26zzoyaFXiyLcah00O+41gPtHXLhqes4k1/M9UJGAKYZZsmlElbNwY4LBXHjsaz8m
38B0cI1G7BvY+0Y1vteE2PeNNu2JLANZbzvHGfVPWbCNhRpyfJ1hU04YHIMnkEkAR7+y/VOQDcny
fQjAYK57NghSzyyi1s5YdzbdOdGLPDikQWFA7KqoLeZpAzqkl9t0YqB9FAUpnsBmyAVO5miX4g3k
s8N8bmDkyqNzKvLr7YQvaqYqmfb0wbYFLjHjX/Gh5kGVV6IYl+IWFYK+As0GRL3XvRz0q6RdRhlh
UrB6+1Jq0t1KnYCjiNe0sSJrdTPjuQfMzHZCorPERjpz5id/zGsSIx1nIpE2N6X0XoKLcH9OtNnc
Vb5KvusK/cGuxp1qYZegG7xQygk9M1de5s0wVkRr+3L0hn1ddsVy4J4XikZyzDCFJrl8uMnZeMpj
iiPIp0YZffbnxPtGtLLubbEbK7Kt0fW9ubP8MVjiqYaNFq3E7K1R47jCIWPMy3xu2thcAw5rVkxS
DVBj40L2PWlcWBl5mmUseNCaHiBF68k39oRMbZ2x93nVwT/sSFjT6N8MnmKZG35pNTGhSZicKM56
JqV4yuGI7Pr6d2npBRV8kBGP7hartGIXLgSB3nVaJMSWkdlDDUKqxY4CAUxWOjPrDdcbdj2w1eTJ
DrKAf7Vs+Yhpd5Zu1eKR/9xNBM1FZHrObtx6WX7fdkv6vTYBmKJydC+p5LO9HIc2If23p6QeYHd5
ANtNR1JT2EuXPKQuqFz/ykgFt7jz9PQLRk8eTsOuKPRosDpYRbWjCkoVWejpraU6oQ6102Qz5e2i
GqIbS4nLS5osRGRhcFPvA5izXlTU+UqKqEI/cCac3oU9VvrSPNK0g8ELC3pZPCpvzCJ425O2IWYZ
MASIpkDP1qx+SnRTXpcbXWFHEw12V/Rh3i5YpompX7zNlKcTMF0fTO+jthKVtfZp8ylwig5imdQy
f2vL9mJuIYVGc7H0GTyk1QXFwOCm8eBARJYYXNwhmnFQs8R/3WvxYKXtCJwS61dhOglYm6Ul8bJY
g0kERO15Nz57fnK11kPeXXtdNedfPGeaVRLVnZUDgHYU//YjpWcOnReotBrW/48fEN9z+GAy5jFr
+tf4wcNn9/YjfPDbD/xtqmb9+SKYvQyZKeUQLTK6/Vtqjv/nCynWh0TDdBQV/N/RA9v9M7gB7h9g
Cxfe2gWM6Bt64r/8yTYZ0tHbMFCD2obvjfufDNUuA/kfp2pkAJjoN32YFST0MLn9aaqWZX0WeOKC
A3f5eJWlhRaPZeNcaZ5oXq3GUF/MDtfdBZQ/HJb5mxU0WpTSZ9yQ45qcMpj0b4nEAzfIM/9Qpkv6
Jc0RqDhqtU8DMHwVpjD0vhp50+9aaAfpERuY+hZP9vI0NX32fRK2fqeVGREhnHjXTlJ09xrE/2sY
hhPheRMpN4wrzrOr2ud+1URUT2keIwpzNhjHaDExiX3cBab2lA9QU9tBF4fBWBg0TFlHmUha6x32
svaDDedvZ2lF/tZ4vmJRZ9OBsrfezyyHu2mZ1uM8uKDpQ2qeVgyQ44Zh0dZx0+JEG302Hf0WayKw
ZO++NJIsQk7/kDAXj7AhJLZzQIUT5FbySp+dhTrLm3MNwDRjuri25getIN9dkJyFMWlbeldd5ckd
9MAtsxVAGze9YrJx44qnaWnuKUC6PdLE6VZRuW+xGIZoq1NnfKm7cUGA6Au+vRo+/YlgxqxEemvQ
4oYA+CZd9bS8GTQhD7aq5IGE8EcCZ6aXguhJHKRsbTcZYjOl1nUOurRbja6+S+gJz2vjt09TrS8x
knV37zXa+Ciynrx1t6WGN/VyuqJHcgl07dXzYM1OFk1pOcfClsFNoNJ3JavYyLHthTfmUe1VNOA+
yZlYsiTvKh3TXSWt4c6yWmYGpdB27SWquW3tG0cjAMRshluvH75qI3ABCE00LaZDZW4f6kpsZlti
2pWqa6nmZ9G6QYhbUcQp8Ya7wD3hqVk8F8VZT8z2ii6Js6Ja0y05003cOOtxGOej1NJII667bDsi
/LoaeEsUcV2NT6PpI9vsMRk6abIHscf5hy/RG3h3mbVLoHjhH3zpqWdq3eJopP50THzuTiimNezd
CpB2wRBOBxkmWRdAJKvjSX6YEgdpFawTzayYD568SpDXR6K3+ljOjbbr3GlDljC3N02Sq0YxW63H
4szIRUUZbezG7f2dn1+gZKH575xL9raR2IWEPVaem9Ew1O2Cx6GN3s0li5Vp24LTyKJhZFYiDHSs
0Oi0WMdGvkSez6kRXhLKQ9raeQ/CJ6/MMfjsOuOgzRxAXj4cDcIpw9kCrRODN58v9gpx54jtyNCE
EV9+HE1VbFblsOCsdIwnuzhabWZcjdTxoHr61umMnqO6tg4ZdvbXfdNe98Ded7NGTlbhyfde6568
cWpuqAHuapMpN8aBIGlj5XDP7ZUGVHud2644Eeaa3xNAq8J8wZPas5vItGcyPUu3ZDDgLn6kM1sP
WQjd6zrY7rFLfXtXUHnRXGgRkxhxM2CVHbZ5+mKWlb4bS2N6RjBlbxUawgdlOufB17hXqbapW7I8
+4m+z/pO1OcBhn12dsVsPxc1VipteTP0GOz4C/H0nQ9qYk3Te72QnSKkbj07cyU3qvOzYyC1rQWl
Nxxs7WtA4uy27jBT1Lv0MVmR5w8ZiToLknmD1bTxm8w7ZVnWPtuXtPK86d7LNL9zKHRus57ZXWCf
qf8O2TI8N55ZhUhieCeH9iFJs4968V49Ja+dsWyvvSxNQ7csceJrEpKCIeQ47WDzqrvdQSuL8Vlq
VXXG5FwLU0+rKXKlt03msni34J+dCNSmhZ7L9TuD4wJjLozHmtIVxyK76AwKPD/CXifVOK8J5GwN
W7tCjAu4lc9EQeKIEmN/PkXoMtZdtwDxpBOh4+hZ2Q2Zl4DDpt6uwkMzKlbhxnplva2TjXnKlJhR
a9fzTqC4OC5Wtx6DUUvvF2xnvmWNDVzmpYNxPSKKuumT7MoWxR01LfO7sgwyMknWc1ksEOF8pnG1
4aYfrsaE2RiD/KtwsoXiqO8+g6JyPmce21WxBnfGmNuR70/zm5Nr/iuQl2RAlxy5kNWjF8DIRIqD
z1EUj9IxDp0vyofKyz6GAS6v3aDg0QDHn5thHe9b3D2ee0yvaD1XhFqAX0KY9Z3WjEYWLXlgUjCu
7lcNe8WwDqp4aOdvi1c/JZWNYUm+aszf0+SawvZ9Suk/+myoIql51JyEu6WsbWm+tszlKYc1sye3
PXUFlwpQE2YWUsu5KH8z1pLyvl5dDE/7qdT8Xb9oUM61WXuxxrY+UX4UxErjOfho6+STh1ndqhdP
08w9E+n6diAG4cLuaE5m02ib3s5JFjGzikxeS4zdCc0yWbxG0plPLcb8tyNJ9GOcVWp8U9CG/TCp
x2RvFBJEBUn7o200zP2KNoXT0Ze1GwDuJtorfa+6H00TjxTLr+9NjMMfKEV8SN3MJUpX9WFfCZLP
DIvGTWfTagJnvkGntp5H2aurtCjbnZOsxROx688QZ3jFVNUcA0ZvV9nazXBPypQD2JXN57K2jPAw
Jf0u+Ev0efA7njwMDcYwFyY75CggDiBZwhF61xiBH819Pd6byomlj0oKWDfbiCR4yMER+ly/lh3h
7tBnDlaTRGqY8q0Kyid3KZPvWTeB5lnavu+XXel8+H5NN3Fxahg3Rba+6eaWxPKCiLTMzkPi0Zcb
Bp3JCWMs4sry6WAb46s/aiCtFRsFahutfbuUi0erUcR9iZ5RBlBGH/lo00Bbmlc5JtpmgRt+eX3P
jlS7wGONThnnV8BMU1uF82QbatpQRlhnHT7RnV7MYlt7KTpSa40ZMfV3EFrcJ4gJ1G5gjPIh9ywT
jo4d3Kai7l+zTjlRpjhm8GGVsYJ8HlZ57h9SB6c+EEoA4qEFMAgm9xOA8m0pvfWpZI7DzSHVrtWV
/eFA6I2pvXpO0K6KVEeR1kvj6DRr+YDBqLfNEtltutndTc2qdl5qvHm5/hxYg4ID7NTXTdDZe0SB
7OpNMr8QXbXXF7mDs/DhaPUJV5Yd4xZ2yQBXMRLx9OeMZwy3aDHFkUOo/hxzUBMMJklAN1ux00FW
mGGXufiQffHqaSTLm5WBm87snCzINfdO68FnASS+hfBvvshuHI+1NjZPwi2tm0kN/d7FjRjQdTai
dprtnSyH/H2sgySG2g42WVjW0yTKhlKglv53qyoh9ZiOxBSopZxtGrFxbGRyBpMsd7xZxJWOsyE6
6p0zeURf2+6enDeiorW0vAWJSa/Wxuz2eKf6YdDn4kb3R0Wu/Fq1MX6mGpLxRMX4VTuH2szu1Lp4
XxwrDa4nPD1o6Rtca7LRaJ4ISmGQ3mArgA14utDY52mGEaPd5Cw7kPoU57T8G8jb3tKGGNjiIShP
mQ9uEIqZgCgx4G6mcoAWpnl+giX+aHwv7L7fMyY/epk1XHUis45lK2Qou2yBB7tUh65r1WFVnvkF
pK2KCH8EVtfMBjkzTnAFwwHZ+6G/ZlmsvK5cInojRlilk5wEk0LsIvVcBDGUY+Oqs+ehB+6wrST0
Ro8o9NzWKM7MBZD+t/c8a5b2WzdnWgxLZCeyuvkKS57R47pk5EPx4kOE0wfQNfLf0oi7jAKsr5Nj
dcEMQ1V08MCoP5GhzQw3Y3OaAkBuL9AeA3K01wOuiuIy0wJsyqFL7mFxAKmVPUik3a7qy9QRJiN9
K6vgAneLE3qZ0h9rcXG0MftsRHSbl/gal4hmuHG6/2wMfRGnaSPjpLW8x8UV+hwNgSju55yEIg09
81bUa7PR4YLJcHEBjigOTLgHvhW1SybbsG+K5ZGwYIAqK69u2P/FNhcUcv3QkSZfVtkNvrrZ1hJO
92rmMwtay4vmu6n162vRQCkehDtt50Y+jn3TiRCjQeKzawoN+5J6auaGGZkgyddaunfWxT1VIFqh
VXTVtd0p2NV1Wz7itWexMdHUcYDglmnxBaZS2N+4O+og08LdpAzfMP/Tpm3bes4p6dVLa+nOpvRJ
u47AUp39xaP+oKqELa+Gq3GzqMzcz6kaQgtdXjR0oNCNpYFhczhfyQEVL6MJnelKox0nzQdAntx1
q3pfP5K1pAFfdtahzlO5zx1bi9McikdEhmP1tV9a55C3RDvAGgw4QQx87bxq2fOfOFD1jqZl108F
qPrE0G9Dw3qvy+Ct4v0NzaUOgxEsaBhIvNAGeaGs0SczI6EtSsm0Ylu3l5vUx0oBWhYDykLTjiNp
8/3Dmlr3U2df+WSxxwjGbmkYvqngw5oFE174VWoKDlmVUeMaEN306b6h4wtHawqugtTymM/Y2YH3
o4iGYRq+8kVfkrHGlGtovmhTFpA9nqN+L+xPAKvjWGdutKK+Nqp1G/jWGSqpht9ry5DPS79bDiuC
ZHOCxpVJwxDg7eTl1ZfZb73TbKvngGFWXKgW++QqOXelpyLa+/K6swDXDVH6+5W8weSiVnDOeup6
Ycuf6gJgdlgaSXI85uqNzoBMn0nnXKgu57qGqUvV26+5dbJVvcsgcB2lWUYW1kMzCraHbq20LZ4B
604azsuYpP5XNsJiP2XFN5uYP8yrNehbUZ4Z2rNeL2vcmg3KcniQhMf1zn5IisdppENka7vgwsFA
r0BDH5pUSPcN6aQ4qkAowgra9Mod8TB5HksdL0GhN8mGaMx8xw/KGFeWhyxf3xdfDJtUG+w0RBK8
ycc2uZUe/rSF9J6trCbJiPCm/GAHuXrLR0PHewAReMjSia123oogZwBtzto1SUjBvRmMdEVd4p8l
jZGvBuD3igBVUJujJTOg70W5W3ewY8fpYJ56st1AOGoiq1/OpJGCfuMGN8jhOpDBO8wAVHNLPTKA
7ONZg6YMvYO5hLx4Fcon5WgPnYamxpQOc32jfxkGd9rTVPK+OjwOGQSI8Ud33EtbgKYzwzAncZ0Y
hn01Ost6Y8zlt9Umgd6zRm8/jDSgNC96pCoUnjK7NrVOHGb6Za/ld5h+tsNCD5iaHPkIcMWMc1Ht
skv0hQNsi70rfvoDnz72xms2dIqN1fyWO9KP6wmAdrWQV49gnFh71iSGDRYVMamN/ohZj+9LMFQy
E6ExP0hDHmTLlqQ5S7CxcodN2CY6wBD2ifM2ZO74UJhvmjlB/NKdZdvPXfY2C1AiYK6rcgTH78fj
QLkuDaPcTR2HcVMYD5wV/Y0qVXvFSA2YojbpsSb7iFJpPXhJvTfdRESE/2zHbriV2LEtQxdWU7Aw
boK7l0xu2BkGG46oa9K98FqGOzLuDL107jrXznZYfC/4h7fLxs37L1PgqJu+qC8DaP9rYLOr1E2+
KxIF0aVIziQBYiedlF20rPhLWlX/NMFKBTA/NVX30SLcwzbIoVPlunbLnK1XjFW+Wkbd3VW99zgk
DjP4sqGOnYJhB3lwvGaWz6DC0fb45/YHWnTAaa9ZNondMRC1hbttYLGEej4ssarMu6DLPPZSzXij
fXtzPZ+B51SZh7a8aDV7IpdlgkEdEIxNGR1XBbC8EGkdWaOO6Ek6TgSBEbs6jmfSSPSDwTwZ9wk9
O5rYuhUXu9gAq92wqwD/skxscLjTz5jNJxvHyp/mBFFxL/S93ymblQfEE4wdLb2Lef6KI+57phe1
Cjv8F15xSwvwY60fWnN+HSyX6XyFh2BRV9wjsRYhpCoZGjkoRjd0B+nOUMPrJACh0O4Rh18JGdBu
4nsTQWvdE6Mqd3phZqRxUL0us9y7DXxP4egvBgfPjV35Z53COhiXTT4YMir04jjV9ReFbeFeg4i0
dQm9PRl+xWuj4okd5dpM8EK8vCf1HkoPx0WVQCIc/DsKD52xDSNhrO+jipkNbg7B1YysIRwbGkzF
Ag0pAb+nFGWf/pK+W1njYtm+VOEkfEy9xxa/RqxqbzCi2EufxUk9le1gu2ibNBjuf+P0r6qPlsQZ
7is4B0FWfrXMXB5Ws6qiKvVTvtpJ19o7qGQ7eMbudz+hTs6SHZa3Lx0jYWpMGowVtS4Tr6El3S7r
dpprfx0cU3wLAjKGvDWJEB+c2jF99zgUQ2Vx3zxKsq9GxY0naIJ0Voc4inG8a+b8aA791m5x0oTg
qaJhtsAMsqhNZ3yYMfR/tIuK+bg9H3vR+xwcy7RdF+sVjtdVlQwnI/nmMVQNUV18Ij3LIu3yBtoj
YOXQxkbXUqMjNBmODjT6TedbBYmP7t088riCqYthIlE6VdUO9uwap17LUUuAES1nHZvJNnOrR5yM
cShE9o7q3duVZQ5DaR6Wy0wR1eKTm1r4ghvGKV0MO5SpY201JsonBcH/5PffdDl+1exhE4gcb7pO
flw4Q9sWF5pI0QvG5opYjnkrbjn2VL9xzuZU9EU0YXWET//8woi0vYxca5jln51txoY7XwNCh15R
vqt+/mrmDqIMNxChi4fjPu9Efs6mdD0Z8CYece8Q15rNtKywv2gqf23M0doH4xlTT7WXrXgvmmol
AEufT9PSzxuVY24L/k3Z0oeBN56MTD9OisNk7pdoKTqmWa17XVXuOVVLHKTFyt1r0yiYIBVhfaO/
4FAc+rPpxKpN+r21VNGsffZNTJhLKOdbMgNi9BX4aXxf1melv4xkzmScjUyA601lFZ+LU2/9tqSA
HOr81l2RgqsCgrE7VCMQVvoFsr92EBq8X389eezmjzrhlGENuecjVaa7qWpLv/LMbr0DzrQ2uTYw
Wtdxwl9brb6iHE1OEysr0+oHL0+uB82ddkiBsnPpCVwP+vkJjUc0OOkxFYK9X2naxp+1Do5z8tW0
q71a8z5uVi092uhWz9z+easpZ88MnC/apPVjF8zsVK2rvirtqxOMW3OZY8oqN9StaozcKsFo1Ta6
B7sCTJt880oY66FgJe4oSd5dEpWSQhz1zoyUGj/qpLlGcZ1saY8+ICfvzIY8orLUjxoK0DIQ3LE1
jysTJ63AjbXSLMLcaDa2jnm4uzp+lGSltV09fafmxDimM1qoxmjtLwuFUij9idyLqZqiPu27sFn1
9SzwBmOq37db2qmSQrvt78wx1w4ZEwOJgLYGvXUHjm7f/uwd1LugK8Y8v6PvF1uvteeXgsVOA5Iz
vn1YhLN3M17CJmQerbLiYORZPHDiOoy5M++lhTjKcbRFM6SuxJQu55VJ0bYdjXjEUAHiGZQBEBVg
cZP6l/dd3SrP2i5B/tCpfN10tai+9UN2zBMN7Gu6V4MjSeyYOJW7/omwUobh1M1dJ0dYF553NY+M
LWq/A+7PvPe5tN3IpZRY9F7b5Z50jp3LSQUI1h3tpY7FpJaQjNOCdpGFEEj7KAFmoSyMWdOEurfC
yMcmoLGjzqkn58JXvIjKRg/rOuC/9jyvXXfESHsFN5nYVEbQuTAR/RmA9HvT4leoJZKNF8t9L157
o78ZRt2Ny1TT0AlxTFp0XPsFntiGYg26r2bBxq/kXtOMTIStQd1jG/5EBiP0WLdrgnMviYZDJBOw
rmsnZWfNkzKSRu49eTPn9KQwVGsopw4jqqkqWqWbppsKJvE5MS42XpxBJGjLwd/lC62zgd53w8cF
tznY+xsmPw3VHWSHSG+qduvJCYx/bfRXu1EnDSFQ4tfZIeit9It5MdAYA7b5ESrmdrRlfjDnIIEr
yEcsxvgwcC5/8nBlPGKQkoeeP4qwKnL9i1b2+kdKbYMIg/Szz0bCoQ8UiJiv0OOs3Mh3h1iGU1p6
+muXre7OrYcJSuM8Pxdgz/C+rGY7FG15lbqA++iKHODQzHrBF9w4Awk5O7i5NdzTpb+BQ/mE73Fy
mtG+3RFK6L6Nei+7MKBP2DiB1m4WZaXPA370RVhg/HCNtVFxLgcip4y5l1FuONkZbmP7VcEKvpq0
KtmCTvVUtSX87T4xsbPtuk211q9Cdrd2xvwg1cGSekdqh7TPPdJksDyC3pG1PDC9eaDsa48qg8pm
NkuFascR0/Mc5PkV9A4DnCmxb5YWMQdY5KRfBc1qH9EirA9zTj3iwqSl7qiHhaPWFDfwzsdj2Qh3
N5S+H2pe53+ZoHN9jE6vNlCCmm2TuNBcOn3djmtuo5tSHIvwjCpRGfd24TcH02z7r7XpLCd8B5tj
k63JR2cCnYAB1cJwwRE7m7e6qj8mDyDbxkN8067906BddJNkXa8fCjFjqGVGsgMqtY7N/Jz3hfbq
zUNCZ+QOe7PS1V0v4G/6pG6QnZqVu5mgkcjtg45sAgypFklxUfTTZfGQDU+e60zQB3URNZ40k9ss
Gae9bhr20RDKi1A/Ev6IF+x7yw2AdMHoFYiBbB5vbAbmk0Vx39Hhx/8Hu1ynq3zQ2zWH5VyNQX1M
1t4B11xFjAOXvyk1kbLF2N3tbxyE/0jO8W+FGrhtvjft0mUiHf76L4Ufl8/7+1/r//rff/v8i7T4
hz/E9QBb4k59dsv9Z6/K4a///bud5+Vv/r/+z//6/O23PC7t51/+9N6oerj8NoFm8QfN8iWW5l/T
Mdj+689XDep7/6r+6ed+Z2VoCDQQmFqInQlFgLB48eT5nZahGe6fPVgRWBi4hKJ6mAf9nZhhmH92
cd/F5gtzA1wR/0HWYaCRNi/mFDAljYtP4v+9/tvfjQe4db/fj7/9+b9gtN82WT30f/nTj0pnx7Og
X5kw73C7wHMFSduPIvcZa28MO/IbATF54TUdmNJ1Zq3vEn4obqklnvSyM36V22pc7Cz+1xbh989F
6xaYrk+Eof5zUGxVj9QFbXaTiphpzZmVHKbVUCOHO7lZ9WmXZszIDVDBKr7+wxP6gyv+o48m3g9P
RhKYiR362UFzSTxZTrK7gczZHau8lSP9PKEBsEoM9LfSS8UZELjZrkLpWoiNzDRF/F1TbH/xTS5W
CT/dBDp8pD6mg6853+fHmz8ZvXDtJb25kLdNOHWuWW76klKIOC5Uw+ABkCU2pVsbbxOMNS/MK+QX
EfryooU/5qdHk5KR89Pt21+Z9/3Bi0H+Fk4reAnh+fazK1kdFJo7r8F1misDwUuJamxjj131tMzD
vMQXG8+GwfxQ/8rh7kd/id/eDM4xF0NIssDJr/rJh81ZfLvCceFG5x14a1D8vc1NwOkMO/uqNCrj
CzN771ZDKf+su79McWUt/tMjwaMH+pQFGcpzLu/tP9h1VLrdu04fXOcCyS/Sg+HNRBXA4WCK3b9/
+j+yof52nZfABtaASYToT2IqK8U4Z9WS6yS19Cff6OXeqJTxiw/5o8vB1i3AC4hER0wNfrwc+nJo
sWAUgqp4A34yP81C1y8w3fD0n18OAYiOQ16BqXs/J5MgpgS5tYobpEnqUfauvPEC+vZ//yF/dDl4
KLFd4SnjopX78XJU4RRmX2Y3tREsTHactDroiALu82ZYfpFk/UePB+97D9tlPAKCn9dmM00JtKvi
xu5WFY9DKvD/EUr9KkfpDz8GexG2cahpjntZDf/wvjG3hMhaZNysYn3Mq1ac+gtJ9t/ftt+YdT9t
NKCbJj7jhoWlhf+T99RE7dAufnrTQOTWNtKTY72tE+YM6HO6r7VVDQ+0xQ4R7PNgsvPmfoVcvIXR
t3Mh1/4qcu8PLvrivwqPQuf4sX++6LV0G6cqfUj2dXcoxKrvR62Y439/0Zdr+vmaA8x3eR3RTHo/
27e0jDtRvRvX5qVvRLVIf9PUX+CLvM1B9wtTmj+4IPfigeV4ru54uKz++BShIleINudrqjpx8FSy
XCxPnV8dF5ff8tMVufg+o/K4+EU6/2SDWKf44ZTmdbCM5lV1EdJUHaYXvFwNELPeRxLj7piKOwX1
SXLnq+OuWtzZDDVWVB0HMyuTRymH/MHMBSBZp3dzhBthfu+ooP7FznNZij9/WQ8cBbdQS0eR/RPZ
k+lNK5FvXuOdoN2szQifQNATdYsdhNUCYqpPunP/7x/5HxwdnBv/+5nQXH9YTKk+q3yw4Rnynf6H
vTNbjltJt/OrnPA9dgBIjDe+KNRIkRSpIjXdIChKwjwmgATwRn4Ov5g/UL27yRKbZZ0IRxw7fNPR
3XtLKACJHP5/rW8FiUo5Roxj8a722GAvlGPUzHkHv9uw8+nSkY52+/YPeG0cIFCwsd9g13VO48b7
GusVk8q1G3bjBtyIhKsfJ2cGm/HKtoHPZkHhEOXlAll7eZuyMhqj7PRr9hVCbPqxMtFcxDj+kVb5
w2e7kPEXrZbySLGWHc0sSg8nCm1mUlJ0DY+5yB1t1WuAIc9NNK89AD46j8nZWTauJx/CbJhpTbnh
mnEMcqCt4g9Gl+TfsBeZmzlrk484gGjTSYndkHV8MTwSsxAnQ8J/831OP6PxE+fbOTriSbTN02oL
/QYHBwshH9CigH4+NIbZ9pX09es+SY0LN4ZRFiBNGy7kIPGu2CNWzlZWX5xyrN61rUo+Cdm5nLob
iSwxZw+/caLWPIx1mV2UhVbf/fnAodlJyYsNMfShk5/n1KRbcEy41qjH7GRJVyDNvHMEwldmRNic
5DqTdrJg9E5Wz2gyIiw1wzU+5iFbN3QO7wsd2DZH4Y7s2nQszizXr607LkFw3BFDFWf6sp4/W91g
z+AANeT1qPfIPLsMb2KWwuJwlHmj2nIENWPQi6eQpahsJMa4h+88HMNZGP+JNYdPEvkXXk2SV92T
jV1WpZWIvfYaFbCzIV7zp26O+Zk9w6v3S0YDuzkIO8D1Tu63K00RZrG8Llp0xPi98oCCXrsDyiY+
JFOrWHpjSi6IzKpkBcmMHvA8dfGmbFv9zLN/ZbHACMD5zgYbAEP5ZP6lgeS2idZew4WqYcQYX5CE
/CDC+ltY+YEzwxunJPn2IDZe+fpdpjfBAkgYm/n0eJ697qxG2GOjvRUKlZlWU3oMU4vWm+FjZbWM
g1XW2JEn8xK15ydtmSdFf2tP3aYzqq/Rsud4+we9+nuWiYghT5l0OUI/H34z/tzB78prf47aA8O7
XPuT7Z65698v4mOSYN152gFYHMdfXEQro1a1VXNdjGZ8j3tU3hlxdS5L9ZWLLMAzhhTIfo98rpcX
gTqdF42trgs4M49COdnFbGf1mTtZfunLJRuZkGdBoDThOzNBvLxIqeG3sB113enKPNbd3B3CeS6j
IB3s4hxF8ITcuEzIHEqosFPfgO8N9eLlxSZHT5UVYyDKl8RQQHDRLbX+5KOQ4zhv1OiNgVmn4l4P
i/4wcnJ5mAwzviBW6Yq8K7tea6gWQmTc1DBXqpuybCOFrNX67SH0W7WAx20TloD/xWPN+n3esOGt
ge+5rlJ6vaSu9Qaian9I3tm2A5Xbkzb6KlibhVg5Cicd3Z9p2kcSwP8fjubll3BO4AuDmQf78GSg
ZWLM8d9P1w70hoBtKJJ4PTmXwH06BriIt4TAG9AV4dSept1P8BO0LuqvFepx7HWpunJolNNUSM9Q
zxdiyYvR9nSl5dzLDgbSjXdy8unbQqiOAVCMXXs7aw4oDw9S30WifLHFKpSiwHDcHSyt24VMc4Pw
V/vRLS1nzIjz3ZnXfLqnOvk1/snyABMrcrCDXCeoCK9YRMqbxlS4gXR11WiE2jXRFN/nDr6BfiLl
NqqG7eSNxt51ImRCFbko05nXfbqZPf1FJx/IOM1J2obt9axoXVAcMr6HucxvlXIkACFwJh0RqZss
i5FS1Sjq334gpxPOcnUTjjTZd6ZhUqN4+XmCZ/FQwMlrtzBU4DWoMhJpF2cucnpGeLoIUw1JqjZU
G915eZFw0Jo2zxgCdWd+qDoHvjwuf5OsXIY3BBVVjmc4qb+t0MslBcSFBe5LEcE7ec+5hifT75pr
yNw6aAFlmpeFnOaj56OH5Sl3fYkYqAIRh2ToQ4o0x1hzaLYgHxqItFdvP+VXPwLS4PikOQq7bEte
PgGRlqAHcsmJJfLfoRehmJcMlgO0KtU+M78ZK4ejxsEv8fCMvlOs+8TTtxwMyhuaWM3DmZ+zPPDn
K8DydNi3kKjMLon4vZMpBuOxVzmiu17kVIuvPJZfjAQmVzCzq0wDdNjqqmomCVGPUhC2e0BZP4jf
7ZoLrU58Wg+IeOyVFvY9YrUJm7WW68ZwYRVN9uPMb13G/+lvZWJmSmQyZJtzMn+wauiAv4rrwS0B
64rMcuLA02cA4olyfdxgWadRxIhk3AS+1Lub3o7cH7QzOfnyJmn4vf2DXvtilmOZx9vUSfY7eZVt
3o+RM9TXhkaCYVD3uto5Rt4P/5khA88J0PKCPGXyfDlkck+UKd4I7lsgKSEMxYAn6IucTVVW0j7P
iupQNhXwDgzQcxPMcWZACWlEfp2EUVMEIdzDczG8rywbvoUfAJY6G7/ffhR93sicPZq43uRfRlCN
bgcjjr8mc62Of/yYCQZEiEvRlNPS6UTtxqGVAT24qiZ3PFjoOzDhNdqZaeKV74AqIz1qi9mPktmy
WjzbyLpsysPe9K5qVF37MBx7bEk+keJZ3ZIhM5T5/u2bemWXgTkX2y4sdcpV3un+rpzDoWjVcCUT
U35G7NtZSJ4VOkjl9VaJ9W4e9a2cfSNd+emA10oYavpOw79Lziw7zDunHxZ7MvpNpN1yTgZFdjJF
cnqKR1rVVyK2IBNmamhoH9Jn+Dy2s//ZFp26Z29HNwI7TDc+WtYAeUujriRvRkpXaPQjC+1tWoSh
XBW+Cz98DmO/PxQ+IredaaBH+aRrEnrq1OT6hdYLqa1okfNs+xYz7yqfi2gITKcbr425zo4NOsxH
+gFWF9jAnupAzgAzwWGUVgHXQ8MMZBeu9q0v++x2IMMW7hZr4mMn9ei6UuP0aDt0ZUHd5tLAqZu7
+3GCZnGIimyUV50zjGrb9HbxOHUi14KOYmhKVGLRf5BIXxbRJyeMldGbYb/V4ctM2HHN7LsLlQaB
OhzHDw0ohTIYEPAPOPKT9JCllSJZSUzZGhnIjN8hy/Jm7Q5CfDVEZCKaA3mGP36evfdJIiCqc3ET
aZ+ul/3FmPp9D71A9PuupFtlQBKLXSyojYN3i2MzU9rOr32jRrYHuQVqRJt4yWOX6SUN5YhVBIrS
Qv811TSVW5GR4xngY/EKoJoLkSUdBkK2gKV5bo6ni1OzFsB86L19azlYFEPPwb85+WMybsNe88cb
vxy8nQgl/7pvtV2/B1hr/CxTNOHrTqgxWqFML2cQlJFqVvoyPa/IGS8iRNftfF2IJmNx7Ui5WXWV
YXrr1slJkrUyTOCYrpj977tU5WiZLSu7MwcbL6w/wGPBdFPBQQgVB89VAwyr2YguAkyEWBeo0uxH
7a2Gxh9lr5Obt46C0XRtydFlDgyx7yGikUaOTqXv273By/2S4Sjzgs5EvbACS1aGQWp2tB+1vI+R
DBOc8UNq1HLDWRu/Vr2Zo13Vq0lD9xe2j5WTyfm6SaayCMDrIJLLoq46dgB/JGIp7EurDhKCEQAI
sW8mCFcfIkyPHjvavJFYYWvgXaE/ughaWh8fDq1QRrUf1lIPBJFx1UqhLh231VQa6EpaMZiruKaU
CsluQrDQK2PyNxFIqHYTFxrZHmbeIwKvqzR6sLq407dkyrnHChnqnZhMp9haSRoPWxpeI5ZZbBd3
+ig91kc9S2CuJXK4GUI13Bq4PQVSzirG2TP65ncnG2tj2w6+uSnmZHgHLrveiRwMWK4GuSfwPRaH
0OavCRpyzFZK1ek9yDWoZWGP+TRpSuPSFZb2rnEQ3oLiN8D4FV7dO4dKK7u7rveT9ygoJIS5OGkU
fKS++9jpmCoDExtnjutLWcwhAJ+iNcTnsf+1pP6RfOHfihKeaxL++5sih/+S8gVKHv9evvDhf/4P
NvKnigf+yC/lgm3/RZucEyct6qUgsNSQfgkX+Cf0fthGs1Q4gpBe1pB/4Cg1CO4eWgaWM2iRNgdn
NkLyF1FCM42/OFEgIBakuAIYJoPvRKvwlnbhaXf8ry0g/RYDsbXlsGElfYS6+7Ile7ZMm97cIVQP
23XpEnRw7apMVYGHW0pbDyP77a2YNL4fdgk4hy1Q5h2svUlT74zWAgIDbG9mJgl9GLM46/BNgdr2
5cEY0e0FA42S/MI1NGpWtR3raP0bhQMGon1Oqg5ND4I/29i8KVtczes+9st8heqP+YMElvZ7ZKUL
/6DpxQfEuii0rbamJiBzXzpsUSEOWpFCST2I+rPsneox0hL3m1W21fend/pHw/v/toELP+itgXv8
Uf6IHvLnipunP/G34oZhxsjQfROKP6eYZXj+rbhx/7LZ2rBLdTg00BHnYPs3SNX5i/HMwKSJx+bn
heLG/AsSCsUKdpwG+BT9j8bt6bGXbSWfgOuYtCV1vit+wvNhW4VlMk5FeOskmvHZaUV+j9dXdWhS
ezSaVueN3yq8SbtnT+jm12fxXOlzej5ZrkrZn44oD4Cv9uR8AjYMf17p3w4UM2HoFcmxmaLkTAX8
1YtwDFgOZiRRnbZZELA1mAi82yyyrM8T/ndwbM04nTkDne5Ql1shUEnnsXAZ/bSR0XvYdXvLuy36
GMW7Z0bWreUlAwuioq9YumdSZk4PN0+XM5izaGMyy5gnJ80sNZSLbfTWyIzmnT6KY6QM+1L2ZM79
+Sty/3Wh0/Blp/RNjo3urUJxtYa2gQa7xYv49kVeG32st8L32IyDEz4ZfU4ksaXgLkA36X/gX0K4
OqoZsiua80WjnBM8xEq9fvuqr9R7eWcuFWy+SPwf+sllQaaBpsm9W1ngpFJWG0Pb7SxrHS5ehLny
MxpwWJdLN8c17Elna4si+pZEjhuuRNgDCEnr4p3b+s0FDBgjXENKhDX89q989dlwgBce7Rt0Hyff
SN+2feOn7m3VN5ItczbDakgtN8Acm/zEs+7f1CxFZw5/r3wznq4j6Ft0JtQOTp4M/L0YTKZ5O+LR
uYCA5K9nOLh//mGi/+HjR1TItOOfVBMh4g3x1Ou3PoBx7LP4aLDWe5u3Hx9VopOzo+DM6HIJpl4q
IJQDXk5t0PNTXNbJ5TgPrr0B/6c++6mXVxecO3BCJh40DNqpqduvB9PoUwL0ODitrEYY/X7S9eYn
wXZhtJ4RCELDca0aq2HJKwH1K91inbZxeOk0lBrWqhq1NEhm3/mQkWlCIKsvwpuZipqGwaUbO1bq
pL53wTbft1bhKGhtTfszHmTXr+zI06HHa4LzYDQvnF5Tq8WncWgH0hvNDgxirfPyUSsf0BAKEK16
T5aijh2SiC5wG/iZ2dmu+GLHS0KExW2N65T8xyrJHmwcA2NgLbjGoHIdY+eRGXTP8QWr9qT54kMr
GjFuZVkL4lqMtrhdoIjzLuP/ILhStZyEpbLVV8eoF/xqU0IZtZu6aING1ri1qinhX2m6sPthkc+F
k9TotMcIxywQlRT0Rtm56dpWtj0EHpi5I8/RR8IOxvJgzIUP8dKT0TswFVVxQC/S3ekiM1PM3V14
KHWX9LZampSXpB1z+g8zkiB2cJqHah05kpDSSAA1jjTDjDZJ082AO1QioAEzheFCXsJTVpFstR/t
CFlxzW7L3vtOlroXGE9Ikh892/xaAheAw+iPGMqtRhO4E0kYa1Z2V/pHkdjNTYSB+Zqc26bDcOjm
dyRDY8ivPM27Z1GJdvztaCW92lFfPE31lyjWPbFu8ILfzIO03zW6Hz3EvlvAFSDHzNg57Zh9hjxe
ptskswcnkNbYQxaAqr1BJoTxJqZiFe50PcpqvAW+gpmBIXIN3coiWgzCibZ1vbYx1pjOy4fEGNgd
Ci2hgGHMqv4GZNNdAnPs6hrWZgc7PEOAApApho88pxQMVtOcRY/2MMI+ph/qZkFUttOjrpoeYYx0
k40YM/OTy/moWM9xOmIusLwF3Ngo0axbAP3XVcaJ9KpRykUCZKsKolPmqWOXkE3ZEHnxU2eETjeZ
bah3ZpQpmleiwR/Sg9ZeYzecmxVsUBhRCA7zYlXOxCLvSjgHFLeQvWnb1CbTiEM+B+5AdS2A1aGY
qpHEnF7/0BhFySemt6oPjEGZ4Xrwq6FfTdHozatIj92fyiv1ftUMnrPVpM53Ixsbd7HlJCRR5M1i
bQ5FPz4mo2Hdm1kuv6quSY6ucnGRD1AxHew4vXigHZDfW25h32ZiTr75Y+EN6wQqA9p6v8oO1cho
PvhFPF43I58exm2L7M+i0ugeTlb9LTEVL2j27OKbrofRF36B/FQC1sRAU87uxWBSmV57+Ee++rkI
bYhQWGmC2u8KNuxzP30Jyw4Ar8mzXcgEfgYUSNN1wD96+zWxZmWQ/FykeMEU9IrQKIc7NDDVIwb7
8ItXgi1fVUBiv9ZQpj7il64TLA9p+T4tIyy5OipbFdhVxekZJLYtsDWl441Hb1xbaaVLEi8ZDFem
NBfDoBZioXMV1sAtRvRWbRV0swiiJZEiay1ybbA0w3Cnk+kyrJBcfBwlIJ1gkggEVgbwR+6A3Fxo
YLOlPsLMDG+bqc6zHSB2XPezAeRyh5BNSNBxQ3yFx4NeE2wSe1pXErQqhvWSsgkFQSPdZnZi/FRt
b8eUprAgrKdWRuTtIZ7pYCmb6gaCLv2qagJJl2DRvXTYqnNmGjqhb3rbbCbYXT6gORA9meIxDflt
xrj3Vpj983LTdpZ9I1UBpAhn9nyPgZqgVmg12QE5j+tdYcDv669FT7RLDP8pIcvbLzH8TKumQkzk
BovMMLmkVAiTAwU8xMpVreyCCmPvkrtytIvWaym4SfMa8wfc5kkTcbHWBrpiFxr0UXkl8yyF0tWV
fLl2bdZ+4PLfw83yVYwUiryaAeHPzbLYRS3TJuW2tafmJEf/5ZrvDJG4P0sgOtYmHzlnzkLBFbaA
JBNEYjV1oKhQ5Xs7GXDIUdgfsd1Fzpd2EahZNYQVYngIPA564Wjfh0yTH/MBLiqm8WnuNlWqJ1/7
oshuSKMdfmixbfxg/43HcCwTXj3l6lgdSH2K07VWSdB5WgOHpyYyvNyIimK+8REbrn7XTE2ar+uJ
wiHG3DHqNjPpZHpQiyqLqZDhLqYAVUw5XPAcNJubp+K7PaZQKjS3zca9Y1tQsUdYdfi3VaiPe5HX
AB4dr3WvYZJEePS9PIVCKppqCHRwZclmqLNcBAPw8U9pCvqN6B+/+BTiEO5WmLzQDIWgUrkEjfls
VVrLyLKcxvaDpqghO1giDp11NVIdE2XpPEB4zsoNOH3wrVYmYff6kSI2ocX9B+NlAie+Ha0CWgbu
RAoDwslqQEyptbgQ+h7Cn9RHZwRzn4ePYsSO2qlcJygtbPl2jJaFaMvWIweHaoaILNnNtCKgWlji
G0jtGBRMIWBj2ABeZJANM6VHvwfGhXvLBMmjEgqjgUoY9RsXH72JTNTOoK0VeYQRS4tZ5h3Sn5or
3RxVt5WG8sB2y4qVyslhDJJwWTrapZ5XQ3wxshT4oAazdDwUshKf6LR7ByeWxbDGKdp+1tkqqFWn
T0sAcOZ68XoAIAimVQtb/66gRlPW72cDajdG9Na+nTF1fzUbhV6WIDrABCWQzMAzshD2jQs/iB2T
yhogNOi7MeCJBZEvjUl7T9kVpLknRYrfUjiL1RnWBY8zHCxKkT0ZBgTXsd8L8HpDv2hdizoxmQHU
jN00MsijWkrJYy/6fm8+VZhHCsQ7cwKLcUMjkVooR3bq0RplGm2vgD4enV/F6km5WtD8qmJLH9/w
RWvrenwfTiFVbsue/WLX+kY0Bz2LSLnNgTt0vOJYgRPUO1Y1+VQ5H36V0Ym7MampP9XXmyFqKLb7
DToWtJVdPWbbHmxV9n5KwXSOWXkxkDgyHMbZauFx+kURBSoyIeotzHFKyCH8AvJFWnuFA8mugkQD
MshUb+dGIPrJuOxrB7yXw04FGK/R9wYUyToCa641HMS6bnbepwbrK4DoOb+HIEcsSjzOoIY4a1mY
zjX22aMXa3cjCnD8LM4wdIc69bNhDd4o/dwng5sfnvb5f1RR+n+zYGq6nM7+fcH0+PCNlvov59gv
Wi//+j+KTo6gJoqNio4ZKlNKRP+slmrLP1qqRmgpaK/TuaTC8HfRyf2LWpDpUo/ijzgGFdG/q6UG
/wgJB3UOdOUuBjL3T4qlp0czG58VTWPdXOTJuE7skxOgkTJjziGhaMTLaLspc/eCchCkF/XTnPkY
1R3UVQLuhHqUkXHwMdQftBkxHyF/a7Ybl6SNmFdkBG1zTVhXdvfl/9igGn7QXWp//MfVQy3/Y9uX
3x+A0pVPfsF/+gd/OQb/+T//a9gJzUXL/cbwSn607cN/XP6oyh8vhtnyx/6ubeqEOiHIQTVjINF5
Knr/XdsUf4GCQw1B/RIlguH+qyrv/0V32cc8QNH8l2fw71Hm4CWkpOkzMJnFhG/9kZ3wtFRmIU2j
JkdPAK01v2+p3D2ryLdTRxze7B363DceJjqV0yrr+u4bU1X1axL6t87F07IJl6KUSaUG8TX1VLH8
lGeXkugemqYZD60NAl7RyF7pNmS6Z8//f6No+usiaDsJXKCqcapQMmuT020yHmqC4ta2CZVTS9m3
vn2RVx6asRR+eGosHtQ2X94Jqx5ouwIIo+913x2yIPaVKdQt/OHwjOju9JnZyGVslJ3gjGic4I15
eSWn1FUcquqQUmWpVlpESk9QZzQt376h1y+DXpKiPIoYcXJDkJz8GkDFIQk7cdfHNNDpaXdnymbL
X/Kv5g/3QXA9em5GtU01H/Psy3tJ/bkfARHv7UJNu151YlgJ6XT5OuNXHaDSnIuF//2uoJZjWcFO
5xhkJJ2UgU0s3G3vir1DoEzQIT8KkDifK6G9dld82qg8Ec5zHjoRX7gdlRZKpPshgfIDrDFc6crC
f6kBA/VanPdvv6m3L+dYJwMiL9p5mDUDSzlnCj1Ftd7BJ38fz721ZR5pbt++nMm8dfrSUPqBlmKp
o8/inCxCM56bvhrLfY6272vV6Mm3up8jwsozI+2CLDGmcJUVXnYzOoMTrU02qvABxx4XcuRFM811
e2hXUZmD4SiMyVmTEtlo+xKMAHumvHLuZdEUkmzRWO77CoLFQwbuXbttR9PkslI2xubtezr9eunk
MNlh33UoqvABL7f8bB7ixAL/run38STtHRWj9qrAELFHNJz8oSppuZJD84apiPmILcHLK4WcpXSy
Jfdl1OkbTURu0LfT8AP1hx0M3VyPfzgvPV3PdXWMx4vk/HTA581kyDpq9yUg5jW6uWnneaPa5zrq
gbef4e+fFnfms8dh0Lv0606G4ZjK1Il6+FXzPAeyhAEMtGUI/vgiywy+bH0Qc+PQePn4SOFwpjSs
wFq52s5yCQrkmGZs377IK6PBNnheBN4Jm6SDk1nJFPT0erfYD10FgXikfJ1GkVqlYO7OVPRfvRIX
QPGEXotUhZe3Y0ccirWx2qceyIyU+u+2qsp6kwPaf//2Pb3ydgAXICo1qNCgBDgZd1SMzNHQiv1k
amC9i2wIEjfuzyznr90OYkXkI/qTuPHkdhI7a3TpAlQs0cYo9Fo72NssIcT03vwnboetyUL5o3R6
ejvokSaoB/le85NpVylByJZVuGcG22kniW+HOzHBKyyb/l8J889mBYfwZEt06b5y/Qe7zqer2kVS
B5rO+VCaw/TdIDDtTJvy1UtSsWEDIVBYnPZeYz2yKT6le/J1wMmitdniqir2oF/L/TR1AME0rajO
3CdbLcbZy3WYvajAhegbrFhY9l+OQ9ftu4jQqp10jMjbDI7SH2WVgFqUfGxqHWZUZ8D1dSYSv7r7
IvQ2/UYUpF2uJlHJlgqRrl/XValIr87maRU6VXvhjEv9wvNSHBZMQUDd+f3pirQf6IZkkHmbOJPA
8LLWJySxqXGY3MrYtK6pc7T9TTpUAxFI1BXlB1waXr7qGl2Hrz63ELb80Cw6+gzZED/YqVHqH8zE
Qh1HcdqxAocm9nsTQt7PxPYbeUH6raC6F2rVHUDzut4i8tOJdc/AtMyd2a/EGOsUbHrd3ciGhxG4
RqEuhDm7wPy8HiKrLMJhY/jZmByGXHrXlZGGXxwxhemqMAbzUI5Z+LOxwAJBi+mmz3lvud06zTMP
AFeTRj+oDJZrCLXAkQs7cbNtFC0WviTWp0uvQky3Ml3KiEFVjr2zJpKsafZ+3WS0LJrWb4ModiUv
BAq7EUTNxCTepMOk1hmVcdIpLHdKg9R1EjOoPFvFZBjO1md6KxRmKKMVP2M5ZdeU+eo8CEUXHptm
CikjJ2G9JYcsg59YjsZ3KxoiDQCxM3zRI6OG8G2ZIxXUDjdY6ZfTd22qETKGhUzTVQ9YELgGcVHv
uskgsW1SFfX3sCk7Zx8Rq1SuK79Ly1WpLTComQzTD73l9GRpZd03gu9muSYoUQczOrfDXTq51Ye4
DhXRMWShgkNuRm1CFWkqIx5WTWJ7l5QUk3Q/ySK7na2qEldzrKhQxoZR7VqP/HKwu663a+vmztGI
Vtt7E2te3dAK3GK+ooNYD7LfxeGIhRh7yPQB8TVcANGV4qLzsuzjZHvz1xzmEHlcY/SJXf+YbSz4
xnLDDt8mi7svi7vI6fAJ2SgCPxeTV/VrFOzoePup4yRTu61GvmeKXYIB2UE0DyN3gJNl5ASNpk7y
0Mep/Z2C/WSgGIzIebPqitZ4CtyyZni0S84beQo/o1oyrck8N13wj0X8MI9RZRyG2g6T+1qTPO3Z
diYarLCgkrWVt+nRVoXoAo2zJBzZTrhVAGUqhWtNyJsO/D3SKK7bC3TNNZGBNsXE2SgqG4B8cAIg
QlqttmM/FGnrfoi1j8ItImMd9q6DsHVsUGtEbTfNW08L66/x4Cd8SHo/7WLmNAnZEBbpyssT3bid
6UPp69hz2k8OQYPV3hkrtJ7TlHsf86ZArFXG02xtfbo08cYZMv8j/W1SKIHVwpSrIt2qUQtHGZBc
kRf3tcufWnW+geKT9rM1bpo4Lh6zcUqOeTLbcjMpPnQijAnwXtM1tn7mU1WC+6NNy38WdUsYYmg3
1drnXSwYQ4+02kFkTCWJXYaPjkStEGC+Tyjad1Web2tHIqbMzSWd0nXioSPAwRwfU09047ZO3IG4
ucmcFuxu1AK3I/YbTNZQW7a/rlHp0g/Khy4NL7GgwaCeoMQ8IVyN+MoxZfdrBf7/Vb3/hsrl2RZh
oUT9o4Z3/VBAf/r4UPYPXf+84vL0J35VXAyXiotYdozEgDAAff6uXwUX9I9/cZp20es7dLCf1A5/
qyCBPumUadhwsiyyqRX8qX+qIPkLWSgBcVDuQ42BueoPVJBLqtezBRg3KHUQjsLkexPMTe3l5Fya
KtPNavISjwOxnp+80Jpg+OnWTpvikqbLgkBNhLiUMjMPiD7Sd22ZmQ9u4ZjBmFTVRtNoONipO7+P
LJ/vhxjM9xgE3Z30rGozp3P37dnTvfldifZyx/DrB1O5oTaAxQJx1ckZF95HgqAyk0dK9PM6H2Ga
DlWtryuO2Cza9Krevt7TFuRfW5R/XJBHw7mdlpa9vMHnR7RUEm5NQLk8Domvf7QIj3IKdhpjoZEi
OnqfstyqLroyT/c+jPx11quRbtOQb2hKeataG66ybimNEhkTOK7fXw4qkvQn8yUc0kORgEBla02W
u8Pu7B9EbE5nih3LAejlHUAO84GY+LirbQp2L++A1izU3wlMS2oXNOmLXhGTFgEWFDLfkHlx1NNW
HjTZH99+dCd+ueXRmXQjjMUyjw2QqLiXF9bGFGY5VJhjFU79xaSRdWmSMPiOhMr+wu8sgpBcrT8A
GVL7ejGNFbNHvJDX+mc2mq/9Eq5PpZyziIu48OQl5uw8gU03/dEubblPoSReevE8XCZ90+0nioA3
hIQbWzwf7cG1025ryYx8FsLMz/2SV16Gh7zUxonLqZg1/uUzqS30QnpZz8dsqkjlDEmKID1L3TeM
oJ075eNdO2KPSUbdC4yJ5AK+pmxTJLa1CocmPPT64N2iVc4/oRA1r3LZDx89DYa9Hvlid+YF/v6x
CaYnRs3TifS3FygK18hzyAtH1MvJlRs39SONXFixyGCuUKXMgSCacgezpjzSImDrPZQMsWkuja1e
ZeNWVEuEQTgluxLv23st0fQzD/Tl0W8ZY4gR+S6ZEdmEU0Z5+Ty1ni5bVKbiSEi72JFwORGSghKW
JpZ5pqRxIkP8dS2+I2Zk5krqhicfUu6nsa+PlnkcGssvV16R0Ih0qlixVSxyNsAph6S7AVsmkglQ
WR9MW40ExPRTmm/8uoVpEBuYtDYch/px60aN7bzTEt/4NKDp+v72y/t9Zl9+IfUQavbuUlR/+WCk
3dpzFxvimGO92LVDOG9ja6h3ejc1QUOY/Lsmn6dDohH3U1ihcea9uL8NdOTQHJKpZ1Bep966/PNn
h9jeyuuewwFqLGOwv+STM4YXA2FAS3CrpR/x+Uxkc3F6ITAAW964anIaDGuicEW5SnVpfy38JaOG
vC50ZyHydxQfY3gvrNx99ImYWrkjMq2MvjNxIdmEMzN20O/j44zdx6R1LKBNMYU/TlDQULi8YBfk
q1Qe2sgJyWcnVQ73/5wtLplxAPjZ9TSzAlmV4MLNcLTuBr9BdBJFdtOt8Ghm34mn9r+7ZsQ2OZyK
KCONK5N3rh3zKeDQm39kgq0mMXuO2WA3mTykbBa2qt2UqrlCBFLnw9bvagwxnSrqXTR4QHYgDNVl
kEMpJ6oxF+64MQZOm/i12iQDwWrEchvNbfpOR1xXr3SCQAhMIyMzu0qrNGuD3pWCE10INHVdyvou
dVos8D55gWssaMLYTq1pAh4ldGRcN9mcaofaVulB6V1bbRuziN/XsvS6QJnK1gMSY3Jj/fZwPHEp
8vH4Btp5Jr1FIcukcjLx4euUKk179+gUo78h4YnInN5JtoNWW18r2yxu9JZ7nivbPoJgir+PcW6d
GZS/zWc+eUeusVAqwMp4p9+EUeFMiqvOPUITxkxI1RM9gyuA95fVvnDNcwCI3yYnrsemD8cphS+K
hyeTk1unmEHN2DtqWkLtE37Y2q4id+sBFTkzOb1ya6AwKCQvZDSHUujJ5xZOqWar2T+2VeyuBCrK
baaRwTxK0JOFCRj57ff5yq2xjLFxZF/EtvG0TVPWYx+Fo+cfs9mO4CnjC0j17AfR2uafvzR2u8JF
gMyky5r58s4aKzassNDDo6qN6qArP1pHtRbuBxaEtWrD8Uxt9LWRamNJN+iGWvSJTlFpRZ3pLmFc
2hGIZLXPZCs2Q5JnR8PjKy0dVrSk610w7+W8afLG2vtYdM59Lsv7erFpY+tvUb2iZG9RATxFDoW+
McgWpMpxSghYXQHW1sUha1BO/i/2zmS5bW3N0q9y485xYqMHBjUBQFKkRLWUJXuCkC0bfbfR43Vy
VIN6ivti9cHnZKZFO606OauIdIQHDssGCWzs5v/X+hZhcCGpNKQ3GkxlobGAdNBzdyRsybUiX5a2
/rh0ZlJ7Njm25nsfbH1Pzz4YYnDe5HUvCa/nbKDppKtnaUO0nJn0FlyBcF+HbrlXG0t90MvMvqR6
ZnvIqYdAKHbF7nweiUFEd/j7Afjzxpz9HJYams7U4zGUnY0LZr/GqhInO+VdoXyBL548m5Vr3DSx
3r323Iw5UOcOyAnqtOkFlLxW+KJPKCngP8M847Zu9iFeY6FS3Yw+pEpCc3a2lVA9Zm0tHnWNL0iZ
zAZewFEttHFgEm5LIK5BYk9SE6b9t99hxjjeLzqtBofG8+Jyj3V7qts+fFBiPUYwXGGmJMxp28Zl
v510+d47/POcwWu1NnQp0NMQP++C96DcRLFYJKQRzZZXbUhhMrtfkuJGdk7/zsD5xfPSgVsxGzJu
aOCdG1Q0dUSJ2jrKQ+kY+UOld8mNhrjQH0NEs2U/R/uYMFsP94fEfdyNgT5xLtB77UvLzHyMOgXf
wRwOu1wz8ws3tZyUqNE2I8I9MiEAz62zxzS0bPK6WS5nK2me9YUX5ffD7lf3jOG2aifon7DlfDsb
FWwdRK8kEdu8CNOpFX4a0uW1HbTPsHc3v7/Wz3MsdwznEB00Tm2U5d9eK9WxiI8taUf6GHV+Weif
SNGIfZoHH39/oZ/PR0ywIJVgakLOpVRx9lJjKOyK2XSjUxU33admrpYX3ZyJZKmMCT3/3Jip4hOh
2iYctAeAiJHaWZ/oELgLVWilq9/RGvxiDuYDrX45fnOIPO8tG2WnJkVdRqfckvYF/TYUwfMCF03a
6YVIW7Bfjciv4BvUG8cNnRuOJfU7LVPjp5kOpxOeI7b87F04rb29/YR3p05LJOfJjfKRVCB73BDM
mr6zvP3iKibqKg4VVIhWmNHbq5StbK2smZLTknVxELMBC5I++28MW9iiJgc5eotMmmdDqZD0kjQt
wZrSIuAvlfbBBGHQwdEO1H7++vvhpK0H+7drBGdPllCqXmv4+zk5eC4tjVDKOj2xYgdlJMroaqS5
UOJpn6W6k3FnXhtQf+0gJHc7vQOIgB1H1up8OzbjGvXndvNjjmL6dnCU6rNW1sbeCn3gszu9sFpK
m1qpkG3Q2fLi95/9bSNs3aZSsVjLcfg1HQuB0NvHYamD4i7qmJ5a0R6omLP02u1jlRuXwsy/aCoJ
47+/4M8v+XpBiuJcmZ7v+TJmpqTLxIhfT6MzJWwqSAMJ815s6nBw35m7fnUpao76enqFOHe+/c1L
Myp0nEinsZ5XJahjBYTU4FtQ8/qdUf2rS9HyhTXD9GUxs7y9jVJLaQe3LM7sf9NgachvsWRG4oOm
vge1+U57OxttuHTh5rBBFDbgsbfXoruRZrrRVafMaPo7iv7ac7Q49mcUS+rHXp31V33olWNaxiSU
mEVmP8dSMTIiN9ZQQpOMoseh4rZnqSRedpRR9WV172GuUVICFmo7lVrQzybZd8MydlchyWJLwJAk
h3Zsk/aWgMDK4D0yCMWDESs/WkptfZaSXAlv1CcU+IPsluiQwj4FGSHU8YacRXufEiyaXwH+ma7I
AcM0Q8Y0uULFLC09sPNFx12ZxqNfLItmEbA+afMlUhbHpmuUOHdynMQCNgSXyVamIl3Qt9fNR6Uw
ahuGLwgdUU8Yq3ISuvNNY2vV4HVTOn5Tx0hn2SKdJFWomJLA5eLVUPo6j3zCrqtrCQGWmEhLumzt
owHVTIEnpQmS1G2v9KZTYHt003SNp5WIizBMN7k9z5fEoot3+tLfhRVnD3dVnVF7dWgRI058+3A1
HaNDpsr6RBpHTOQxY5VEu3RYU99NkxBGVSwp+XSzY8GpnZyM9p6ku9XkUt5VgxyZMfTGflrYs3cB
SQ5iqzlNGgP3mNo9PDsyNeeo/pBHA7F4RplcZzJGfmH1oKyGZuzzTefow11ipe6XFs1562vFOOKR
MezsK+0srFhVkWuOP6I5mDb22KXPydQp7x2DtF/MTBwnuRcAyChhniP8aOqlnaGXksAwzf1ilh3L
sGx72kMYyeqBT5HEDKG4J9h1FnUtdpZCd87TKfK7vqEW1bYoHLfzc8KNVU9MVfhFsTMdga5s6A0l
uviIQUNPQbYZ5ZGvVA+0B9nDkwOekK2aKRk1bEAlqg4WgWTjjgfgNTBWrP3v58SfvyruUM4/2NzX
WInzwyXhLqkd9m4NZ0RTtqpbhodYHb7Q+aw3sTPbl3YGGOb31/x5xqI0jvYBZRr+XRoiZwPNdGUH
MKY6qVStg6aW4VYrDFII5Tg//P5SPy/5nOrWKqIOXpTrnY1pOSAEo43fnCI1o/2otv2GIK3lnSl4
Pf+8fXO4ylquVNebyHXefiEKyCbhXk1zmowsDlrh3MS90myicEj9uJvvy4ZDhjm8y04/49KtSyh9
KQ4WPLi1zn0+HxMSVyeFbbenlm3HC4FR4mhXIj7ONjZI+E3qLSlY+cZi8iPUM3OuqZW6X9M4ti8S
WYTvLOi//Di8Mjrn1e/3/Ow+dEPH7jG3uhMsmmlnJMVJkxLAjNmPn+c6ZozjGbpzKrXcStPWd9My
DxjcM3HQ6qR8Z2P7i0dPVB5CULIBOMmcy3Wt1JClMYn2NDaDBuBjjANRDu+hAX8xVxBCt0poGcir
nOxsMDeRo/YjKc2nBGT1UUTDDNypYtMMjKrbpKB9yD9TooaMTaM9FHzWNZXDJW0KgA5JWrnIWYgs
kcGlcpReOvsmiroCM1OyfOlRQvZ4WBV99K2oia1gmbX2chLKXAS4TWciomPsWRcSY9CXMOlUwE2I
RMEVy7R6Z09zZk2ga4Algd05NYmVCgN64+0w71VnMKIEVJFLh22nDS2rZtbq5KjGy7ajjrMr9ba9
4ok8LuWQPhalVu8qTZheTFdsW0TpTMmiqQ5TSGoh1EL1MIJYDrKRuMDfv/dnjOM/PyuFLJgzkBcF
is+3nxWiupV0tTmdImHPKBGmwZ/zHiJbkuXuRra4BTNHXBCtnfkqY+VeWSZl3zp1dWjsyL3RYrf7
mJp9904t5XzuW+/h+m7wyq6qs/MIgprwtNa0yvnUlDEBa00yXPbagJqin+P/xqUYj+DdATmwDz17
XKvbncgybT71SeP6tSB0cdTDYtfrsXxnAjxfRdZvRd+DbBzeOOQXZwUi0QlMr4U1n9aV0R+gZ5/m
MXT8KG2GY4lA6qhabGp+/4zP6wPrRVfSLxUh5HvASd8+YtVt+sSyBy7aGADaNPIvpDEpmyGiHiWa
+L0S80/TGxdk1INlZ1KBanJ+SjVULe/avhOnAk3bVmdzMhE2mMQElEoj0LKQnNe1mbBMJvWQQX0c
ZNU/1nrhHkfw0+8M8V/ccx4tFX7KStz2VTvxputTuwrvliFOlCtxYyf9ROI3OpZxVcs2Ups25oTJ
9ff3/FdzwJrsYqyCAH6dv1eONCAQEHZ+MkOiyRcXfWCGrhp3Z9TtWkIfNjqB0adalvlWLJk4tbTe
AmpJBM2N3VGh3XFpSkPc9bXS7UkQX67Y6VdBYynm39xm8LhojNGFQG9hUm85W/th3NFatqvlJOOk
+JBWPQLHJXGBpJFB+fvbcr4BWC9FXxQG5XfjwXlLoFInJmAjV0+G3S97uhTzPp8jbWvmEs7iPAjO
GNW0mcLsLzXQ/6O9Zp3neN3wiSBkXa0p518SKYmg9uwuJ2uYxaGT2nwLk/bl7349jADMW4DqDRpK
30tIPzQY5ykvOOLm4oTEqoDZlRdPpSDY0jWqbAvNezpIPLvXRdQNm99f+Xt+1Y9bK77f97P6ulvU
VxvR21E+Y+0MC2y5p3ox5qBzFOO+MEMyVSBVaujojCSTAXJ08VK2ETvnruonMIeurfZ+KAp7Qw9T
YJB2Bt3lxYzrR62NzYuJ1j+W8mjhfwIAdo2ETgqALvPybdJMAlVrxVkeHCvpH8ZK+WgCWrglO9pp
tgyDSPWhU+nfjMWsLl20JMuBNFEiW8M2w+cNIGxP3jU+a4MW44duNmMyrDkg3uSuXSkeicL5ezFg
34slb+6TA8tfIANhoqdNtDLgfpwNnHxYO3FW9pi2ornMSk3AZzSr6cqekzzawOdrtBuFrgUcCdso
7gq7TIVfhcXqcE3aufenpYDvaIAqULywA/nnD0bzohR9ujZtiWBcMKoqONbLksTEgVAI2vFFdUmy
GbKJeYpSDX9yM9wvmGairat15mFG+dh5qqmgm6Te017QSSE+3Cib9OPvB8r32f7tDaA9hhfaxpxA
FdFcV4sfxmilFAA29K55tInsuqzror9QzZQQ5zSyyogZCPimV8R9c82xJr2IxryDYQjQbfahmigN
sGFDjRH6xXjY9SUfLiKyOjf50JBZCotINQPY2PPRaRxazeRAVXUAzST+bNCXIlteZimhltROAPfa
8iYbVWqMhbUY3ZZcPeOdw/o6d519W4qY7LK5JgcOcfa46V/UQxY51eMwNBIeTMQ8w5OLD2HiGjtG
SbUpYMdciCg2OlSR2XsRXz/VsZlbwU/DHKSSopJGcLb6Gn3Wg9ZKhkfXRGJN7HOzqYjIuuhEZwZL
ZPZ7ZczaXeVoLMa5XvljZaV3sV3Mu98/+bOcHaZAHCl/NqiQYKzyq7dPfhBTAlagmh7nYuw+2pjx
UcwBt8n8LFuzPaLaXFECmASfySHmYBTZWXRTksEybPM57+4KfSALOJvzPx/S/yg1/0mt+YeH9JNS
86F/fSl/1Gl+//k/dZq68wclFVYTONScFXFJ/btOE+oklQhWMToxq3Fq3UX+pdPUtD9oTdDSWkv3
6NvWJsVfMk33j5WGjj1krYATmUbn/2+oNFlW3rxZcOPY29h0CdjNGRCjzpV0htNk3dJZzy2BctYp
bgaAsIjx01TIK6csYJMjspZpHHTl0tbyk9GNijZz1i+LGTdZogpfLhVBs2JygRM1FIKYVnLDjRd3
17IiJH5Y63qnXetAXkqNEF+HY2AamynkloIuTXuRgaOEJEQyFsCYsLPa9NgjoreCNpx07TqdEogY
Ab2xcsy8uRJESG8bq1DjXQQt1vocQb2Ys60Dl7bttiNVGGzkNhCMIWjaHK1kbukxqd5RA2KqnBZQ
DwmQYlHt4MpXo4/DcEqibW/OObr5JZpGpEPKyoXKLCVa63ThTOtQRhAmkoAQcts8KLg7zFcioR1x
rFBE9VgO5kSFURFT6tvaWluYwJfwxjHrAonDBCFVFEppSUFtMYAB+azBahfUjJDOj5y6O1LLpoWC
1WFuICi1aVZ/00FhVYG+oK8kIRtzXfM57Ze4ubaiqJKlh0yrLNfjL8zkZsqHXnolTQhK0A2J5p5t
TI6z70jOIy6+MkqNxiJM//5StEWfbZjPiReYNTKnPGrg1VOodoB4HQk8Ig7hbHjkMqJpl3ne3PYr
OMmbXKN/4HGZ/SNUqE6/JIciy2YvLXv9CAipT1YZEHBtrZnCy7SPWsuHrqF0WxL1Rj4e0OLB9qpW
LHKXw695pdXi5uxYJKXkjAFMImQfg3eB9t+Vh4L6dbWJVX6QxMjSJk2u0h0fa0hSeWWmR/2BcBjx
BDhNOOxtNP5lYqp1R1rHUsDMi8MYidXoFrlXQkjmYCw6h5tZAuAuPbdjk+SpmE8QNQwgp55ATxl2
oJCzRf8v0wcT7reimRPdJjXuK8K2m9jxihxoPUAfek1I72qtd26sOkvYBGmOok8BuPvkdQz1eNzZ
VkkC4n5QzUl/iSCV6M+C5MM19rtRalymLpM0bpuqXfR0N1AJJX8c9ZTm9TlHBX+KwK8FfZToN6VL
Mu5GLk4V+Woa8aEIhMX9UhkmzARQQ7n0URLU8w6utql5E3Tu214121ejl5gDlnRl2GDRgzsz6zUw
rJFuNjsWLDK3vLHTB0Ytt3EUbUnK2Jxiw1GcsbuRQNUBhMQEWUHoxv66qYYZWbTb6/VHVx+bdsN5
I9yNCtgcItJl96ksLPFgh4vxaQEe+QHHTyFh3enlVU4fRL1Y+d7jFZRBBC9trSWO18LvG4O4tyaD
NyRlsOUoIuDWSA6EqIs7fQkazv/JwYbDnHjOaFV7mCXVBE1mGu6dwpXPZPCAuq3nGARWjepV+mWY
MVTsGP9PYzDFeDa8a2TBwpirK7koy9Yezdz5hF8Ke4TXGno43XQEbXRE/UQx4BxtLBoqV5PTlofO
SqyeEO901oO00kwkyBxY8yNemZUqgBaPclRUl6YyeBqFlrT32CykY+vTGrSXpy7DZXavdG43JeDp
x3BKeQHnBXy0xFpvHCOd11T1Wo2YyICIH4LWEfGZ0U5zW5wojNJMiCEwRqHKPaVYtwjGodKTTVKg
lLlUIsXo9lllNu0RhqOjXPLexvZhNCqwX8HoNpP0qbwLy4eZLJ3F75yhpF6bW0MVfUFwFg+f0N5I
NIVjSDQ88BpVeSKrL9XmOMhrmQwWWEJM7igjDLtWP69pyku2L6F6aYXlRboUSNZHvLOPC2rLmyQq
ZAulzDYeRwH25SqCeq/vNGuQclcTUCGs4llrBiYyd1Bg0xd+rC5zLB6siHXCMS61PgE1l/VZ90S0
eaZcDRyG+vsysfBixnEbzgCKKi1+KOJBlyxIUDiDSU+mxtMrF9SSHcPz3uYRoblA01yh30dFK2yf
Bn93R8qtidmFLM7c0wolnXbuXIdh0KRjcY00GiQ8ulLtxRF5LLcF1M/S00RcXLemYVXcuAUQUQR9
JfFEYlaa79pt0/jtaJX50WzGVPFSepmdp8AAhDiEWO960NWFxbQlnbb3yC3Qbro2D+ddo+TFuGvn
OLwljA10E0C5cd5XhhSVL6yu+dpaVv0MJW6Zt/Rt7OMALO0YsTatQ0OIA90sVF1jItz0YslC6jPx
2C5in1gtq2fFuqsFmKKieov2wYq2cZ9bdOfSeqAih6hweFHIcHmNXDpeR0VqjbVN+7JeQ9Po5ZFC
Q1nAw0+JpS1HrarTDzTEYZyrVAYE0Tt9hVW+DRs4Sgo+paapXAeDU2EhWB0dE16AHamXid7MQKtt
aJLst4FbTdKN821Y1tLFAmnjXoqHPBJ+7NQJLjwtzA6GHRkTEnA8a57JcL3IOrcdt1Fam58mGJ8K
TEpIbc0Gv0xX+1OlyOVCYPRb7q2mjS1sCbq+G6iiVQcGFPEZjTtZmJ3kaD04oqmTTTqJ+NVCz+/4
St/NBy0PSyeoJQeMrc4ZRF73ZSgPkR7e581CnppbjPm160Jp8kgyKF+KHpHsqLSWs5kGKyRTwNKS
Uj82ZsQYS6JSnR9nK1bioG4hw12ErabdUBGYWq9tUjW9yWnaQ8Lo8B36bD7iO2YS/aNeAcG7wO2T
fDV5ytzQItW156HTjP6xpFrY74iqoqQuFTfWDhSuB7Er7QHDJczNhTkIGiFwJqMh17KziqZW7iaz
Rs6WlKqlUW3vbLInR+Eux1Am2ue4maKHRjcA6iuxKr6EUwxeIsn7ntWmaooee0dm32uDjgstHNHO
sPDF8mSNqniVRk/AjIwjm+cq9OVLPjHctzZ5bbQA2xzmWGyX9ks2YRdG5ROrmEdw5VxylkKuPbcz
cRUKu5hxg/FC25sFN8KzSjosXpoYwzGO1Jazq6zFo0TPM3p25bKpiNKOfSJ0IJrvI9FY0aYkp4Hp
uEML4qfq0nwuZGSDWxdx9+KqVXeAcx0/KUNZ3auxNWsbe86MlFmuGo5JRaCqx1Bkm2W4nKo3Sdc1
XVCywu7bVBTfBtOMr1q7C7+1ID+fe7Z+9W6mMrGzctETVJYsIwdtZ43o7JRBfB37wVLpLjfhB5GM
7bfYdKvwqZEpGutG1MW0cYcs1j5OKLaHU2WRqVbiku1Le6clUhWBknNW0N+pZr8tLK9HAJuqqrWG
+KHdQKzz9kDpDo2Z0GBBt9FoFVUuMIf5plJFe4enl9ZM2wzyPRH/T9ckkZBTB2I31CnQzc/qXLAd
zMFpkXPaalZcGnrt7JZMmTZzSMxelg/tO4W1twUEviPXWxuWFCy5IL60t9/RxDHEoqCS2TFHdxbr
rc897jcqsVsbouUooU3qEGhESZHZNA1/C1Xw/epEClK5ZBSzjz4vKC5ZQ5ymSqLoVFli41pd509a
+frDmfP2z2rIjyT1t62W9SLkauKGMtb+gMmh8+1XTLu6JCEnB0wyGJZfz1ZjMAcLbRNlQ/VOhfTX
16IKD69HQxdzVn0KVYJKZFJZXs+mK+gipXhqRldc9TLt23fq2mfmmD+/GIpwghmoxEPVWT/MD6Uu
RW3GJZ9qizMNs4812yX71kIsF5J0H7/o8nFTs+sOmiltDnahO58V9HCbWG/YcNYR88LoGE/T1HQv
ADznwwIg5z1Y0tp9+M8C1V+fEfYJikoeAW/U2884RBFISnrBXlpRi+pRdV9gsA633x/x/1RY/mmu
Soz/GkEG9vsfpxcikH6ssnz/N39VWQx8rajqGPmIAsFE/UeVRdf/QNayVl5YS3hH1tntP6ssUMEE
5jObDu+bZAVqM/w//CUT44qAoQ3+N6osZ8VDhsPaBAWXx8aSmv5PUCiaDBmpILiScnQg6ueQn2H3
vGSu/EZxBHEy9RBX2uuhLutUDOJsdCKOazCHLddvFWqf25SWt3n/98fT/3cZHKuQ678eKQ//+rfq
H/Rd//W///FSvv7jVv7r/5RfkvrrjwOH/HH++NJ2/+uf9h8QDlXKcvSNaJKoK4H+Txu1xd+oxMFi
rmKSZJH6z4Gjksix6nepl63KD7H+VftXloz4A3cUEz2/kMtZKNL/HrruzEcNfR9vGnwlaticI4k/
PRNc5MAq5rLpvSox8HN29V5QiJv80dAvRJ7IYxZq6FXRhkE9tfM+3NsFrH1K+rF+gHUw5AG6xOJR
TFFza4bsvX0yqpZPczMoAZWA6kSsAhSUH+75L9ai7/2XH+fD9RSAksxam4S4dM/bExmIvVzaHwez
xiwZDqp6GycRCucua9O7SOfAFHPsvOOsTbWwADRwkztW8w3br37Uc9046K02fVCgstzkk2VTIGsc
9XLifM1hThnGjwMa7hMPWhgbloJ504nEugLOqqLzT3LliwzN8atIhvqeuM5pa/b68Dk1huSoRKG9
GWLWSE/KMr2aK21L3Szj8LZIpfTthRQtD6pX+83M6OnX7AOviF8z/b5ulfdANWdd7dWMz/JJAwun
EyxM52xt6zC25fZ6nyCr4PW6pmGTgI+pDHa+3eypqvzr0fzPGvLP9U37zcxASl+WlC//2L601ZvZ
YP1nf84G2h8osiit4z2jw0wxnEXpz9lAMf9YN48k8CA7d1FhrGqJf4elmn+gEOaFRwCPwYdB/x/T
AdV6rGV0XIECsZwA0Ptb6wjO+rN9Bv8ZsxK/OasiTDrXv+dZXKh9o/n2WOW+2g3Nco3eQv/aKQiM
ofgMnrGU61nJtQjUy7SPZZRuKQCBlbKEr2GQ1DwAaps47DaunYbBqMQE+qHE8tTatS+JRCRBIc82
dNaNrTW7yUVN7uG6bQY7HdI0pphc+aXxKGV3mEdQ4bkWJ5vcsZuLvnWty6pNH2Jl2Y1TO9RBGIU3
SUXJqXOtraAMJAHHHGtF45Su1uMNJ9We/D+FoAIlyUueYXePo4BEtTm8o6L+hHQqSBXbR9W8LaBE
bi01jJ5ciNO+apdXM8c2JrgFv95iac/F1Ma7GiqKrzVGEiytPvmh1Qyc+NrHYkjNm7HT9H2uixV9
UnwrctvdhM3Y3gorXb6ZSvJJc8CJa4uaB22VpXsc3+2m4KI3RB8al6UzZnfIEtR9EVNpIpdreEzs
oiJAPpzUAyEhAsAQVfl7IyoAQEfmXZ2MwVxbn1wIUa9TmnP+bEl9H4NSrcXdPJUDSXutEV45GjpC
rmosR/Ce+pEc7LLajFFqbSNicb41sWpu4lincE/N3JGeizXlY+Xgw/T0SWtvo0yzn/KG7YXXJ8t8
S7Bkca3zVsSeLOqZeBFb37emMza37TKVx0Ta39wuTwAAcAsHKmOUmjDr2DuWHIv6TNsh3NtZkR2N
+N5Lx/L7dkiIjyhHC1A0COhgjAr3WUsNZ/rctlFI4bwRWGb01vC7gcDDUyMicT1I+w5EOHP1oiYN
1HBicD0lpXrWRZPCvWsAVyeLBB2vg8OXBDAeJi23bgaXpxFnSb2BRbTchLK+xh8CCaDRy+maXA2d
qlrBnj6yP9hjqWWHRDPKHc3tC+Ad1IiXcKZfrH0q8jjg8CX8jv7PUxJqpLlUFM1TRH1oxXbNYupB
qNl7SoLLDTr5+DAvnJ34ET26W4vFmIrLa9JSroxMXBH84Q0QdSjUPNtNeoyWYhM5ySVhFg4uQGsT
AW/vv0PposnTSwUQI+FJyPhrRPYL6G3OJmZztKF2047d5WgwHLw5U9GeQI9jC9Ty3SQ06WXDdD3B
1OisfaffD9VDY1I1HWY/0r5ADt9M88z9FM/CTNt7utQ34RAiIUebBbx7S3kDV7d2mUvDE3NIdbkM
piqfqJBLr04xi5fFsHEX5wI9ZwhEEZ+4pEwcKe6lk9TlnkcF2my6zHE0r91IGhSm6sM4VX3ARPs0
idvDgCTk1oy5bpxSv1HoGmIKyOsHXpsrNb1FGoT57lOSOY+xIDFiMXf412kLASUpFs9dyv3cpTcU
2cC+2v4sl0u0WEGcfDOYVexJjfctxdzHUeoWKXadV6TNzqhsw7dDuQlj+9HOQ5ZNmhfMc+2nEHHN
FS3BwZ+y5BvIo9s8rdlvp7Q2e9E81834qoTEOuHftPeU0C5JQwn6Kb8um/YlT5KdqkzLRaern+cy
m6JjvoR6MCZQtua0DPM7CJ5hkCmVsW4aaPW7zY6mQqJ7jlZfk/GDjaBKoj2keqlv0zpUgpS6zmVb
xLNC6yiV0WPkDjo7GXcbNZnfxVmgiHkzt/lDlMVfgVl8huTKFBc72V2xjP5CFAy+nWVTWgblZLtX
7o05bF/1Rd4LRYT3yJsTMFaack2gZqVvQo4ajTcIdziaIWE3Wq3Ii7Em98ez+3wfRbX6AW8alBgg
/c9KVZJsa8hwo9ADuy/TtCURRF1eMtm6R0NPtlGodb7dactGEhri0ThNEboYEJ/EA0EEpW8mznOu
OL035ZD/R5folXwQV+ACkkOs1+7BiZyePIy0viLt0PFidKlp7fhtXZxwXtzmGMbA6VE1W7r8qgnL
9Ab7CXN//EhRLgwq0T01OA2M7CWpdN+Mowc7mTVKf+KrkwBns8JD2VYgarOdSlXdrwAmXEZDU2+U
rPmCD+ToZP2XYkpaP2yNys+q7E6q6pdGIWBnjnoWHzW5KGBK+qOtbWor27hyRs695jAti0E70E6n
DdwzGjdxaXjuTHBSrpM5gJV09GmY6l6x1F9CuHHw/MvDRA3+dRhzZ2dW5asrq8OYSQGdA2epafiw
tHq/FPEmDYtrku9u8GDTGZez7Q9lvMns2Q+bOqhpzpYGwSgfluVja+p+w1415m7LEtwOg661qyd3
GOmrsapBtdt0/XRhKh8TpdzpmQ0TTFuebCfbpcpHSwKgbcYjjeETilm6xbIpA0aJB7fYo+K560V5
J2FJGNW0xzXE64BDyLCH26irb2i3XiY19pAkLT/bNqgMUoqOGu2FvpX7sTSCmZ6H2xiPYRM/h4Zy
GIb+kDGIK1quUZdelhxo+1IdfD0Sn0IZXxOEtTeoxxX2cbH7p2RWDpqinxQUCx7QuWvbLb8uw0PT
2vFWHcLMG+uESN/Z+GaFJgnQ5i7UXpDnBE6qqJ6IIjq05gOFpOe5/VbY+QVokKPVMc3IkplYpNdV
rl7UoaSL5SS3aW94Wh/fYi4mWIsoOM+cV6iG5g02YgLHicHRXCIkTjdF/gU08B59zUZrCV+qa+B4
KsHCxrh1p09wGn2dx479zdSJ4lCPLpbiplCUvSPafe6gKQCtSDjJyhf04vYpnqJLfX6aSbFyimg7
TTM9OTUHdzDWB6GB+0ii4R5F1sWwTHecWej0u+WmD91XXtoAb98uzNvIE3Y47zGRgeYblVerpifm
ultumM/QQAce7ytysZzF2ZHptEk5+AnrZCryRcZipyMNX5g2IoGsNe7kNS5kDy72vSYL39ZzOBbN
fsbZYdPYDI0mUBs9IZ0G6X2aHZ2WsKclLz5m7Vcnt65JOX3W1HnbN/OFkZlbs16IixpzPy8rdFE7
zql7wIHELS2i8I1YujuZ6zxeYQVuhvbfjJmqjCvb0K5mAQpHqNFdb/ePiN2gOI0fl6JHZpbDyx0K
+3JqlZQv6s6HrnjlUe4zjXtS0fzriyOvFpCKNBgy42CtXEGK69eyEWvv376ziDb37X5MN3pvwkGl
VbMksDJj7T6qw4kn0d43bDSGbrhVsC8sE+la8biXSyw8V7SBNrY7dTIDa6QcqbcPSFXMoOpGJBZO
UQcth/bAMKbhYmmNZ1pEJcZug3wbs3UvXYXhZ9Gu84iLM0/oaJ7V6uQu03VX6w9VNQXmoG17pbuL
nebS0rQrG/keNnd2nIYbGLI9gKf08EjcGVK7R5d2MWnJp1E4t11fbBWX5DMliBdB3yD0eu59brRX
xeic0DoP20V0qCm0bluQQMcMivPd/L/sncly5EiapN9l7kjBZlgucwDgu5NOJxncLhAuEdgBg2HH
0/fnWSXV0i3SLVK3Ocw5IyLpdMAW/T9V9atQ9YRFmQc4ZiAS0iULScGIzq7tp1AHnh1MlH+5Y791
l1cbo5tL+fm2zsRAJtuxbMgtarM9xH+6IeaCTh1BtCRtL5HIq43mm9+J+iIdMdtxVE95lGxrU5nD
S21V78bifZglOT7CLXFdmywBBuuFmb+Cum0y3zkgRd94D/YM1oWRQtwQUx87B4VpgeXGnz2dcsNY
3ltMMDidhG6dhVbVUeg1bbub8l7dVVZ8byf3cfZRA1d49qUE2Btr7SC69r0jD7YiFqY1JQHq+oeV
lNtCz7nzYNxMmEnozUY0xK6t/2gZ2zLqjPqYTEfWmM/WISFqXjZexhcitGfqsA51RmOXQzAZLXOz
NUSJ6fPwTDKspLmrabvZZbBHaW4T9QFHXjR0q/Y2eYt2/Oi2H3nlLSGpw+52tR8tr7I2otVAMwpv
G7vQj8kCBC+MQ04bU+i6Zy542xgiOGNMHnpl8dIS7JgtOJ9m/56SISaa5ZdvdPj1PmkwfCAX7stI
vkvdmXdOyvS4zY+D8Ur90qcoqKKqrWcq69Nttbrs2tRd5sw3OVh2LTFLLYEBsUGVWNKykdZe3mrB
ZC47FJQBwqhpglapJ0Vd7EvaxDAQUEfLXTdLgXGGCFbl9M2hHxI2zI4hsWlzvrISsbJMOCfLLr6Y
/r1NrM9EJMV0IWq3R9IZNxRBPZiL9VXNbhbNWftkkILVNNN69Kfu1WzTx0nY6pW8mJ/8tpfGxZng
rMA0Jpoas6tYiCjHe3UfD/pP12pHlVUWlWvObeQc5bH6gRAJl9sQbPbuGJbdl7a9oWxLC/0OYIfy
+B07P5YLDXOt6h5yn+ueaWjFXT22+b30lU+SqzA5nZZkAG/GMh98g5q/St1z09W2Y+1bh2EqxFPZ
m93W9+r0rXfc4iPW6B8v67UMM9vszk7Jsb6X2vqhJT1GlnG8lVYZ3h25+P6eDJWmCQ1TjoyN48nZ
9jBKZwJuSrIttEE3As3N4MaMarX/jDIFOXPzerovcmu4JOLW3ipWz+OFalqHyIWOrDOCFzAO4DWO
p2bTZaY0zhTA6bhc60IbGn+fN/PgRXFfJOKl0itHhZ4YE7XTCNi7i52EmrvZr0jBX7GwZjnnjpUj
+IOcRso1F5bcMB3i7N7PLELxXdwQNB7R4NfBfQRFmRpHz6TP6uYCTaliWgu4JNnYRsQvC2e3Nrpw
YCPyBxIHB4vXgXUUj3VhchW1S83Zr5Y3dhzkYmwq5Qo9R11UfYO7EpuyLiKfnO1UcNhgQt1FHFL7
vZNn0r53W0kA7Iwj/7B2GmxXx+R4vyhXnXwKQ9Ca2Qk6y9FqjmTNStRLm9yonsq+xQDPjXsf950W
Zg5gD/a2NtkPnH6DUaX13ZCsfPjBK+QVCalcPGzd2pRfkCmFs1UojThL7OyWxTULjRukD329UHJz
qFqua5GtxctLWzeptXVs3iUFacexM4F3yXXZnQitZANz3dhtE2LCXM349tiW9UPvNjn8X+MKVVj7
HGdKS7av0RryThstULYo8/hFHWISkMtzPs06s2dlrNBx+WqQeNa6s6vuy6Vvp0O5us78lA/UQ/3m
Ape6vzMKNcNx6mi+S7EnzG8Vo+5zT8XbniTwCi/CPE/hrLxsb4JJGI8tAFocshIYpxg7ICsTcM6y
qykzj3eiJyyeFO0SoaJlNWE9k7V3Rw6LJwOnNweBCQN7OfSkQww79Zl4dEFq+C6cNe/unA5UJKC0
cFXhWBTii4haOwlrIKvhGM+1IHN8XWI6WWhmCy3McWJXJTFnvaUnaTtoBt29UJQqZOT4hvbodKX1
u5b+8IUcbV4XY+5+Nz0nlNIvRNQrScFVvXRHqY/NuzQMCn/nQpgrqWeLboaDH7uw9yU4QS1kTYel
ubaPaZbL45jHyTWP4ziNvHYFiXHmRG0pHIX/W0oYsTbN3rIy7064Tpbr0OlqY4PPLUHKMkAj1xpz
fygS43fvxP4Bj63/JHvhPdI01tyZ/SCuKPOCu1s9GUfVyYEk80r4r/2Ui2tbT+bt2p0XU1iKTvUB
XAyxhtWSL0enqnBl6/mE/0GSMf7A/UmElNnmB0rpaFdL3cYORFy49nZ2de91Fmn/B4KMZ51mPXLK
rbR+IiIKTDFT2rYtFvNU2Qn3BeOcAVz8HfRtg3vI6uCsCyvdrHQrB+VJzCfwQv/N5/pMlEGTPMW9
4jxiTx3s0DCitgkO4/dVZvqU0qPYB1UGjoTLYU4+67pMd2PF3TjvOuObRlbscf1o4IEqFoHMmBBr
ncu0uV8tQ/02kvrCc1QGVi/zP1rOKC6cJ+p+d2ZPRjg6E8ST42X3eqkjktasLxzaEzk85m0FamIB
r8HjdLGC/ELRP/fSc16NWXKaSdwuWKQ1Gkg/Bte31TbJuW0GF92iFfOK5ten0y8014liYGC4veEr
TKVkPKypfaH4j+WK6cdO6hapUBa0zXaYu26PDGcdxJyIB2V4MZc1qzlY60eqHgmVyMOYTKQzyufi
uvOTO1rZseUtPFrOCgVLeYsIBgrhokozst9GsXLEmY34Rjep5CFJPPtpsmouCDaBXyYBnM9QUFx8
kaBJBxzEfFcOic21VT6uhb3cG/ArvFyWdxLQfHt+3/3VYoXh2KHqzTQ/WwUKgYnEsC/91gwI0NCg
WER3g/RarjdSn0+FZaC/eApPgpWTv2JVPN23NO9RxCiq/f0wUfVZsp2KfMdrVUa6Kt7aRTwpnZNw
s9Nm/zRXyU9tE/Jf2oHG0cbtykPlL3t6LTlUxBw71nijx+twnjyCFRssy6Ek7JqHs5YBBGodGI0a
7+xmio+2WgSXn8L6capee80TK63IGp2cF7paOOEbm9F8iNs+ewNQPy1eq77wEKV3hI1bf6YbWhos
tj6eWmkWbyUFkb+J8yrfDbu3SevXIm9O1UZBo0K0xgvxMiNsm3/oS63LORMW9bzj+azSw4j9463E
sPRjYbO/kBhifdur0+YsytRTuoVd/gI2Md6dxqcIrQMLDwmf1D4T1dJg7WozTGQxPBurUdMGqfnj
ZTGT9TpBKiG7673zlSu7OJqZrrb8od0gJgrqZ9v5kUbpnlNOSMZmMovxU/U28sTUtxerLqu9RyrF
Lls1lzuXu+5qTQ80q77OM/rQEJ+WhYrPsk/NcEzn9G1RlbGb0gogUh/qsGouCVtgFMuM3kif+Xac
ZP5Bj61tx2La6iQXspGDePm3V3LO+m26tnfjrbQyr1svAFI+IWuBkNFFitHNMMIxQeNdB995mVb8
hrW1l6aW/vS40cjY7U5AtsUmHoZ+38QOJcOrsCO6Cc8uVGWQCP+p0jous3037ruFPciAMysQRF3y
joKyiX8x4Mx3WPbyc2NUejDL3tngoVof3K55nzP1Ox/nKKfaJzFbuDG7ro8DUnxojjNGbyM5jn31
opXaxopb69NdBoSlNNe2zsCxoB12iVcTc+flCDGT88tg0nlPoKp7GeocpUWr1BZNa7NQVRlontZS
FjkoSHPxRNYz5J2+Stqw3fjL9OoTw4hoEv2607HwtRIFs5ln8jR4jH3QxVBjOtQPlrvxxp9cTFwu
fHMv664KoT6vceLQklnzexlLfISDN77OSQGvn4h7RJv8heNnsWvEOG5Y3ndx1hW4AwhJqz0aB6w8
Yi60Tcq02Y4UQ25so1n2jTWKg+459PYh9u6XWo3vuA0qjtYKsQLr3UMp3oTX7LoBqhJpFwCMy43l
LFej8PvtmOSnYbGSPZi+xVS2oBJQV70bzlWRREVJynVnmxdLOcjEmREYjJcpi1Bsb3XkINR507e3
EnyFlXTL9VoesMGMwYJuOLmF8VimJBfobrUxk5EWWqOFGEw+aD8grLyQnJiG/tUukM5bv93GE13k
9GFMD0RQ8XhwDgtpNKV+nbF6OBnzoZv7fWmjPeZppq44k+EHy/n+Rhmz1jn5tqyG8lypQj75sX7n
+51xGAj27YzlbCbzzzy7x1a2J291z7nMX/y/pb6pf+IET6gpaTBXabjzT4JwZ+apuu8IsfrIs8K9
kKhQolGoYc+6O2xEWZYnr6pzDh98mGloVrC34qsfXEhe3rSU6WJEdJQeeB11a0OX3Fcq/WUj4ut5
U91CfTjZDwfc1uHaFVdGhPvKc/dpisVs9GZ2p4njl1XdYiw3nTZcatFv5Jy/kR7jXpeW4lAqXq45
HdufdOF6j9CA5cqkicd2LvTy5PcJx4rZtJ9xOwxheYP+ptUOlNPUWzI3ENyYshAtW/bnybWOJiJe
OOrTfUflyIvvF+kl1joMqn32aNQrklvvzQzpcQ8Y47LimPU+25axYtg2i3k3TQaqTjfGB5IpEMSM
qC/1j2VtjX1NTq+X+SZC4LSbrMTYNoP1PLCURHMyqyPtGP3XTJcHh9GCquihfrSyJATEOMNVPmog
PaaV7EqWRKxbId/o0erB/4kwrZnaJBl1t5N5oDX2lBT2waw5n/vNh1ymMKvH06RVPQdxRQ+DbIpN
tyInEueLtM7C7pczPeVS/7bGOpIlnybP2x8S/B+lKk5w/xDDKsINMwdI/M6O29Kyd1I93Y5m+UL0
+WFMTevXUPlHMloOVFqXwVD9LQvyIsyp2b3MVGm8zpW2KVqmLl7ayVBNi7k10lWcXNW+09pzspuc
YQET7jVs+3nYunObbNiXs1DXpze3c1+7qnniOlv+4uMAjQo6haV3mGSJYx7FGOI8wlt7tsRxSuUJ
Z0T6MA16tiX/6pJnP2Y55VmQk+5/aZdx6+IGmLkQvmejOX8pNYvLmE3wysk0OJsux2MzExSLkp61
fhxqvII2wSOIpMHNL3ut6pjy8MKb/ZeEK4h2YkKuXazFq9+bRIhP/aa5lfyUDn/o9j55Uqcom3Ob
6jZAsoQsV7D4kVnfOoLsmjh0pinGThCjx2LejbQL0xrvyVQn7MEp1ki5DKRwja/fbsoRAz2m+s1h
NGGOmI9hD5vDAlYaSXJKLIaXiMG/6UAOOs5BGf16O5ODGfE5Tv5uDdMy3cW2tSBudrnCQ02RTVg2
/RL+TUD8fxjk/xDo9b/BIJtuop21zv4LCHL7K//kCc2/DAsDJi2O0CBgVyAd/wBBLP0v4BCyLMnF
gOcDEvkXB4IL7C/X8P6O9yOAweTv/gsE0Uz3L/w9wGLYqoloEUAi/w5R+DdQ+p+AFez0jSaBP+OH
MUy8yf8NC7OS0TLlHGt04CS7VspnokAYCtfomcuOgHaeNeG5Gz9hUDUMeX2L4c5OU95yNtUL/2OG
c/imQZ1dvPUJ0mM+1JoHRuaXcdAcXJaMyYqaou0pT18JBojkmH3RXmZtMW4eCTvLqJ3xNtWoaPER
z/y/xK6p4SUWtR2ceCAQzT/l5vA2KKyDiUUFDeXWkT0T1GGO1bM1UNVExr/9UmlOu0n1nEF/0veV
vom1ZRx2Vun16XNemfGPyriBo4v1ZfM0pzU50KnhoNfaHACe2BRTtrs1D3RNIIpWk97eJ7VbUSOi
+gdNgMEE5jJX5g7FA8GM23+bvJiNVXNE1ggkD7NWLRmx6SSB/dhtO5BY142opyqjriy0tBueMs6x
IYqA237aRUs/GXdNarRnruEan7V0ivF14IX1Nw6NVbusuIXcSElA5cZUSPMBm3JyTTk83KUdDqDA
8dATlbSmOCI+w6s2BE8nz+st5QWnbD3szJjpF3MWL7ldT+YXk9TGDXF61R2ZIjv+39dB4M5wGyb8
yaIThKJr3d6cmuTMo7OZiphvUeYt3eTKJ3lkuFl1unjfMnmfpjio8yxKhnRvZ4A+qSuLaGpd++SL
dCMLsin1/NSr4rlFWcLUqp58rZfbbFzXK8g+Zx4te12Fn96ZnAh2KvN9LcwpbyFWn1uQDNslVcar
hx+lYuhP96TCs4LbNCJtqF8irbYtBt///mr2v+KsxIz8q3r5//6PVeG31fNff+z/kYbmW/jU/wy9
fnxWXxkI/++6z/rl7wrw21/451pm/YUcw9tuox6Csd7COf+xlmEz11nBQN6wYFAXdCPv/8m0aR59
zoSj89/5A7fgg/+0oGuGB20NNqvDUcBG39a5f2ctI0rhv1BtwsGRDQGJCx5cVGeZ/G+LWY+CPGjM
cANVxL0fpVVVZ0ffrFpaqrqsLgM4CMGh1VBO8qdTxvza9nHlM5DKjIRBVza5089s5Uu/y706aY9+
pevsmP2Yeb8FXY0ZsOct5vG+TKuChlzHbZqXjHTfjqA4rG6HNc8d48OkGK18qMjv4GKc0/QVetmi
U/qFz/jgY2cDJItXdN0k0ywVkR+5Dhtab95sWdfLdtWGxdt6SVm1xFhWRbWExJUaivl9P1s04OE5
VyfuP1xFJQT4XAW0PmrtNb5NQRjdaAwrNnrr0Fg4NM3ApQafVLFzVjLFDKtNPhoaSILGdPy7rB/T
51UzxlMqdIaPCrsq6XjzG453eVz8mrWZxIonYqt5bePm3ZY3cIbW8tKlLMBcjOk08csNeF1Jr9Tc
9tO93cDpjloPMW7pfdZOaifmJr/T9YGCFbvm2xiWwEUoDA0/7TZFOtv7epyGEy1OdZTp1jux6COG
f9071VXnPpik6zOxg2ZxyiGKdQpp69kVG1JHXjlKjidLOOMxtfX6D1Pz/gjvYO0KNZJg408WWBzX
24Z9GmuS278Jus0CScAMLot4wmKJ8oTaFoipsftLzyJs1iE+mJbzp+Zhqvo1O5BS28Lt+KJYbfVG
XTU0d/99AqzpTn5B+xQifk3FcBKowfWJeeHDK9slWM7iDs4lJhkv+UjmvZYnJxv4c9orAgtKZmrN
Q93qcbLxnEHGkDn0ZYwY9VBJCQkxAwKgxYqgRgTmL1MyR+R6+Fxg3wy8XKeMjcURfdVeGKQqxMsK
8S9W3EABd0iOT2z+hk3fk0bYyuj5j1kGELd1NH+4I86N7r3YnGgMrPHEL6PXWk9pqoitGcQwvo8q
9uy9JfssPq55auV35FI12ZEvvHDPiDxf3BB0+6BZ8VAchdRTicKlPjqOuU+NUwt3m9DHyJ0mQZPd
x2At+9KrryZwGMY+2f9eiYA8FHTEvBQ32ZB6HOOhFhbDZno9CbwAjvBrozpVnuZhGlV09Qq23DYq
pww8ICEfFBUTXOC7Q7zkMFGkXN0ZAe+Myc3XkHkPWQhTSbIBs5HC8Q9evEjzwUml1weZYRL4aDrr
2R6TR05C90QSlDs7739bmMm5Jnrsdk1rvWr8c81bR5V5cyJ6NsfaD55z1JYlrr/IuUgVNntbTpG7
2KUTzUVNJS4RDx1uVrfUZrKBxJR/j2VR+KE+uPda0zA+U9MozIaT1VSHdj2mMI3C/sAwzwitWWiJ
acxDQfDWmQXKcMGCOr5TZvnQLzJps+4AfyxebTBHm89ZM5ka9K9xqS0HmGBUBA/1izX/sBaQuKtW
t+Sq0SuuC3mJlQUedMYLmYw40yk8scbumPkZAtQcd2uUTnWqvsZyjDP6G8A3NuMY4/r1maKKgOIz
0UTsGLG/1yCD841SxAGNEhAm4Tx87mvDuPLyEqi2VM0daRfDTiYZSkJSru8LMmm26x2y292x0yPE
xx87L4F6UKvDrrX1Q6rRLhqM0/oL2fbC8aMjAVZ2XHAwgS5DyWjFJRmRRX9rxpp78nJiJDgc2Ee7
zbRvIiQEC2dCflEnnFY/GPawtFuGU7a1ddtObOk6+10khR8ZRbZ8tH39ikVGbIkGXY4lpYzbtgNl
Nmp6btaGz10IMu4t8TPNWnaHnkC201S3yD2T/TohJwX1kq1HJ0Ofnapxhswk3q0OICWKM86iNRLx
0O3LWv/tZ036yHobn31v5ZAD8wumsICAKYrediDFDm7Vpg966awfeZ80W42Y0g8bLapkwBzn57ys
S1ILnOLqKbs+QgJfIBn+zG0FEut6sXd0vLg5UwW7Hok277f0j5qPVKIOb7RS4A1nQHbIijHB5Ssp
LZqJuxIsg6RRpPZ0MJZuumRsMWojJxKqw9oUn8Uo/Hdrwdzom9n0wKg6vy4gorYXV1sXoGc/l1m9
Z0ionaVG+IlMb9zr5PBLZCbU8ZO4znke+1OWle69O3XPdVxpIrJav7M3BIP98dL5UYjaPqDujztF
O2S6jNRvjvwuqMlspPkpySgznO6BjC0G7uyXVVvrTyYzA2C/K+2wpwRvq+t283b1l+kEer1CT8om
pHdjn6uBNLKlTwjChrDEab/tTdJLBr62rbKXR0yd1DAVTqRsxKdUdw+2sXYbfv/2i29P/FO4Z+hz
tf1dSnzZ3Rx7+pZd/6ZWlzHdvhUuE1tLvmxjGI5krJk7sRRFlI5uc2fAjLlNJUJ6OrKgFMs3avR0
9eA8VJY+q26xg1ozL0IyOpbNRAgl+gs7ujNB6qbrjo6oP83YXAvJaboDseqtj04psjLSY9fIoEjh
7/LZi+Y1fU3aKRoH/ZIp4+iayCK9422tLEvu6LCC1FD5Y+q2Zz+fjqm35iQJJwbTouYFcWKfOk0o
Og0pXoB0wBac8tZfDnMhTTPIunrZmc36K2csB8W5VFtczg/O5PFZ5q3fWHokKLBv+dneHYtM+hwf
eyTwo1N/RrTbJnPSgnXJ1h/TIvafC4qsoFMz6oE1rlVeW2daaNkdbaqGBHkJSEa1u0gyTbaQtbI+
PazZqDEGKilADakoKD9Nqh1JzJCU3lZzZDnKihjl4xkYVl7DOlfptzkl5aHtDSjQO6Ogb6sd0OeC
0SrLMK0I/6HrzGCxLvRTusbVqzd5SwScEQfQxNUQ0GpbZc6ON0hujaWyDgShMDPKh+rSrWSUcsqQ
w9H0m/VdESa3FWrxSy6AHQ2K2BOuWs3qglYzrQbzLC46O0/35s9x4ep2Q180DpJrbphtmOPWAn0o
MgvY2hzd1xFh3d/g1cghmcYuedDNvr+snenskQaty6BI6r/xPKiQJP/AKqH20qDl3xAr4vwa4Gdj
ffDzxb6X+PLh2axis870G49JAW878KWbleGDXjgLmUmlzV02g8JPep3rmY3tsCKcYbLH4aXhNH2d
FshX1M1LgVuBIBie3ZXT/m405cJMT6i7RQyPmTa/tySEXvFps8k1xYUj4Hy2h9YroTeZhM/QjttS
Vk9JBxBBLp4MmWS8QBSpCL/M2dRXJuV2Wm0wNegRCEhy4dSiA2zV91OnT7AoC7B0w/QpQ+CFvP+d
ONpn6RrpMXVHcvzcDBKDoFonnz4FmFEkOhiwSV/7w9y0DJNMNs5gmqf6ma91fCfxrjtrif8922u7
Bf4t9k0nXqXWqXuuQNZh4tYcaE79ZOg8qO7iLpC2Egnb/jsKSpP4IUifycD50zU9ezTrNswkZb4v
59F6UFTbPU1iLY5WalnRYnp3pbGInWCQfyB7pA8o8lieK2SKV6rlSMRxUCLs3JDRKAnjREUWmPxx
ugu//5kG64o7Rr5VN/XercDOesMLyTOqrnGsyY1Rzcm3n5v+ufFW/Y2J+y5NGs5+Ttu8ZetK23Wd
eI+YOZ70rK7e4J5/tFkHNs3T0Ff58q534zYfp2xP/7P91RRdcxTo+o/9YKhNjfHuS/au+9VYYiDl
x7Z/+SDfXmDEJDrIJBZP9cQrljhN/zToa3nSGMwxWxv94Y9YtGUrtGrcUTzZ7bTeZU8zO23nmK37
sVBydClbcMjE0SeO8VnLFMwunxfBj+2R2vOkj7Al2WDudGkbkGiAH8Shae92OdcfXdGmm2bxjE0x
D/lllDpOWNOuMAou+ntWVeZWd0oVMfl6Ha3Z2M3WCCbELKmZ6CkbsRtucjpeDoPtD6GkGDokRCYO
G3ddj6XuNru1M7JdO2YzFP9guqxIvopP6DzjTkJRXn1i/T0FtM6cnOwip9HXh4LhH2PeITvSOFn8
Wot0JNXDETte1MdUFt1x0Rl0kx9zTRFloibtjWjOAeImNxUn5iB+1IAqjBlivO4Wm3zI5VumdONK
5NMzvqT2NFvJXVLR6104JKV53DX3Fj3el0aj8V0qjBialfifokt537zh3bPn9KEyEuckV8N8Mjor
PdtsHWFhExzlZAm2mnj5FTf+EfV/AuRKrcecI9I20XQcMMZcRk6tJOS+wjvGWDQD446X53HMU3tT
DAaDw6FGJjJsLnwLGw3BZ0wqONpmDyQhpo9c07ldxq7f3VM5840LBAwmt+QQCNq5T20DkVrHmn7M
2g51zWf6SeoVd45Fk6wg9vqQjct4omcuOw9G+zhacDSIbNx9EoEMoFXivmjL5M7L0bwSLlnsjzhH
4ZGbACXf37cLYwsPGiLKzL7bkp0mHglbsUCi4ahtU35DSfOGtpBPhQ8/GeuGRXKJ4x4mZvsMT1p9
a6nuJYdLCpw04R7aT5K7t2z2C0M9NiL4tlDM9u82qd/AC81fa6qGoG7pgyyMZf7i+xJHrf/7opy9
dVz633icD3GDfcddyxQPt+3stHEkTcdfnepgS+o7K4QCRFR/SWaugzFTZOUzVrH0jgimdKbfkxS8
o13kgmN04gU41c60O3q7WMR3tqk/miaGoRxB7p68p19NRvGO3vgH6Xt3FkpqOLeQpETa8Zuq/asf
C9jZYYw3a5t9opMwHW7KfueQfHKC/Nozel6DvF0PelJ+jNWNa2j7rrvgJWGSTRfpaqTuZeEYe8JD
I5eQlDsy3b9Ts072qeiHGxTu7E3Ego/YxbuCHbfB2LRS/eyfIJLkE1k12dd42517a94MmiyegO7O
peNiDoGm3Ca2WyE9Fs8IR91LN/jTZWAfoLFytH64H3x6UrsnV/+7psHsE6uhOpdLQXoXlRT6vkmk
E9KFKwJNK7rIMlfv6Ep8ICB6r6musp1LtP1nbjjibZ5sfYcd8VzCLIQsMsBDJv0onO0tDDNwRHsu
4R+0KlD6afdvjj3/8IjEvBZWg6huajvKxPRzVjdA61ayaawm34q+tP+AKU7PDqJO4OcjY8FbRA0+
SgKzhxhgICvmPb0T32NFXDuVr0QLmq1OzaYxVr/msehZt1P1kHeyP3BlcyI2Xi2SA6yAlKaA402g
rlFRYKuXJvRF2W+dCnOW3uhaJIj6YR9b8kD6RvuLToA6xNRkw5hO69W07fKINZsbsP5nnbFW+Iae
bBud9yGSOSVOcll/8hj/mbcAfne1ru5qrWKv9Ehfmhuz3ihNzAG4F6Gneqsibxnnk7n6+i7BlGoA
Rk2L+8rxiEO5XXX3soH76vGhnXHtNcQhliSrQaS4H3XGBdiX6Z95YS+/OUmjbnTqc5/PcuPGvntu
+HChJ5eNnoqXMiVcagDDD2SF6u8Pvsuma1W7oqvnz5KqlPuubcq9gNggj3J9G9Z23VrL4J6zNSd3
sTHt37jAtVCvNPtaDu3M22PR90IPAap+50SA4y4zjsx8ymq92XYmCY2jfrvXWSt06eBxJyRCSe3A
7mzu1azxLveMDTHJ11bSvEC6Ms4k06v2S7xSGFBBmRu9bxAJZP5BgcI3JPKnjpFfUEIswxeYceCm
NS6PQhkR6uYfc8z9Uz1azr7CCr43jZwkScXQlZS7B8fMXZQWU8eElwn2wK46Tpyf7n2vN3EFdfhX
aLPCvzohNEYg6dyYwHhA5C0RdswXroALDTyCXyPXkbmlqrKj9BywmEXRj6PVWtxoJNcodAW4EdRU
qGkL/rO4dwFwZRf6tCCFKtU+2PE0qOpJPxHt1RwSc7K2FVbbpa4OMvXyk5HMckd76IJ66nJ2ZH24
eUu9PFrsqSZlEUw0n1GWcGcbO6vtyE+EPyZ2k1zBSlCSlcwvS4KyiLxofiSl+iob52JWsaLYW0wv
PUFgt2erO5hGNuwQwS/zile5cOzfFDthsGvSYjMpp9jSOtOj+CxzqJypPZpMic8xpONG1rn7UJQ5
ymsy7rpknrA/YSQY+wUF0U4/5/9g70ySI0eyLbuV2ACiVNFjUgOD9aSxJ53OCYR0OqHoFX2z+jrw
jPgSIVJRIjEokT/4OchBepI0Q6Oq7717zx2iyDpTs3fRFSg8bJ0DVLHqkLnYPK/NDolsrUrH2SPA
75e7KKYTj1MxEiWeCTPGp2VKZ75trSW9JhGHK+tGFrpJMi/biL5ZMKiX2kMQmSEPhcoZpGn5OuFd
oIIWk4Vl0y3813FpKwbrNHG/5XLUTxAOILHVpUb1BYGRd6eJddUjopqoCX0lxYRGxmoHNsvciKkr
/XEdrxeaJa+FVHyJxzl91GA25U+jo1137wF3M85pU5kGmx6xnAzvrakz77tBUHCntdUvWxkAB7xY
Y2OaiA3rgLIx6CQk6tmxhp0jmwxsaSXlcsbma64+YYAQZxSdHP8XRVLvNXzI3tosRgT7LvXmrwFG
B+C6QWBIm9rVd0HMSH9H5z84em2CqoHQvmLp4U7PLse04hL13nMuIQOSpVeHIK6bhzJ2zrUNYoW5
Pdob2e2GIkO3MHmfQyeXFx6E8Zn+LaIuMaECcpm5fpPtjEgByHdYGMG0b6fFhL+QAXBFhqwvQdqK
uIRPu5TrsdyHAWbkQ/oyRXXT3ZttX/I84HU4BuhtTNRAQ/mQ0EBKd/GAau6xbEZ9JWgI4VClbdk2
cfEt6xEdbIpR95dRL4wllDzieYEaqLIBS/1i7Ng6q5dpGL7lVfFU1HhcGj+zH3pSWx80Ae6hqebr
Ce8aKl63/I7xj7NF5zwitKAsYJFULEpmcah7Xd4VndIn0JMe7U5a5i9LG3knqFvOvk6T5tVc1Pxl
RSU+VqL85o2lidRzqugVmTyw3xUKaw2xxByuHAT0UfoVNL0xh4oVw2dmULXy4k84QzeEMOByxzrB
ErJoZ34nJqMwj0WCGXzHUbx2jlZvK2bWbYSoLElaPAPoH6b2lCDuX/MDdN1YV5OZOsnOdWRUhwQu
gKOsTAY/lMguEU7b0jb5uJshSHdBwoKAEJ+EpT0mmiJFcFv1JZltTjPRU8sSdlW8tVmBL2jb1StA
8Biromw5FsXeOF779fjOKCjCKMK92XdLoEKUo8tu6Zdvk6ruaE2fmbGi2VUWyLK5ao5yoVNbiNQ/
lYyUKNkRlC4jmQTMKBJ79Wdy6nTK8YC7xNlbMW1sh9UO1W+2hH3sX4IBKyLzDgIslPc9bprbHNUh
+elTcTBHm9C4vHWPopqM28bpK+bv1RQOqY+thdVdOitgvj5FWqOB021hXpWIAd8QpHqvMQrC61ra
yU4u1vimal+dJ1qkuHIUXVlg0HR5iwW5Xh/4iDqn+Nwrq+j3o0bczv1JIKD0ZHejVYwzAx6vtoCS
2Fax85SAE4iCSa5S8AdwGG8LDp1HBgPXhZSncVa63zuTGr8WRDsH1DSaN4LUGY7gJQpashbztms9
dDuzGbJ/6tvB4dXdLGQdbDSdqj0OM4t+vD0n9PBp+Xxb2mANSzdo404cb7+jWv/ZVvSY86ZzrzUI
wpCnCQViyRkm1WZ1weTffQzav+1GCq60R0vKCT3ALDVNZz9RiJLiwrxXlXXjBqgZm24++ENyU2ft
sdFucCWRMDTsR2l9G/gDI3imAyFy9DFsoDZJ0JdahtXQMvbpACUg/+ieDC+6YdrBpkgxfY8BvtkI
moAPSNkubk0e+eKcE8Z5DQYIotVU+b02KiIzZ+/d0fSpbZspkwrS+EHOyj3SBVD3uZdWu2CwzYM7
mXRvFR86QF45m0H2oRe0+cHwXmrEtLhGjujMrZHYBzbp+L5AZv2D9bb4Bn1h5G2sV0r3fGsbrbON
vc4vQoMOwbaxMrpIlpDjsdeN8wgTCYudID3zZI7SOlopCRPzkplPdGV/jlBdYQQz/uK9u3YQPx+h
Qyzb2V86GL3BjYsS6y7W3MNNsp4Vcqdv0KAVBD1NzJoahPPbHL4FVCBMqVVnGTe9dJqtlLq4mox6
3Cmb9ZkXmkDf3K/qx2HIHla4LRUs3kWf2eYGmJ7cGhrLRZxDUpAQOE5l730rU0vAOfDx8KG+vBSG
SREYAZo27fYjbjpq1j6+8daL2sjG21HApVtRWPM24TSH4uu1QeJyHKKe41tavShQpmHmy9W2O76P
ICQJreLkvp1V6kNZaZlzWmVBhLB2txDLf5Sew5AGqtMTpjgztLLh4jq4JxesWCcrjvZ8QdrRLkBw
WmU3pcjoHZfzziUM982z8RZqFq0zGpUCK9ZSlNC0yYkdbHaxqwwbWHMztxyT4o3TRu5VQbc/emuQ
DDu7LkcQd1VH+bwZBmmz71o43ccxntDKw9YcNaVHoDntolV3z25UmMkzgw+VhllAIXzMYI52WypC
VX9EnnCviJlERFL3ZqvP/16p8Y/6i7/KL/73/1PP8d9RqbGKF/5ZqXGpyu5n+TNu/o4gWn/oDwSR
+N0iXQ/hBSFP/yHP/aHWQHVhW2gk4ETxb6jPYEn9odawrd+B3tFSNYWw4YU5iD/+AJLZ8nfIQ4Ek
gsuVq2Yj+DdaDf7/f5NqeGuGIbkqnodOWqLYWCVzf4MxOqjgiPfOQlzbjG1bKp2OqqKzoUErGIub
qdMTKQFJx3Y/zCZk5HSAizgRXxofc0l8607PU8u5TJtiR/fSvW7ZEBiAJ5zut0s+iyfbXGAuMMPy
PkmRHGn8FUWQXzsmoM4xByO7rc2cc0FnNz8hGZiE7xm0s4qZLA4fJgh1TqQQG9fxONxSvoNdmeao
gOMqU9J/J0dsoqSm/dDXNS1qv7f9PV25dsFypK3nojAG1mUipgjuXJCGbOapeZsR9V2o8H0FvZ7k
XsuugyS0uQL0kSMbmyryXcKG82LJN0hqKHwN6TDu0bTZjqllWPeVZds/3TrHDyNtcBAksUDTMVSV
FNvFT3xSMjts1IHVUWpGqedpmuYGyUOj4+hrVDzZ2Rda96svz/QPXl2pI+HtxUQ7Cenh0cbn8bSm
u54T0S/Tps1zih+SOIubzF1wbCou93cj75xvbWuB4Z0xU115yzTMG6IxOWB0QQpAWbPDyJFpQFin
s+5oixQMlezRHO6Er2ksVHY9PNeGi3FSxTMrXuxESMKDqE2ZyHk+X0Lbc/aV9SBCJmfKbuPBtj6Q
4lj9gYgIp2P2hG1jWyFMZtwQFxI7yoAOccx7yUEa/BJni+meFd/vd+UyFSfGxw12/FG5BnO1hnDc
atrXlP8MxGKVXXN+SL5hcAxeXLMTDpgEYZ29vnfpeSQBh9U67wzMbk7w4GVG/sIDnivcZW407Xwj
G/KdgRsSQW7kaJimTdY0N9lUNndLB5DG1Is/bZn/Drj6efj8k+Fp+VKYBAr1gyPjXT6yN+5ip645
+EdtrMPYiN8FB4kUKtIon23XGN4TOkzLFiXIiBugjulNZoPdoY4EzkS9MQdQrJX2mu+CbjtzGVge
F85g4I7j0moWvGJZ95DFXXQBQY/OLg5oTeLBUMUYmlWC/wmpTRMmXuoC9O0X2F1AWbK7Nig99hwP
xQUsHoy1ob8oD3+7SYhcOMbAsjeKKQlTQ4OlZFOQ933jl4aX7iSBP7d2OlQG+n7ECYBWRfJTUTNU
p0Xo4RIYbYxz3+cAQto22sYKqtC2yjAAnSvb0ie80wXD20KmIN5LGER054Bx0QizLjPdMwKs8Fmm
AqDAZsSGTcsoIQc2hFkt7otEiPKkLYOSkfYeD3EpYGmbdSDtp67wuoZOiweU/n+2qD+1gSgA/3mL
ekuKj/eP8e/ETJcf+S85IdvPKjyGRyh8U7DX/CEndH43LY+cG4cIRs9G8PBfGxQL3e8uATjsUKi1
XFjMf5ETIkO0edkE+xS0zFWh+G+2KIjKf9uinHVzAo22bnkw7VZs5t+3qNrHkQQPR+Dtc53+OFd9
1JWPZDJwXL9MrOfGQYElkpc0at19La3qCttv8zSVVcDbj89uBfDt0dNUIVSlsToFE7q9RONDLtnd
+jAR8mH2/G/ovK48QJWHFsjbofZBjJAuXGx8cqDpJbBskHo5gF1iZtEHzg+2IqQ3un3yqtHf9/30
gnnCCxt45Ma9n8ZVy+KJPXldPMsflgDUhJhWHhuXIAZbwclK+fhHznDDo7b9uN+NVuVfmRXGDzD8
clNGxA/QA6lAg2CTzIWkF2nrV1t2H72jroAVMaIDOzL0CHJB0mCK7DXGPjsarvijdzDd9hjM773G
v6mtFNRbovorb46puec5o0GwKDNKvqxJQIMooJxlnAEiCfCAsSMTsrY7NyJzrxMO9e81FvFV1ECI
ibAfS8w4FIjZeOic2KRf4we7siA4UeXiyIIlscQ5vYfSZyYwd0QxNv4a6ZlJsp+W4Ufhd+O9NmeN
QSSGUVMQZOdylN1iC+t3Au/JJmuj556KLER/xqaP8xUcNhEwYa7auyWAnkrHfTpJodpbiQxrM7UD
kW6Y8UGaMVCXVhefUqMjGgCP/NPgR2W10UPZ/WhGxEsgwOTrUgz2FQx/641BjXFgtF4cFdfv5DM0
5AYmMCbcxESWrbtSbzubM3QQ2eZWeM51z0xpQ1XB5jxGDUWpIoxIjON8RBuqCb1Jtd1wHudQ5cBZ
ehoTKDV+VzFXTD3nvvCVcfTI4NhCFKFnycTxyp9bap7OsQ8xe2excU3E8g65Rz8qf6pe/bTAo+UT
qrFobOY2MtmndPAmwB4Un5k7cEIrsuqsYrO5CiK8elSndAr41jccSXxQT3YcQV0iw2E3yczY90ra
1yNDhiuSy2W7LeIWF00+O/IQNXn1Po/jcJgdQ9B6WmjcmAvFhVWT0BNaKRXhGDR2mBOVd828fDmZ
CsRAuvi4mVrgg7ROqA1tEAQWpIIfajA+qNwPXjnTJE3b0XgJclkC2gmmQwSX4r0q2/rZsJX9yIOz
8KR42bYlR+AeC6Kzn9pKkDbQtT/iBRyVSCEqNdlihE6TfCsL2zs4pQNdV/htKJi2bbCCq+uxlnjF
osKiX7zIXRBYzd6JhbGbmCp0GyFaVWwyS3lfNTrUQxCU9pWXzveACWIUn2VCbMN0GNbeTa9AHBXV
scWJcDM17ll3RXON8e7YjXX56C2mZn6ubjzHfUyD8p02F3q5mtmT26XbBq0cF2xgnB4Yl6WKH+zB
/lhIk9j0qd0cVD3nzH6s7FFyAq42BHLd+I189XDz4pGT6d4qRX9kkz8OXvEOLJiU+rKSN1Oeg3Q0
lh/klw4f45DfrmqeqqoOKDkJW0ai7EPlVcvyXATtgajH+6Kf30czfp0H7zliZNkyENr7HWM2kqx2
rdvuXE+ghGi+CKqIryrhvMp8+OGZEZqteox2SNVozNa3PrqQt4SIXTK7cw/tyaR+Rq5+CJR3Q18H
/eVkfKsSuV9aUk+w929bN7lC8ngiOeMV+i/CYtuYd0lSo65BL0HDTVsckSqt7hBGnS3tGfuyFGeD
5JK9DQ0Q8u4B1AgxNJbeG0mc7urZYrnwCJRqtf3oQmM55JyoBIkES/I01Y7zpe063xte/GjZEQN8
d77yc66fGuk86jK4iTtYfHM5rdBglL6zhzXMlpNL0zyYaB76O7/4JEBW7606IZnJVRd/Jh8lMoL8
PLuVeS5s8yaIkSuQvxmhwQyA2ufONRZusGJL/oMu/k/81geqLobStqIXXZ8TBgOAeAx4z476AVTt
vNTxEzjloyvonyp72gH3uFgVUzk1sqd0jfczipgjQNe5V+P4VOQByEPmywwmzNfe4H3qk/S2GDwi
KxWKOI8+02haOwKZ7nKiI76yWNHxyzp3r7qAGBnAbGnC7pm6mEc9fsF+qYspdK3q4CWB2MRLx/zG
XjRN0GTYEO4jgKp6V6jJBoZGy7MoPHLFUsaZmNuwiJdd+6hqfKAzXIO+lcMuSv0cplibPwQGN81q
+FmOuDjn2rTrDhJ7wA+/CcgabbB80mJsPpd2WLY4vbtDYBr1ofIIAtjGlAzp1ejVXQBJzOUBX5aO
YBm7C8a96TE0w89NgztacUoUCWP+0WMceNQ1/71tRJn3gOH6gfYYITf72nPvexVVO6MPaEoSvMhk
l5II2FYJUaGNQAXVA8aodCX5ZAg5SbmwFxiQGUd1ZMIMO7nZzk3q1wcTNfHBKOslRDqWwdulJyW7
aXqvqbgSnFWWQNzXMMWN21qXGxcJ9HQGy+oZ2yFph+mpcNkGz0kVZ/XOLNwOwpw7MVG/m9IEfVy2
7Jj0aBw/stinpdXvkig5xliikr56d3q1q5FMoHvD90kZq7Pvgow7sndEHCII+DalfXfiwtyJ1gk9
iGZBJRBXOvVu/OWsB6dlZ9sApCXrNjtAqCfE+3Yir0Q+f+hhviYFpNtGk7jXKVNqpd07KZMRYxM7
axfFK9qSsPimxtcQZcWXLyCLelVCcI4spy23UID8W4Jp28/jtK3z/D11Eaz1kesjSsNkVU/E9uDd
70vzCSQi76ZrGawqVb53RuNjrqb01q3a5gAn+bVCw7np2yAOTQf7NkHzsIkq9zmp5wsq0O4Y1Baj
Bg+MYG4wFiVTV8PS5Cm18YlsxmxetpEzDydmlhZTDfKsQgHOYZvZ8XjJyKm5kiCCAV802QF1IP/a
lt+tFSoLs9kFmECsU4I0t4uuK+S3NzbZelvfMdKXkVn1Fd757nHwnDdP1fW+Ln3jeh66L8TB+7rm
owgeSaJfhxPHMPctbSUWv9TugJs24OgqFexlg5seUYDs/K3tTt+yOar3+ZjFOzKimGvMHfQ599Vh
Jr8T8Zw+FQUvfFNBNCUWD/yhiwJidOrko6+j5DwX9ZyFrkcbv8aY8V6jJCQryOVwQzeVjU2v3Uu0
H6iqh8TUpDfRDw6NjhDWw1CtJpYs5n7s0l/mFnOcMpwuEIyM+l7WnKaLjfXLEGPbemmuqm41ylgg
d3DNJHOdMx+lwY6fxsqqyd+PE2rPvRn3r/GczP3OUAZGnIKcs+Li/zLoDBiM4hNoUHEvfll40Ny0
xHaJJcnvjHi25FtrielUO4GFaLNJELm/qLRNsSN2eDBupBaw5FlgZ++nLuMRHxFav0ifg9wbuwMj
gvGzIs0MjKJr5mnA9B7O1DexepMmGVuYaHAeGuQNqgH7HXSbPDljd2yDbfOrlUrjliOhsXZYy1/N
Vt35PZl/MM/kcfnVkEUwtSTPeu3TarefwsxgPWMKCx7oGK19XYLV7HOz9nr7X23f9lcLGCgR7WBY
h+5VgjyVLnH+q2U8/mofQ3NTT22i2y0z7GTXMnvvYXYggCMOK5coZS2/OZrKcBjiF0HBN8Y5xbZf
lZCtFv7Euw+KtWZMOvdoXBk7ZuO1XHTKBGooIvPGceeBysQ0muFkMUF4QnrvfARpQZDX7EofmOni
pv3OQuYKK2uZW6JcentB1O3aCK7v0gGv+Qnd2apXndbRVqfK9q2cDRe2ousj2UQUAtx57hPybce4
NRBqNC4O0rFEcLi1MN0w7x1xTWsSjZvJeMhUgwgJebnfrolxdfBNekAJKPLmROxBzBjdgXdMYBd3
+5GEmTqpOig1bG0QyEzkd9tyaGrjUFZVWXIE6GL34klSus+TNFW+QwXXgQw3sPZsclaO5tMaupHd
Rxmjx8Y0OdeZFYHWaqIgfrHxV7x3PssvHL2oeSatYC62bA3FeIya6EF0EtLUMnvJdEFo2h6TqVrk
p2+Rl3RgZi0GqBNy5YcBcu/nq2VIqxsCpxm28Yq547lCU8PA2zfSA3xNf3ghy1KAK02nqbwT9Yg9
huxWymMrTTgSdJphHDOhVTUCXxxh2CtoQ/chEVlxwkjghN265zRtUlDNDgTlDVOGXjAFxZgy/Wmt
tbwzzf7kL5a482qR3eH3YYg9BtzXRkcIpzth1t+DMZJ3wWTb3yOlnqmbeD5lL1D3qTJSocnLF/Yy
KF7HwU1vZQJJMhSdkXPEarphS1cqwkMzT+I9yF3S0YWP67XVXof6j7P4Nyq+ztg29eS1Z42MSADA
nJmITPD9YrOt9wjpOjN0axkBLYyaLjgPAPjyrXaH7AkB73uXmS65X0GzryOJpcW3bxZz6Hc5N6CM
+wuqm5GolvQeBhTJdCA6zoUHN5paVua3kJi+5jptsbhWWbCfGZ6Go+XKXV2TWzfQ3aw2dDP6d8MG
ev8/3ar/dKswvwgmHf/cr7ptUcYOv4GLbHr92//6bddVTdX1v53anASYv5pi//hV/+ljEZT2O4Cb
X9kbNJ9o3v/Zx5K2y8wkIJLRcUyigdYG05+DFmIgHMfzaFVZtiQ2Bvf/n4MWmy6Wu7bFLBpgdJ7+
1aAFeM7fulj8GocuE39LCMy7AAj4S38dtOi5KJvKyN3nxuHhG3Jjw+m+DZtUZZdqCcwd6aJfqgYf
lPnezcJ8cR+p4roTFYNXOVx6Ndufo41WFQoWAburgGek+rpv27y+KWZ/OnlT0z3gDCsPgKqcW5EW
zm0+cMyxl+K6hVhOoMzUbpeeJL04COarfomQaVv3niYQuijr14JBLGfozt56Iv6cJVQUJKz+miH3
WMwQ0FP/uxyse63t5Gi6rWaZHgpYzyjgnMK6j/P0o6/yt6iIyP3zGYaI0X8iAKIl+gT1EZpGcDWw
ginQmaoEc/oWZMuLWcfPpireKqy7Gw/KCLGd70ri+Onzrz6ir5EK+yZZ4j0o6eZkVfSILbP9Nje0
WMxGy9eizj4S6T/h2zlqDP4bge4lnFqX8yxdgt5Dq15quHGlusJSUG0NG7A/gh+xlanvhIlcyoPo
Bk03hE+XyjXqcBIvUczHzIvoqXcZegGfWYtBLlZd5l+RqddOt3gRRTOz5bRtKGcUSmTydLvRTj89
whPo2fG9RZ3oWzIK3DDyRn/bOOWa2CDgFSKRQoioPmMmiJwzyv5o09Z8G7UTvdKkU/teDP1dPuTq
bkBYvaWxv9WM1gENAwcNyLAJESDZZ4KPG6hMVCQtpKMdNZ4TUtHVG4+W/odLm+O11zwBOKWYii25
3tdL025dkXwauX1PAXLGWcnVVwk6gkp9cUb4Qp/8legRRxUxv9WMmynTXKLYYzqYNGQTsX8ZR+w/
sLoMiP1dEItjPGoGMkBAWy2d4wwyH3VnGvDU2vUZEyr5mzMc5mwYLngzICGWYMYrkwldbM4vg69s
zpmQcQc5NGtwJjMyxur7sk2sbzAYUdoqHjAmMgdgmS+RwZHSQw63xfR+T+yGs8HlYB1i4d5AfXBu
QILWP0pqso32G+oubd8TwMjJ25P3WZV+jun0ktZ87kxXy0WPxvRc9PSMu46nKEalTL5B+eS6A/NP
cD1Hz+W3ECJ0VzbWPVok5HjTyF20ra5l2wcTUcbRE13nD2PRj2XP3SdKld6EboPw1zUvNfp7FrB7
ymxKab9DjVCrqzHTd2IcLoObX8tEVig8Sg1ikzfJg/sJvYOHve14Op0Jf4JZwcOteHQdyfNoGGN8
HSDKCBC4bsH/39WWl9wvqXtDTUpeyKxfDRI44K4SzmpVzrHqqkfBQew4LdVb3S4vMenKm1mYLyBh
gZZymESm70P27NaI59LeJ3GfHDSh7XzNlIJhxTBLePFPrciAkHkietId60taF9aGjLQdFdcusfnu
jegvsZ9fLwjU8OgET62p76qB5wkoyk2N74WeKX9dKazoLW6gI9pdJENmN4SVA9URWR1T1lX6HRdh
PZkDCl9YKV0DP6lw6+jt1/pXtdCvQft4O8SlbtgInqI8Wl4MF2mS6KjxHW4SBwaMFlJyj+scB8A6
ACFxI/nAjXIvVhE0A/Pqlk72OlPzpi3WxJUBbhk7khnajVXnMJ8N7gh576Q9U3ybWMAjLskasomb
octPSwfYtAhYPLy6eS1l82oUtHW9niV/DmpsgTO9wgbjgAWC+SFbb2QBQtYRyIKMBBY1a+pLBqR2
gyjlKSICAjjc+n6WzWuv2Cl09G676qtwxuZU5W3KujmAW1t/d2mZ2VYszmnovacoWygVe5FBy8s+
5iEXRNIU7ZYYdkCfea3pf9Fp70brAMz7JUrSL1zlZJpgqDgzdrnQ5ScSA9gC7SbmdJUizWHOrslu
gEIcWDdk9l6siKHr0rAt+Xb6VtrNa9MX5rlDrwrGZXnRNPxCFG+s1g4qPWvsKV1LF63WvmRCWu9T
zyjnsE2X5hLguN8noKjQjoI3xWJzY2nrfhh570SsH1FlvtVG+pzWUc9awLOQ1QEckp5ba0Pl28iR
pQhLF3xACPYAmvJjvpTdI407b2fSkQ9Ng3tpsh1MffuKpyk7jzL9BJaIj6TnSDmuWsgR5dA5dwba
KyYtOOLh5JMkZRBOLprrbrHvRysLDk5uBCdGV6s4tEVSBh99itynKie8YcohNY8Gz0vbqa9lKB8X
u7qbnOyNwpKGTMz/GVnkRzzzo7FZXqf1/GJ07s1Q0YVOcRseEz8fNhaNJ1I5m1ekCEGYpFyJzjd+
BjH/cx57pzLI33gOXsuJh9qzvSeEWz8iwImCAfHONBdW72StEOYlegCge5dn80uc69eoJVQFyFtz
wcoPeKG12JRd4yc7TctoOvkyhNHtkbuvnsPiTRrRmegjlHMq/iQdnEvPSI7JhiLaoDQxTk4tDgyd
EnTAZ5Rc5mGGa2t488u0Mjkzf6h21VSk90YWs5XK+MplVvY0MovaNTY9AsfJPvMp/pqneN918Sfi
a5aaSvVHQ5MSgBHLoXzn0/kje92YKBypto9gRCzmrnY82FowJzZsWATlxKO9JcuJi2SgcE142xo8
V6EEAA/fmXdG9snHYBnnwuF1DgrjqUcKt+mRUW4WZ70g9OxpzPPsyzW2Oi6gTI6sBuXMIEW4SNzH
Zr2CRLRsB+pInm9RVU1o00K6NKi2XqTiasSIyaFaaDVv7Sr5cPAlbSmE7nRp2VshsBFYfPWAcQFD
kuklS/qa5ix/X5cmy1EWPYHUuO8SnGjB0hBc4vBiYIG1CFtYNH1rSRAXmuPbnM7FeV0pw76dXpLS
R2Q8uHyZvH1dz3cUfYCXsrE8pIvMdkCEqtCniKYuZskxQa/tvaQS26plnY0EvTfaGvHOzPPrtpDv
1YxLFOHAW1El/Z5z86Eb0QUNZfyZZC2PH8tVlrH6C7rsuzrm5IiqtzriQG4uovKs/Vw3JoJAJhCG
xQqJj4bsdawGPLXMalJcdztjaIYbgsi6zeCsPR8PtS0df7KL39Ai0Q7Fyhb2o74b1t4gSAK1UW61
pj1QzGL0oIGsuNzCSj4amq7od9h4p84xMOvwk37HchbjW6e2V4+DYfZ7nEjA8oh2CM11f3FBIFQ6
e4vHFYq9HrEVHa1LZxEAwJKFg7xEKBStkV8q8p98hUuIOOlqMy3yFDe6CZ3hsHxEjUmelDUbH7Fg
M7M1vrfW4EXPI3s6/VoME1v5aEuYGyjnq4O8sksrew459LzAAuiO48QUI4iwBydDxrbr5MEeIaYT
Mn6fr+KS/W1dWKhW2w2q35Ul7j2thgI+CtD1OmHqk5A7sq0bdiI6BlzGzLXOQmE8/f9VsP6jTvC/
pfqPKvKfS9XHNST0t8f+8738a11qrvnJf6grnN+DldPkEeaMpI8q9M+q1LR+t22f/1B9wpV2UEn8
WZVKE+GFS1whyaPAUhyXX/dHVcoPrZUksYVCIht0CRT8F6imv6dVelS2pis923Z9RBq2tNZ//0sS
c6ygPHhN/h1ounhy6OvuSuaI5wpG4pYMBxeE0VDb/2ltoPKMf1b/lyxRT/DN/haujKLRpwAOfISt
0qMs//ufJZrEtuZ8eKHux1TRZz6S1mqm4AF4hFQrxUe8dq+go2KxG4mEVpxjTJ12HxCwoeFluJtP
Dobv/Gi4CD8Ouu8c82UC1ca01m2nT/gFydlzATPsrdTmV6Qc95xd23dsK7rvmdGCqXEvOE+HVxBV
NgypeW6cCwlsFjhKP5tv45jLQCiO67BYESyztv4y/0fJ3c4uFk0OP0z8KUNTQkXPEKUytGaRcQfH
yL+6BKjIdw9IW0bxmpjrONrjapt6B2RqaqodQ2WPhAJucZuf8FrQw1ck5qzMYliy7FTgpZ10q32z
D34ElRGNW2hRurw3WaA/mP+k3ytFotthUqi8H3xCtC726I/xC/80gaKf/GAx9gxiyEwcexrwG9SS
ziPGx+nFYPCpwnFuF+itamAcFyi7YU2s+8ET1D1F3MeHQjXTg85hD+EkbH3k6h5RC0r14ghZ1KUx
FizMgmmpO8mhnwwtiUApjEuSThm+FHOy9HpmjJFKtPi7qrEZCwDV1OvHKTZUEPqVgWVIDnDOdoX3
y4rmrACAsG17G21IsiIDlVd8mM2ox00wOv64TYgG2YzF4r7prGoylrXYGBAs9pwuPSZgXajwI/db
yRmcQ4wxIW4FeDSjzLMkx0NTF9mrst3he+fhmtiQ+TSvhUgE8qrsJLlgwuhRJs6mhXKhm1Ikn8Qh
lOJKQJjdu3RcnxN2Vbqe/gxI0OW6gUpE+b4x+g4QRhXlCj5Z0BY1QTHJcgpisPl4N/nbSPR+9kjZ
fxZ9tiCwxPwYh6p11M9WzAPlPTbk0ItLdOK4ByEAA1o56sqK8YgVVU56mWnHPWKHIm5CMyrG69UT
s1rYHZUhAHIniWYgSj5FMeHZrq2IcmFRDgzmdtSfMTHvzVr06zM94/rZ1iZjKQC/ps2UzUE4IYpx
xEJdckQobEZ94TRb0cGLap6XxU+jmo6t5kiQZ1Fhb+3/w96Z7VjOnNn1VfoFKHAIkkHAMNCHZ8qT
eXKsHCpviKyJ8xhkkIyn78WW3JYabgO6MGAD1pWk/6/K4ZAx7G/vtafUf8Ziqn7VUZQ/z+xlWzir
Hu5zkodvwtYo+QYx+m6LJoxUIpbDc+s7M7tgOY+XMO/T+qSpiTsWma0YIwIWIWQypnzhejFcaUsD
UdE0nIIrD24ilsetBCsyfD1sON5M6Bsj9WZwZI/c4VHkKFCXswKOBh2SaIG3lBMNSRtvjiDd8E0O
efdUlNv1B9upufYLnInFV/4mP5l3jwy03BFXmh59R+YvRUlNpKktk+7XYY7+aNNG7Y7fLghjJ602
ijWWkQ+EB8mNhcjzvVMt67cVXbtnMRijZ1EF6xsRwuoLzAK5xSQZHRxMLbaFneQ+Vm6HGNo9Re1y
PMF8CXfZWkqLgYrDpVIuSoAMdreSD8ZLGH8iYt0u83S/pNNpkoDA9kHll5KThY9QdugRv7o/gpfl
pcSGOvzOOfgjr4RmvEYBEhWRzdaloNivGyoai2a7pZQpOJlh4nGPXSMHONIwAEhcZ6LJj2Zdcwfn
sz/40xGklrSvHHR8/1cdYg68ACNjyrz3u5nhXWVMQnWSTeIS8pA7ROQUYntJRZ4eJRmymZ6ZfjMs
6UlZb3zIOKbMoKWIOZpkuMmxOkmabMYtZVj4ThlC6uGCNB4tbCBLebRmJYMfwUTDzikIag6GRxj0
5QxusJNcUU8gzmEZmcwwNrq2FAU1ezXM0KbdVjvqnDVAVKp48vDy7AR4gAa6b+d5o3tfClly5Vw1
TbnER2oJk4DsXlB2SA8ZeRu3pXJ0jsJyPSfWuHDUj7I2EBzgptCJVUnYJjz3xdQGByPriDUuA85k
D/R90ahyXVUE4QYit1LBN0zSAkCSB9qB0QaiVHjqIA+HDRVvbq259JeZ+32wu3qB6QX+bu+M/ZC8
M25Xf1a/T95mWI7ObrK0/bulbNa9ITA1I/lVNp1RazHjkUkywV7nZ/YHq13yx6g5I4ht138KyrCR
10bSj6llUWSGtttzIm+RsOHiJxPellIU+2zwkCTSuWmfg7xnKpOm48Wi/+Nrqkc8KIDf+h9ixU0G
L3ThB9agb9JDYjoHSir1I5SwtFtUHqQXFsZ+6OxXFo8hi1dXt/esWFbJZWfLwa1Wpm6G0CnmA5uQ
C8RMM7fBfel5t42TOSgQiyeBHoVN+NUvCVUvftgJ3v0Fog7ugNb8VNg+ViDy08TrXdb2L09mw7ep
gbIQe2x03BOqMnzGqF1NB3ShsYpd2ixx00WV/XPwBDyKqKvSl4hoN4UQPNO7NcC7xT7RLdj4eu4n
bLoU12THjjsX2lFTrqw2WbE8+bOUb6bsxxHsI7O2PXKZRnSww3U4La1HK+ygaKHbV0U6q0PVKP19
9kKWrLZYM9QqJRwWOqwBCUNBilABZZT6GNUq6A6RVTojlnXSdBDNQopcU9lCl15JE8QeYsAvnJku
MEUASF8pDii9q0UTuTHc/44LUQU3GER8Qd1Klxv+OAzw8F6AyEMtgqmNh0KWWG8Wi5gTRb5kPqjl
be3bKFtAck9DzhmEBRnHPBegLrgCC8aazsFsSnYusQZ2LmkCzmvW9rWHgIzsTaGF9V7SRxIiycCQ
2ZsB6jCeFgGcH15e259lmmHUJQDHih4MazXGhNOyDh9BQMCTeDPFQiZnYTquuBOeltWEsDpBVFY3
am61OEghYNqtxp9MPHppThq6CQMyE3l/hlMKW1G7CSamPAE1bqeSFXeYA26LGQS3O4S+MNqVo+U4
u2RNNAViVsaTqv0w8c/QUyIkdrMU7/PcoY1DXKsBrdeO+jXBIHeOCy1L+LfmbAVWTCoGr2W9iMfC
0fJJYxkkWmpzP4sWn/Uj7Vc7tgPLv1fU63xGdTZfiQuwdhdVSW64DJdP3/Ez98h1dKbtgToRwHA6
fLCXwIZGhLL5uxvN8jgbH2lm6UrrnZ88CIFQpvqbhb1m2qk1JFvpKEqGsBhJ8dWGbcMWRbE4KnnH
20m8pWD0PtasdlkNxqkprE9ZyOHnOhQ00GSkOQZi6EP6QTige0ySObvOai3f+bQmbq+bCyyUPRQN
13a6Pw3wooKZeY5npzeOBzh9Ibu+VMvA5Bz/yonsP37rySeRHetWFt8ZzcP1rKbawVk5Szypq2Vp
E6cJACnGJtSMxW3fEJxDgwpfqgKTBo6YgKZwjvgpT2i5VIDBmtnfVSVLDNEVZvzMbvpiG6XAUt2B
MAW6xdpIJU266i0F2Hl4LT2/B/6ct0twN9Pp9exXGYClxBEa+wrDOJrcsCw9Im5bf3w3tS5Gc2DE
huCEHw0P/KOqCoYm4yhvsGEiy8iiFE6cZSlFRET/lLrpI+yDWARS2rthlgW4qLwku8dzF/1u6tT7
rFlrNPlwK7COdiNYFHyO4CVVaquAn1HWvQPxzivvGPRvW48ccZrVLW1Puyg3UsfEKvkhRqx4OW4c
p+7Jh6+cQvux3XphiFs9Owz8KeZIUlCB84i2thuJj+cxtvZ+PE3ONIE8tWqCxXTEc5+J2uFBBWWh
YpoOqTo2YIGQnP3mIZyd6KPuRi1iLC0esW64aDctsRdxLFIVAGmsHet3EyYoKJJRQX1HW5/C6snX
I+Yiq2Le8/5lwYukIgZKBMfEhYLp2jwEdoDClsAipAlpYBaDI1Ar/y4P6FxjAkI4B/G3f6xwGVEF
4pGW2TF8KIO4dNGy+MT86JeTVPlHzUvwiq0GJx+XG+CvXQimPIbFXf9I0UK/51rx65ZO6/2QBsLg
jiguc5ttGPfZZBHn1m7rRmQFEK+D6yR0nFlJ+6hB/hMcbVu+n7LIix+lYJ6wc3USPTttyShCFZ38
VvVOGO7noQpPgtlTx1lotngsOpuyB+WQTtsr1wzBOfSbgcZ1BL8orjobE/XYW+Yu5YxcHyL6AsCA
sqwiNFoqCuLcnTxwAt6Ysbb2emsvykgQ8CaGr+3cB4qZyLZMAa1hN8yEZZMAR7YkRxatbr1nM8bs
bdep9THVcqWxjFPIgTeq1IcxTBx+yXMXAh6YIDYhAK/FeixwauY4S7wORMScYdUIIaSePAdAxW4J
nSWMU44uaIu2BhgbWtnyobiKNP8/t/M3pnfoEmYhdANFJgocopkST8B/LTb964/1d/73MtP/8s//
VXba3AV/C/GEfyHhGYVESV2u5779P80Pjv0XJ+A/6DBIU47to8P8TWaK/rLZJELbCahM8LYe+H9G
ZnLQq/5R8BHCcWzXRwOTpM23dOzf60z0nCUzJL5PvNUdTU/kR/thG1vb3J6WkvwPzs+goeZ4A6cM
3jpc4HpRHxiXdTfIZ8Utpkp2aORVN3y2JDRbAgx5OYR7XjVKN/YUbYvw5z+vaP6/llbeslH/9RO0
+xp+fP1q1d8/RNuf+OszY/kRjhfb4UFBF/SJ9/1HScb2jwIeHXLMDpde3xcohX+z0DjeXzzPx0/A
IwZWnn/lP54i/hG52EhGeGw8yJIy/GeeIpcv/3dPke/zTUWSw4/rcQUhE/afHDQ41BR7r8Ay6Dt3
DG1T2uRFmh+gICec5VEVByKfrsUBnhg8RgiFyxJfuA/FkSaD4ZKNVIj7hmNA7JbV/FtbmPhItAjA
lH7YO4QJnJmNhNzXoLrgtfWb4joEBHD/j4nlD/r3gBHq979cvzr1L0dw7l9j3jb/7R+08v/+j//z
/46KA9/+30rn/9qMX8PPMf/5DzUH//6H/vo4Im//jzWMggL++9+eNyuw/0IAXvAosGqSCd2+zt+W
LUv62xNHlp2+lhCZnH/2T8jjju3Z29IEIyhtm612IXB8HjSB+csLXGRyGf2npatbbab7hdwYFRON
noNbX8rSiXLp1JfUGxLXWaQirjLXdY2xu4NsNNqPifAd6ymwehqv+l1bD/Uwx0lPx6x7aNHZlXX1
srQDR1XJaCIDEq6FEcm9nS9i4ZSfJhkYDLUiKjLi00YsL0r4orAQ0/pp0RfA4g31B9xlVrhDgh54
uRtAuWbxMEMsfMB37SzXjisymePIzpwzZPR1+GWrUdeHtRbR+nMUWhoKmce1pkR+myvC+R7cU7dU
pm6x4Y4pYtCYKCuhe7eT0qa8UXBcR21MohKeKBRXsghL5o32Xq813jFSkeauSnVf3nfjpPKLyitE
mR06fd/+VItXj++mXZJnPjzImaTDw2wPi8PNrolqo/m9VLB9HJmme5HNUbXTKZYGuLGI60wD/O6V
r9B8RVHf3S+U+w5kTryMmZ2bBMwZE4jhCkgOjvQocDPya6P+VUVeP97iOQowXSV+S0KAiGNxJ4yV
n1BspP4Yo6q/YQrgHIwKxFc5Dlg9cwI+7kajDGKrhsB4QrS2CYc4zpvWeiCvRHiWRMBQAsOC/VuM
cbmQR4obu5qzuNQUPSWzFuoyZkP7PteMf8dptUrOYzVd99G0+LFlQqOOs6qTPXJ2c0xoIrU5jjNA
Phc+dp8T1/FQuC8DBKjyjbIDRtkK2hR0Qxz4zOuXNA8frCpbtm2Q3geGyZwcbhiMTAWfNGjR20GS
RvlhT6I+ydFBjge3CgSTUJd2BaStJYhe4FNXwEMzyvKwZOXhHje49QCLOOfMCluGOyV3zNUi0BfN
5aNZUfMpk8e1J6HOH5fWLURM3yI4MAGwkUIZH0lnKV1yn/QCAcbjJE11w+rdLNU0vGPgbZvYEJEB
jcD+/VpLNT9yGgGP7XdEtsywALu0umFc/lBf3424d9pZk8SDgWDcdlbkRj0+zgNhqr5NMPjNSXZo
MrWe1Zpi7xu9pY4rMqDOnTPU1iEz9QAwvq7guwcFLIzbpuSvuM3phqYGMrNSC+R0piKyDxAF5Ngd
anzdDZQ/3b4Fbd3oL0gG3pGuBXNOZuhZlLBlQGRolU3c37zBYIYbau/B5SnrjlSRUGexcnnkmVBM
w5GVh7c6rIPscclK4i9D4h1USC+rqkbDbKgT+vfst957ZPL67Pqj9aGnqUzQ+g2HHq3b6jq6pnqJ
gKzGCVwsZ59EU3ZsSRDwcE4Qr7axjHpAOxR88tSbAxKYEiCm6YQ9a2f1IWOleUbcP0T447k1Jg1+
CJMWKOK0xXqHaTLybJA7DnrJuZEmk1fKq+iclHm8PQFMH32M8T8DzxveqXutulu4PnI5M4hR5XG1
Qqs8TFTcZji2M3Oet4RiTLmVm9wtIq+uWsr82QHk+t7rtH0dV3d+X8s12tPV6dvgGsc09gaXC16T
UstUUOEuZH1oWn84OKVNB4ZexMmQVcMUCePklE4qgJkqUwJEFh4+YLWWvGOYUFxd+hWgPRZgKZSO
NIIBoUjSf91Yjvsw0+U+9GrP8ECskPCJxqJc0YB9ZDIYXlWmZL8XtWzak3a9nnTDGiaxJgfb7+Q0
yLhJqvQeRammeKYV7pGO98b9HISh3clf+4353LJ2xFpZkLG0GUWsmo3xifBNVV06E0rw2RbR9XQR
Xude+2+JZPkmdmo0Zjq6LZ3d0rsKXqeDyLEsyeJ/d4e2eDRdGtHCUgbOCtxtcdA1qlEndxbeBFo/
VnVXDMny0oZReawU0KC9XfnOc0axwEMDMfMN6H9v/TH1KMs9aXlEzrWvsTKw3oKGzNy1SuhKIGQa
Mz+DgcpOllPSR36iNcmbqr0caMsa2f1jH7DE7AgTAW2bZ7guTyG+RKixDdlhlef+pyE/0cV8jRkB
jIRydCTp1p+bbOn2TpPy8XlovESnNGI0qGPLwzLq6mFZd7zx+XMwLtat8bqmZPBGnRBX+oE5UNKG
G+Y1aZ8CH19pHHnU32jcY0+tZO4eV5OPUMPt1KURcE2/c/OeX2HBuiArG+DfvxUpiY+MdQl3hrts
0PSqOtnby0QjhayPitcTrLPM6GLxx600shhV8dD53NsPyVJk13QSiM1WoOcIIFo4dntyHlTXRhhx
7DOsjHGmjnJgPsefHNsf3Ne3LzHW7L5uWaRnt9xGokrbkKtbb8KliZPTdFTENj6icA8rlO1d+UyK
HYpkqAqJvtErRi8mNAIiGUMoKmLZI0AYzIKAYfnWhqSm+tJuzSUM/fmB8bBs9hAjyc8uTLT5jibW
eC5dYwado2Hsx8rn0ejmZKN35JxkjgzVI1zpkYOeKnpK4EOaRJ2jKB19kUotLr8rK0hv0snG/zW6
Y81cGgtk2e+bmg0aQGWWrEf2eOdxqe0t+KHg8+GDdlaWv6I6zWbkt5VWOWeegivEFxAhIU+Ijyv0
PaeOLEw1TeGcvWaAiqKjkt9NyUbYIHUsVvUaATxdDj1taAq8dFJAZieyRgWCV95bc02fbNytfcAP
1ZC7H5K8bG6crEBh4vio5hNb7nxjIXLXsUOK48CexMcUVSlqJEUxJGFQotVw6WlnH286Hx73juJv
8bNhjJ2e0zAaqLNAtdHPU1nP1dW2o/KxiVj2MKg33XJubMy2u5Z5+xOadodZbgIYEztAjN5d3nOG
RoKd9jUpV/ub3Rm+NYLg0auNZChjRP7mOcty+Umi2/peQMburonW/vCQsVRthUlYJbq6gF42GkoK
MPu5+rGfTc1mjOweMi8tw/ydvG/6g5J1gQN9nBrCy2WSirsJ+xMRKGMRgtfDAK+QBiRAiBEd67/4
myJscJjSn2Xr98tpCVNOJS5y+wezfJvOo9Ieaanp7LmpDuQ+zEKrjbcCZbB9yhGUIWrI7NkLdgzt
gWZYkSmYRLPLfXZTCE9tgMtqHWfbWupnDasB1kwtl/nFMPD/ZXJaKFanYYVs9DIyeHT6rdFqiwIx
6ouCJw19zT+pzOmW17UYk+6gfBPx+ELSi44JtdIVLSFDdMdHPFLEQ6TrPPBSPRlYc1+USVHzBKXI
seNyagcKtyhN5PuzprLa+zNhTQaidNjw4Ics4bkQOjjITFKaOEVF2F0GSkaaQ1nLqL0d7N4jo+xR
NBJgfiAc1Z6qzp1xSRTB/G2dRPlLhdxJ43CprL1SSltx1dD3gWcWT8JWyy1ftMsc4tIsosz3JZwc
2pebAh6i4wJuuce+ydGkUhnp2kjJ4dri/mTTjnSirlgX2q9pAF97SPnxma85bvoD/nA6PvpNliWX
0e/sE/OV5Hng6aHf0Se0/UW7FsmKfT3J5gBR2+6fl2Ay/VNlAsMiSTEFEqZ2Zc+QneI0/7Vnrrrl
bYfsVjFeljGO9bU+kZEn0ZAMFLgCaJDzj6SxfOeyRC58oK6nk2c3tTp6HQEeWkftNO6dz5ELZGyB
32EXGKuFTTRr+hhxBAd9PI8zePSALQmAeOqL8sBMnf4IXUXLhZ6BmRIWvwvFLkzqskEC1eYZ/zmW
7MYy8qZvYOXuONRTAOFjebCPvWDF5+PQ/l1SFY7PY+HOBHFpA/uTVyUh43kN/G/klgMH5bRL74tp
8vLvAcwIvBsCMybWyy5zH8vOhILx29xnl7Bx5Y+aLktcd36SXELaOQRzzpE5C7syDkRhFdmn14D+
umXbxRRTpkOoHiXTid8DV0QSAtgNMCJwT7gh1x5Ot7aBNbXAPyAPOARPNVHA/Ii6m2nGoXN+5dqJ
I4S/fdy1LZoyvEg6jvKbyuSRuHNn2Ti3a1F33p6wi/Wrc7PJu8gptcsfAjO//mWnCUCzosN5SnAx
nzlxzkH9g6HxCoRCV7d68PJLwICTg1qa/ghLv+93I5aAd2+RozgAqM/erNAwFim6tn5inha+8TPb
NCt0rAc7rFyQ97takewgrxqC9Ura8VXbo5tcK5/M+4FViXLt1Bpq7+pElg8rNF+q/o2Uncq/QWQn
1hEgopbPi73Ww6W2gxxyapty54sbECPVzZLOtn2d6TuaDt2i4MjUCRUfEP+97MMrMLKeRCDWb6Ix
tn3oHGtmJDbIQt+7S5B8YlJqOebip8DoW09mTRk1uv5ChCIslt+zPXb+60IRnTrBeHFI8OPtJMec
Pk8mtN8cKd3XWgfTTW3npnsDAEdxMLyy7x77k3wqhsbQMyz9mWcaFx6Nybjwd4kjAQqBgckH2i3g
vt+koddbO+jEggEjpRhLkJbncGjkKWd+ybwuC0/gLpOrs2But5PSebPsGqetu+HNGNH0ikVn0uB5
NEe4vR/W0YSeP/uPgOIc6O4MbYC0+cIzUM5zOAJlsOB1Jv6MmwfnXESRqZy+cwzNQL4FeK3tfl3v
SIVjhm6a2idj709ueOT0nMNVkEMQxgn+yJ5iko43uon8tnrPeBaaawdAzRC/4soL/M1wuMABSTSd
YsT1iLnc5SLMBDaGn1eckkYtN7Uly58tZ/59wgTpZbGbxL7Hx6YO8CeCh2V2+ivUo4YLxFKHXMhX
29sFoV0nX9KpuLngj1EPbTAzbplk3lz8Viz3s9Mu0/fWW+GZYW+A57CG2a2USt9OlTK/jFeF4WGE
kHJfpUKflijtIP4RW1b4otF99tBnzHPjAo1lvphjCA6iZXwpmUYzsiYwCpOhoZQsHrNM/TJ+Nrwm
HvCyi4KPLuKutHsQs3kYvQbEv142LO8GEWXKboywU9AhA0a7STTrl2+tzos1C+ctX600TgdjmUNF
4ciplS4zHybMM0fb3uVQ5hbmHuo7n6iR0JGUCyiJ02UA5jqgGIZPJJiZzPZLocFRZPMDvSvyFFFE
F+3DfLSOfEElb8Zs8Q6EVLLlbnInP4nzQRD7kZjwmIYy496yBgzEJ+aIsd0pEiwqS6zywy8sPjjY
gQORsJyzP9l/TrGPXKpl8puKqPQDnzx3zoWn9BIFon0u3IRQ/Mjm3+w5B47NQ+tgFAEnVW3hx9G2
L6b27OHEWaD76QTM9D9G0koBuF8ZCEqAqm67qrrXklvr8syO5n+CtLKpftJezqQ8rz+aqJXrBRQs
PLncj56kK4YmnsqhfGHc1weHcl3IPhEzB9Nlcpou/RU4O3lfTDw3Sdi0H0aEPlkxzA6PqZmAIOaV
4sYTsZFwQmbHP5tIy9cl4uU6qFms1W2ZhaO+gftrhfvCBQpIQMu7eoFF+SGdhfcin/VPI0RXYXMN
MvjbUQpWRafvaQeQAqfkTEAJzMFCEYjjn8nHtobuxNV/qWd3Ky5MSZlFROTVPUfi8Mh+HzmnNkgN
VrcQxHVO4DLlZCqW4cmGXdYT8iQbxdC84clxRmtmrrdCi2Zv7gN/YtLSjA8ZUc3rFJC1fsmdiEwU
j5j3lWYjcDSaVt2dX5CdvTikHV48rHwH3pbiRLVmeSPSMHmCLCgfbQ8+xH5ppzo4Yz4gp8JI4BL5
uMoQDtz2uKxt+YpXqz7X9USEzaRceo/4ab2VfTnsP+uEGvW3MQhn95ZW65aOCh4YzEPePN5MLFU1
lSObHIFVLSJdQ/9xcmKvjF6ywoA5tIuqpVxnqsxTMmbFp5X4rLeb3HCFqMDlPxItXRoWLEz+ZaCN
Z4teAH5ds7S+c6Si1oAhWfOrYzPbV83EwFO7A7d1y2JmINwFyuSKCsnJIWqTCyV3oRsjJzpX/CPa
J3XSdgCvwU82w2s4Vt30AJBqMX9a/IqPkl1pvS/MihoWNMhzc+1hKCSdo99xhsHk7DJiKiuOp/4w
+FVeFntTB/NwoIymUvdh4UEjwF5XXbsRw96rl+UCZ6G3TE2+Y5EKqHCt1CrjLrcCNF83GOBc0D3F
OFviURqwgh5JzGytP7ReutGToaO+oK+eSd1j24lx3NdrMh7TkksuWWE6OdYcH6MHlZzsnq/tbkft
SdPEoMmau6DuGKk785TEHirlrwKVpQTTyv33OE/GhtdeUBbGIb87By4m6mOOSv3Aq7y+1vhInqHE
oAQM+ZwJ7uShpmg2W6ujA8TytEK+FEhxJXWYiUVjWEFE5mMJg/KOVMy2CgYKfoaz8oAcZtyU8tx1
WDiIWsG1vgEtN/P3ZXP10acACHbakuOj567ja1bNdolvVIryRnprRxhTJPm3OtMDCU6KaMB5GFp/
9gOpEX2XZw20CG3bn5UqcxrYKJWFPahWPb+ujpw+dSchG7Q4wurMU+lO0HfFycJbMcctPnpSP0+v
2TqyZsJEsNcDxDR5JpGBzbgFHrKeWE6b9ikprYjQ4JrRtiWqCPmNujMW74Uk31eRIbfsWqxY9CCF
Vffglt18qoOu+aRlNL2zgnrdFxR0HmDhwXQPsgh9SQe4YtFA/HOegdgncBi4mzkyLH9NPT1biGkZ
cCwQGNIbrbsGV/xZN5N/EwyO/6DbyP4sh1nf8XN1D5nnWmedGf+2aBs3JCToWNMpWC3/dyPbihJh
GjVAKQXdCadw+jtXUryWvWmya7O0C/0I85q8F3XVPBFYKc7JODZcrqNBXWi2SghVuRZ1YnZk4OK2
aqbRoLFyBAWvwpmx2eDlT68y4kdfWuoGCw3WGuqee2gyOTS0cqV0oBemceNo1mNxdALyrC5iPK9R
2DpPQ0KHK24I04pL7kmfPg7I4uT5GvLi+3os1HmU2un3EX5HmxKGyHjH0e3c6lQJDW0rASXmkSDL
SOYEbbtytndEFt0mqxe8N/TFi5hyuhnpzy2sO1qy+vA3QiNBqwQLfh5bLg0Sxxpr/5X9l4aYrJ2j
07xw5iXsRXqrr3yxQ45N52O/BiN6guUZRgcioEdotXpeuSlInzToJhewyhYTwkYb5FwjRhe5XbrV
Y7tO00ey4YLxaAY5y1bGIMIfZknZo7O606PIcP9J0r/2EptO1KhrVZbnj5rY95OfsV/cE1HC8Tuo
NbP/sO4lHzjqgvYShIW8gr5xH1HY+Qi82joPKcjgvet4RN7aRLgXPwfX8T3MKvk1+WF1Tao2PPhl
2X9EHTVq2CslJ1RjaXl2vHqGhMfBsz7icUO2xPk9N2cWGuhIpaqbnQO6CRfnmJUPAW1UT9WSrc3F
6mUtdnnQyS/Ks13nUFFQzC4DGH+fd0l59LdQP4MmzM4djZlhrPMG650ZewJhZVlK9haQnTJu11kB
uuRfX17GMC1PtSv9C3gi9WXMyssrSo9wqRtYch9llnf2IysCWRJYOTC7pK1xtk3qM4PJ1EK4BwyV
HrVyqfopaZO8IXmxdZGQDTx25IZ/T96KnIJRC1UrHxBluGYT8WvqETIj5/31h+SQc5fbykLrtbrl
wdGV+Jm6U3s2vTU9s64s+1kAIjgm2kogZ8PlPYQMb7KTKnoIT6ZBKDj48Nfislq74plK3CI8aI/G
gCOYA2QCUy0gEaRdvRLdB/OovOiPXYz2c9r67XuVGgrNCh117/noaDSr2qqJCC61/6SkRTkyIqX9
ZxDBekU699qLp/FT8zyu48JqWIn23Ecppj0uOoa26BXlDcBlRPCEQsz0MewymPfVGqnlNiOwn9HA
3o4PXmS58lvjel6P4b7DVZXyfwWPZKeiE3KHJ09rHvZc7Vt/vh2Fj7U0lZQSnCSJ27gQmPjJ8UJ9
3A+MXWC7jZjuTqPkZWERThh3BVCLjraepPc9i5Y+PGCvxpxcwILp9q1jeWKrlimcPYrnOFGxy/Z3
O+R2jRmRCjwChgiZ4ITE2oG/njkj/0yM7PP7atDQZEUX0rLKfVgCg214EFnyyuw9Er1iAGPp6cXr
Cg3MtbKCPRdKbl25sOgdZDMRMaya4iUrs5maKAy+nHkLqfcBZpcDd0Ja4anW7W2zl3Xro0lbXuG7
OzURIgQailMLQJdFhy1dShXqbhxA3zzNvP0vBp4OfB2+vt6tuhmGOBytlCeZmrDIy52C4u8+/ODP
TlS/QnVeJNors6Xpy7ij+25Hav0mwZMse2LVLsUrGO8oT+w8IzghQR+6FEFvqjfAQLN1J8Mm6598
kTL1hNzkBgzqgvabVXbBUzC0urmUhaD/wBgVwkDrQeZwhmy7pyaSVnjuSI5Yp6Tu9Gbt6cLpe6IS
t/0UqTL1b0OHz8pCRDh1L5y8aI5ALsrqyYtmCXEui5ycXb8c519DE3WYOhIQ8AfqlosgXpjgMc2k
dtCKCSMnP9GpkMs4sMxf3ejh12/5de4cEc7XBHtmdr8CdoP0w5iBG3Q2scN7qnEO0ln96nug+uDL
HVcuZxH41DPJrOEHvbuj3IkCHMdGqS0p8hiQydMb7uHeZSrciUR64DLkaFwaKojshNcqaBb8fOvk
Y98jF/3AvMGmLqtDFfnGRhMOqDwB/Vp8kxvZFlVjesV5kJiLrdv6BLVuCcj+dhFjysL1QcV6Zuz0
1XVz6tUdFEZ1lKXatHV0j9e8dHlKTaqnP0QFjHtRummzCx+quGXYgFu2rwdr2mPiM5SggeV3vi0B
LTWXmTT6tiuv7feEyTw66b8L7tt3ajABuJRaL/M8zS9NW7sHPBvrBxkrLkY0vqjsUrFa6Julz2fn
BuZ9dhP01howrUOn8GQ9lz8Q160D+EUXIjuBJ3EKpra8Gt/LFy5HlLmX00jDjKe4yw+ItrdWFUFs
DiqLRFHGWy1DX9NQ2IvDZMOCyzl1tjtFGuEl6fpQfcPKvUr4HZQZXwfLmasbJ7CW2F+0c5grx75l
Itu9r2MZ8vYueo1Wush75+rMg/NcCqp5NkBtwTl4Xf1gj9dR7e1BzCXBlqZ6HRfIEAZEYeLvK6ZD
5JCwrH0sbdnfchRncPZvHJ3ZcttIFkS/CBFYqlDAK3dSFLXbkl8QbtnGvlShsH79HM7LREy3u1si
sdS9mXlyFuSfKo67YfXhR8v624Uzw/2DY+EH770k28QoFHV+nWnWXb0Thxt3cqGosYv+TKs6yw91
FejwaWW6YrJXfYtFszVD/sakqnD0K45+pyRlpwMyOK7H9Vffr4FcdshFXX5Nh7ke9pwjiph8Y5Ix
xV3rwY+mYi9MNzr9YaVgPYyPRRvGJBfVODU7Sd2iFf8RV3RgJdTE5x4t287xxc14T6y7dOjrlCbq
Ns8U20rbrRdhPAFbkMibHB6ysbIRgf/UE35zzrgzp89S5qn/3Lajyj/DPKF3cruSm8HDwZ1BSxUh
R9e5+VQm0X0c6hGYWyuJNtd5UbrH1XM1C290mvjL74e4tdBimaJy0iRuN90hnj0OFnqeqcBLWEwf
JjF0WHCK2fRvGgGGaAO3Zla8Y61OsRtSxMLO/tJmnVPO0EaksAvdvlML425cq9zJdr7hvAcVmKU0
IZV7fI1Eu8MJ70Y/jWr/g8SfcMpfIKlQp+0ATNmgSrNL4nIRcrpWCacFBCbEMkYEdtj6uZ6pAn0m
4FPUeqt1laSgXbHlqN0sXDEOxPWqlKKKuWPNdnKYXduNR0xsKI8pbD8OyXCRWcNF9WKHU8bKmhpD
+u3zh9JvdfbEk8NynkbaRQ6sbUlhMWbKvsWSzsfYA8lxPE0QxJ+mqif92dipLS+w7Tq6LPLcjupv
K5RRH0TggvTKIKtrWE/0qO5KeiwEJblGrbTTDBWvRzeJPMv9x375B5UZtd1HkCSaPWI/D7dGYh05
dzr1yhuLtIBacmsm6viyyCbHtkri+K/BtAOUBAeTpF2ePF8b7MQiF9As2SzvdqA2zRjr94hXk7qE
M9534hqUaaBc5X4ac5DIYOQtjHJVUQQnmqaz/gEDmaXzMmQo5uiMfyT/Ywq0sfthvekB5q4RtTny
WM00UU4YTbvUW99isLvyiJUGLZ6TkhXuMWMbQ2XfgsXEbFKgokAg1IrbZduqphi3NhJ2uNcdZcWe
SGeSqTPqhW1PKqZ08GjD1g32pqxGqq1MWrKOghKzREfXYHJPjjwbJpeqKpebaNc7GjkYRIcz/UWC
qUx6gDLnpAd+P2nOYOPd/mWa8tn9V0SJw26bu6L7T6cOwso/mWuLAiygKiFicVheY4zahIaLmvCD
C8MHwClvUAeyl2Ocv2bW4LAiEjrlscJfYg4OTccTK2FWwYhy7PU2XbpUww2mGD9x5ptsvozREoIM
JhACLBCURPwcB3HDaxSCuSPhnXRT0b5pOpfifw7wl+WUmc5tr1Vec0KVCQkWFOM886G/1i5iV8g2
y3tISzybSKnSqH99DZyS4gi3qfc+y+X+TrDxfariKxKdj2MrmnfXZ1gGdurF1X/F7Nr2sNglkhAj
2btX7JI22GxSj16LGSfC+xDYOrH7EiRmQdZPO/5h1AgF+4E2eWpj27aL93jDhvSzrTgEnUXmzM6v
u0YQgqdjffPF47EjxzpVXQl7iljXrdfEEutN3XvpSA92l64PcT335BL8xqeefqBjRPG2GOAd34eJ
yCcGmeZdu0/8KFsPcZ+6YleZanF4Va7Z/DsK+9T/ghVs5JVFFIfnTezyCnirqBypjg3Dg0MVm9f1
K+mzFWpOxRNLISSjCsYxKqqL36eixXhwu5Blfl3TXeY0LnDvg1rJeuj9wLE3vrDLae0ZA61cP+Fk
0TKlnWRwXLxURse7bly6+YxPx9eP4yBk9I//XRi0XDG19haRAtCUwDYNw9nc3nN7RFi5Ihl9koiu
0oKe1AO86zk5YE4sq1eqbNNtPTRMCTwTnRCAIu/hkakiqCaiBE3CR3NrkK/inxA19AK0MRyX/kLV
fFBfeqwLydGHqeI8zyH/5wRujzq2TeH2C9RS2qMjzlhxhoPgmSh2oLerMKlhqbP4JjmH9KLUhwq4
Y/1GwV8TvPL8wFRxRGdf69eirLNqB0DV8jjvAd4s19SJRpez95jXFCOTUR9+CGpn2r9jnbnp37DT
Q/nKE7lFiepEn+wMzxr/ahyrxYFFZWl/MIJF6WlN2TD9VmTpFY2iPrupJy7ySX+scxeT5FsmQdh+
AMxBoa43ESDkiIl+toRr7t3hyWqpP5e8RUVdyAqm62UlWCMPwvql90+ouSOE5trohR4xnndoLE8q
HX2K//xC8kM+FUudCFpeZw+A5rlW4zAfQmtdQ/KTUsbx99h5BIeY5uWQcD0NXlcinC40oz2wBslG
jYML+PPTskZ8T/BjI+7fb7jJ6zg+jQM8um/6ShkKWUPlrQ23FdH4Nrh6USlpJwCh0m1zrQcSg6Vb
TBsPeDfYlTEd0KJ8CuAcEim1sK8iA2rjH6e7PP/mg8bqTtnAmxQvDnQKP9s0sWmKr3BcaUvcR/mE
W3ODT2Nc50PpovPMd/aoDh5T6Q3ixhRFIzNeGYwbzy2+PngRJdat8oT9pKuodGWD/Zn4/jKV+86C
OUTSH/uQwyq5u4j+UDHwH40x1L0UMEzDjYLngMZCVwVd3Lr+kNBYvI1Z++BPNmXmC5K3eKmdLJw2
QebY66A7QCwSYgLNPsal5sKBQIxhFw5GBGUNdl99xHUerXsT1QGjds0G0O4BRLot3VflmL0mfmCo
8oDNVv+1I2u/J7xc/vTlD/QE8/7RqQB+0YMHoxRuTcL6iGVy4KKlecsjx7O4YrkCgRA3Mpf5wSSa
uuaCACMCR4lhzvWSkbnSyekrcjxhnhv6PE9JpNHQjdXZaW1Wc5vxhdVgmyxEDcoOd5bYOFDiYlpf
RZGKpwy+wIoUo4svU9Jfmo9BeJHBHeg/xyY4e9JxvsJQ8I8Tn+Y5AT/iR0fj8y4PM/c3x01xJO3h
PXh8G1t37OSyBesRH4YW0S9spKCNRFY7ZyWaBuMoD57hT45PWeY4Pnn5wY03TpkQreLwcIMX3Ox8
iB6PlLGDxevYQZ/baKzfqI0EHDs36tWHj7wZVyrTt6xqfc3QvWDw4wnxo2Ey3ivStJ8KGzF9sXlz
VHWX7jodgZ5Kpv7ixB5BSzc13RtDE80JDBcZomzcJNRnaifedn6ntiwcq08o/8jKqpn/uSoNlyek
nZQTmqnEKSuT7E/fT0RfJdf4/WmZ+d+VWM2yBQVDuWq4WHPgz2PupF6Au0Lmt2gIil+AOnC2UMsp
PzDM4ssQS8jpYByCswmbiMKbLLn6sB3Exkkxpvg0kPANG9KKPF8BWAbtgIWGgkmDaRIuFbyqej/I
yj8V//fmslYH1LHMVIPxUnBvwczYCS4gUc+ZnyOjteVk3l0r8e3yA2ePQTlPPhFFLsTUVPUjyAeq
Jz3cJNsIGlSAKKrWbkPJjQ8KwJiVwu1luYXQ+bdob7SlAsHYe43FisNLxefS0DM1CElTbDH6ROLU
TDo8lkuUorYp7NwQ6Jipa8Wqu6jQ5bdZUOZM6jN2eJmNAt8tS5OjCTPxxSqrPAR9MR+DaKWzxzgs
CwfhsSeYivw848l4WlTTXJaYcjXU9HBlP4mL1V79lduU4a5+qxxEezYG0Sp3SsvqAaQ5065uIhCG
jIzbCXGXRWVW4/EKywE4zFoizkKunjESADYH7uqzN9oCR+n3KIWyubGRDB4mX6BSlAsUP8fv6Idn
mK92uAmDcx6U/Wl0S5LzmuXsOeHZcx4sXGy1lvacabaSVVMPDzl/8RPzbPOWDwyn0SoC4GRshZkZ
ouyU18H0BPOOnuwoix/dNZmwfQG1uXnjxA7aDUP1mtUxlrJAOuLUQuO8JGoW/7lseAC7xKHqxHnx
2wK6DgaHjxYI57tb2vaDlub44s8wvqreQxilwCU9cWpF1UjGTIIeGKIfqpo4ZFL1LgCXrdeO1cl1
mIq+Rb7xvCtMt+4xx87yGWmt/L2pS7hENcTd7T3gEJ2EjcG+ZBAvLsQHuAu9oa6fTGUxFEW8ZGC7
BBImgJddDXaW/GArWm1miueGC9WB0Nmo6Ws2kZntrUTR+6SIbdnPSlLqws7nYBaadHakgDXgU9t8
cT2XD3nSp5C5OG3sjQMAqKsSWHPIB+HN8nLC24nOyVsCTeoURmQ1WIza5J1V9HodmNA/rSuqC6q2
2beYSdNN0LIdTAmbbrOkGp/jLlqhAsD26lnTHmRwj+ZzRL3G1Wp3AFtX+ic8Ds7PPb3vhgiBLt5a
FU3Piu9hy1vbTw8ez5y/C17Wbu+vzFYaq9xvzl/xcmro+N21oHJeG4IdJ7JaDLfEovoCkNyc/yx4
z36BLs9hdpdOx7mJagLqr+KJoZogfr4bJzsi5YfyuzNJ8pZ1RrAr4eDCpqXXsX8KUD2q7QLdFBYk
ogA96WhbzwxOE/OArD96vMIPQRfE70PkW3nu2WUdh3sv9tOKzcXbTLGYP9KkcW8pMRcEii5+8dgh
wZk107lFSOgAk/aRd1gSl34k9s1/MWBK+TzPvX1jA9k7hzTXQ7wbOLtO3KMp68t1ISe2S/pq3BlY
hn8lif1zFkrnwvu/MO+mqIOY/g1Xt+eix6i77xRpXoUP09+01ewxRuQ0eh+WUQJJQc4Lb/cG2gDf
ltf/N4rY+7g7IiKCMWt2buE27/O0bOqjq+NsOaZ+4q6fte0o35vmmX/+xAdfBTv2Z2L4k86Zj6xG
qSEi/5jg9gECSjKkUG5+tnQplntHxFU/oXe0gsNgFvdF80Q1yDixoIyL8iVx0R7uE76XQAKQFJvQ
0eGmcfDA624SPI1VjdEgWQYIOgBhfSwj7IvznSs6HxtyvZLY9rdtjP2dE+Ns2ZkFi8yvoLkyrAjo
hBOCMX/6J0bymtNKOejhgRNYnGy6IQye5Ux50wtFOMI9OCoy0ZlikUwwQPIsvPAWnLezHHCAJIoY
wU6nEd3LszPN+JeBCMHfSqWpfmSOl2QY67DPH+DeU5tT2gEoFi2q1JgA/em/RK4YFKM2kAenyDv7
h86bgf6pRtsLzy7nt8tRQ+8WOfDbOy2HH0qmSm4uzUNkA1WxHDBxpos6iEKo7JTM0woros5pe7oH
RtbCteKrs1rrn1GW42ggxA0gJDOOz3LUiRBkeU9xBFYsafOHAX9mQbunuDsPZz/R+iEH7qFgNvIx
HKW/xvpfPY6lg3WAz5+zquaxf4ptr9UvdrXTgWUGptdaqTjjVdJV5Y9+qTDcxhMqLeDPRh5SPL76
m0xNZ3lbL6H32lF1kV8RX4aGLcPcK29Xz4AezovNCDUBd7Qk3bYSrJk8s4U07wylfkboo2wuXhyW
Gd50yBTP2dxYSje7ZAIyG2re/z9sUatg1y0kFb6lZ1hXlooi9WRFQV/YoKXC0vbj5/GJM4jTcYLq
eULt3Kml6Yr6xkR0gGHYRzbkK0AgAAov52BKnlBHnYOkjBPUSlphV3fd+ne6jsysa84OhS41mVCY
Njevamzm7WKLKtxOZdPHp8zL28MAyXa+OixfSQpnZZXDXdX99E0GFVwWtOT6oZtFoV4S7Dd/MSBP
xTm0tZ5R7HhB3+NxhC/aNP2ue9Hzy60la7zZDU9ChsXfAlbVBXEtDE+QvZcr7t+/bq8iHlSFyoPm
C3YbGTrWX7KeDiE+VWL4YlX8zLBPOh58GnjIDYtVm5H7X5r0W68CgtzgqD4YdlOBMouLcKn7U7Bk
CSxV3UoH/zkjXeyeBsEou6XL2biHuhaJgw3GH2fmYCJUWLPKKK7y52ZCbz6CF7b1p2O7BRVOm3gt
D+Os8uVX7rpCbUqO7YCKa38krQXmi+tOtfbvqmLdb3zoxvTsjDBJyfWPK4adDJhZPFIWvwuhYfVM
e8Y03x2Vg/MDvmhFviNOrXQ+yHrEfs1hZhrjPx3iI9jskmq8jZlyPCwLFrDyMWsysEuUW5QFK8vV
9u3RFWxh9i5/m7aUtIdku3Y47+dTbqCH2e3Sy+Y/TXlIbC/TjCcz2U2hX/cX6dT3vp2+ACHqYgwA
7VvLN2gQw7I8hMqhf+rAsWtY/Z1O2HxjTpmqZr5lMEtpU0MgFFph4bFCEOBhD95AUPNwA7PpdKtd
mK/Lz7Dvu/4tGCDY70PS8lzGnF5CGtwbB8zNuSyt+F75pKg3xHGaznupI8d8NQbbwUauSPR3Jn2A
qcmoaMG4lKmgMweoa43dZyMlP9wStViaJ68VAMN3gw928dEO3ey8uG1WhOKDZRV1ym5ksviYC5br
TEjCGtzRi2xpQabQR/TXFJeyTXYVCdL6H6xuz//2oFAxPzegb/nMJboKfvYXCERpcGHw9SCGKhY7
L37f4Udt/cCdHuacj+fNsAyf9wLn67BJklKcZYkFauO29/2Unmb34BkWpLjjafbhqdS1Z4fMFfBR
mW6jEW3qgk8fF2GXjt8lquKuxIsUwJJFYo7zqbioLJncg4khiAdaeVcIWuToTGd5Bu37gHrYg8yG
yYsPsxA9L1FSafK++Fiy6dx1mXTAnQ64ZofCCf+sRUscZ5Wm+KUcasPGaV0gfgW1orcrZJHBRbqg
rVcmC+9JVag+kF8iUDDFNBy6ytKroiq+gL0Ug300FbFHHgpt84IFNrn4nWzfFqyxCdOkmW8h2dFP
2yMNgKhvxWYcUpK8CLXd9BQ4tCOeFhN62J9wwA5n/BbrQxkEhErw4lYZQTFek6yI2RCMm7GO2+Ko
XUMrGhKhPYPsLZ7KuGcIs7OfP7PdD9sH0SYjV7475S9k4uEgSRAHj77Gk8IQjWwaIInCHO5p03tq
BoTUu/SJY506IOe1AztE2LUyAezAofY3aRVRLxcTzHPPQdb60b4mGKMPTYg+T9F1RomP8vOfgVfA
dY6HyGOGKVHSKszmzi1cK4r0Blxse5EnoIHhGPHM0GxctznAoHnTR33aHRrhZcPj2gumOKJu/Ypd
oUSKIkhEwSqL1S7+mjOne1dZHaXbgXQOz0Gd9Ou5DuToHXmZTL+XlqwBGRxcOl01Zh9+vNAYSGlM
g6uMDJJ5GHFwEQRd450ux3zcddUszix7g+wAzLrZBk52L/tBBv8RTpQmES4elr+ZJLH7oFU8vkJc
kv1ZgQF496ZQsWRxhuIouyRrD27MPHmgglic+rzwZ8ZnrxZPPZuU5wbW/0WLScubVtZcioqkoMw4
VdP/OJ+ps4jPk+3Ds4TF962g/7CfyFiPCwHYn+mYrwsSz1CbfUiy41sNaXGC5qJO3CoZTZwZPQtt
z9Ltki/MdmePWAhBzdKs8WNnMAmeNGjA7OAGC+e3OnPQSR2crdhlkglhHdqcPCqdmb2bc07lpTnq
vzadGW2Z4UM2f+u07mhJ7R4K9vLczdTrfMUZss2bV+N12iVjz8JDEGkjv5EhG/Oe9hkaGnvsrMrp
ah+h8M027Tg1Qb0v9r7EQsC2IB7O7eBJmuM4DryZuGCrE+iE/Rd9OhwvYR9zcvfdGAhon3C8Jmi5
GfMgfFm8ghjfDA4fGlrqLvTXOsNz4hTFYS2d+rKMidlPdGKcg8EuL/SKcDKGHELIYzT2toCSu1hu
O83ESZ/XzhupmoKN19BqFSh9WKRfP2muOehvnbeLfDcvL6byk52Hr9fB5+/g3QxZmmcIxjb4GHgw
wbC0ShyzyMHelOcjYNRZ0wVBn2yFq4hFT+ueDcUNVIY5OsZWMCTdcUX+ujhYczh7DwSAD7hhMDiv
FIk++jnwoG1NJJHoUuFjCsxcSPQbfwjlcsoxiJO3noaIU4Yv4h2tSfPJupN3KIOSPVnmJc4fguLZ
kaqk7Jc0eHI3EPqDsz/0GGIamJhq47NNZMcSJL8EuaIf8KEGZ2twTV1ImLWHTA4080GEK76s6wVv
0pf5ikMAleKHdrz53GvhBQf6vEnZ1bkf2w1XB1gAmWfVH2cYwmedrE51qokAu9smoJHK78rpu9bk
BgWhx5dm6cpdjZu5AWo642voHBodNArtWSPmPhfwOZ+tDarkNUcVfeoG9BfsDCGzVInhiEV+Q9Gu
P/ap3DeMf3DlPeyz9IYyAE7QiL7DiebY303TJlfUBO6ypglUwBCShoSxWXGdbIFrrd5YbKdPQ93a
gtA7VghnmZEMeRoU75l2m+JEoXy499CEOPwM/g4xeWZdhjm6cFXyJqTHAGyJZmEEo6v032R668LD
ZNcPijTloUp4xdlFAyHDTAcLRaz4Bt5gjGOuZaHmHk1PJRaPzbZmyCFo8R05K3Ewd4y22tM9BT1e
Hu7TlsfGVhdOwxaEI8cjCePO7NhgJjcoZubHpF1+wdDKjA8ooWkwqthw+Q3nDWMrSVFBOb4y9GbR
owKZf65bE1wj38zFhVLeOj7oFu0eFmlHOskF06d/IpMUHFBR6cx5DszcHAgO1dh4kVcjmI+oaBXX
pnQfE64PfcJ5MPzGR1A99GqR9zwIEMBsjaXa+XRTjFBxc8WeoBA3vB5VusmEZpuWzm1/mmxBC24A
k3XD2nw587eDW0DLL5CGhiXgRbGA9h6pqfVvU+xlFyfo6xPIt+6T2bWx10XH83KeupEmQiy57MY3
kRITaS2lU7bk8B0u9j6sAhMk69X2dNGf+xm8rAzc8l/eN0wX3SzNvxWHqtjglNGEXoF2835yqtG/
JB7HivdJWZeDgohT6J11l1B+xA3cXOpR44XAOlmcqsiUz46AGHOs63vacvImYlQeyTr90WfLmt87
feoQd1m9eLL7Q2hKP0D46Ok9VPi2d33vhrAQsKxWezzcnEZcf7T6SIKNZmCQAyWHwXroT+h3MZka
YCE73trTE4dXYz7JjJA8x6AWtOeIs1N0WsWYXtbFmX9Ri7iwfnFrXEJx8lktJH5e7kvk6VOrECYn
QNig3Q6JX34VC/sLejHz9cPDUcMVjcaLezFhHrv5WQ2RtCTOgEkuDPKTqZUfgYu04wO/IvQFJgTz
D+BP8uGvHj0KjsbxV1S5LxB6PJgEmDBLeoZK36qjQhNJqMXJu5ScBtaZlBgi/qLxTvJjX7p+8XDM
0XCYyoMUaYL0LII7iieNfySmjzH4qGwXNCPmu2h1oU30lQh6sYNWncTH1c/Nf344dC8U46709laC
pSOXAsp/hcn0pYy88LW5V7kSFBx2tlk88Gpjt+f5UuwWP8KrS3lsNL/LETuGXAt7xEsX69cIoCqF
USrLumPAC6Bg60pl6HmSIDz26ULmd4e85NOOgErlkI05t0HmEnhT7cLSd0K9iVn/Bj2/GHSJ4SnB
anehU7D6dkDIfJoMEAEvrTEhqBzhsqnJGh3c0b0/NjNYDgwcokXxyZ1D2Ms+PM2FoI2W5AVlI45v
amrcV+IkIGDIx/RuPuD7HfjsWuISC/9e7nvJL90iL+yGdIjosUyiWVFOwosmcsjOc2I64tdYfquk
n05Gj0AFOM7CtxH3HBTsXVBJU9PQxxym9sZY6VPpFAmKfPFF/pm8WXI9sWjdGDDNx7UdLW098Fjw
QSbrnkRA9wR31jlLiK9HPdMRzcG4ZcGX+oiXez4X581aSWY6W3GrFhGKP6sd2+5HG/K5VkwCe5d0
wqebcm/+W9yud385C5ZJ364Yvb0l51ROLrnejWrUT4SOonPvuSyRSgjMTFGpKxG6Uhh5ZbXO7Gya
aWvxcr8ZZppTr7ORaSZrimPORhgzv1wwhXaGYohTpTzOFVqS1z+AY6X9dtXsxIlXh3yzso8kx6dy
5SrjL5Nu6Sc+viqub4ZCmMeEL/yKb4iAWZXQxwjPhEAxFGfCaTolaqIiW18YN8WeSEj0B0gmiVTT
i2CLC8ck+6mnprwEuBGTAuwnDJwkDd5lLYPuR9FlAkkpUtOmZLNSnaTqCOKWWV/xXIgIyiMWN/fC
KhVAX+48AUCAsQZUskIAqN49Y2WEoMq3hxSPynAaAwXp3VONByHZBll8qlklt/sKPAvWF4WqThZ2
DGPtYeeeMvJBPiQVxGZZpcfO0a73TM50GB8H8iRPdVYy90YTS/5nV/U4+DFJClwN6GpHz0lzln18
884mIr6q4X/YeVsUxfoEPbrnXxES5CFQ/XNGLKOchezdRogsrB+wNefT1R2WEoPeNPjFse5sBKg+
kk5/BVYde1ezuqFArfQx3ScW0qxkefMTs2rxa47LscNbGGGO5V3UfRiHOcrl3Q2sktYsNjYTDWiQ
Dzx5JCPL8lGikJJ97WaMiX7xUA5J+ZVPlfoTRCJ8qdJY+o+rV0/5A/MARkbe7nO9y9glsHhl93xr
YM18R0GVP/V8nS9Y2C0hb1UVEZqYD3R6Gw7CS86gX3w6+fAiB/vAtwY+Aztx8NUNIYZtOOF5Qbyg
Znh1mcigJHP09tUGuYHyMRAo7nk21FOznZkPCf/Cv1UNvwbV3IlTyunygVnAeEQZi8zG0WHJOfGR
esFi8kPN2NWPUYLhZa/cOD4vQxEdA5F1T+2g84GPBrjIjp/GEinCnHfum4mKtGlZh59TuXb/wkjT
N1ItIVHmJuSEtlHlQJlCi6lgO7sruIQWB9T1zg0fb3O6Tnw6QYvjVLUGRTnKFIvsJMHC/rhGafXi
qK5Sj84a4GSRXLTq6ExZf/FXCuPbxQsvVRAl3/DFx/tTOOzVg2yxrD3CvKrX3eK6Wu2w71btJaus
+1TljdkhWSYvbTv37yWW4n4joQObB8jXaQQxaRVIdCVWv3A15KXuvUCQONeyZm+WstOefg0DH1B1
D3ImWNwl5d4nVPjpKYUnPJAEqlsayMruJAcAcu3suyeoS4v/iVgf4asuOTlAi6YxFgOGtq8OE73Y
MvVH0Xkp5HpC1VpIwelRvC1iSOInzBFMdF1LzPcxJn+xsup3gl09kkcAc4oW7sPhCy6T44JjdXxM
VVt6G/3wq/LmoHg3Td8A7KRSwC+IY8U+5+OW3xe13ANLu6WI2HsnzcODAYuD7z94VCDdymScd33e
DzU7+hAVhFhe+IbFPx5ecOcrhnSo3PygbPFQKuCf6ZdYyFU/kBctR8GMQziAb8WU/1yOduIjqDsH
rjAi0hRv7OhGD9OUwvdpsxZHBZF8WKxaRgkjYg6A4Y8nxv6gosqVj462uFTIQvWSjMBQr8hYG3ZE
LrQ+SFI+dqs4cPONVsPyyI2i91L2MIqoeNtVfoz9PXeH4bg6bBQ3tRZQhJogLpMDbg15KRbO4z51
KdeaYAehiiVIX8jtdvgLPA4JIXPnY5X44e8pKjTNcDYmp/LsO4RKTgCjSAyAPiAI3G4GbP00fnnU
NYyPpYobf6/IQZndyJ4d5IO3TPl1YILIjnVgWXkXI+uvTVsG+XgMWoc8cGG1upamdadfxGRk8KHJ
X/3Wkh80M3VTUGHCQ5AQdA9hTU/e/YWjwj1u90Ed2OO661mwL9osnq3sxQtd0o4TTLrrEKTYKwHt
CHSOZl7kr2GeQu+UWsXAjdcJhSPrQ94bbtEMy58lKrs3g8AF1hVNAzPhtqlKFvdLU5bqX2WbtviJ
AOGmJ5wNRf1/4RuviA5nyiE8WZhD1AVMu6XshNj10J4j5HWlz4ITBYq03/UUnRoMXdz6gmRL5E51
/MAQvI78rtH6O2SUvbZDbn4mqFL5M1RldWM5tJY7M5rIwONB/eq25DGcv/VkjIc/R5kLIiZPMrRB
51qpdd5j8awIjCoczl5hTwaA8A6YUAv7AwN7gYu0Ff6HM9R4v0ZRq98ACu6D20S/SPHVx96MKLng
bRvmmQN1yK0BqRodB74MjxDfJ8f8A08tzi8wXTyaD3CfcIlq1reUurvTOpzmO0F3rFgs/wxoyETJ
4fphQSSnBItTvV4pd5/BemlcVDt++ZYcbhKzlxkKxG9juPmIXLyWcZEf+zGtOwBsE2uJzpuc9jyC
2aZmTKcjpYYFkdSnoVl8++J4KsEkGYY5rtGePxLm3t34YvsXbuX5BRaTdynGunqW06TWDdXx8psN
f/SIV9zuqjlaF1IonCxBt2HvvqO8+vDT18N9I5LfddBsJbJ2YS+cfwVdrOSGSH1w62ijCFidzHUp
/0PgxySVoK3RMSDKp6BuFaEVX8y/oJDEj2mJf3K/EjdxSWm6y3EWnBqOc+0kAkhLp+mTXAr3R4+f
noWiEBD7UnzA9sSNpoDDdVle403CNFFfVjn1V11U47uJsA+TKEmn6ggDhy44WdS12UBual5X5uWt
nLLqZhC+500M+3SbYAwBF4E3TWEaPFrMOnuHUf8vtz+pKKf3OX15pEEBVg1Rcu7mYY5OQ6lR2Ql+
rR/dOk7zMayFI15LU6DdpZhXq20Yw3DZ4OYKWcdHYBS+iJev3LB9GsYvNJxP65bBvPsZ8YPPwC7c
O7iUI8UlDLOEbGzmsAAVc++N2zHq1y9M9fY3Q0JJv6xdoMMlMwQpJVkhptjVDisD4JuXlSv7AoQF
92AJmBX7Ghn1TjbCTp4cAs/FHFd4mEoRVjI847w45cHygOpeulTlOM/oTjg0UaMfZ4/X3wsRptF/
jL1KXEQtappCFFrZGau7CR4cL4S3FFPT8Av+txd55LWbjkiCI2uqJpWOsluFT7r4jIM2PGuJ8ROC
1dArCAy5N72O1qs/opYz3/9IOo/l1nk0iD4Rq0AQTFuJipZz9oZl+/5mDmAAw9PPUc12amauLJHA
F7pPl2Ey7tjrFO1NUTfg5X0Pjs0CXEqJ9ylt5p+4aqzj3DfXbBoiBJ9Ky/UHls198+deZbfbqew6
+YCxwCn3FKUWmkBS34qNSrN0IXnNai8ltcwt5AR2BqGjes2cEInkKajGeOfHDKzKPT0oJdcQTFV7
6AaaSQT5q2Jaa4XisbTXqzt3ccoWHdU0q6ON1fNcobIne820Gc3HvJ5M7HnOPkaRiEyq4llHoxuO
zSmp5/DoNGH24Lpoj8By2fVLgyT7N3TiYCvRPl2ytu/+IzXSsdHaGhgbiRC3XKSG9aUO3wVWS0jq
GjkST5eabg3C9XPDxHILcqTHwNkwcX5gV4ND0J7YyZ3DlPnkC5z5DHWThHtSfS2rJfbxjCOSEj0W
/NMCpNIulS3rDfohBJ0U7U17mRMBtzSb8PdoZhxyF3jE5pTFWP0rlomw5Vqw4NBauSjMQDZvQish
+gg1e/icsZy4tITrvWZmREDMlw/lzOWFMF4suqiCxeS/5D05q9t28hz8ii5Sxqv/AuHAMBB1yTZa
P2rU8uhk/a78BxsBu0SqZoahjvCvB+XCdgxaXfuzhl3zuGbL+pMaX72SC235F1iNtXXL2CTjZWEb
6DD2qJ1p5wo0Nq9TpgIuJ2YrVyyamW9Y3PukhhRciieyZswpYQLo7Zdcr1ZU4sg4cLGmCSd8Pt5z
FRMAtSZhtQ/Kyl42RWvnB38sx3yfE0twcU3B/WBRB4F05IkiIHMO6x9GxBBHQ4wXCCH66wwsHfrj
uoaMEoWBHoHfsjzxYg7oxhx9IvEZ7lEZLjE5QDWCJNBVHVchfDOsMgkhFF7UQ9pI2cs4+a8QU7pD
cu/fOOgAqKNViLa3kwl6uG7woqbSmON4GCBxJ3GIqTsAlHpu69AHZwPsqMZwi6mGwo1dGmsiG6fU
HrfIvCV8k+nlNGfmOa91ioutxZ3zWKYDpXm8LPlejLjcvVGM8h4MwyqJd6r69LTamDPgaHnpS8s0
GjSO3en0llojuTUpphZwpBQRHPekA6s2DGtCF0i/vIeviPIKIl4fXGbSYhAyLpV2zg1bdZ5d0ItI
uKxELzs1kKN6Q3YRAQdZYtV425wQw3zMrmvZJp6Dk3rQgG/xU6EsjNAOD84WZAYKyVCQx/qn16C+
87i+vpy8D55mS5mjImp5xEOAkNkWcibUfCXKaaMQ9t/lTUmgLmKZ4H5w7fptdfNi2rVGT8/ME/30
KcTL4hNTWWfCfCarHTbAxYKQ3YNnayYbw4hl3SjmDn+EKFTqS9Fq/E3lgi21y2f/02+I/kwQkARY
0juSsFQ5Oo9OTTITf/U0ry/UyUTYWaT61mWUeP3qH0nOWttXz8RN9680QZL90GFk2Bv6NSFee+0w
nbMY4ub12fetCGXLQO3LICE1W/tV8NdObvjmJikADTbdXPuoLXgu2LL25oVhIG/mbsAFcedaxo7v
kRwiRNxUYmFpvBAF9u4FpXqcLbtojkaXy8lRNQIIuTTPKjMIq4QKsS8S/UzoCAFcw0Zk3XLOWzf4
ajUAqt8aJ8ZP3XGMssz06u53cquwvYvRWTgnWIZujbIsoBfoMYMy5ajRmLdftHV6+YeFqikibMny
P21Lt3rwr5QPwS6AcKAjsXP1oUMthEU8oKHcOH4cnHNO3luXEAkPDogvv4003tEJHUQmflsHOyf2
eMoJt6i3wvcnG+WGQ9q1E9CANXOIaQYIxnrKUUXNH3pUnv6EtyFz6pwlMV+91NPErZx572gNpv6J
J8Xu3oAIatgRc0iyyHZmCoiBuykeOCMAwHRTivSjZ2SvvS7Z9X4Y3mjqcJIZYhsgFna3UR2rYq7S
U5rL5A9Ju19HnNTygcJ1PIfN6l/n3uHwU+iq/Whz0tgBSib6iMNjeOoBBRzaoGu/DdCnO41uoiet
IyHcD3l1eOsNcibxNs0Ey2b0kMCqqHryH2bxkx3vxxyhCkZagl35v8kWd8d21I3BtiL541dzKnf6
F6+ZA7S4QSY4RmEOXvuTk5t/cqVgipn9xOpOp3RO5NC48twpliqIn1bB1mUSdiYiF940Ebkp5ku3
z0FXYDbx/S1fo/1JsedDYklLTYKFj6WYJ3q2xjTyQQpPBJWgU/nAxJAjArSMMo+i6nj6NxJnTXsh
QbBto7pfYNK4Q0r0au4bBmYNmqEI+2GWQevqMWKpwNT2g5uZkoJ8YCLYdC5tw5qVgYXHtu9cwK19
K5sTCQe1i/a1nf8NNeX4JU8DBsCGkJ3LjA/iOwvZtZMfy+oOjZqQ7FAdcKYz8IkYcFpfrukjfTpK
qL4r2Ib18/wYO8CzJ0JswYsyQGWDUmMF+G6CLlmfM6Jk4L6i6zg4mtUTOzwOHkhusYgmqRdN/hmy
W5dMJFMNX3VRe7c5VpSapWGTuf8ZnVeCC5XwFpLmZcIzc4VC6vgRE1ZTvlYZFMddR5WW7xdZkAQo
4RPvk7hd8l3dEWkCgoJwwF+Bec9+J7HTRsKgIBS+jvgWivcADQJrUTSzcXqGWSmfWfqR0oMZFJWY
8MluaTi6dkrF7CVssqUPtcNh29LTVxefiOmWpWBlPxLB5JOqOVnuA9PvONsVNgzb30GmIw8IJFFv
OFDa4DeBuEjTa+QpprCREWsnFHvB3KVW5IQjNgXURhgv3czfCFyeh7okjIKq0lqPqwws66UewHgf
gjFNsuvO3k4uq2OB2HNIetI3/cR8/3bg6dGHou+JRe4V49koSbLhwvO7vgHa6kvuoBYxsh5QnDSe
sFmJ2Jn+SeduLDbaqfMCG0ea81oEyjEH4QKv2i2jTVAY9QHmCodOHXJRvZyaWeQznDJZ7kKE3wzP
MHWcbMeFmO4HI7uUSmKh3JQ2ofed0yQXliL5c+W2KEJyR1VvYQnEhA6nSb/ZZiU/UD0FFJLJIM1G
w8lvC4tkiyrSATJluUlVoWFb3bL/KtrFM8d8ptsvyA5ROx/czj5hZ4EHljgOCj4XvN/bFXOWUzvz
Nu86ap1w4zjsQnmmGtntkIWaCM8XFDJ8FnCXGDBdl/EQI4F8NfVKLCgZa/cM4jH4Z2XNODpA+YUu
yBWEOtsSd1bNrMDF+Albc+MUq8bj0BsmKrG3iH63SuaWPFfdYsdRkK9T8NlyIIFtbZllPEMUtLIn
L2N48cwikYogtMGzH6k6lvR15Rwk+DpJMUbRNJ0q9onQZ2JzcNOGXXqhljNSfMBvUEaPC57fdqNV
zlKjtIltZ/bGmywEtPoDl2Hmik2C/kAzeO9gsiAcmaefgO9wuTCEXUG22TaONtT2dc+WdeBpeF55
bIvTgB4BF9yAWxa9rBe8BmU2fcNHcdp3C0MFZoaaj5Ew1DnXnu9fciY0f3SWMSrFri/Zxw+185bH
MnaOTLfzS0qrTH9aOF3ygDiFFPdqmVhOJ1Nyy7yIfVmesNglDTTeML5WDPiMUo9DbYGKdG1isgfF
XHzHieV+oJixnppCogxVvYK0C3bkdh4hn6TgXNmRT23z3YDouunrrt/TduFWUqKSR4O+4SVNQePf
BvibI9ARloBOpjK1ReNS3qe6kysebPzD28KeWP2z+3J2bHmXZscfaJ4XmtsXhPCeOHhYHvmaJpIa
VzEXoP9dvzj3rvatfdPG/r1nBp+l5pKgQUReIIe3NKya38lmAo3HuGuQ5wkvvsn8BZwK6wf56rBI
r09ztU7dleLTZ0eIB/Ft0nP54Ya7zs82Q4iL6Pq29fZH40M2/KYKVeH9gGS0e56TsfBvAniV60tA
omD/2YEM3ddtCJQ2JDlKkW1KXXW/MvGNArtbPqTE23ldfv3BOESYJDRg2tpDYhWPXfulqoU6o63H
3t1mbV5coCR746MzO0xMSP+rQF65Ak2lcLsjxtpEnrqOUmMMXPbmuuG/uCmtpftqrXX+sCyM5yCt
NG6kwRyAirgeT4OuT8aSNeM8l4/IFm4J9J0fGPQ2qy7zWzuAQvMECUPGKME8eeTOWCuCbFs0LDsG
Dt6nAGnxiF+zAHbShIyS1l7SLyKxjirqBbg5VjYewBXQ14N7Lv5LQ2tmpWyK5G4a6mr+1nmAyG72
vMWHdDP2B2WPpdmbEiTwdkSU72ypd6tP7UkYq22DY3wq3cDZMKtT99wQ/nNJ94rwxEnxfNRB8QOg
Vt8C9J7JhUWO+wDFOI+qjHOa9MthfVY+6e5L51v1wcHNv6tVjKk0tpcCjwkkFg4mcRAU26/phF19
k3hGfQ4L/m8aYX6mmb4+sgmLBnUNxOqNEMvlGWdD+4Ab5htN6vQDzT49ztBmGN4X5blEKnN0gAky
gleE24/95J583wf0k10tzJtADKIjMG+dbuw+C53dYBUElJkqEY9KBd53rzmsUf6k3bEkyRD4xSjf
JcMEhkSjlhwPQ+wdPemy2FZXjA8yBT4lo+L0b81U8YJLdfkBM2lBt3Bjhx0f5hUpkFOjmczC+3kS
9XPPx/6EXds9UKFSiilwQbjSRPZYmsn9znNJKpjlm/A2FMYjm54kV/+A0RbbymzN3mHK6P1QKMHJ
8nHl3Cm7pvmiUtipFC39VmjwuzBXUY6aZb2VSO6pNCE+s0pHYmbCtGJtJZI1UsIxXoSmKHtvUp2+
lXT9HPJ9eJe2Zf/cthnYLOqZ4n30h4+sK12+rgJBQ9879S2RbuqTsPHyNXVmHJD+kGdHj0zJ06qW
f20aTIc8Wd1Hkqby4hjw4u0cbr1h07nSvycQEdmNh+nuMhKjpHfT4I04tzx9WrTDt+q3wwf1x7Lr
cMbsJYnC84/bVcIjYVau+wZmQL5JdMZ6FNk3KllyvSG7uxlBJqGJj9ZMYGdkDeI5CNV0J65NFroR
nt90AkOJwDi8kVUePwkmCRsuqTJSbL3YbZBgcu5bJzsxpd8tqpj2VepTZ2Ex74h6TNvgbIweQZqo
RzOnAODU0pytMUveFuM9Y7Wy9hI+361A9Xysazt48DGTH9ayWczJJnUr4iwiGjlHKl1HtuPIc8bv
A8GI7YG9Uc6k2MSMNmWGKuu3hWP4DO6O35ZNU8qOp8uC94Y95npUyDQeFZfVMU9j8Y78gegKRM8s
VX2wH163jkU0OSpQdI/DN9LM/oXcUqRApZe/I8SUp9qFQVyO0jio8EFDIvFOf9kUpbusHjqSndHD
eT2fq55hWeWjjW6apipqHAcKVuFP5MEGE+Ng6YriHmPDGJk0CJ9Slk209CZLkIVZHhv7XJUpOT3Q
uxBUVOKIJmv6Z+Z2/nZyu6KcHb7QG847WU4zWtUqDt+sIEatlliP6/UvRQTZLERh8I5cCTDYLkhN
ZrEAghtQLx3siB5g6MyxIGJnC65O3iCnoBEN/Hm87jyJsyznJjv7GG34qCu03CpDxiEkpQ7Y021v
mGgrwNQbmwSNBxZUwKKZ++QzBVMnC4fjMOlIROjbE+iDnpyXcegfwmQ98l2Hu1avyAF9i/Ufltpv
iTQg6mxjnedsOmOpZlrZekP+F9hpv7EGyeXX862u0JWL53UJgyAavYncE4gHPVYmvaX9LLnQAHJ9
JPS714JtJHmclRDlISqpB3I0gk+rd29TV5sbcAGJPIeJzaFqg7C+EyMy/gHq0xZ3PARTVDW3FEvl
rTtfzeceUoufuLX5vl2S4dqwCLw9SSGdDX2DJ9oiijLX4MFktgBaxGewZ+5CZOjVaFJqh4xlAKJc
xIFfPReNX8C5LEp5Cpg2fwa+bm5mf8SCTjn8Q+Ve/1ZVc19eHZa8urHP/5iwo42wLftrasv7ptfJ
RwDHfDOwEb2PA6/aQ0YnsHhKwLpuczc0AoNNw6WeqZ/asstHLqz57FJpEVUJlmczdmT7HLVD/Uxx
C0nO8cGFELtzvUJLbqw3JxEAdJnl8g2Gw5EphWAAycdcNbMLvWTLGWUPaus0x72AKERHaekzPaC2
3VDSh+96TrASjI1/RAYEgCMvsdjmpX7py55mk0CgHvGRe0WmrlO2azw345D5/xtRmfIfy6mw3qkl
se+0WROJoYGZEUnB0Oa1A5tryuofiCuEkPL4XQWvekhfiziWd+S45E+KtXlU9nMAeZz6f95q1CH+
zunXNI/KakxpWZOW9SzMhg0b/u5aWaS/cyyHZ3r9zzYmi77PwR7jqKdCYEVKBEGlv1jET0QLi1bf
mD4nSjxliw0bgAHd1wJlJ916blubG9HT8uux+8d0OI76wJmAWc1j+5R5IoA6FWZX4XmFAsjPr2jR
EeQ77nD54joTITtu15ZfOrfTw4r6fpt3isE2bLPmsEAye0g60z7RpXCWeKY1/0j0MJt2XJESmLpi
1NK6brrlXPCJ2wHws+tXLx32V7nClq5y2hoLWFCz6DiyKgt9B8HNu1YW9D5oWWu2GZ44y5jZbodZ
K0JM3O8ak2kMDWQvG5GbbuvNI4kQeRPoYZetLaVsg7qKRK42GgFWcpwsb8Dm0D86kzVs+ynE2jq9
tympuKB5sJ6jdoJ9k3yYCV8pFL0Qky9K5XSeDTxz9uwexxmeCtt6kQtrG8cxxUX4jvxgRpN+Gl+0
p3AIPXOwy+IAIfIqPyr4fbCHy/QhrhmG7X0Jf7HTOHe2pI0hjYk7cngmDNh5pk9g3axTxuKxOVgD
40FlfO+5xJX97DtuGoX438jlCmGg+b18L3UvPixwbdahzET+MxqF5IZbq/ot3H66zVBjhcDdiena
Sub9V784xT4JHBUnx5jd1YNX3qgp6LbaBIz64T5g6AC+Ew9EVYM9HRHum15ddeyQSrOxPWZ5gFEg
Y9VV+YlC6Tf/l8wIo3BLnnOBsbyhOkZRlX8weOEfG8PHamBzSqzvGZMAwbTB1L/n0OjxqMwLo/W1
SPpXUywvSXytEXLetMOElhshsHKjBabQzhuC8oTxLHnQrBw+rymupG5UPmPt665BzinHJx4nSi6g
6weWDEw1AlGRryPauy6A/JkvhX6Z4FNsi8I43RZhgn3VKaYvV63fG5aHpTrHDD2opojlJhAIxOtl
BaO+Iwil/8GAHRqWWUnNARdmKMFc31no3Uin3bXDPP82Omd3OfJX/LpTxpOVkWVuEQYPAQuvzldr
iummYjrjHCiBAvDcbMLxovGAI7jNKouJLroSuNy/0Cfmd+Yn4hCUoasJuuqdxzFouvRU2Kyz9/2q
FEYejHBmY2PT+pO24iqaEZNGYyqGfzy+dn2o2Ni/yjyb6i9hTH2/dmv74MN8eJiQndDb6dDG2R9M
xRXTD8LmhJpNkSoVCmC9OSzOiYRgQAEjOXOdVz3ROKqOaUfLDY7INZdH36mvFL24mm7MPM3h10if
5yOU6nFvoFqynldkt8s/nfEKrL4PaZZpEzKRcU0BG64mr2+yJeDm5QfM8+rRn0YDhGNti3Mm/RRm
XpP9LDK1uVXRVrt7gDRu+YAHQE67CZzYO2l01FoGA9w+9er6SHeIRpoQYf/enkDvBYPKaWzLNXhO
k8IFKGcQ+z0LRr8ZxwY8G6qJ0THjDtlDvYsH2wovKGCktx2Ist9luSt2k6bvRi8Iv7DIiPzb07im
jOqQyDhhC2XT9YhQU1yHqPCb8LKmdS0Og5nVf+xNm3PhDBkdIMEeNgpqOV14C6/IY0II9lBL+t8M
ueY9UxyyfKpQKfTCsYM2E6IDC8gAYxFh7p1hAiRgFTDWwea/HRVD9b0b+OsnmhuXYHK1eq+mL5c6
SkTt6ftpwDxKSF2HGnfYlIMLLtDtsvxKhpN0emmE1VWTVrjgQb11AOPVLyyyiNPmRaQV+RI0sc1H
qlAXIDFoWabgq6Dv57/eSmyn7mxVlFwkOPVb2TOV0ih5k3450SvwMTFH5c/QTJhHbdl12Hw69qG4
vFJVeHCkQK1u8fvU8aOTFMSYR4ir0llT2jKAzo4cDVZiMyF1EucpRFOBZRh9ZPoKRzGP3+JqNOHn
hEl+OJsJOT/+lcYyCLUNNLpm4jYip1AeUAcM0zHlXc0rdjypsYBzNLHIbmUcOwI4NVwnaG4BGRDF
qUgyfybRal3FQMaS7uaKyKwhKynh+I9yVOeejZ2dciOJsYHRhpjsj22k8P6bSjgoE6CFLFcteo7S
m/RTWsY6Rl9Bf1y44PBgv3R7RstgwLl41idkIeHVv0IS5lOYC6s/6hh0ECEqXCcbmjAby10rwqjy
NKlICTqHDUZZ5mLpnDBARiTdfxbJfN1LldLc0uGSg95BvqACw2GiNkPn6uI4VtM67E2oqk/CNER1
sgqSCmz8QGMkc1HkR7ppshO9ZVrzOzh3uX9YtO8EpxnOWoyks6bmBCgjz8YZ6VGg9LB4culen0Hz
QH7cWKodhptqiJngoM0nbHQFlDQ/4WtCOVwbjxZacrOPd8Uw++6x6upw2gdWtmoMdo35lHKEz7uh
YJrVhe5lOva4I5Hjl53fPXdXWkdjX6Ma0bzaNM5XJTDBi2SoYwviLdni80iGvQ3L66vJRsQhCrw1
d03lygc/dZcrM2tA3tR7JKecEIcFy6lrHS/d23Iqqwv/pKeJFNUIcjkOPCJNreGtsxb/EQGUmV7I
KOrvPd8o/ihiaACVOI4+1H3lALULmcjYUtPwu8jLKGhLMXG2p80rxUI9/o4wf34JqMMNJVmOB9jJ
MPDfIlHo3tsybUHbMmx/rK1x+AsV/pAjnlckrSWS0jvmiE5+r7Sk8HGCecdjl37jrvD7k8V0deO1
SX6fcxyUBzOVabGvib778TxycqIMDyIxF4wuk2MB1y3FBprxOeEPVzcAwzyiqiyZqWgtWrn8MY8f
n7pEN+MhXLrgB2KcwFNNgiJjRmeghvaAa4goTbzm1Ki8+dcDF2GuJCyy6fp1EjeCLdsXftL5aZlb
643XlvQn1EIknAVjPvqn3o3tu4muRe1r2xQ36QD7l+qs5ajnl8/VXumCDXHHwADLBrZ/Fhg6D29L
SGxWlGDLoFXkBLJvpnJt3nDoeAz9aZRQVdsyw9Ey+zZ9m/QcmiQS2ro7khBynwinFuFI6Un9HRPC
cXFdLz6PLlZyLuypgHtjN9gJvZ69ZeTXlveyJtg6+P/ABUJUKCG6kRxt/0KeAl4pz4IceHXopIYR
XulVEeo2t3ir4KJPx2ocqx+rnBGnjcxmeWaz2cY+BKDoR+V4VPHR27H/AsO8eOYXrdkJdGV/JvbD
/7BdergjQ0CJBqk3iI+zOhj3Xd261j6gB24Oq8OQPcKZQvfpCKXmfYcEzuBzFRj8ejzfn9k6xe1N
6UIHPiOCTZN/XZdW+c4apiHZWZPW5SkGzphBiiWEDavFbD8DOoe97bHru+Z5UqiNmAAf/W7UDETs
2C62ZUlJuJn4MkGFtmDGueWm4TFHv3UjIG5mB5tb8ZsIRXpm9rfeE1UJQFNTXj/xMArmFbVVE4fj
5iWu+GkM2V4EgsrBKfMZbXFlc26btZX+AZ8L5GZOStzFPSfvI06C6sNuXDJveXoxFCQGRlJEUhgk
Nq5E4iE0B9HJJFmWvHQLo+fdCD5r3DI+cB4ywGFNpPkbXhIDnSuaHZVsQcfat9aQCbwpyVpcmqGm
9OoZulafnWt13Svj1PpiDeuU4N+a2uxM26d2GqfGcGCyxrPHOqyeQYDCiVTI8S9M5MTZTjg17DQ2
33YVlBhpypXZp42Hjm3QAv/y+swl9UmzL0Q9Q7yZjYQSd28e1ZPsXgGGecs/GVcEgmwqmxHed+4Y
ZAqUno53pCA03qbvhI1mGhZz+jQUNd9GsdgT6UfKm0NoPCGTpHluwn63TDj6NzbU02lbWpVZDmKy
4vxgsiBwDoPFOExqnp1NO+nhJ7DZb++9sp0uNqKc9rtlnlwgaEi64cR03EouLYGi3sExuedRQZVA
ZCaGC0/l7ASomzpKbqylOVQ+D9cQwSZs3WCdMJO1+ao9k0ziyFpgyL7Y8I76Vnn4zY9SqsZ9yhk2
i43oxnY9lk1PxpjTTLV7XESXBydui4mBeHaFmg4J/TAsGsm+1BEg1beibf2XGlskeVNAoZLvwYx1
e064/f8IamFPw4/dPVsd6s2ohxKy3qmkFn8ok+f7MZmASrcZZBeMD7Z4WDQ0g2ieoMacu0b6f+gY
2NJ5SmT+1kf2GJxJG1n9Lw09NBoDJFADFEOqh6rM7vxOGbEz3MQWfRFmOBtZ73YpU/+8BiFZyJRW
TODyLgXqB/M9qoiX5DAgItne54J957MDcO1UgsShfJjq39lHFL0x3YCGxLjwnHd2UjMaGNQIILEu
9XDfwQ2hoqwMJXGmM/eFvyl+nl0BFo47OxRg5mLCnPIgaMbHDKngKV/Z8l8hauIO+3t6abT9ITSr
3miA33i/TjPcFbLw9MYF4rLTjVix41vOOQAymHBQeyjd6yC23/GjDvnjMgoXQBVz8K3k3GUNYsl7
H7qQwPlceQzCGuvBRoN+yZmnFtuKQd++tXICCa+5D12NaGtXMiY/IZdIIY3MVXhANsZe3wnz6mOt
DP7WyiEy6jCZ2Sou3eIgVDI2xLBBh3wXJo5XewctTbfsueK1LFDGrtiRmlz+V2g8UWk1cyM1TX2t
poLPKyvmjs+g70C0sUt12LS2SJ3KQm6yqYFlVlfLl+dUHeDdFaeKwJxyVtJ5SRh17+IquFKrjH1G
OQW1oanCD/gx/2AdKTCsZnpAb8j7n48rLwFzW/d+pol6Ahs8c+AxUd0jekzeBmtQhyLgMSymJSXn
ospsGPopbYDbOuUtFAO0Tks4/Ne6Q3GuW+Gxdi2Qau7CrKguoYyLY1/m3lsTlNyBLLLxHXWQgjeT
xjGOWjBI8w13gr/LXGTJgIficKOHUAJNw0B0SEcSqVGC45sb1o4Y8GJq/NvMxuMMUgPxmsEswyYF
Somj1p0bK25SYAZ3WZF69ynCt0tgEzXEdBp6kc/IFK1lq39Gqo0xom5bXszqgEGiEg/Vd8N41aHk
5Q/bzo5kNNVwWTAoaw8lj4DYo1yPG749zd2x9BoCT90Wc7cb5JjNJ9a5Io5MWQ2AZ6ks8MHwbjzz
WhO3yGi5aPfGT0cR+Uq3xXexGPYIrjVz5OaAtwAKVEQUvmQoo9DbtAY2GdpoLwXeQeAbCALUYycg
vS5D6lk0Su9tm9cvovmolo9etGm9tdc+6O5nKxmmC7MWjB0ejj3Fsx+ibNgkMZbUQ2JdOZecBFCr
WgYpzraUE4oAhj4hMkqhwoNqTXll2JLyw/WSuHfQKa5rtCH9L0xwlMEOaJdrABAnCCmIiObBfsiY
NJI963OCbtFLVIDKQnLQ6LlHjmSnFoa0PIZmpNn1FRoZs3g+f7xN93mdIyNX2mZppRduo8oeGV9B
PENhjmA6qmXiP0PTYpPGP5+/67rhOFuCsP1yYtZ8W7hHITcIHt72qcdny887E825m9Hu4vfCjowt
Fb8s6JDA78c9ckv1DI0sZDWHciNB55e32SEtKHl2nNmsKPMhDQOIuTHKep/7iNecPGaonqmZYDGm
oIMiVUu1HPEGTWbb1fPgHPCoyvDggDg6NSGAF4QdqTGMTrTOL7gjtD4MBTuWnd23pFGEXt+CSQms
/l6N13yMgPT5t8pqUfIN2EaetCpgy4IURBacmyBbOElaIQ7EyDBJ5EkiczYjkdi56chWlFi56i79
BdUBhrkOlvhLgDFDbjLoTEd5WJZsn5y4exGEEv6uSw9Am1wn7nsEuw0Nvq/s62czgf+2JgPeH6rO
EkddBwX3rJc+I0WQAD5n3ywreUG0IoqOSVK58bqSR7cHNDmsEYpYWkTkyZSBpPuaNYLbLeHzOfk0
H1vAFn+SH/arZuwb3NZLbs03HJrYo0mFUxjuaLAeeb3xs/pzF7CzCol7oSIIM4ugGu/KB0C58Bii
dYY+F7PX4XkSxWnS4LC2pl/CTyuWltz6+dUzhJK1dmGbLp1k1dC3n8hLAbVRIYj9SEtBEI5EjUC0
dRcOe4XGCcGnEywNCoyxD5g30c/shkbBa5IlqKjNGJQwNIyWaXHTMxxxGXw3bnZk42aJkys9FHwm
biughsYEwW5uBx4heCTeuGXF1Tjsbar+yc2RyF/do5MAlsfhx5niICqu85r21qbGDyLWWZw4pW0T
opPgc/TgT5OHu+N7aArINHGrTohXnORZBUjr7lm19wRsuI07f7q20+g9sE85HooykOEW8YjnspdF
jkX4VtB/p1wkfQQqwL+OXAna26bojp/nrCQYEg/f4B4Sz5rcHUV457xm4PnFi03LZUGI9rMQ8wLP
Z4QQpSwuIzJAcEgUwufCs7rf2RmuKPNqrg8Ugsnz6GMY2bWNja8cMs0cXIRnZ0EFk9qUcBpcUy87
b27gzfroAVnOD1eVKhWp9wdzmGUelYMbnJdKxn+zO+ZkUpVO9rukdnupCK9mlALlhd99VWVMfihy
SiRBIVqgjq0qSxY4Y5/I8JqeMa6EeYTVFblamlgWpAw/+2ZmYAyT2hadUqy9c5UgzcJQ0S7P/Gf+
Y4jwtt2tDkq6fcogWm4x1fc/LGJnK6JU0W40Wmk/3jO2LVI26UMNhNWeXLrJHlXSrUyCyv2wYkw8
p6XIGfCozhDwDg1yLLZznI8XM+HwjxZkJ/WOEVOrtwlOvyc0EXS/eQehz0pd9VYu7nLTodHvwci2
/gOkZqJpyN7Qw2mhNuWg7Vi2gNJCVgh1ckyPpBX0f2Js8h+rz6iFpx4Z5UliMLaPLrf1ywK68g9M
UawfaolRdtPKar0bKWLuu/9xdCbbjSJREP0izmFMYCsJNFmyLM/ecGxXFfOUQDJ8fV961b3pKrcs
yJfxIm50mXOt4oZ1RMTLFJjNWGtP8dzU2kPZtcV3QjP8X7uPKQBrG8yxCAMNtQz0f9o7+P0CS57q
KJT0pQZVTenWz2oe5HHV0uwqWCj+gWtk/OJRr25ePGNOywj77XE7Qa3VY4sGMRZWkOAkXSNk/9IV
rOW7YmCNZuXMa7ZhMMySArXeKW7psy2js/1UtADOg7wSONYazWa1KRsQX8+wM81mJzEb/jQ693KK
KPTmzaB0zN1SjpF2ofQ6ljmZRAVaPWf+nRw2bV2OkcVExcmrQiFJ8dYRFla6u3PnJGGtShqhb0r/
O2pTiYYCV2mxZka6lp+wZVUTpo0QV6F19iuMzHtezy+AGG9Fmk03bZopb5CT8YC3DNaPTOJH8rLz
VfKVSkFbT/mxwIh7FKbCcoFbOTl2qhMhp0x+wIzdPtPwM9/Z5i8BNzxqKidX+8LAqJ8p6eX9bA4i
aDo6uzLAU6HhdfN7LPqXsbJHfAtZtrUSyz1PRIcuourwPeeedqq8Sd/pnfO58EUJIqd/bgHW7CrA
e3gTaLbDyVOxnEV5ZB/bEqLx3UR9EFR4Z2Hv/RZEnZ60HlIB8316SHBS0vtc+F+NAJUUG4rFWYN4
u4nqouCtOnTh7NviywGq9K4l1UqvGszyVhmufrHGJNpi5/qKPMppwEW6DZbVBgIEUkj7QNzpZeHE
3/SkA6BraXJHWCOj1XBKf2sdutw8D9oppy7lqcwgNOiFnG+YB2nHkBqNQp4nz/iwy3OeD9lP08TA
P7IyO0g6AR81NSzvgodyxzXWJSHkLF9c2ecj5yfRhgTs6PuUklxE13f+uo3en2EqrbBLGf1mTPK7
2Fvk2W+99sEkjURgvqsOmLiGtwGLGIvdrn30W5fbtYQWqelu/yKpigOjQeIEtM7M/1f1kyWuv+1l
ab7qmCa3niPMIwxu62Cr3nqLslj8Hci47aVJOxAWBONmGl3+6jhZ+2E5Hvd7syZ9bLLEbqRWPNMT
1u6XVifQQEo60ECiiKbN9kbZ/KV8pQrASCDiFUgSZ6Xggkc1zmhHWTZqLxaufQQ3gfiL3VHPQ73R
fi4wxzKq4A2zsKHtVJ4bl6JV6RtMoAKzNIMjnpIhHAzRHxxRjReQrjB9B4EAQBcRQqKPuki6j90F
sskR+sGM8SUbPVY8k7dhXPZvnCyihGs9u9fR9p4HkiWXPFlawVu5G4+mrhXf+HHv5EeaT2sgh+Mn
AzbZejrSzxS91bkfaohonw7XofPclea+xhBBwBS1lvxcd+ALdCMt/JF2HM5GoQ3/iAGSWeXOWNhT
d+Md9+lWS/qeO/a4A06LFGXCgKqoWITS3KGuo3G9TSnk+qQi/cP07+xNu+W9AGGQtKrVudY2oj3p
XoCRUoA0ysCo/eIAOri90T1GErQc3eNCNigsjP5I2E7HNdL42Y7Wby5tfee8znhCPvlVjDQuaM8N
0bxPLefKgHmieqAYjpYaG08NEL+BMFFF1fOhMRP74IBio94bUiFL5grZJh6X39JIZqz/vQoXoyVG
NQ7vhqbjGqdNVrCNjSEjROOATslFgONtTOdnQTU4Fbha/C5kG21nKvtecpVQCLo4rfsDBWV8zC22
kJtKLkQUyMShyOMTNX/irnN2Ap6TsXGaPoP2H1vN19KUT0njgBXoxEMLbBSrTUlDBn9GTmas1bcU
tPbvWVKpZ34nYsN57e4NUu8IzI76o9u6/+GOGCGTCdp92zqlHSwxZv4YihjcX0wzu2qJjRdrbglx
OCYhT7Oi9pQi7LuR1biwMxhyC0ZON3vlDtLsPbOcdsVSwMbDaN4cRQywvGhwK9g1CqzAxdACx3ws
HJ11aFcvn/pED8gUYchnWWieWc/2gT3SSmiYGC5caOvHNvI/Rgeof8/t6Z7GXvoP0RP/RJNy/9fz
OgvdVLg7EgZkPZgJIzTXpv8xXURrJl76bVDmafBpXVB/tYXVqGNQJRxgEBSlXwgTRLPA723bk5fg
u8mFz90P5XsrI789xGP5/4WUTAZ3ovd00NUHMT9mdxZW9Ym3cfJVxMI8S6n+6gp3Any0r9Q2rHNr
Uo09UgwQRkDntkZvKggfVXxlhUUU1GJnvsOtRa6/0OdQ7/vqSlYF/EQuWaR0CXnROhNVS1Sa1Rx4
vfa7zzL7knkqejScKcMiqCVbfXDeQMHGbwgwrKBxvD1qWpF+jkgLT5MhSRKWMOJbWJQXagceaS2w
boVyjb2cp/RmaYZ6NwvMuH1u9CuWdEW9ao13br1M7n0faC+DoEXeC6TElWAJyV8xqC0aT/1S2zpu
2Hxsg9qPzC1cJxWit4lbyjPBtJxQg4hlm/Tc4nb/8ggIGDaf0bqznYkIkivj0CIM7syij+5L4YFq
iGnHw6cYXZRLvTDXadqRMHpZ32TAiNVMU8eYaA+8rUhnnqGsQL3BpTG9gVKr453wuXFuHJ1VWx9b
9sM8p82F9CK7fCM2dwui+1WLG+MBymR3niavPZGlaN9dyQVSGG4boATPXzJOnoBE4qSNvRt43C/d
dhp8qIh1m9IkoiOSyrxHYC/C3pm7s2U2nD4cg6EQg3U05uK+hoMDiqwg1Oemxu6kH/ezzwcyusXQ
bpsx5mbmOZ2/UTjAHlPilCeFv+HZdXrjte+lgBqvgzgMItKe/aYSXIDPInPEwesq/cjobhymWbb0
ZHC9P3Jn0hk7avNTLFZ0zEn6n9qFq4/PmmEnI6GCAUOHgU1Zyqe5LvtDlU7TO4n96uD1FVA3PlgX
wiAL0eepbZaLL1mp65OWnKVfWy+Z6fHTel3mIyvxC16BGsOjJnNtm2vJy5TCOqQ2ADCogJdkb0ed
ggilYMxOBLawvXoxS30bKRI0q518t11U74wxij6U3l/BhzlPZrpyzEo3is5WJ5LHoh7KV1Jr2GAL
YKb+QP8sK9uh/qoyRBq2jfpvblKuUvX1sJNuW0CErum50IboTqUHG0Woxz/UbtvfEF32IxdXUjzw
Nh4Mo5z3FZwSLopYpCu0x8HadTM1bqesY0+1Ivd3aZRayY79EdWNWDUxMGr1jA07Mu2ULXS5BHrR
x/toQgjlm5Ntq8ywZnyXnCpRy1xgLaL+TRLV752pd9/6SaW/2IPxV4D02jkEyf/NlYENgHeG3PTU
Be9T13rvR8KtG392xnFH2ry4I5Pk8MIdXXs2SaJ8DpVSOCQcLQpF7UTXdBQJPm+uCQHlxm9J3/ZU
Zgj7hr8J8hhv8JyJb6poCbDJYmRUbBDLYUPzEVGk8MKVFC+c1cc73IleKEtH28elYfzzsxHMxwpc
pwkgYTaPnBebendCQGb7jH1ZQheMZoAWNHKn5dTTBkxHD2vDYmByHeWdsMzyBExN43Y/uyh7RaGO
KeQhJrrZpcuh8XY0C0Y4OOPh27FKPaytprrXqfBTThA92cWGweI39qg7qKOa8UCmCVRmXxypufav
bdbL756j6GEsXPeVCNawm+OepQAXb4eGJ4svQiuX3N8gJtfbCPX6O29oj2cVNT0YiMmHlHzJPUvo
SNxZll59ZqxVf0lVJiEFmKzZcr2/dQ0YBjNP0t/GtHBBacNanhXZZ+x62XXxJ0orZ81+q/C+7uq+
HMLYN9zV/td47xg65CuryehoWWX0NrfDta6X/tRnQPwrSm9+Yi7OAUkPXhtzZ24SoBkrKMUAtePR
Am3kWn/CGtn9dTs1hPx30Yvm6VyHW4fauQG2/gnGshOa3PVJd7nzg4iM6VjFnNtjydoGCdLsrylz
UUN57ErjUuWfca6GawXB7+I4pMcwe0JV1ycihkWZ/bLx5+2eJtrK0VXt9zBRIougd5qAZW1APsd/
UbLyR64Bzec8KZppWmVUr4sy3wjToV50dA9um55h22/c4dGHdpyvyfAKcch23pWGz45QvjtSteCI
k1zQNlXEOVsNZXw3G9Ves7ZXAOqnttzQvzY+gVBUIY+oTvGC5p1Q1v1+76I0YWb4P8/Wmkt3n7xY
nXqQI92JlsThQL9MeZFwQDdi5Jq1AYzbQyErKo33bhp/5s5AITJBNLEp4qkI0zHmhokk/OZ0siJA
m7GnhdJ6z0F37qkc8yBD6fSPEgqZMJ/CPVLELciMbEzQc/93T5DksBQ9uFhbyZMxOXApxz9UJlF0
wGXoT3f6TgbxgIUo39EqET1D2TCY9CEm1WD4114yuS2ASodSWJJaCG8tZPEy+qANs/sDhDN9pCfL
Sb/U7PF1m7gn8Py/dmbKjySt/oN1SL4r+LCKrb14IsgcjsUYmfndA2xKQegU15tRE4y6PbZuZKXR
btAUDOswiarZT77R/SQc6v/vTrwvPII2BerAI3mFDMFCyKU8LlorU9Ran6UV+xnqH5lvmjyQ7Buf
IpJGv5GEhZq3kYCJV9r/YmeQCDJI4g+8dXxt4/DkkFjp2qNLxl6EcnK/wJZCmq9ni7IhkDIHi3o9
vlEJYxu7BsJxzaxrC2hVSJMCGPJf4CmNcckawhNbAEDyvNCV8zz2YCHImyVnP53av4mU3T3yq5xI
bis/U95KJ9K0ahdT1PpM/Ud29An1PrBC7feaYB5KSwcj5mxrVeCZfXoodCnLwLcbeTc0sbxpZSzO
c645HsY8nIOYG0rceUgpgl9Jp4dw4pNdPznpyTJL/GXT1N9xhepHHyX6I28zMyBMl6NsV51zLTKt
x9jJZCZujaW1HymLSl5aSChNZM/ESZYmPUxYLz+7OJ5/hFkst9br88e5WRzeCfRaeK1uPBqdoCda
ldW7TZ3qro/sP/CtOnopQJp2Zad9ayPlN5Ol0oMLS2w17Vef3WSi368dFVGZCKQrJ/nJMX6wCajM
s6DQcTMqKyWLT+IMXkfsgjQDX3GLEhxTG7CR4hgrYYHzqbKnFcC1UQm1UmLkm50ZDXgNYlYds6ZZ
eDfy0/0LcWV5qbjj0eeZh82IjXewDmBhrP2C1wHRyJ4vNFCq76XLNNgRC2p/5isiF/hNq6pjlEJk
jAmaT1511DnMyPv7UWJdhgZLlI74j42zEG+KW5O/Aaf2TiiCNLVG2uQzihp1Ja88Pi1J3B8rjraK
NCylIbYgVW7B0sDhC9aBpcvoBfQzLOFQimKf+tH4CkSlP1N6Xd6NtX8EFIeN5ZXlLptEQFJoap3h
3zUHdwfcZqyJGSmBu1OSVqZihps3cWuV9SGVp84Xg9Q4hdXQ0xWIH9k4C/zeRmhqrNvhGzBKSxZ5
+6GBksyZbX8g1WYEoFM1ggT1ZkonbNN7mMfJBaQxpQ7qe5cOvwA0DBNrmEj43PHiBbJOcfH4k6AA
Y82QhDYuqfdqpd0/ITgbIgAPZ57wm7EDQoYuHWr/HEf3g5QR6YVdI8pTX7ps/9KMsrYfQovjEwp4
bIRJPbbNdsR9Mp2tpMPTS2VdnN1w3pg0KHG/+bWEoVvbsmCRcsHz39WAh5PsEyUSzxNlpMmyIe6D
odnIJ6fclg0fBoKbKG4qlUQu5qy0CK3lIzxEhHEs+DzH+JKpGMKn7HM57JdJu6hixcvgksVgJjnZ
6GFy8+fct3vULCMt2c3kKkvo5EnwMZS+jJ9G3Eh3GEoYJJJcIwoNnyWAHMjQ71pWdWiwdjChFJXX
4c8zJOs9H0zSsdSMlZ/p+stfggvkhrylH09SLcZygmXZvABiBggnWVYDT6jXSSxzjci7AXll80uK
itPSTmANASnLNX7bzkh+0ud2hfZVkWU8mwRdeRjSvqTCyIv74qCAgoG/n4CCkQBtwL5BaNf3o+gI
qGRV/jFiUmUsJDQnVk8ynXCqbvzzkkp+K6luLkD64P5uIfGZSGds73HQcgV2S5+dp7ITSB+tBtsi
mGZP/5t3GlUoZKX0cwoSgLtm3QCn5H+SpE2XzgZ8vNJxTuM4uO6VpE7Dc98YFCnrmqudZ0OVUWAK
oyp3EjRKcy4N3z1Qyaa3xzEvoOC5U2p8r3RTpl8l63+WM7phKajC2GTsF15YvXYLVTRQE8KWCrXx
nBq6/U9XA1eXIvGaCxAI+5GOFvc95mXOFRYd9KWLuCQFBtZjan2Ble2dsgZm43O6Qu7UPoGd6kf4
tAqh1SxrL8R0aXiBW7JQ3SF74cig52g/tsX4bKK3/mp9/kpNMPiW2EdLJctOosGGnKLmb9DCJ0y3
eLKj3Jyx1bbTM6QV78yVhsEj5mr+jnmeAgfqUVHVwMxHuQp8YJybwrTeuTkiMKhS2zNp+2+pnP7N
VpaGdKdw2RMD2rpd+ocWmz2jBDEH1O8+ecJ3QfUqDoTkrzXg6+BhAFwtfmZe1+9AnU4OMdLNRNV2
bY03Gh22lUNCHDjcjZDk3Vvjij5DJLnbd9E5eBenUdJpDhc3KPFZ7YxBENuDeUjdYmyGOKgIuYom
O5hdV2AJ8Ya9SSkiWErRXsm0uLemR4LfRrRygS6Yx5CcyQcGx/GCbq2fs7hxj7rjGR9230cnOHk0
XHmaX38uTetfcrV6pSL7pRgwtg+6n/6ZudjvdTLW5GpBjdQYbAqfhbStNmbuPXiTOV0MiIPbotYF
5FASbHgakpeWhZmzsXv8oTAQ78jLxhuCoHdBr6t/48hQN69eh5ToAnYIgCUODu/sFkbzyATgyXWU
Wg796tTPmUon0/CeEuivYKLgJpSGi3VFNiWx+sWGVlEAuwIS/V568p/PXj0EbBN9zWCU/kZ0cXMz
VvbNAWoY5lEzbSxPO7ANQ/YuPQ5snXDOwyAMImei4+BJq/o11pyngRHzaMBWCSU9kVegDjnrVF5R
7LkOcU6qpPMjLazMpNlkCNZyNwGVv1TKKc9cZtHgvDs7whRvRSvOUIIjwrCJnjAXjs/GUsz2xpPw
i4uRItOKN06AoszOAafeHoMJ10V2V+gdA47E2fmUpCI2/WC9eeyWAtY65Yb4+qPb+NFVm8xLRmhu
M5C5DgEl8VF1Rb+bF1eF8+Q3O5TgKlg0OKKD0zU/IPz6EDtrH3a2/Z7MxCEpZd8yxwOWBF/MBMti
wddd7wFvqTg5CvuxNKjQkhF+OyVJPZvKfylimHHUCEOEET8L8Uegjqqyzi5G6mOVJOKdlfjZWTCK
GzJNaUh20FQH43Oe1R+zzS8dDISuVaaFhKq3Zysqs73liiNuVXsnPKdG04mSA9bkIohlgopYO3NY
99K8Ifl7Zyedz0D10Jqj8QWgjs0stAQqseczPsuvxBhcYjcSODZu5RDP0zcQSBZsMX2S2DjBRVDy
tdoLY4KhixmPt0FHSymofOctoZ9o48DVMzXuTk62QcbOmu124yZV+2ngOQ7HtoYO3I64hs/UdLpi
q1zOBp4MoKyGsZk8LLwseJw9TCTzqV29DYyvjLNzYQedAjwxrpw8Xk+4qGUtri3eT/zoRrLT6cNF
VqOnnGl1Z5CCxg1v9gfCYljTRkNtElX8LS2+Pr23aHfJFHjydNkdgLmMW+ml9UNk9a8+u8fnWFpI
TRkWR0XvaBdZ+8a1ph9Dd7hO2N6DiwLGHQxkEIgLGcJcA6pFWO8A9Si/dlBj9k2v/SjgxRtqtXpM
wmQtPCE6mjJ4FR3cVLo/1AviEsmLsaaKntirrtg/Fb6hrhjILgSW6Rl3dLY43lzVgWXP0bFwNW67
TM7pKakG5A0AAfvR1Q1WGIQYSkoAIEdmLf21NBXY5Gypzs4M6g418Umqu+8xphUOPA3XGLiMY8fc
wPbqCZAa6bWFOBQClmp3rd+kr4mh/QBrH8aTl2qgM0lH/8NurIOTgVu9x/Nf45tOKfnWqskJF0l5
LcLpOB2ZqzkHa2s4Q7PRDpk7NDe6WLJPLvT4o9LW5rNEb0ubub5RBeE+mJYK/fnXrlMbjUiSj10B
Y4AoFrKHNTFFIUxxVD66RaYP+c0rLGfje6Z257jBuDJ+txhvsv2EQPhpW734owYP74wRz/NWZXFn
Hln/cq1PP4fOjh4Fp9IZXTHETOBdSDk8OJZL12pW2fGwY2fwXimM+Jyw4Kl6rgkpnT/lVGDDrgci
pHz3WZL9STsXR7nf5jv+xT/pydLMZ2Op4vdUo7fai0x3i0Dn0Qskvmdr/tuOSj21CTXmNjASJIPi
R/cifB/J8uDRYPDYNni99Lh8aMtWshU1c8zLuR6U1PVsF5wfxcZxvCacx8F7ZS1MmqMYuFIONJjs
M1NyKrWu/+CtS/YhRX2kXQkoRxzrxrmZJAdg45Qv7FfonOWxnmy9htuR5K9cr3ghsXEjysbr366R
AzKHHRPYUVG6j+zwH+N1bAQPV1zyZWhPVtWbIab8+plq7oiia2qZdqZOebuICViWjGtf+KloKx/6
V6lhiisrT9DtV8NLalxmKZ0tc+uvtBG2z/fJUCd9mN69Ng79HotVRbhmmawJ7nrVsIU2yz+xNTcN
3R4axBWXkRAV+9KnmfuWLxS3THP2qDuCI6uVzqkao7CQ+U+nFSBuoPz7oATFzC+TlBnBpvhPpy3D
mUQP3KWR9zVcF3W1fd9Cpk/lfk769Wfo4kdhJuvhJyznQfPibh8baffCUToH+lgDArHLvvhwhRC/
+mRkv/jLIKokaR3QUVf/i9zolqaEYYJh6D86a3lUIkNcmNhibXuKAZJFdHdhNvuhh1viyp8YL/KW
VVVGYGrSD6NTqQeWY2uB9Ap0yVnXjIkKHKyMW46QHya4E0jS6VgvvGhsYtlHU85kRqY+TjedpIRt
UE0ZIMFWe2fQPXJkw7rvaF7ZAj0LmUckQuLunOtV/tot7GEGV1HgiUqq2BzW+Wtt8V51tZioK+Tf
w+D5e3Dsf9G6F1DWXVDAHDunOf7KFLj3kcfEvtRasp9m0l+jVUXZrkME38nKhGidDqPGGpi9htO8
Srw4G/bmYFUMht5JL4F0OvT25PbapV4szpWE3ahzbYYKHXWffqMOYDhKtitlDWrGv+UZcSw3woFB
mIdeLndOjzTnZWfGr3g/YZp4UNUHVh5s2MOLRlWZgC7SkDrCooCKvsA22cdu7TF4V52iqQ3CqAZx
bz+M2A2rMT/oXWuErWuXT4q8YFCnq1aYlTRAdQXDcCkeYzs7GAT4iJZO3Tf+/XZv2doc0vbH8G26
sPqGobmoJbl70GkYSSA6l/Ccm1UGNw2n/iGjnP52effMA2TQ2llML5WN4Z0tq/PLNZ2GBotY9T1v
CnkxySLSMop0bHrDl3Qcwi4bZaT3ZDRxUQs/XtVNhqgc4CZ0bYQakTYPfq8e8RA+NQam55nWwg3M
kh9fVfUZDE0d9HPCtKjW1vGcxfFZak177EXq76aYBKJbMbel8c9cSg5He7JDjBoviVE9No3kKEUa
nYBwxO5hZBy6D2wzyQlNuJDZQxVj6u075WrPxB1X8ZY9tYlBd332jTdrxdNlPmMOFs3ioDnJ08J6
BydOXu9ivNNPWtTfihzKLkOFHqDV6EHjtdkfHR8Brxke3N7x8/2EgBXwBpEQm7AoBdRcOjTQa8NT
OgyKmh9SGxtMv1mMk2gt7UtF+tE4ZFao8FpLvdtzPLPKBAMQKn7OprHdkEAJN70YDC8XYODbO5na
1UFmCQSnCMaM8P5FXfJg46WGfMp+Jve+uQ6I4wJ9ZG+OlnNxebXvtYwE8MT3ooo4HCGYGAGeXa60
iKX9GDaRN754TlzvUsfLXug+OLVscy6W21p/ydWwqhuy6MMiqrui9mDANYMXsFN7iz19IGXLpcgj
ezNPuHXqBUXdH+eR9Rdu4J2+Dh07LWJqJZhPlXbsxycQxFdfs0dUdlgwuUVVwmkhF30p4Oef3AV0
It/cxv3yS7e7S826NtAMWHEhzR9x/ONPTPw+PSceRH6TgWODpz17XHL2JsNAq0DG0/EayTLdTo3R
fSys6JA/KOCGSpOe0iGOxbF0cKnW6CHM8mhi4KMB9cHu4bppFom1J1lV7HjW6j2gA0miBa6fTdUc
eGYXszJzJ41JQEj5UKZJe4RhxyfjFNoHUygwfKJjW2yS15UaySbWLE8NnkjSJTNH49l0p/LZnuL+
VbVOe63zWA+7ZBlfDNoA0O+Qi06dQKdwyvlcKAp1arNkNqQf+B8Qa59xclwzVS7FTjtsgQCwyjgd
ipCepebaNp0VDp3xnfvVyfH68VdxhzsTADR49xJ+mdh2Wd2/hA+62OelLfAVti1cgDRbon5Pu8PI
djWKbti3h3OsYpHdC8QaOxwd1KCjMDpe+w1XZgKeqBCbpOk6g9VM7b61pCcCm7rom5siSGtLj9Mb
w2Nlcwbk3ZPrer/GkCZoVdLaF/C0gknMeJJz03fgMospsLl6hQuDxL72eG7KwYWgNBEiiun+wb/e
rvs6fQKGQ+oWw7qdL39Un7bfc+n+matO7Asl84D9d5LjIyx5llHbDgvomKfMKbUvr6kjKqTW/Dr2
YSKmnkkfL7TjlotpMWyAy/6B3Uu+0uS0Welq25wGzj0Xp37b9pTJ8MNDw0jWez13+frU1XFDtp5g
uR3T0YaFuje3i58dnSrFLNdKhSV2bh94ZcIiwC2OFVsf5vduMGsAQ6SoeFlSc1m8DBarypM7jhm2
DVnxNYVuhVmxT9gJIjDQD5PyiYQYdoS7hxzQHYsKi9BWYCDb41yTrDXTUr7RCkO0F6aM7ZxKyAf1
eHWxZ7Hz1QaVrPMYxglF5LVOMeLpw8OCfRnwinCdYCmjT6bt5W6To9Y3hNTNAxKVOg7gFV4ILbvA
RTAFvrWugtOPFbG862oc93niY7ns+c91vYv/wZ8cAp8qzBOR+C+SG9VhwcC+mulohC3XXnZthiYa
QlBpq8Bya/vO9N6f8wnyGOYrBDxfGfFjJKQIUp/vJVZ3DBrNiFZrZh/0xHSnRLHA54IrwZa6rMMI
2Q8nHd4oy3R0SBb/rBfYlCfYEKnjoy2DFfYPGTKyslbimRtQU9Rl0d3okWJBXEMx2aA55HsWD1YW
FAbGDcz8ifFq5uotmytkyHmGcUPs38K057T/uqQE8wmkFNXdDEZ3fszp2d0MCTYjnp/dVA3eFa+N
uEicukCMgTS2Novf2aFTifPgT2oNRhiVc8IGbHyLTQuUK5w5SDLc4Y7tsgxYQJo8QpVT7niim37Z
pIsqVtqPYZwHPXEvHYPwgWiIRTcPZFJw9VTptADAMK+Np8lIyWmxDAoKitkXq15QEQ56yxag8pPk
0HstaesUwrdddP5OosNgM+XN+8V0hZk96u3XKDHf+VRXBRxv7ibWsoclcpf3yoZfWHcjljZpUqe5
pNXNyHUVeGrGT521d3pIWdpHYJ3XxgvjX4z+AQtwXeeg7xkE4yFR8JesCwZEc04qoJ4wWVzevnx7
ZrnzJBaeRq+ZlDL6ymh882nna6szLSQDpZSRx2Kpy4NsnUQjaIVUY0weSgs2+x3J2E1tZUyR/khr
FKTwxyZz/82L97cnyE+gBjJJr9F5hUOpwG3Z25hAF+rZg95xTe5ODt5P+ISwONOsDk2vWp0zS8Uf
uDivZNCocReuSD85SJ4IedKvYBBiB1bOwE+p18Ieg/bp6D7DBCGxMPfTlfO3fZpIZs5HIucWUSr+
MeMxmHlroAH2VMbYt8w0Tj3O1wOiannIsp6KEJOSPjZ4/o79QM2a08Cqa8bZecKecff8aZfAFd67
usX6u9B/lljbq1bSYllAWWzHAn0rMf2neaRXwZ0oHSnm5ug1dFFhAtM+Ysp8QT5KPeJpEgvkwNb4
qrohaULaRcGGjJBCK+H0e4ZQeSoXrF5UYzaPnpzNg0zHleJAWZxvKmIEls+OJ8vObKf8W+Zr99Ey
650NBRd/rIaGW4zmRAFQi81djh34mJ5GTW/Frc5fDb1rIPcpsD/3JbSVNRLhfdWWcuZgyualPOsw
z59dpNr6hFkAvULJ7qjKegRmKr3oqnoe20cWunURTHUO6SGZy2EMHbEQi92x96s6YjeleZ7k+vJu
Vfs85dM9M3VnZ7bqh1DR1GxnhdsSfYjJr1nogQR6TihWxjB38EjFGNkc0AO7iZvhoUx9foGT7vyZ
er85Reh02BqR/qRXvGoaycN4RkfXsYMloNM3ksB7TCR3YqM9TTHaZIG5J9dz7BZ6AZsoIg6MWiON
4uwt9Ls6czE+5HYB9c1w43ZbNF7JaZuNurnFrEAZ9zyab7zW679MAct7w+VyCuTiTs9orerZXqCP
Z8SwDwaK5KnQ9LeVkB1QL9EFsW76L9ife6I+yYg53Oo7VpR6cxJ66x0ZJkBe5JMbYDdHsDMpablB
VJgLMsltRh46jh4cTqX8UbOUMZ7ZAc8nyCoC65bX9AdsFqPPqgMDU8Y99eCqMboYxgJVunfzj7ks
xHdDmdDdXgrrjWZXtgJtqbyNCRqap0hRHbRlWRWTEYnowS6RBHwAB8AmG1u+ZvzB721RN+Gg7AC1
grbEhaBuyI9oMpYphxA0b/FoOQk3Su8pMLbL6AExQxODpAUiMpvCdJ4IrJSjk29nV3V/vJqtfOe2
yE+8qUJPcMmu+e5qZTonAbgJwO8tebQDCLuW7yBXPHprcTRTK5ulO+BRWKFTb97pxEQOaem713rJ
P6GLx8FCnJhonNueEiGvZbe81KCqTMXKCCgT9TTaIv/2Meqh79Z4scUI7VvYLvvFstA2QpQtSIjE
Gda/6yWq0uK3xAoS+O3Q4sNK/YUQq5aHg4zsgw7fGc9m8R9l57EkOZJl2V8pqfVABgqoQqEt070w
Tpya04gNJIgHOOf4+jnWvanwLImU3mSWVGYGzGCAqr737j23fFu8ZC/j/MGL4l+pxyKAAR83dpdg
TmAMwf5VjfU1FkNpIsJjK1mHEcykpAe7G8ID3RYtDTQMfm3+OnReyqwM/DZ9WBbYBi3TzqLsP9qD
m94uA277lu4znRsGRVVgDi0SskNKlaBxuM1PPWnvD8Qmlzw0M13gvh52senUmfYNpbPO+32Jm/km
BDD0EcMUACYM9Il2sqH8yJzyXs+zOTCVdlBgYUJfplrvWu1/aAK/z4QAceSAsL5nyYHQqhJuAq/x
Tk+cEVC0LrjAvPK9YpLgE0O6ED/TDWqtml4cSt95EWbKSjwtWf1lQp6DfxeSVLTLYu08oix/JMTB
PbVXXELg+Hd+Zak7NIJMMxksk1MrUqD1UfAYMaXcEGzp6A1K+o4kkN41W1iQ80vdd+J76CECdnz8
UX1SivuqF5xvaqjO9qEwjbdRTZnf5yaZNi7OpgtAQ2V2M/+4WLWuO8DJRuR0ZshZvbpK181uGKLx
KR0y525JAh5XN04OOCOzE2dBJiSeg0EceOV1rs7hltER+c6jhSbBq7NuuIxaVd+6JpRfOMd0pzSc
rX01iORsoq7z6HdYcg9kS/ygiR992LNA8E6TPJvb4lZP2e0oh/uSQRJWeoNlfMzi7LIUfbojz+Oa
tYLpaW1Gz4XFaxFeTVjVMafi5S+yADtNkjRTBYI5yvojjsEBOQ3LOo1YNjzs8kwJC9o5q6UogMSO
4tLUE38I7yzp7dm7SNp6N1KtJGvbJuteSR3sxqkgRowED9gchmRDJp/HqIYFSveqXGZYRgykD8Uk
wgBLR+daR4vVHA9YWY+X1qmtiR6MCG7qunD6Q9LxWzwtgIvAcqYelbEEOE1gD6GZA6yNDdmjKFQC
zcRdQpPZK+CRe9EGyHYXxbpQj/DLFKFkdMUHnKGkBnviR8TU8h5AAmHfFbfiV6SX7Nhno7aY7bDc
FTb5INsRJ9y9j4rsDK3K7HgCs4c5Vz8HXH/bQMBCjhQYQ1wFzWrkbUtGzNOzN5CoDn4i+zAKMxme
EcbwHT2kX0kV0hDvRDbuW2UdHJVn2PeKR5faAiU8lgYaOgQ2hFWE5gVUGCMBwRBEeJazd6uam4Jz
6gnUOp5dMoPojlYTKCoGmzske4A0pgKFtzd40+2CX5deUK0CGri0/BAl0jF1fQMpq/DKQ1gyPkA3
7ZrlWXVt5G2bRrdfh8rOM7Ia8jneBBMi2DWOOF46xBH98ApMCbGNLHv7RpOifTJJapkn0ti8rRY1
ONYCfMqWvGjnl8AM/OjJMBhWE9KlzYCw4D1qYe6t0ki6t3UwdySvIfreJSZegj0K96KhB5QP18xB
pvTp1NE/mZy2i58oACd3CxaTdnZR+/mmtabkXUVOunOpIryv1ONjf7SGakx20m6JIoWnhULNY9U+
O3NcP5YNeCrox4H+Cv9e5w8RDUz51CrJXAnIQxk9DmwG5dYEpirugW0ryj5ypPvqNGD+nHaDSix1
baJFN21MlGM1xon7xFwTa4trh367goRCBuGaOiTcxQGGZdo0BEnTGHMIiK6W7AafqEuYdWH5nPEn
NQ8jzQwCfplU0cA45lKndDxQRSLvLQcoWjGZzH4lByzZGTXYSlfL1JxnzxHZ0wS6xdp3sR7tYCWG
uqQfgkqLnKzlW5OTTneWwIu+YVF1dlmhwuUe3WXSbJugDecXjmoY+Omzx8UPX7bqkUNfrveZ9AOs
jT0NpDZX7Z2V2akg6T0dvXd8zWV171ZCLXvGAahbVougN7ieI1gr1YpmUw/5MAX9GVgBZrDYkex4
JSlg1dqaZDbx+nW0qim3bM5eCHYN6eale8SqqL5JmRBrjoxNbdgiyH0NEtHfxQwSs5sQXC1KGoRh
xyVpcnknSnC8t2QlFBeKv1QdKIBGlt10wjccCDCjqyjis69SH24V5Jge9uPIdjHTTmC3NCbPeFul
Q8xAr8tKbFh14neOhy6RinaVv8xN2tdvAO50wi+IPB4swbBvgoTBe034bHAiQ8wWxzzqwumGQfus
yPul3FoD14/eyrwp9WYMeiwsAzf+Jo+VHE9ozooWkpzrH5CAtc4r9l4yTSXRoXuPs/GPhISOV4Yh
tfoRTzK+GVXHCVUxQ90Cb0lPMGy6+2wUxcG+mklKmzSqlVXRYqeh4V2l/UByXumopQRRFjoMvpac
WMdHD/Uxaxjp0m5uSaJcyra4lrt5j4fJa4N4/DVheC43hYp0vUOAM3XfM2sw4feElPPxZDujk95k
ne6Pg0fHlCShJrt60ccGTbIVBqcKxZF9QZo9XTAkAgNs2oF8bC9fgNoThBNR/dwhXnKQv8UsF5Mb
I/9alOzjmwIPXHJn5w75jeHsJCcXyXgFnSaSTMmolYeMBiIZDofCThD6ijpMUcm44SUcDMkEKmvw
2/d5Rkpkl8w3FiLujoGzit+spaDTLgvSke9rN7AQwLpAtDzSvvVtMi3+W9+jHV5ZE6HxAS3417qq
1KaYAvvil1VxVLHXfQsd42n4Jo4SiCvxhZ3NAmU2juHbQr2bh6In0ZWOB/3ipIz3NMWI5xuH0I72
jovBgYUduwErDskuXROg2UbPXH51vbB3OSkkA6a/iVn9sQrt8QcBUf37ktLRjLC8Zf20hRxOP7QJ
4d5cZRciqI5BWztIurJ2QRFu13Z5SsByAFhNw55mG0Ev+cTYBaY0yCCs8u7iLN9Fr7rxlfSJsN0l
U5lcZR5RTIZHPcV+sm9GW942lOLLxRXI4FIIR7pY4btR+P7J5SHaaKjqh2gmiwEdGaF9K9FbJP8U
BU2g7cCslh4svf3u3FpdL2lohtq/s6HyB4AlYudLSTEDaRGendhHJGudanraExpTx3oBqgaLgLCO
3of3euUpR+tGMK6mjGsdILInP0WkX9NCSgjUzpIQWYEdlNdwa1HAwXNhBiNTYOueuqZ+Tmv4Cuoq
8H2t+sY1vwbMwf09ftMSnrwaMLtYDDeRwtyJubVpZ5a2ztTJJ8t1VwaoJtdND73qJh57ZyBTwS2i
Y+VzQjj0zPm3KBa7F7eJAaNVYUnxehXaHLWE2IBiF8APQVb6B8f/dkv2G6KiELjmg3EYXZ4rgXTv
0nlXhWE3lw5c0obRJto+koDuepH5eK5jHOCkZRE1RYbAlDtuiftuMKiXs6I+DuIqDLSvSppdUpno
FwkZwr+jXenld8gtJSpQI/waM7Cg804rMlEaM1cysvXoyO7EzmXmqe9dE0ZMVhhXbNwF1uqGQ2o6
30wdG+yDXTZ0vRAa1Wedj+Ur/o6Jo1JhtW+Z7dTbNM4r8c65LT/GnE6YPKvQA/qCWLt9qbCWRwxe
XG9jN0wk904YQOHyIv+Y5E3wU4Pqp4feV2cw2cGJ0ObxRscih5TDJ5AkGrdug7yzw/aRMN+DFKqQ
E7QUYgy7+BtQPDfK4AXoAXk8pWO0Q0zfThsZKcCAaKgk8jFXMoDFrRhtQ4FR+FzkJromXnT94p89
6cDgGnu8Kx3PAua3UvXZvoU+wJCo0PaLX1zBzUCwaC06S5xvU6aU+drUM7h8HJfUcRmryjoZap2R
Vte464iz82vca3PP12Suh3K3v8pM5+heM9xyVk7vdtGeg3eLiJjQDXXfoNM9Wj6DWYzmE5pDkKdo
3cJa2Yws3PnVFdJ7daJBPKZ9yth8vCYS3PqN23S3NlknxW1HCyb4kTPhY+VwNOspPDqCrQ6UmHQc
6TWR0hTqOLPijcFGGWZsEzy/B2uMXbYcRCnP4ZTrG6270UpWhNdY2e1sU/NAp4oAw0+s+9WqzS39
zslUWI+2zZj03YYoukfqlL32GOrGH4hyIZ+xn7vRu+44nuzRsVfjpUjmiPiXSaPl8eZq3jQVYSCk
3mqJR0eXjy6g2hlnNbXrxiNBh5+txF5xXvJkQP91Zba+9VaTbCmKqwvPRDDc4NRznskeIYHcpmg4
xkxXNTNtFb5jm+rmDQo5w6vFTx6cAziSODmregsGpCcYabT02m2nQjJlclTk3amBAukEhjFXywqc
yoweqg7jK0DCxfv/QmMjRK7t0o+fA4MB1o7yn57w+WMdRJBb5lmji+aLI/QhmB1zBH3fMeLnNdna
c1+HZ3einl6n6Ozz+6T2YD/QyuLsm421B+6wcxjjOXYK56PUXmuh8FJK46nzHTy4ukWTC/3SeFty
HLzpqwFPemcJfj1nQ+d4fO2LznKLDclX7TusbDLD64qDiIunoj2HXa1PNAiiZI0S4tos8CQPnExk
gyNRwJz0V8KXTnxU0hPmWCSxTteOxY6xogeLHDHS3rjF3rXc0AJe3sNW2M2+n2uP1kszEwbUL0RZ
4U0b14j35E0BMA/On4qKZJOSG7pg4A1a6xW1Z3D0daNZDMFWuZfSKerpMcbvWSbrDDoRPrG0Dn21
E52omsc8mkdGF5BQMREoJKg8BPUAhsQdjvRjhxsEWQ6RyTNsEUupGw3/xWyQKisIFUnZiq81aHlv
0zecmtcJbJIZuYqITQaCShfjSZjrjKqMHFXVmxK6iKGM1qOa+00y8kwy/SJ3OiOFm9eB+muHKTDc
hFOvvie47m99ntIDwdy6I9hvKaeLtGz6wfUYAELvcKAAFM4Sib2+oSHvuWZqNmqGK5c1NZpaVNXj
d4ZEUfTDr8gbvsUlnWE8dUgH3Dk0MgNUmEmbdo+R7Bmmu51fZHvYP0Jd6JFDrx+1W+yjOrDoCdRB
jjWOCLtqwCx/8GzcpdukTMozAoJsO9S2PoQTstNNXtJ/6icFc0oXkb4yJ0Nu89LcEkTMWTpUY9tu
Eda5O1rpI5orJoE1XJykz5+7yU/Tm9T2xxKB+2L/NFEtftKogehbWq4R/OfAB7/WvDBqszSAbMKp
Axe+ir2c0XKXyRecnHKDZaIHJ1ZYZxvDM4c6eoOltakyXxQw4bIMEkgAcgEdj1ME35apHbcDlI5e
giMLF8idXWE5pzqU9tWnyHy7x4724mVW5X2z26i5RRC+AF2qyj3yBNJPGCMlLrqfud9BGZsY9pc9
fRtogTLifiROvwUx2FDVVG23UzUSdbqW/njhBJeUL7DbUB2wyw4a72DHqaZSM7tAPfievy4k2s25
nNCVQ/wP1yXpmWiYK2tOHwmOXvz90HNUO7adDNTBL0NRPWdXZxGtdxAy36ZhnmACFpCmkqtyuqpO
C4gy7ODadnpqgiWMH1GFN/IRgNaIH0wOPsW4iSxYNQRaV+N4gqsYNaTzFRx7nmHHUUdtHO8KwiyN
pbbKi3tmrQu7Y0tZUyXRg98RQrjqB7SEKRLrtMQ3ZzOCIiqESMp2W+mx+5DZdQ6e0J45NdqHc0NJ
SuyV09UvZRyafayEW+9CR0Q+Qi4ln/OpNU9dn3bPojHRxwRUwf6qgDNcUe+++InscERlnqrhgUN7
BJIkmhAkpKoe2cgj8D4Nf0prShqnVhdGz1Y/W19oEs0XEyYyIGjCh28Ltg/y100AT+4xoFj/qG1D
s4i1wHsGh00aUpaO/XyfAUa/rUzHlwea4JK4Koc83Mqqlg5ZqDX5T70Xlc02FxhD11Jk89lKGC+S
QiqG5ylqom8GBZbYoXGP8ge/sjGUBAZX1pbeMauaPXGOCFEfP4OntNRpln4/ce7JAHPDtVJlAeo7
JSCFyQezOrs35havS1UR7FoTGpR7tMrOORLcjGhVYjZxnURSbHtyO85OxQAagBsZ28zy2Pe2yAGD
6QFTkHnHCZK9MJIeh23D9Pqocw/GP0Cgy+IwejlRknr5KWTy+T2ym+HVtwf/FkeDNdPC8GeysB0g
oSYUY/eVVMt6rM5LTU+oRETFXnUXD0z+SAu2quELITcIVBDxLIzMwAwGWC6NjXgMzO1Cg4xlHcK5
jyBGllZ9nkjPLdcM5hkFRX07MhckqIo4X+V7DbRh9HnT3SDMcD/Unb5z4jJ/8mAZBvfWlJJP6wTD
RGpypTsjNoWoWs59QWXKrQP1MgK1X8eHuK/UayTJqjsypNftc8vpBdN55kRiY8iQ0ZTSFfTcFT7I
EcSMBapfEC14CBoZf1eRqF+UbADcJIP9I0syc0IGU//qYru7SWJfnqssDLO9YwYCkgzmCNp1Yx7/
zOf2im11l3AgcMfy7nTAcOuujYLIUBtyJD7Pym6cGzTPbX1wB74xii3IRiYqMGmVkx/X0JAdz/0q
h846YrJvx1c8acam7U5BCsS9wXX8Ufps/ve5zOn1MpVYSvNTyVYmt9nYJ3SYHPBeBAmwpSC0C9yJ
/UWw928K4oPFygAeOwzDEg+3lB2oqfHHUyJMSQLCkCDTaiE4eOGkefS8BE3sOFeGnPN5CC8NRrN+
288iBSW+RK57j9jF6pGkcuQ/TURmcI05wSwTuP54N7A9PDp6me+JD/aqB/KGsi9FEdJSHU3oQXyI
qxgD2vW3A1CLUqnAybxpsb9YF+kAvCgOIiQ4BLT73Jjq0ZIGDLKVKMB5q4E1xymvscAJ+HkVGZAe
OlAlqlQ9UiWsGJyOFvSOSk2wvfi8pwDSKfENqurz4c1iIhi5a9VV2MNoR8VTeKDXDC7acZfr5FcS
cnpj16w+SBhpyNFGmqPXEKhchbu8XJoNc3U84LRSJv0iiUSDCI50JLmRptVdDC8Q6Ey1YssyzY1i
5PTmBRMojw5GREanpAwp8vOZmNQEpgPYiEmWeJwBwFNZKpWSFtJhxxRved50YFvmIQrtW8rIDule
hluTIbpbyhSPBMYRpHK+XCy68ThjmVvRGzpy3p24eW3pHXJR4NQIm8kiEM9XR9fTaQs+hFMJNFjA
J97T1XZcfYDKzffhqKq9W1Nyf2h1fUh6AjqO2jhMJocqzn9MieskFPdi2QxEnesNOd48jWNf02iN
euLXvi8jDtZDVlJ+3MWWrsp7x7H6etcgDQvXYihkdrTayfawX8tC3aZhimCSND6MJ2T2HCaef7CY
7ujZHxJJfrbHycaymVDan70xhKIbp1l9D7aarTxIq+m2ZGJgm1XThbX3nGG4lE+4F/IsXCF+srZI
25ARVpCsEPyZ8Y1JICyG2NjI5OkYhWg5Ksu5zTh6vwjOIPnjkhTxk0fHltqNvvEPgjo42vkybB5F
2yTlhmwF/1zwXn/B7rjATMa/u6Ugo1nELFNM6UpRekyQ1MvcO8dlyD+Acg9bkNQFH1BnazXVHeO1
GPZptLi19+oJPR9AE0jcsgUhhTTz3FWvEwi/RVofW7dKrfuWGggJh3DVdF+ynjIRZaSQL5up1aGH
6sW4zzEoQBRRsSmyU8zsfG0QJvfVZswTp7lFTRvnX4oI9exX6XlDT4ghove1F7TduE5j2woeIguD
EJN1yQkBP2zpeO8lSA9trUL4Y84bJiCGZIi6THpEfFTdOpMEasOsQX0zJMQFWJJIPibkh9XI21sL
zYucKofm/a0lgjT4MCV9K1hlLMpgdb9W/KLegdeq6UguyG1R37otScivg6IBvkt6pxKYMG2tt4yj
cM6F3bhscSGQPayZQ4F76eSib/wZ8gF4ikXfFmSsaMZAM60Ps83o5zC/AWz5TL8rQr/GHJRDiI8l
HyeUSxFVYoLQaX9KfCRDRxa0xbsQ512HwFGsoOXMXDFHzIjtc++zxS3WVSCQNHJgjAr/paVLRaVe
5Xr6SfscGSuV54xqgXZjldKGJBJrGj5cwzdcCxnTozBT3z6nWVTIdU436H1mLWYcanlRzglsnp5b
DtcP2TJYvFlR/QZHRx7qSvTLTa0GytIY3OvOA7sQvkhhTzQzFpF6P6kxJOY1xlvOUxbV/ttCREQY
7hxnAeIxsfqD/dAihYslg+S5KMswuO/x6O+IzACY3qbLUy+g710zmoewf5FTJqKtGWbYqUSW1UX3
yLaTIHjO86J8c+qQ1xMXTPSFJcZ/b+dR03DJFqJoySGXD8JSxsaMUA8DHbVsQTCRS/k4Ux/Yx45o
jK+l3/vxGwIjCGaTalISpP3AvQxl4OATqlNKomiU7w5B9Sd8yHhqOa+q8LmD1+U/Ek5KtcWbY77N
wzTsjSswKU9Vfm7EVXJPkzR74wA7H2j/4qL0Xa/bEtYMKhGwfwcJDNnAfJuruXnDKBFPT6mfjXOz
KgeHf/PaIaXpyNH2R8cs+6rc90i9glEDOamvMNYVeaO3CxUzhpeQWnC9dMaNPwKAkzfTTFLjSSSm
ZFaXdl61d/qFAyhUvmofxX3CUKap4bs4HFqx0TL1Isd38uS6GFv/jnhojtw4QJjspmXuf2HkXD32
0hkgbKh8aIctt9+ybwqjx+aLgO9jvYyYxK31guNrXbFIy6PQooH/VWprII/BHaKfmvNpdmwGeBEO
eRj6hmb20BxcDMrDBshcjjbKtGl17xt/xA1HpWWpX/SfFMZuC9JCdcnQTJdboTV+RLCYELKxF4+M
V5WVhQ+uBd3NjieyHrbW0tb+JUwaLKWcYYI1I07AH6C7wFbFeOasLZ9PV7fVaJfoj31WZvIUoBOW
AWX9JliU/2NhpERUM2/BSwh2A51FCncZP4VFcCanQidbt0s+mg01keN+NwUG3jXsZKbEcH/smcMw
2nxmTRAMgAvhBKRdwIjsye0sYipqpqBwHz3GlKOTbxWYrp6ZkqYOAMaF5sSJroxabXdYUejshrvR
xaQ9ADB11y7TuGc08na6SzidXCfk9ux/KwDOgrWKnLrYMZQOMLASBXuaxrJ4ybumYeCR9HOIsvKK
7aS6RdG3izig4vDtgaqA1Auzrz0r2HTvp8ZJzyLp467d2XOlrbcK7Jb+UvUGLmMXsu+coG6hzqsF
/5smHu3TZwgHGQdjDs/3ztTb6bKSLjKuD9v2Eu4bC4sBSAyXbTkg5+98QCz8xO8VAOzlDbeAF0LS
SfKofypJDXxidjuFRCj44S8A2336WNe+BO+NUmGfWdxDTsUavRNhnsp8Je9JkEHgxvO3uSPfOMpC
pqzYQt2VP4dosLUdUkIwoLhyk8Iwua36sPzIAt/QABCKv2I38HaeP9Bruo6/5xPybtW8NfEUfDDC
88tvIxsFoZHoujkeWUHTPBegGSDH0wO8BKqmNZACCGL/cPzlW2pFFaY4DnYY+8gkJ7OmYtFRPbLU
W2+yx0O22NW5icage0bsM7mXKySg2XdOB7JgU/X1TJpIH7COyAjH/BNxRXn0xIjJ4Zp2iufUtUir
2RNW4X2QTEQhmvhdxGgp6Xe18fV9LYf06Oi03tYisb9rbH146VHmI0cj16a+8RaHnCraYgi0Fl7J
HT4F20ZEFS97URYUQT3vhj+5Fu0dGdBSoeEEUMNWy2NjIbPayFyN70WYT2afElw5w24KDJkJbkI3
Yg2SvSCKkMUDPAMU/8CZlveCIRhCUVEsyYwNgr19zUzKu8IvOWGsBkf51TMDOn85hhhAU4qe2Qe5
xrpYHyI1NIyO5uqWcWTRYMlRhfujj7zqxbd6IQH3zKNaEN5Y/IddMQ8PXtH0N4h49IHEHAvvTuog
uChGUASz0eba8i9AvJpiWN7croqBWNnT+Gbjh1Z0mLCH2kPOIxxzX+WBw1JIKGFhnhgwcY9zy08s
FjKjsHeSy6Xw5OaJKJ9CU+UE7rHEIZXsS87XAWyUEwpUuoshhOxsy3FrQYdhZOWuU1S4xb7smYKG
aJAlfHT0hYfcm1TKez806gvqyjLp6DYkNX2BZUE46R4kdgOukMx25D+igI1vlzbPSsAG/mA9DIs/
EmhWG8++n2rR2SfWMkyEVGHN14bsm4fUtqrgVVe9pa7ICac5RoHj7GqMGCciduc7KWdmslbs3c6U
Vu374DGDXdOJc37SZSnjF9IYlpfa0pzaqAX1uvS5rY+kI8YvLVOcNTrYSv1k9rBUJ7IzzTnvydVZ
wzw1zKESgoiwEpNscAa5nz6wL2BNoiRwrW2sa8P0OsnxNe7aXC9YWMaYV3Q61SDzgABLOr8k35GJ
SpK08Ah3AIVqxmQtMk4PDkKXAQflIe1sTyebkPeTo26uev2UjFSWm7ZfRqp7d7YeKn+28Bnn14b2
zYKcPNyPCU4dYpSMGr4KsIvp89xOaQiCzm5pS6jRYJPBaEU3OYQ1Ne2sgaxNe+0SZ5Bbq15WzGFq
nywQYPaVE8zDBTNAuNS/tN30A7bFoZqxUWKL6ib6liW6tWLeDHVUdPYTvNyE/O/AYrTfPscuqLzX
zi+H6RahjlWFPw2H7STYMT/jBUPzPSGX3/s9emMS1nIsvXfUegsxHFLbJswAWQCCOJAngvVBzVSf
d/T0/WXTl075NW5EOewTadUMkETtyn6fsJH12PUmDELFWudION0D46Io+hINkhXrMJMdOlc7UaCP
U92vf/7j//7X//sx/Uf4UT6U2UyU0T/AXz0gAuna//ynEP/8B8v69f8+/vzPf1KGQKlUGqILpzaj
6HDxz398u8RkvPFv/x83DfMO91X1LfC6ut5Q+Yz7zM7Em+dQT+D2w6eNcZ5Q7tY2M9VL4zO5n1Lm
WjHypD9/Gv37h3E0TW6yIgyeTs9cJ6i/fximd7M3su9/SQVyj42QlXkXeFq6rTPkc74nSAU7cJ1G
HCn+l1fGlK+UY2vXc6H2u/L3KzuSGZAVWeMbZ8V03+QzsSwe4jitvfAGc+QPEQC4+vM1hfn967oA
51xfSHrmMOA04e6/XxTZFK0kjd6bAJCxvfXd3gMc2UmVr5jHMnpajbw2LM1Vq8SDcvCdAsJXJmN3
djVtoYpp6obU19I+eLRpE5pYTc+hgIDNqz7RIu46nZJqeBpFH/inMKewufnzl/j0k7m2cUEK+8pI
R6K0Mv7v38HhBi0qHOzLrMWAPKmavkLPG7atY4PqcjnUvM+OEx7/fNXrn/ovT60rHFsQsEIXkwdF
CXl9qv/lqS2XNo1U4JVPoB4JsagKP78ZUpyF2IiXbk07WDNfJnH2GPmkc/zNY6r+zdVdqSVPq8Pf
bOf3q/doZZu2tcunoBy7S5q76ilsrzJd+Ih/c6nrE//5i7q+clyEeZ6R8voI/csXbR3XYiAgy6e2
o7IsEH6sMRM1uz41067Rtv/y5xv7+ecUjuSBRG/oK55Lx/70cyqAPfWE/eFC6iS+hchcxyz0MQDL
xcWBhj9zI4/j8Z+v+tcbylUVDXwpHA7hyv79W9Lj4IsyfLuUKUf01WJ536OWDjZTM2v58b++Fo8p
nTFfCbinn9cYns3apsUWXBiduy8cFOGWYEeLr90o3HR/vti/uZ3SlUL7jpAMWvWnJ0ViAvdoXV+D
ga52fuh13+arGwcUkIN/jWKdWMksFvP2z9cVf31uJBf2PX5F1lHjXj/Yvzw3ykI86pgsuKC+OlWW
22S7xoXFG9JrIWK7BVEfj0vzLffEm7xm9KzTtiNnIIBY0bDaehgfRuo5A//lAWTJszGD/JuX+N98
Ro+Cky60R9PRtj99xjqqwrEFXnGZJckkqyj3aMvhl5bnoiX3Mc7K+u3Pt+XzgsvTrR3WKZ4zbglL
yO93JaJaXvzIkheHdxthIP6BjqYA+mgPgrMLReogPYvpPfaTbhcTkLv+8wf4Nw8666Xgc9DdEp77
6UFPB4FNpA/1xesn55jJlk5SlQWIcYf+by71eWdnjZRXSRDrLII2cBnu7182TKag9/PKuwC0M5sK
X+0O+T01IeP8fZFU54qT3wr/q7sRIoCyUZaIA5olP/z5O/91rVZGGMWHsfnmtvq0y3WEuaDjn9TF
Go0D73byxbHKsnfc9Jz0S1CsQ2bPGzyy8d9c+a8/N9uSz0V9ny2d2/D7HTDL2BhVSXlB8sEE1FKT
3kz0n3b+kqobhlL3GVqjXdB7V3GIX53//MX/+mMrtie2RiE4UqC2+P3y7FA+noFWXJyEk6xIxnIC
+hQtGzduh+9/vtZf3yVPa5ugOunw2jNq+/1aBE6Tu9H6wcVGzrizW3Mt6CK1RyLdrQt7SvZ/vp74
y6+q0Va6mkUGR7INSur3C+YoLgbfzpnyhZaozoQbJu5hYOJJazgOVLPzutE+5sTcAJGaQ2Lu9OK5
x5lQu+WhBTn5vURs764K2bo3aknH91ixi4M0ajCeV1WU3JlImfs/f+xPt8nzELXzQmjP5q+uMJ+e
xaGde6ixojg7S7EcgIY1h9LKxYaJXHYJI/vvXsK/Xs+1HY/fBXavoW376Xo2uiMy0dOaEaUhprYY
ca9DEg2A/TO1ADHu7/78Bf97CfuXAwPfENGS7WuQXj5LgPm0qA6IJkpUTPWZYXL3YqSV76V0irUX
2dMxdhf33RplShjchCakyrt0vzC+3tgUMVvlONPf7OyfV6H/+TyaYwNPJXBD8+kdFBlQld6BqYRo
psgjgj0b9+eYVEH0K6iYwx2baLqCfuws2ReoZiANg0d9kqQU+SeXyNOXv7lBnwqe//5A6JB812VN
ZLTy6a1kXifQTHb8JGGeDWuo0CgVJGFNPKEqse/JkERJTHcWohFxjbO7U71l/8oqJ442Qy4ZN/75
E/2bZ0RoY4zybce/Pi6/v0nGtkZO/lOHIsDLdiYR8xOAqXlP88H9sAVdoz9f79Obe70BbArCeB5y
Z8d2Pj2TaU8GTk+v41yDjYYdDMppvHVSjwl37SLMP/h14013De3tZyI2h+ZvHlHnujR8ekQ5zLL1
c/8FB7FPh/e2z4iNaaP2HE3ZfOzIqYMOak+vJm7uOPFLWFrR/TW89md+HdhQA7tsTjU9c4/01AN5
SRDGGe5MK40QCjKw8H+FA5Sl0BuTVRB58dPsan2I3Qw5SE6bEd3stz/fxM8/mk/dzA8GEVKyx/x/
zs5jV24k26JfRIA+yGl68hp5qaQJUaVS0XvPr38r9CZKZiKJ290CeqCuioxgxLH77E199fqjtSaE
hqTumVfx05G8sS0YbET8Dh8o9hqaBR8fr7fyJbbj2KZrMR+t6nTEXW31rCO9iQSE4IrnOO6gMulJ
BXqi2ViHDLztsnzGg2/cS/mv/PMzOQ4pKX7bYJ+aqtmrl2szoEDB3+l8s1Ori6Dsje7HDGlRZ7Z7
26qnI4SL5cblWLls9ukIi2RAs3VL0jmuLieSeXMO5hNRAkc4tA9zRtSsd3ZGz+RSq1Uzn2D9UhRv
arWqo2sPuGGf9LR/NjZv3P4QV4V3RMehWg6hw+oDFyr4nobBLx95H3V8ptkWdR9zMOU57tvu27/M
XrOZ7e2p+h2MEKaeHLK1bpo/iyG22ueOrqv6lfKuRZUEKmE1/j4aUjIHRC+0m68JSL/0Yw0tR3BQ
aa65P1sT9s2jBm4fwxP1jfqxgrk1Io2twcvBagGTPdjoLiJMq+YYteh4rDTVa+EHQt0nNycap3NS
KjIRjdXYH/u8HxBxjIHY7xmWUsLPxgg785cEgH32nvgaTsJpnKZe3yEiATf34zt780ZI0F3LMOCr
IafTbXnEf+QgOpg9NBHAKdltQYc0DUZ7R4sRShx9qf6lsOJsfDR5Oa5vLAvyQjT+OHw5aXj+WDBt
md9Gjyz31XHqPkCYW31CGDXcWOXGpfHEWIbcWudR4GlX+6qgcEkAnec+gA20nKkceo1poNZiDgaS
z5XuKTlEi4iAR8w+oVmSVXm7F9GcbgSYa0vODyGvtMDIaJRgXHNlFKbUgPQSiQA/dM3xi1ln8alA
m9ovUOMbYJmXPJBxWfmkvPXGIdx5HjqlKZtygSC5WB+1BjtfWcUauiGMF+7toojf5XAZHUd5CycG
OzwwPwKxSESIM0oy7x9frTtfmqTG4F4R1pvGbxfzx5eO8lZf5hw0ZVhowF7BhOb/KnEev/0G6wDb
VNwkOF7VXsUKw1j2AjVyvvTCeCL0ppP9YjjBbJ3CZAy/AedHAeDxzu48Gr6ogCuRmAnymNXlStpo
qqI8ivzWRBbHHNonJgiB1fegyywdTYzHy927zHAwayoocP5wna/fTKOmc0dLLPJHO8ONTmmDfQsw
HtOUnqB6QColq+DZmJPqOQxoEcxOp71Tm/rn4x9yExVwmSmRU3cStiwDr8OSwZxAEDRh7kOjqqOv
PonJ8RnWmdK/TARLl12NbpXxY2pB7u3JoPT4YJdUjHeLYynhv6mY1Opd0OtQrkLX0iy2sqO9YRmH
RnND3diVxJKJn8TLWL0uwJKGd7UmGPd3VYiO2n0e9K5xKQuzAYUDrBaCzscbvPHgOFODUjuhJ6Gw
Ya5Sf5giEZHWqcY4INZ/ScbYczcMULwCHkIA8PFi6/oPfpTT5I8FjpjKyjrxANlQODFOAua8zChO
EdxCP5nzhCo7dWb7glETpKSIcC4nHexALdW5hs8VkjzZM/9o8UkHEBPshdPGL6hma9UJIV/9Z0IM
q21cwTs3npyMurvghdmUAVc3cC5VBnvb2IcPczEAa6NXa4ai/WItulO+dHQ2/nt8Onfsps2pcCyk
gIa+vvOTnejU25XUH2d3OKAtZAGLFbGfYMZOlaG3z60RonVYhcmXxyvfXAJEwQ24VDHbOCg6L9d7
bTMNZaY65h7aSM0yyqOHOejPPn7KgXq/PF7sjpEkwLdIvhjzMyivXi9mWEwEaFWNlJ7hTF7HkOVe
m9P/wQlhp2gfCVO3SaxW0fyIysMQM/Xst0tKSROUMwBSVVMQ8oRYCTaFHtWhGTBckOXHxxu89x0J
zVRbxV7KivX1BhfAOW5nlomPolBGDU8vzx28w4fIYfm8ZXKVGSlzH+rLeH688m1sTN9B2mkuLP5B
Wz1mgOzG2Ltp6neOWYp3kUIN6IgySvRJD3U6uxNyjehblFPw9qsrYynp78nyGd653nJTmcbcKEHi
V2i8HNOxUnYzkPbnaUrsXxM6dMhhhCWDLRRcqw2ff3N5ZbWcCr1Kt5CqmiE/xx9OF/x4GDv9ovs2
k3T7kv/Xh0UP4ANM1Hwjvbo5XzIcWpIavUA2yRO9XsoC2FFQJNJ9NJ11xvAQdhLgzneh3U7HGf49
+r5q/lZDxKHKVfFCgPyJW68XbTIw+7NqCD+DwOOJNAsqK4SBdsXSxeeOBsjGed76XlwCiY7tUERT
bVzD9YK6yBHQSXMLl8f8AOORKIgnyX+1jRYBEibzrohzdl8VMLhHjHsw7qifygnimjfeZumaNEHt
gU4B12p1qUw7Sc0gDEy/7Wr33HbAO+GmKA5mI4wdcF31c8GQ2sbubx6vXBQ/Jd8PS7qr044DeDEn
NTD8rE3sCARvv4CYGYnXdy6huw/LIZTUwsrFpQG/+tbIjtXpVxJp6IQ/2OLrozdVrcG6Jxa0S3Tj
vzUCBQEoQMryFWBWClFG2DJw8PZjpglkYyPp5FGfu15zUdBxzMOBYA7pMKZS6uQYKKX7zkHx5BxK
vjdQsXmycavvvFpXRpK0u0xd4+uuVtXocoxhZ/qzmhsqlFRtC7tTGFCR1SLAtI/3KK/KVQomzxVO
SJ4Qzhz3c71anok+UZTC9M0Ky9BFotjTuddOcTT/bcBo6D9e7t7myAMIFwk8cOirm9szzhbDAGXA
GjHn+06PEctTAbUUUBRspBz37qusrRo64TKR8iowr7V6XEy6LH7WIxWhGr17UaDsPhWiMLwO3PuX
Lta0A+VL2BEf71K7u00H60TORcK5bmQ08B9AIhu5vgH7eu4AcV6qcg89ztTsamZLgqMbg0U7oreh
IrCLgK+JVETozi71r86wIeoPGNvf8c8mEGXCtTerp6WAeOILEItA38AE3LsEAjIFrBs1Vsz49SUI
uiAIm5iJ4MUBiTiAAIUuQ+SXIiGlmaNU2Tifm0CHSyfhE1w40iZXrHKYBSR+Vc8hDON51/2LqGNz
Zio1f338Fe59BMdWNccGq8hNWF1ts3OmWlUb0+/KuvuEylL+1HVQPMXtYm7YxtulqF5oBkVKQngC
nNWGkCewFKgpBAHqoO6DqNOPfW1C+BwPxoYhlNf2+sHKQonK6LGj2bfAlzS02oaRQAF+3wFzFcKF
LPS4+wpKfDgFROBH4PTBYTYqhmRUmFkeH+qto2d5QYMc7BHQ5N83/4+YwoBxCeKJwvXnyFmes8p8
SSvYbimxBcjRgz3UI2gEHq95+5JZE3iR4I4SGTursBFGRkQBZ0laQanuo7pMcJmJ0UCkURSvVonW
cjsOTGGXys/HC9/eUxk7cXNkR1KCja7fReuMVV0DCfLtJLfNl8psYUmHM7lOvz5e6N79kdm8TKoo
I6zxFINiDfVsYC8iSCJ89Lur59iOvjQqR/t4pXvXh2M0ZdWWD7jOM9OoU+NZDx2/ihoFGJvdIUkZ
N8mTNo7wxqVFPXxIM5F/H3s1+WXhGz88/gH3zlQGERRobJ0kYOUByF0rRcln24c+ankXwBGImhH5
/tttDPka4aHDS6Fbs0YcDYkwFQFxgm9FSTJAb9rVzjmlvPhmK8M6+E8weRSdaZJc3xHKt4uzVAJ1
S7CmP4S5FE/MEzXkcOq/j0/uzjMg2HVsHfSf/I+8RH88PWFGJiBq1/KnalaOgarlJ2rc034YahS2
AaARYyO9bNEq3fhm91Ym9MPk2MLg48m//2Nl+jwSI47NYW48/w5vUnJwi45RD/wpvLWJyM9w+/UH
gGVbzac7L4PaJO0vGpIgMNYvo4wHhkqjXviRWzCLpdDdmrssPfSjE58fn++tFyTccpn0xNioFFRW
/iJKlOH38KXPADFtrGCOx0tuUlShTgzhioJc4OMF79hStuXQIMLv8t/1sSowU1VVgnnRQgiVB8vr
LReCk9hARnEsm4OA++Pxkvf2KDAyGleVW2QZ11+SvGGsIWczfHeAaDsERftk6gwwqKI0IZpJ3Q1z
c+/zgXOgTGmTg4KhuV4PWuxFnY3a8A1TB2LAL4KJbEGVZHTebqvpypLsGlSkbssacTdPdaUOhr+U
lvtNG6Lh4FhTufHa770E+D4sikKYFLHusemtBhMgFCx+VUOhXLu58hVBgOIQDiUId6vV2z10jD9i
EbwRt4lhoQ5hCMcB7GcC91vFaHDYp6j0EahrgH+LHbOw9te2dL/pGkBrc2I4opFp2Zuvi044CGem
TBIMWxrzPx9+2YmoGlJqoBSszl2YhgfTLYPPPcwkh5oBzXgjMrxzP3UoEancu3xIwEfXC0JRwBT3
SJI5dK2JyHU8eHqhBx7qRLTarfbL4/3doC/kqcL2SkIJGzCQv9V7UJNmtmK3N3yYfbq9FSbw3IA3
PMTjyGzCRGywG2ID1o3BFKQKQ/NSykmfkd4v/A5RO24c+B33rFNgoEmE8+J5rr7yhNriXNqj4aNr
29I1dxB434FJYU7VRhzy0oxudWoZZrjUwLE+OnaSnR4fyZ0XS84pkSiQ54Cqk1/oj09uBosTxH2j
o4czBueYbro/1U17jOoy3NjsHftnaKBXaTk6AF/0leuEQ9CApbTX/SR31CcmTaBF7Xv7a5ks8a9Z
JPNLZwzqhpW/c8IgxwEAkBFIq7syup1riUFMlukXKmy+0Iq7/YI4BEQuu6xGVnY3wCv4GnZw3+wh
aBdPwhyjfmPn8t2sgnj8KTgei34Yb3n1meGfTGDuIwGakVz8Hrdj8GEZIn15+2sCN2NRbpVtephm
rr9lmY3Q8JWa4WuBoO/SQ2paVq3OeD5jeUZBp/ftd8fF+oJU4Wtiqq7XQ6Z4REGW7lejaPm/k2La
PiLyymvJ/MGG77xzTWWjX5fZPaHkGhkKhV+oNGZm+iqV2z2MrxPqlR0kyqEeQWD+eF93rBLBBxAc
mYKAoJef84834abJMhgVXjMHrf7ZHcjqdgwBIrVkIOSA1qvrBBtL3tkfl5Mci0eIT1tfU8ZiEtyZ
o/sMcKnPTWlVFPtaKPxsOE4f7+7Oi6CUaVGd/v/Ww+qWtDHKbkESoPWkSYyOBf3GuAuRBj8wPsec
tzFM3xVjtE8jxAakmLP18fEPuGMHGJRzaLbxGoBgrozwHGeiiIOK+cpoXBRm5A0JfYP5Bu4NfdIg
KQK5k+6ZznLqjRdyp6SLtWXOCeQ1SREZ7fWnZZC5busyygiDLDEzKxjANqfaSDAtCGij4KU4kPTF
Ufo66lqyHxz0vJ0lcn6ZnbCPj8/hjlWglUqKC9SZi/17/OSPa5ZOikpWraZPi5Jqv7gZ+b7KEuvt
wfyfq6wrqQN0RD0U+emTpSbBQXcnE+0PqKE7Jy+/Csv9uMRV4/dxsQXmvveZcSyCl0SHi1mQ66M2
C4CcLpPrTyNzYebT3MDl8NkNLe0TTcvsRzepcAEKLRPTRtB25y3J5g/lEhJ5CLdWfibpFN2GnTJ5
ggeiuThFq5+TREO4Ioy3/PfvRtLKsjvO70jXEcwIrQOYbuTvDOQunkSTmSiqgGpFuifOc0Qu+qrv
Kg8Jvz44hWhFIu47FWC9L3XN1PGCfjRjRRvu/NZ0gZuk+yNr9jpmcuXOCXrSJZjz/Ckh7q/RCW3m
eK8S832YK2t813fF1qjP7WlL6DbGkmkNiWdfmRNGo0JLVRJ0aaMpPxeZGh9rK28PQje3YpXbG2VY
LuUZOYwFjtpdfVh0WjukhphtS+y6/TvS4gI6T54otD5Fx+B5pOcHdXahTnz8UO9sUQIJ8eDgeRif
WRmNwa76BDHZwJ9gpWvwpE3+0sdRUe6rNKVl/3i125yDSg3tYO6uxnTtejWDwVW0R0DXwm7rvGbw
oR2DqkcwBqVvKHTnvu/2eiXB6pS7g5+PF7+9P7Tz5EQC+xVUF1a2uWS8Q4yIUPpWnFPhy/p511jV
wKC97e6yMK43QohbGyizGzr9lBjxBjfjjUYOhx3KPH4X1BRRrUw/j6BYjo93dfsBca02hWEZBzLB
tHoVo9Dh8UXI3J8Jqt+XrbO8KgyS+1lXuFspzb21cGsqZRtK3UT212ZPxCKrwDvNPkRDEtiRw0UN
BTjDyulWcfbOUiROEjLPYwLrtYq/EuTsuxFScX/uRfw3glvZ+yJRsoOyLMnGpby/FJR6dALBna7t
HLIclQrj1cAcRjm9h1akuOilWRzhFt/CP9+5gsxJSMgJQaxsel4foNMOCPa5+egPUH6dnQYK7Twe
wXyUsAQuY9dvbO33KMS1Dbdom0tAjqBpD/Xj9YKME6vRaAeDj6hgjuKmY8XeHE3Bp9Ksre9qE2jn
MJqHZNfklE7sED92qHJ9vOgZijOY8go9WpR3H9/ZW2NnYXDIXAAjUYNbV8LyBoE4PUH2CsIDqDX0
OTyKPkj9CEIZ2DimMwShb5z4oujAACHoZQrF0pyvA/o+N8cig53TN2Dx/UsB0fx1qiPoM6GEOGkt
inWP93jnVsnQAAABs142Zmd18u4Ev04e934LWbRfQIrsUeNfLkK02vl/WIqBGIAL5Np06a6XirV+
GqJM63zIujLS7TDwDCU0TxGJ2UZ77d6uMDOmLKPI2uLqPiHD3cN+lXT+NMTte0fR3DMBr/aZQoez
cYB3LomgEE3hhJxIWOumZwzTRqXWovPVeoJ2XmncyyiQVRVRMr409Qxh1VK+PaWm4MbXIoYG5ULG
eX2Uods2jsjVxi/HBbjJAc6TAChahnZjjkZ1BOMyKmhTdKZ1DyFW6RpZ8C/sLFW70fK9YymIvfDL
GqBEKhOreKDvM7SOmxIMOCy/84cOzYPIK5oaRjqSHAUi1N4Msv2bL5JjYJgkqIl11+5ZtDOFhsVs
fWHk03lGe+sUwwRzMRXYkx4vdW9/8ohJQ12iS3fltpDmmlLEo4jOJetOoLr/FkscHMHdzfAYKMPp
8XK3gYdF1wvvSFOKDvoaTav3A2ljZDW+y8uHkp8x9xnRjEtVlB8QGYovrdTrguOn3Xibd/dJGEAC
TBHhBngBY2ExKyj0+lNrxZ+h98j+Gm0rPEDBILkVq+b4eKN3skAq1PLVEPkCCVi7mIQwo6q7avAt
prAAoCUpauUZkmL7eezgmmkbZErCOXbgl8yXiYQpD/9JGyX9MWlp6z3+NbfmgrfEaJGst4JUW5uL
aIbVHE6ahbpbPYYHlNiWV3dI6/mstlq5daduP7J8ubA4yPFaebeuH+8QNclsZrXqa3WJnlmSQgZ/
QK7O+DJDJP7ZteHdRnoqSQ9Nn1YbiMdbc0Vb4Hc3G7uIv109WKBG2gy/kurTI6n3ok2qH9rYxL/K
QoFaxpV6wVaXOH+/+YCBohNQU1phnmqNs0wgbDWtEWneUINZzkw6512R6+3BCdt84ybf+ZYUOAEu
UaoiAlxDiJzWqiPTojg1lqnxoxDT7MGcAgOhCgPf413Js7qOWphXlzNaJvVzlY95/SFDfKQk1p/9
EMT0ibaqBX9zYV0y0H8XhG8BBrQKGJikmqCaqIqNN3RnpwL4O58TX0C2sHICDpy8uZws9QmZynNL
KrIbESfZQS23FaDdWQr0EN0QAFKM4a2bSq2qGMSeae1XgOGPmjtnn3I0kpBBbeINE3jnglIUoi9I
cYqUYd0vayj/IA89sSvoUYH3T0rrg3nPkbCHKvpbXvGQnxqeS/lmV0a/FWoFjfyS4XZHnsEftSDw
sfEcRShAGmiEAF8KxSwIrsWyHDoI835WbjNmbxy2BesMXsY2TEJ6OUi1WrNDmFBFFrvwc3es8vNS
q25+qqMUasfc7lFCKan6bhi7ewcMPks2XSW/wxrDSV2wGhjqzv0lRTM1qK2/Yzijd07PPKBuV/8W
irsFgbj1LmwTNgngD9KTrjtp2iQliNwg95vaaF/spa1O3aTnDGHV+XlU2i0OgfV6wI1lVU9OVVHU
c9ZRidbDqWtPjunNWlaGUNQbSFkichuF/WvSqVlf7GSLSt24QWt7IJeltSDb5pIwaJ3jqmVZRMxL
Gx5iV+1wqWbYave50dgwYvdwxxahxiBcbjmHiAb+cXSm8fjYIt24VS4/ZI8UoMCaYBLWqOCmRop3
yUPdQ0Coo5hbT8X4ubHAL53cJa7V9xOynfYpUNwgOFVwh6CflVVp+DJW1NiPEQz18UYsflOg4zdR
sDEkfJZZKMYlrx9WFNohINZq9rKqtnZlGDZPE53VvcXYDFCKCLUbJlz3DrpS1PDS8Fyhs/bWlFb+
CFytDOGYVAKjcv0jNDy8EjNN4o3AdI7CYUEUxSdfiO6niqLxRoi69vFyOQrrpB5ynp4w9Xq5yJwR
Ocr1wYvscWrep7mbMZ0UzciBn1quSSJ2MNimqDcj/RbPtDyRRti4jnJLf7onfgOwMUoTPHIV5N/K
PUFbH6OkYQ4eOnn6f/YyZ1+zJspemzYaNra7riGxFAVIbh4oBwqc65nUBbk/tR2tHqa8QqA4UbdH
mwRswzXcPmtKLfQPZRyBAVvHjG5uFXTix8Ebhmp+aTLGeuGrQJomm9SdA8Xd7vFruvMRJfcKTlam
4tQ9rz+imzCfWWhL7xl8vfHzkJbE431uzFOO5GFuZz4jbnqATCLqxbsw60x1o3OwttW05ImWCGUY
bAYMp66ukV2lAurxsPW4ZAlCBYlZzNmJ8TqGSdJaQH9VKHGPDmVuIOS9xax0M3Aml2fruCjKMwQ6
8oD+cIl94Q4CZfbFQ40r1N3L0JDYpzsHEajsBKd24zw59P7UL4UJXx7ldKer3HHfLOrgfO+RW9Fe
x8VxjHNm67HyXYFlrzoZAxzoR0WFvuDcMmAWNvtwolzwMwqaJHuv9YlAoKOUg1A/HBc55o8t+uWQ
acYRVJxv/cKgSnATGv0Znsk6hDJjNwbvG9L7iuvPRdSjB92hbNMqGdMUw1A89ULvToYWKxtR6u2D
McDjSjgeFkJm8dcnmxooV0/2HHiqCpI0IffaR/acf33z9liFzrBJUsftWX2/BungUjf7wEO4Tk92
YdtLwihzGKka9lblnB0bcPhRTKlugiXNw09vXR9ACfMbhBngZtFAud5lJMpiYsTK9RYRMBuKpWp2
/UDPaYnS4G80AsNDGma9C2GX3W3Np99aC2htSGco3TFKSDh5vTi0fBX0NovrTYOGSJBq5c9J7eTv
Bw3Wx9ph1cebvbMehRhI+eTcD9ML8u//eCwuTLdDlEzCa9MaYePSMAYUTxuGy9pKIQFow3ojerzj
WSHNIeAgDZGYhrVTs+2AALwuhBcunRwFQfJ8KUk/1JkeuagDAwrLOippZACmiWOC5zlmWnXUovwl
bd2s2HhO944AbDkFal6n5Fa6PoImgw+AJj1HgA6Fr4TTZyjD62MwqOlLXinxRrRzZzk6JDaDYwBb
5cjB9XJjkYgOCSjLC6cEWpyOwZAynO2jFmrTblbpLjz+wrfxHUA3ihak77qsLq78wWRylkjThH5f
omewWyodTVLG4LW/7TIonuvBshH6ms3hCzTwSBO5aJYUl8e/4dYj4A1Yn4FFWC5uDEdu00gOjBZ8
1qSVl75Fsj2NowylBookRQjNYYa5e2M7lxoq7VzYH/lfmW5Ka/bH1c5pclEkGEMfSj33kNMzPbul
KE4M9m+xW9wGLSwl0xOZn9ADW31TQ6XujHBM6KMorugnmCjD8mipzGkeh6x13wp2ZWfULWUCD+OI
7ONc70yr0gpBIx2BZqG0HoKXyq7I7fQ72sZbhYl7rxVQEOUl6l3cWGv1OqrAQERU69Fts6zlZKSo
eBY2emWVBod4M47mPpmgR4VTDlFzJpGQ4XWj0+Prc+d48Tik1SQIEga72m+QKaFaDa7rdX1fnsbR
+uDMS/IcgEB5uy0gYiB4wfBzuuuST5y51mJBY+MNnMfZyQu12jUGAgn7YsiafRbm8RtJJ7E68Pbg
VKn+ksSTbV5/zHgxIegfFbjTJk1/AfFgMZmv1RcmyroNXok7H1MW8Cgz0QOXj3F1T/VwzLUQMQVv
qVrqBHXdqr+Cqtb+socUfZSauWnfnLsJoee5V18WU0m+IQdobpikWxP4e4SMSww0i/RGmqw/XmZV
Lp3B2HLtTZXiUKjt4M1q0vTFKZvG08jwz4/vz2+W1+ukgpE1QhYSKVrFZNnXC5YdSofomFSei3wN
lCV2liulDzG5sD8vaFKwYSPIYSmX3DTnzjVr5eOEKkr9bI1qWv8X1Mps+XY8K/bHEYVUBGyaNjf+
Fklvh8jzjEYU782gj3Nv0ueqP7naWMDSHDeIGe0SXUfME/VB1H13E+1cNd7NYega3yJXoOBz1pq6
jU6WmQ7g9Zml0L+ryMb9hGMLnUUHrnBxzMYkTN87RZn3uzhoCuX4+IhuLTQ0xtwKXAUDF4SX1ydU
GKXOQfD747YKzu60fKRjOl1ojOSndgbPq07BtBF73D5rQnXJ4UfNU3ahVmsqionatZ3C5Yqa4yFu
0HBWC8tG44oi5Fu3B1yKsIrBCzI9mt+r7SVzXkRKnnlTPetfTSQswkOXOu20D4TeT+dqmMAoLw32
dGPl23SMnj4DO3QqedvgV69Xzt0wbxqUMzwbBqCJmfVQBX2ihKi4UAxJT44ZIx5ZDwi4Lti4Dct5
+1nJABlVoLBD4Ywq6PXqTH3VDW5r8qwhN6DnZpaQSsJ0HKjsvBSZs3wo5CD248O+811dWhJ01ii+
MjG6chk9UGl67ohRC32K6stQMDZ4UfUygiG7fbsvhGJNGLBvyq43/a7rHcYhEhCz1g6eWqvW0W4R
DSfAcXdLYmzVqW4O8zcoTIcbQJAW0Oy6XkrA3DxPZdR5FVhL5DSz+ojY3/g6harmF0mWIqmabmFK
bw5TYk+o/dDdAiVGW3+1KHmlOZZx63VBCPc95TDrVdSzW8GfVoVfHn85eR2u7CQMS0TkoJUAlPL5
VjuM5wTdTdRZvL4d3eNEf+s1Hyt3F0JRdpyZXDzMKdGj0xdSqbs2N7zvrX+SiZdEUsiSPeoBK/+U
xsCi0DyqvdJgYB1afPdsFmMG6/TSRO9gNc72M30nk1+AqvgBQeJaR1vkzeB2gnPwf1Tz6R9wk9ec
NalbIqPsaI2XLwYsFF1vIX+AGvgug9L28+Mzv3GGci3JHmLQGabmtrKCvaXDsQkTr2fNBkjWAuXM
ZFd0MJmesCjWyYzqQNt4offWBFNOpENTDfLptVkwYdho7KD26taqokuVa9H0xW4UVK1LykIfBWPz
b238yDM1aVViiWSreM2aGohsUtLeqins9eUvmxmqvb2E9pe5h+Pj8ZHeFpRZi+CCi0xsReS9OtMq
iQPbyvvGU/jCSU93tiqycJ81XUvJVglm7UJA4OZHp6rcLwTqlXWM0lhvPyqomAbJrjXqstuwxXcO
ncASyBWod1llXf0oWEW6Dmnr3EsQd/sGJHH4QX4fKTtge8OZulTYvv0zU8Qm0ZS8RPJdX9uOqlgs
oZRG7vVZXrd0pyctPkQotC0/AjM1vxod0pEbMaYu3+i1DWHahfIjQxMGV3qdnKjpaMQWZTJvAdiR
i93Cw4mrvYVq4QyJiSyT6VFWzZFvGOgVfbDtIhlPNSpt1utc65DZdNY8lj81lHaMfWVpXfhbbTFB
4ae3qYK4cai6/XGMXBfOOXTARmsXVciWfVbFNDWXerGr7vz4Rt35dpIQlxjCsQEdrTsUUWm0opjq
DFRuGV8KxdIvqdJMR72yvlROlGx0H2RqujpDysWkrJLrm4RyZQerPC+1Kk5aT6W/56dT1z4VYt6q
I/6mRF0tw3gf4AlcGp56XWtvIheGraUePaRXBuGR4RZQsahIjJxqR9DkDhSw/PZhUlBK+FzDl6r5
IbEadNJGVqTf0wW5kfcoRY/BV8ozbvQuMdGAmw+WWxj6EUHBEL2/lEhZ6rZOFcJsiGfanjVO2HTm
QR2Y4ec6M45WnAbdGZR9rFwYGaXiVjRFzSQgkAP9ElfmoCEGXQlrly7ZLD5Aa6vCkBNk7vKjK1Gq
RQkTaa9/CkVTo2Me6Gb1GrlaHB8zCDvGfdyiDHTInHqZvmamCeVLrOvDf2hQ5PPrUmhd/5TNkWJA
U2tEi0Z8HhWF4jduDd3QTtOh1Uh34Dos9xXKw8ChHjkjRfT4kt26ehofxIqSe5mB6TWgAywLv4Ek
wOsg050ubaVPKHWHUZztGZlpfz1e7SYwBSQM5IBYGHY4rsEqsGCCPJxdmtbeZGeijg5wipv1e/Tq
hTgX8xSnv7o6THrt4CBcJo7xhMDKx8c/4c6GgWUz8MmkMpWFtX1SxiYDjjzX1Bam4pvBSMW3BuEZ
pE+RV/kflpIviY4Pkxxrj+cWuZjtuGi8Dlpo7dvCwMT4XUmJUP+b4OkyPzxe7jZU5GiZTaSk+Jtf
cFXDHvs6qQAC2B6ScO1L3qAIx4Srl2lN/4LwarYDPWhtWN47a8rCMWk9dpdhrpXRMBMwqihTIQ3b
zEV/0PtOb/a2YuZfhrBV9pDT9J8iF+mbx1u9+YhydAzsgxzJQTpmncwT1tg0joUNkK0wXwSi135M
txpRy27Lr99Y4d9LwSPIYK2czVtd2SaJghYCDfvSRkr9t9m6S3NEazN9r0OG4uXGMmy8yLsLYvQl
0TvF+DVM0iijljq9Yl9sc/kngO36ZUSy66A5y7+5rsZfHp/kbfgLhSAGn4kQviFQAOkW/qiLoE6z
oDEpzEupKukHrbfU72ZPMHFM0sKOoE8uSsSSk7ELPF0RnbZTA0ijDujP6sfHP+UmETBo71BqAx7K
EA6u/PqXqE7Qhk4r9Ms4oLb7S5mjuRXH3HHGpHuuJisJJR9Zpr4uCSCXvV0D+jslqZGP3x7/kNvb
5ZI0w6ohe12CuZ/rH+L2LQ3MGM3VcWnDXWhE6lm32uI8gKXx3rwU6aNU7uE6q6Bjr5dC/xYt+wo5
UFRvnZKyTZQZ9ie9Ce3pG2Ga435+vN6NAYZFSVL/gNCk/8Idu14voWc8T6rSn+3EHo9tbkf/zB2K
UpR+mnNkVoxrO134ZJpVfHi88m2LlCeEngBQC5hEtJuWR1YsTgPFTXeORIt4G6QiH2Mkf58UI6iO
HFF1YMYVhh9NdACdNQFlYrk8t60ae3ZfoiZnwh8KMCE/wE8HmVdelV4GszOJmVsjeTr01gerGkNP
HVE6zIJGfzW1RGwYvJvXKXeBvBUD4Ey70wq9PsAYuEpoInp45pzsp6iuay8r1WSfIANxQtZsizX2
BvBPAAQmBFJVcnGgCWtTRzBgF2OVAOoyzag6weYe0UI3gj6DbnJZaj38NME02vuNCNLwXQ/SPiNS
AM7z7CDToX52p8hRzohrUmrbKZApmVuZ3e9I9Cqm4zdiPqBSIM0CaryykQocwVY39c25RaPB19pZ
3zVN1OzaOi730ajE/9i5bhzVZTRepjIgyYTn4dDVCfq2VZKctV51DpoZokgVRckHZLjNU2tZ9aFd
ytSDzT99RoMQKVC4kr+4XaWf3Ca29hnG0aui1t5ZiKuegIwoF0SD542be2OX5O5w3w6YJQjX1jRk
EP1BIFQqzTkPRXFgvCp7/q0aXlaNfgjSvnuZ4Iw6qF3fPdMMi95qIuTylJsg35EN+LUDShsNWuIp
as95OQM5rWPnHDX1sh9sYyuPurUOgEvpChiELKQC64FTjRm/qbKNxKtz1W2Gg5YmIjiNVjMlJ2Mp
g/LV0e3E+BGEUbH8vTSU/9SNw74JKJhC4nUZ9H4IZMBord6XlY5q1hT8hDSbnqKwbPeoh7Yv1pjX
fmvz0JVuWS6PbdPdRdkwQ13S4K/JxUcIXBvHDlPPbfRuiPdNB9M4zOJ2KS4qGiPLz1TX8yTdF6nZ
tFtM4zfuBiIgbpdsj4D6JVa83vI8NpVeampwUUa4wHpLgO8eRHqkzpRunO7tUlQS6eFRxLExKGuK
kIhkxo7z2b2UrZ1dKCHqH2DQEPsFOd4Nb35jKHEyFL5J9GR9n1r09a7CGRVkVQTuZUrj8KTmkMQ5
g24/MQ/wtUn19K3tHZaj1kwPjeBI9kOvl0unErEldHgvGYPyRxU29X0GmdpFiZDKUioIih9fGWN1
lPTQQRQQ8f5uX5CfrKJt6phqYBqj8mwCE8lBh5b1+JwjOJOeon5wasqHuYCQl3Ja2OwaoVbFX2j+
juo5RSXSfnJGU4VdFn0SiGaZWFRPxNH98r0iKf2PlBKp1uT/KDuv5bixZF2/ykTfYza82bFnIg7K
sopFUZTXDULdkuA9FtzTn29RffaoQAZxOBc9rWCLCWC5XJm/mS0wyzPX12Rn2qk9HSygAXO7xXgq
vR2HVLX32lilke+h/F9vgm4cJ1yv5mBU7jzYy/eokpjimEzwFTcIcdPxMAOQDUcnqaxxO1d1EB7i
LnByruC5NhtrSI/FhgLDFnyHtDyQyB153b8eld7Cep7KT3irZkZwaJrmY99Z9nsjGJ2NYwp7m/QO
eJ6pX6t7LVY0gblgkr9BSyXTMM1FYI1b7GNdGamyECENVfsGx0bZ1Wmn32iRORylmMf+5SnxTEwE
OdmjDTnxEW+5flkMk+PKmt36dgxd+xjG6BUUonLPTWJOiIyH6Rb43RrN+DEr/u3sRQIcoVVCSsAm
4pXLC3zYc7xbjTWfKeCY6q7v3VnHlqfLSnpo2hR9L5tg+FynioGpctlm5sZFj/whxOIYAYcEnv2m
ru229Sf0Qu/Mui6afZBHjnMJq9D9aM2NHn4qk1zJOnZiwHzIe2eRgU15Hk01dm58isr3QuyV79DJ
6pJtP3WO+16tNbfY1mrZVW8Nt5q1j81Q9vmtg21YSkklmNJyU2RgqHNEcT3BTJSC8SHygA2uFRg7
DKBOH6jsodexUWu7AqLjVN5Yb7WwLZqtwG/o3LZw1/acI+mnvkKmzqdvPtwgQz+ru5hj880Ile57
irndDw+Couu3WGK/bqdjBOjNPMq40XJjq1scWaUXDd6MpPU597QGnTHt2zQF8Z0JO+c4xYmxkoE+
mWaEIykkGUCJiCvpIlwDDi4YgTQiGGkl5zboTZqz+IIHlK32s7C+F174Sq6lfEXgGCwlMO+ABpbK
fB79oHaEa3uuRDM9WNVcfu500Zxtg36tJ8X6Xl5KTzZXNAClUQI4cfxbuI1dLyUL4dE4JDW8qyNr
OiCsltzOc1QeAD3Ph1eG4rxno8DcEFMcyYa5DjWnQV1ADg5ua+7b79RmnHzsi7ov2TiuETYe9Yl+
X6vAWRg11EQeBX4A213HSnO31rhatmf2ypI7mGF2+cnSB+WroSRm5QPxBAc/JIb3AL5qEBsFMR7v
0ODJ+uBi/CvZe/igHDuXSjYMKEQ/6klon7qp09Zw2YvzW+4rUmWJzVviIUlOrp91DksK23VvnOvS
nL4UUHP+IrEwHia9+KYkTbVSK5Ov/vunoX4ElYRE14LkRm14sXkWaWvnQ2HOZ+A4/XnAp/gydHa9
skU/fSl5TWHVSC9LmEBybf1W7ChFhU9lWg1noBUp1gyTGt9pldXdj/GEGThHyspEfjYgiQlNYopH
nEfXAZOpBx0y6/3ZHOYJBZFK8zZ96loHBHPDfdGU9pq+79PtgS8JaY6LGFsEUJfriONUzKVSkDs7
Ua2qm8pA6TwOjDjfjHk3vVFDTIf6yUtXvuyTFYvNsUyg2ZRkm3q5KykaUvVQ1LRza839Vklt2+dK
9bObvTVV6Gci0Q6RS5UWPCS5xSLqoF2mRSa6sxUgfeRPPSQcy+SO6Gt21KzsDo9QicW8lLsf7UoG
kZb44nOqEKzsLgu7c5AowVbonO8bpQGd9lkYTtf4Oh6Xne8OU/Sl78y+9DtPmB6irHpg+DJT0N6H
NML6Yy26vt6awkox7dCVT5yDXrnLO0ucZq/DtszW4hBBtabRzFsH63RaVjQEkp2T9+JPs7DVdIME
T/kWAVQ93avmNFUoIYuGjonTjmvr8elXhsXPnQRfRgD9MHyupxEcvtHS6kY9W3i3HXKERP3eCfo7
ehfDSir9dI2wmVEhR78HzQYEYa5DNW2vWRPV/3Pp9D+Lmst+MHCCSXJ94luVWv71yh2fyzwIETSM
pO4MW9t1vABY32BHA5qSmW7+HPEe2vWdXo/7yQmnNanXRfFAzh0OMGkbCgCTTW6x4ziTEcRN6Zln
C6XnbVWYqAaw7M9WGTpo8PdTssfbswFrrGfzwaiiNdGSp1+XkgUd50fVDQ45OdC/bXk5XelywrT3
bIbueGqEMKuNl+rzd9durDdm0cTByng+nTqcGzRWAIuiXAgf4jqil+ZJhr27fQ5qMe8izHBuQjG4
u3CM55Vd5+lmh18V8rY6ebejotx7HSq0etcMNW5TRpBqOxXN0KMwR07FCtkLFTOcr66CJe3L8+fR
H+/3PUEe49RRIQWyOEgf5Cf/7ZMmTRmErhdUZzLmLAHB6Az5pkfned41hjJXtyi+OZ9hiAUq6N+g
ng+VGurmBqnvvNzGk1mlfjOXrnGXRIOzr1TY+D7lPEffJ3URq4cs0Jt+9/JTL+eBfGioZdiVgoWQ
8M/rh9ZzFAjsCUZZTH6YvC1E6mrbFvrYn1UUVdX9EA7WK3sn0tKVgiD8Pi7lEn++2ERmd7T63p7q
c5z22Z/kPG6+VZquunhJItq9F/TT19e+JWeQBGBQS4fNsQQTOXBgs2kM2nPT1+VFb2f1SBG8+ZSE
qkDA0ViTz1hecHlDYB/sWUjlguRfKkYznr1e5vhthuDcQ27gWtxtQ9fIg5uywQnLt1EI/WDPlbIZ
dDF/evXbAjBEhQCVRkoeSzEY1yqoTg1afc6G0TZ3vVlZ7sYTlRddxqFUd0lm8SCvjikZTsDeaNVQ
S1lsaNL0Og8cCyuxKSs/xqNeo8nduapvaW3+NnaV9uHlgMvthDNS9mBkCZaE+Mm1ujVtjkVdmc6S
EnvM6L7vGw8opcjatbvA0zXCRQA4FDsJNYMnuL4q8PQWrZDxPFSasatNs9yUk6cewiL8a6YquXKT
e+7NSGGIBshO0n6vl6TEdwwG3PRzgehltGmgxIvtEJndV6uKXyu4iSu6TDckEFt22HDivI7We1Ns
ugCvD9k4DztHzz8NMMu2PZJ6t2kvzJU25qN62++7JPHgNJHg0DeVtJtF5uSSLgxATutDqQ0RNGJu
NfldJ1yv80FfZdCo9Lg6jBWOkn5YFMYjDC2MATZ39k8RqWivo0IBTmtox/Le1VL3U600re4HiJ6+
U1tPKTZFroz0m2E1uhvsorNdmCDvCU5aEbuwgC9Ogakpos0Uoqm3iZwq//Dy5Fwe748vKSvlEjwB
+2+xw5HS4dna181hEEpzF7ZJBHxZrfc0wAp6QtjujDaVXa0ws4PjBdPKUXsdHjUZqQuJYjalNRow
bOzXY1poWae79J/202inx0DP9dOkDMnOoNbSbQdFqdBgiwuwFVb1JUzVNZXwBejt1wMAGoGswVYP
/XExhR2r9sIUvN/eaLFTLXTIyok2qw8RiN8tNsjzZdRd602n5/1No7XhrgbluU1spVo5lK834l8P
gvkOdTBJoeNprr9EXkdC8WZXxSo8AANAwQrpyBDhXFG34hRAlL6vhRPuYXWYh5fngPzV/5nobBWy
uEn6IXm2UkNt8Q1m3LcBWkT6IXXs8H0azMFtS/6+MtTXm8VjFBqBHG7U7Sn+LKuLWVzOqjBn4+Ca
XMoxqtQetElvtl4SrNUprrfBv0PRgCcpp0/MVev6WwYAqUonMo1D7Aj9Tax0HF6NNn4JwtHdz3Ow
llA9eTUq9lw0ULuiuYbG1uIDukrfeQ0FqENc9BBgVOgu+I8q+4GSweblsVrsSrwbKp8clqQHjBYM
+8WKsUJOcQwC9UNjdd39LESw1RTX9WGYage1S76neVTdcD8eP+B7OPuhFbkX1Y3T93aB0RLZXXtg
HgKMMEp3O5FunSYbu3PdSeK7OMqVh9lOQS4NqDg3sAsPfejmsJ+ltyQyBrvCFvXbl99p0SL++52k
MgYbkbwUL95Js9qJGrPQDzU6qe84nRMkApz5aKRGQ/UZ8LRqFv1R7xtlE2Wzc8wKu6EHqzQ715jQ
MnARVX35mZ5MIT6zBC/S0ZJ3gOVnVqtIM3raSwfXSK03CC+/7aZ2OjYFiq5lOf98Odpy8ctBJT/g
UKMiykdYLP7Snkc6p4ZxgI3jvU899MuYAxSq1VY9VLOp+TWksS9Jxdb46sj0nUgAEaKjBry8JqcR
+Rl8EuNQsTRPkQZWJjGiwHecanqnGrFyjtpZvwmUdq0B9fSd4TpQCIHiyH5Ht+N6kRpW0FAjncJj
Rpl4q3Wi3xsJDn6lmXGxdJtyl2U5dr3CWNNkfjq25Na8rlTRtrhULL52X1lFA7AtPc4etKaqdMpd
aRnRJXXJz9DkWqMJLeLRSZO2CTJv4RrB7reIl40mYjNhBTHIqKDN74dUISfLudi5HnrH44zKKZXV
/vjy0D4NS0EL4hrnOpMKEuD1B26cGFFlu9GOeWAomD9i1IVn+nezHsZ9PIdrsK/FUc5bykq3y6Ba
8FWpFl6Hg+MgQhNF6SMuZM229RyxS8ve+GQUcfTVUrzumI6uveVLq37OaK+k9Yvp9BgeqTj3l085
/3Id3sYbSkxoNBwzzvOTAKTod7EyHOoqeRPnnbrL4vQL7EVj//JXvr7BU+2hSAC2hcyUE4DdeRE3
LNTYa0NTO2Z1EH9ycYXcmOkQ3iN5ph9mg+yOrm++kps+G5TSKJgr6fKz3J30GCE818v149hYxl7J
bRclBjZMs40g33OR29adtmYw+swAozjDcuF+CgniiQYWUF97zk39GIEqO+BKGPiJptUHI0GOwuZa
tfEC0R6DsrS2EHP0ny9/6KfTmcK6ZnA1hhKGQtXikBiQetXj2bGOaD+Pu0xY+UZ3huTgRlbiz2r0
OqtAObA8JLRBEn+qh0/Q61OsG+lQp/YxoXOxsUvXvYvAcMDyrNGbXDnWn3s5xIs41fEKlBfx69mL
7EWhzL2wjylz+Iidc3OnDxI0OZjDx5yFs5LyLQgHv94OZh/cCnZeCt6L1VqX84gUSuwcZ0gFfp0Y
8201DPk7vQxkTVgzDk1kFwc9MzF2Ayt5mDgD/YQ766HPu/k2CfT+oU0wVeeOUN4bVZHfdw4UkUrT
og1QoBwUikpKNAThkL8ulZRDw82MKxn/DzZjiW+kuNobZZDg3KwN+b0lcmtjaOjx1o1Yk7t5uq2w
bUvzEhWtA7J0/Xpg5j7Qitbp7WNdusnR0yHEaKBQ7ofWBnkAI3ZTZrG7j2vEGl+e74uk8vEl4bBx
RAF0lA6115HtlhMycgHwYJxifZ49HsCvjRrNnULT3r8c65npZ/4ea7G2KsRacRvvnKMTajiFO7DU
J0fYJxsKwaYxe+f4cryFNQzTTzLTgYKBDGN9Uaq4frl4roQd0Hk/cjSJB6Xq7wtNpFu9jbr3Q+NF
32svOeuism56REN8lNnGPYmK5J8q9fblh3nyocGbgwEnb+e0RJFgsfacHkNoFU71cXQUe4Ows3WC
pnmJvNZ499pIJLlSORYYNn50SwVekGemo5Ddkp4jb6Aks7IbKke/iVPdfuWGQuOMEFAr+Li0fpYv
JdxuLuvC0250u87PRRd9U9zqe5yN+YOWq9PudS8m23SksJKESLX0ibYC/j61E2aGCefINjdN6yW3
XoFZY9bna0Ziy6OPUFwSOPIkCIwu4eK87ZupwWKGiRGr7eRXU2fLOTFv8i7QdtFk/NnkprNyQVku
j8eY3ISkeSCEMHUxQ6wpoSNpttZNhP7+Xm9LbYunaLGJ7SbedTNVtpc/53LTkfEkk4maCAAgNsvr
1dFmSPwX3EpugJPXW6FVxkYdwQ5uJ8qkf/UKavTqmHsz3LyepfpycPnLf6sGoHUggxMbrDNHwLLF
rAaFI/rRssBQ1uoXo6rUrQgaXLFeDvPcOFJ14NIBuY//LbacMq8s4bmDdYNRm7K3p+mDocDcSRxk
qdFUCS916NQrp95z40jfg2IPKlBPqTM2yrdVl8b2TWK44Rnx+P5tYnspW/hUbvR8UP98+R2XO4v8
lL/FW9YhzKLS7ZRK0k05lh/UZuhvUSmcfvSx466hHZ4LxTWDl5M7GNPmespQU4Jo1wzwWGoqVVlX
5ncOB9VWkjFWdrHnviJUdXBioBWlgst1qEQdisAFAnDjBn2a+IEdups6zlLyBsSt/N4uipV097mX
46yHbEehSoqjXUfMw9Y0MjWybzCDaA5sNMpF6IF1k4JLfXUo9Jxk38Vlk9a4FV+HmiZDWEkTOTda
nH/PMmO6UxOss6qgGlc+49OXoicg8woacVyXHnktvzXhRD+4bekI54buQfQGmryBVckghRnr10Eq
uONCnKW3A6ZQVjq5cV+/VCqScgpCw7kxdHGyM+mW7A4dADUXsJoDLd+I7PnDy3P/6SyhrwNFEhqM
xHEs/XYmMWNK6M7BTRc2um9DZz2pjSbJ/615ALz5Opm1x3eUIjQU4CA3YHi2OBfyoB/HlgzhxFlq
b6eiCe8dMzVWykKPqjnXu6Mne0ekznRPKdkswhhamFmTOYY4BXr5wcmydtPOWf8QK9PkD0ne31U1
LQMnCaKH2oyTDSnqEG1QL493Cf/w27bXjxBxBL1LvXdWdtVHrN6T5yN3pF+JGs8TgxizH1HmyjTl
JrH70G8BCHzH/qm/bcTwMSsRPlIy29hDqja2Rlc5GysvvINlFe12CiL91A9jdyzG1DzqSWtIWZn7
epxBhNZZiLi+a2zoTTafLdwKN5josXFniOgpih3ubCuxv6fJYF8Qy0p3lWkOF8UcnJtizMdjX7Xe
1moAUQ+JE66cl88sJZr1AJFlRYllu1i0pZ23JOpCuQEpOp6yCLHEKSmsU8ctceUDPx9KotxpCtD6
WhzNZdq0plVOyo3FAX0H/xy5abA8p7AvmpVQT05IW6IeaFLSEQAY7i2mWobQW4oGSnxy+jbaxomi
33hRq/pO1Co3hguNzzTRj3p52T55P4ICSqLZRkBpNXS9VcALZBsxxuSE8lh7iIXVHgw37g+Fmayd
xs+FouQptYJp6lHSvg7lKPBdIjtITkpXYkQz2uNl0MduM7Z5sUINf7IZ8Va/h1qcjiLrrcka3QRV
M1f4TaQVuykyoi3f/88wpIH58kdc4CTZjGQ8VyKuOEbIFxcT0pugyzo1eoC9KK1NoZTlNkyjaqeP
MxY/ThHeDhYoD6twnP2kGALQvzKDG0Y+QU+04o2H1s77KewrdGC4mJRVFr42peUJHazvgJ0wuxiE
648fOEWlJQbqK2z/+ZtEWJ9GXQu/ZMTce2ZWvk6/8NcXoVsBPJKmKhPMuI6HwUs4IIWfYrDSF/uk
mJu7pBBolBSO4qNfUCv+oEf1ZiZ1K/zRbJOzjRPcSgK4IIs+PgbkHEBaUFXA+y1Rfrpbq0XRqunJ
M2aEGxUVfdyxGmfzbtbTGNOlrPG+2W0fd1R88vmvVg9osHhw7+vX7lkSZvgoBE71G4rJYkoCp0fn
tXLTk1DBG84h8laQ9/O9xepeCbUs3DEbaTSTRkDp4Pa5RFk0XdknJTZ8pyrN9LswzxzfAna+izRn
uIxBbW9c3BDuIztSz0GIz9fLq+GZxfdIxrKA4T1aXF8P/YigYNkhIXYqtH7cu60ancpEbXfVVE7v
LJqaK/GeHWQKRBwJIM2liv0i4DAHc5X32am3R4MJng5gV+au9gfPjmjHe5G1meEAhJs5E/qmHJHN
YVGu2R8+99nBQcseBymQtUzJg6rxerQIs5MzOuO7ERDYPsQ17WRm4iM/GT4Zipdt7KmNN3aHMc/K
8fHM9iqzSrALXJi578hh+S2/7OY6nIJqzk6myAKKRq1719pVfAI8sWbM93SEmcLc/KmUgqKljnId
quoh7vejl5+UOpr8cnAGysOe8g2tzve6iNM1teYn5SOJPwdkDS6RZAzO5mL3gmwGalbz2tNYOu5G
TRBZbBERhrIUlb5SFAio5LAAVeFlu94wxAFpGvct7Ufrk9Obaz3ZJxOO1IN6JFNOyuQBXF586rro
7GxSxvGYOlnn+TUQkWNGU33DVKvQBpnzu5jvcDNVvfmFNn99iGPlr9etMkqhsk6JJgSfA76Sfj0G
bpNY5VBCGBOGN4IJ7zPfcsrojBTHeB6deq08vsxOKI1zeFAh4PDgWrZMFDAyJtkqLO3kmYW1NUG/
bw29ET6+RDpaHHq2ScPCXtm/ZcrzW3YLREVKPgICJfviIFnKIZl10JUA35VbdyqNUzE60b3SqT0S
/4K2bNdbx7HEpCMvirUC/bORpQ6G5Amj9LfYrscxpDw0wZbTUks9laHnHnAIbG/6EunoBplEv1O1
iIsNzn0vD+yiHsM7I8hEAY8qntxBl8XuBD2RqKebc2nBRW3TXgv2ydC8skcpo7CowAFyHeWauJR1
t1qn7bxizi/jqIljpHaGH3ZjdGladd6k2qzcvPxWi93pMR71CoProQTALpPbHLzPEFpTfslcJ9na
VhMem7HDBnzW19q9z4RCjYyaCFw+gHhLjBH887jPMze/cMtlnKoycBw/H9Ar9erEXbsgyqz1eop6
V9EW6xCA9Ky0OZ6VNEIMZxM3cGDFYGe08ct3JPLGPSd0/b4yG++CoJjh4+SsreSfi/1YflxZV+Bw
YWMC17TYHgcMW9IscvJL2Zh5uM0RrNrA0zTeNYZ5NpUcOcyXR3O5If+KKIEc1GZlOWNxV5k6XtmZ
+MZWOE/n1Jou+Ex5Pwuh1CeBf95bVyPLrRLvU+c5gboJLSodCOEWPFy1xp1c4JvZmeT7c0XnPoje
CUfE9V4oorZtsTwuLulsKXR+m8ze9HVrwr9OAbR1CaOR6+FBH5x8owRZF/oaFNMLkOJ2Z0Um4tIG
VcKwcu2PokRk0kEcwNgG+aTtVj7cc9NFo87EqmMxMGjXj9oNGm1zRS0ufY+BZQqRFuX/0N44gane
xgqZSgc+7mvttuaHtkyMXej2br8yfIu9/PF7ySsmquyy5KUuEqZMZstuYhcX/LJmEBGD1dM8t6uD
VfepHySd4jt6+sp+8q+osLgdKaXFVWkxSwMld3o3Z5TC1HDuAK5+Lka9BOQyzbseJOmmNKMfZa26
H+amn1fW6XObAkfl/wZfHNlDUI+oS7TFpaKRd9ch4LeFmmefYr368vIQP7cYSb90FgcEMSRLrkfY
rZQgKqupuEx1UHwFkJzunFQM1IA4qP2cm9D+5YBPjypEAEDa0dNC4uNJt6Kxk0pQ+CkuTVxXb5oI
m7MgtsVhmLp7dMpjxEzd8X3PSK/s6c9NI7Au9PRULld0aK7fVDWGqVUTr7goWMscYrWOt9YASVbL
neisOijlzyGokJff9tmgAJAdhBnpZS/Jqygg0wOZwvISxWJ+l9hOdWuE+BA6TW7tAzNs3saVvaaN
vISNPs5d7hdSJhFwGOfm9auWmRqE6VgxfaLM/Dahw3/k5Jp2bZ20D61m/cRV1b5zW+VTDYX9gnFH
QxHZNtbY08+9PboeEBRIjGQP7vo5glFLkHGpi0ueedrenGzxXY08OtNDFn8dPSu4nYQYVsb5cSAX
Z5wsSQHlpEiEEvFioAEluOk0UebXG+Tb8VNX3tXCgtfvJuMHY1LVbhPW6vwtNzNrD/AoOjixNzEk
ZXkTBGW1p9kb3TJwa3WeZz4HWtWUfznouYksE/HKprEq7Dy60MtBYEm409axGmPnNKgiTpobHKYp
Gw6vnIHykCEdZbmBFHnS/AyUKsxTHHgubR+FGF0BqfZVUWLSQDKQ3/WDQD7GauyVUXjyroQl7eYf
II/I+ReDUIWmYkEIjy5Zp2k/Mxykb4CrpKesGD7HclMzxmktF13EBIYA+ZfqCZON1gpSFdfTrRrb
1BiyunhTYe0SH5rAHdzMB1VbWuWGdp7T3atBJ7K9p3eT/bqSFcFlbReFEXBPMHWXbuvJHOUUrBzx
pqzn8sw97iMVLthLY6v5aJuMK4fiYt8GCsnlkiYQuA/JBTMW5UlR9bZVmlYHk7k7NAJ+5GClyL1j
cHMEu2jcvzyLPD7db2uKcEDxAWJKHg6Jvrc4DZvSMQvPGMwHFbu0zahzg8kTRABsFNpIFKdxN6gN
jutRVtym5aC8ezn84tD4OzxTipu8PKYWswkMAVxuIzYfWmNOdl4/9jdK3qjAISdvm4z6e2tw7Q0U
7mb7cmD5i5++938CL97baEOji8LKfHCTtNy2SF+9TXTdff9ylOXE/fV14cSwUBBvXJYfQ0wezLpq
zYfES5XPTQ+VUeGmuZ9cJzyWdead88boV17t6QxiSNE9okKB+BEo2+vV0nhtGqrhbD7MXTnssYuz
t3YHohkLNMvPvWAN87E8lR4H8VHXGx0NVupSQyaLnbiwZ9t8qPtKbArNrje4nyFDb5TTFrpQuLeT
JtlniHq8L1G03eiR2ryt0W1ZKcEtsiv5II/ODAYZpbRNkIP+W+0pbd1JS+PEeojssNhZoo5PeguP
ey7LNYWWZz4yxlnwV2A9AR1filvZYVaDBhush7EX97XTaycjtKyvWZ+ClHLGeo3s+8xMovFDGZVb
K4jXJW6h0FsvmBthPUywqo9FLryfHADKdkCYYxeYk4cNoLnGnXhmdRpI0EB/lB5v7H3X3xPTOiNJ
dWE/YJ8HoNRLuhtvFBCOys68zAF8irQsH0x1nNb8HJdnvRxKqvWkkbKoJNF216GDAesvUWjWQzVB
gc3smhauiaZ6AGJyPwUqxpVpGO8sB7shWuViX4IB8iOkad8EXWLvoqJSj23YrAHXr8cB3AgHPamX
hKxzw+Nicv1cWpJGEbUa+7skSnhnip2Zfg5itam9bWAYAH77okv6j7koQ+t1Yv2PwQkLKxrcEzST
JXwtGgyqq7iXfR8rJ96nuDCc+IjRNrWdNfrz9bnwKxR9CsineCo6YOau39NMyFhcY3S/T8DUDpmj
NftBz6ajZwukFxQHZr+XquoHFwcwP8G39FWnLiVRggNXk8U2sCUwpK7jW5k2CsrbyY9yhDBy9FBX
VO/bOurtT2kdaUPgK6gGzCtb56KgIMNSXESZjqotpz4i0tdh9bgups6s9R9zmysw5LzITncIUdn1
jZM1Vd9uARCp4p0B3dC9BwaqJndTm0etb+oBkHcEJIJdF3CDXkm7rvcbnkj6GqPSTbmbDh/6UNcP
RsYFZM+O1R+gJKHXmGmq7ZOg6Pqt1eb1Z7eo+jUK/vVuSh0b7jvkUar5Enf9BCzpKqj39Y4V/aTc
0eKUPQ4fcCMcfS3Po++vOSf/DiUTEWl5QzK72LijTrDgcLL/CVkvNm4TT4B1g97kZu81PXHupz7C
gpC15lgrI778rsx0QPSQJCjQIcKx1Bmgto3XlDcmoZ/2jjjHbmEcJlT9DT92bOWI5ECxpvT+5LsC
60ULiLoH1o/srIuh7APcoHIvwjZWcWizK2FnbaqQXV2oZXh4+cNe7+B8WMRo5NZNrYOuH4vqetoo
7GGO0tVN6CeWHRzLIqevn5WDP1Va/GaYHfMNkmmpHzlzfnw59JPXBGIry3JMWqmEsQzdzD11QnQh
cRo33eku9KZgl3NneaPXNAFfGUvC8z2IXLCnQOIsG99trAhALUXAa4og+YrcYWX7oMXEbT63XruS
oj95M3SPqJZCjKLcxz8Xe2OqJRTN53SIaBgDMwRllOZ+m2Se5w8cUivRngwhtx96O7hOsTWhMLmI
ps5mOId6Zke+GprqQDTUQv3GigKT/kdmpRLMCyvBs6byYkym+/nlb7toMzGH+LK/lBuoFtLTXSzO
gcptZvRGEPl0QXQVMWEjmbbVkLvZqRw9fL2aMkww7VYb93vkIvLvp52nfu66tnud5xfPIn1+pbY/
LUbphLx4lohseXa8wYl84RjxQehZd+7KqmfInQJHonlNiuHJ16e7SDUL4zaIW+wPiwWk9yIcKUxC
ViiGrn2gkyr2iEspvpllwU2UluJtaBvD1iIJWVlAy1QDfWNpzMPq5bWpj8oj+rdsFlsTp3HzntCj
keRfprx6wHzZ+FAWKt1jR59uUuTmVzaMRxmg/1yM6DSRc5HtISNKeRTc3uIE7IOYQ6g01Mg3yeHb
d2oNj3zbjPlUbPiz+d6wo7E8jtmof7G7PH5r5LoovtmZ1t+26DEOvlWm0wdLLWLNH518qm7jpDA/
A9qzLprTjveNiCCtx6E1KIcWwuX4ld1wuO1UKMebjuStuXf0MBW/Lgf/9df43+GP8v7XO7T//h/+
/BeFzSYOo27xx39f4r+asi1/dv8j/9r//mfXf+nfb/ofTSeaH/+4fKvaf+xF8f1bF5fF8u9c/Qoi
/f0k22/dt6s/7Iou7qa34gcSbz9akXWP4Xhm+V/+//7wHz8ef8v7qfrxrz/+KkXRyd8W8lh//P2j
m+//+oPB+q/ff/vfP7r7lvO3/s/PMPpW4J7wbfl3fnxru3/94Zj/RHOQ5JaOALLalFL/+MfwQ/7E
Vv9JexmKrKRhgWiS2UdRNl1ERPefHJ2UfR9B/xLj0ZZC/kD3/slC5UjHywQgKBXvP/7fk12N1X/G
7h+FyO/LuOjaf/1B9nedkUr7eiAkLEVUeUCUwHm+Xg6iClUE5ZVgpxVDcotZzI8pCo0t4si3ZhzZ
m8waTnWXRCeyFqqDffQlNRMpnmptVH3SdxrWXpfSHhH0b3Gc2WO8LIQvQjh7mzKQ+7ZwG+9eWEgq
7oDiOLE/dOGQ3aeJ1fa7OjKtWuW31JTSGz8ZMb79y2ppqH23LKQv5lFQdq08vQw/VUmXf+47p790
pvOnIzTxNityVfXBDmSF70Y5wjcIU+1CYXs3te1te7ML0q2qhO5bnL0VW/PLUS2qy0DLN2j9oWwA
CXWgZ289N3bnY2zmGwE+a4tEpDhVLp2TFvzlCVy+2Fj1MG46Jb535lHdWkHb+2pc3+Xs475SG+co
EF+nxi6RgjR11PPGuDmhxXrbWkWc+XOoOdtsLJNtoTf2wS5mFMJArkUt9PlIJIcsVet239ddYfme
Gohyo3gFtL8+sMqP7dyirqVv21ajAh9Ku8veRHFLnY38VrMBONXovuya3AOIGmb2mxw6jq/m2k+h
TJckb4d3YZ3fUfhqw7sqH9BlJU9vPjaN6VuoZF5afqXwKTek2g0nPHEnNcJvKtVjtqwsyn+0U29a
G2Bw1bBvdJxF/DHqIn0rG7JiE7XWR6Vp3HYzhOEMRFYd5s2ImicW5oO7LwWGNh+nSYveCc/ozvQx
PtbxgPKQLcx8r1VqsheqWZ0tPtu9mlQ3op63wNfuy0J0u0mr9W1G223LnWGv9e03yKiocWmterA4
nCgSpe0+ytD8BorTJX6meT5KD9ob6A/C2qV6Odh+xZTpT0NnRfehG0bct6h/Dkh2Z9MH3Es1gMZx
dddazpG7LqiAYY72Thia9K7mrAp2UYOfD+ae3JcFQpp+krjDJQiym6ZLu9b/v9R9yZLkNrblF/EZ
J3DYgqRP4R5zZAwbWkRmJAmAAwiQAMivf8dV1dYl1TOVdZv1ohfSSkp6khjuPfcMbTxa+dD17dae
IDiHsR0gfqt2pLOpKglUCqqIPZ/CUBp9Dcxw6ARSHClCnbK99prj4myNkZJpCtZqUxi1mAQGnq7C
tuYwUfe3J/CBe0U9ZyHj6JbnoN5S0P1MIyDxDkc0sAkDdyaDWhYeH3foMelSD7hhZHJjt2YpZwlP
iiF2E1Vs/cAk/feA+14G46mRM0wtOSa4+VciIrcTMp1prfJzGrD6R2whI8cYRO582VjcRgPiWLCP
GJz5OVJ05/1onNd/h9hMO6zp1UG1y6Urtk2cEjIMu1YMw1O8bSujyD9fLptDzDNtcfSI02gmdw+C
I4c5MjfZSiM+mK1gzbhQh/KsdBvXJy/0+0eIvdOnxvjnJJThQGvpradFGVDdLL8Zo0FPdJzybqQt
RgfwGkwMNLV2hKv0CtpQtwNopfcZjPsh+EmBv+4d8t4+/clD6iVGUrovNu2Q3BMzR05LuIgHHzJJ
kK+1kpdmHFlItb8O9+EyLSOVTrbefga+9GWaoBG7VFnX0y4dU4I2dy3iJs523Oub3xu/JhyrdS4R
cAHwzIrkwVubNqKT1/3ObczfuhwGEHvDWkOXdgkG6iluU5rVwlXe0LLH2pnP3In8NAFKKXUHK9pJ
tKLwmih6BknAnlLP6L2vw2jfs0aVPMgsRI0TG0TlrUhY27ox9w9TLj+uzIZTjripG5gDNCvFRG+2
NHYd38+yJo7GaoquqVRdjqNvVo6G8KLAC4dtQ2ft5wxqUBFpSKjwYrHMWFeNo1F03dxobjypFoji
RDAM1CaN2iiwh+00Lml/y9NYvvFUW6gRc70XS6tK2zB1gCz3Ocr00paOPKNPvk4jdIMavHbqBXL0
u05CHeyZ7ICAvGygLZS0KDTfcL6qk4YA6AxuZxH7RuhDs8pL2gONmGgHQOSaj+U7GOCouamzsp/g
06sczMCoJmE5J2Q5t1uqbjzP3pG8nRTNeIdYjzUOGSt6jNuTg2QseRAebAwizYZ3yGXal22BzIVO
Yfge5dMDXHc6OiCJi/ZKvmCVw6bQpA8gC6ARDuIH6PdXn27tdKlz8s1X8QuiZwIjTnSUJaJd/Fsk
+cGrMm8Gh4OiHzcJJRPwycJO0QDtcvyIKyo7saFLS9XE7jL5sn8e+hB89Tjrq8jzp7MMQFkGGxJm
RVutUNRzGEV+Ih+gNLDcHnWwlPDM5XRWA65c1uuTHfOBAqVZK0ioe+RVGVNKpSKYSyIGwVCJxBlk
WGxx1edc0Vrb8xhGSOqVj/AY2+ad1QgpTLDb6vp1GtCkg+EOX0g6JPmu9oZ9B0fiYgo9+EMwJmAD
xILlYwvM8DzDo+vI5nC4Q3jE6BUcBOqVQoqnEFAFxt9WJGp4rlPG8SHbDadmDnfW8cELNke5D1OR
om4mzU8wquKf6wzfaagHI1hvIlV0fQo5C3rKOEQFNAyXnybFxt3FmOMORQZtzo9tydgpGhJwyDGA
e5UmiKbTPLNbTJNwsWy6tjTVHdTpuX92rIGbkW3PLku9nJIWej3OyeDRBIyrdwFYJygA5QfZDsBy
f5+sSxRXded3l1n0yXzjB9o5Cn/Mcw69yHvaCBWenQ5vAyX4ve7GPb8GS/Ju+Dlwv2TGRF1Rtwim
L8Jhmp83JnxHgS6dgSL1cFJBiSgqzAY3mvS82SMhgQOch+1ItDhHiqzp4XwadiBp46oEmuXYeWqj
R1aHoM5jmbRTBZ/U/L718XF2DFZqOa072301wSwWCnYODykEvmouEDZSyyKTIECULO/x9xBhrEQJ
1VAk97NLlgX0Fj+eCwSQDc1zM6/pdzeYh5r7M+T9ERTlx1iisirxBeeQbvAMHX/EMpUNErT1qHZ5
n6WfIbP+BUanaU9jFKX1bYtWUkGeydlCJSiZDtmX15wyG2LqcuCKeRtGtLCH2DmV6GlvYs/+5kE6
CByg3g+GzNdyxVI6eNoPd2CqAW3z5sFEO03G5M6E2LQwhkEsIG/O6zhmJ81BY2KjeVVtq3YyCOFb
hcO0XYogn8AgZwNSjLHSSgGjK6RvIqjGixO+4FON8tUhILQp1sR3QYkZ1r0O6vMwhutOjqS+qfvQ
7Lw689pyyBbh9ptcPL9s2t4HVb5v5wIZASuc0BxpOjqpbTsii4edLG9DD1l/02FeQrtDJ6howLrv
jsUJRe5QeAu4PL3Uq7Eg3q8NUm08SBaheBvMF4AkVUVbpy9+P8H/INElTyV/aF1PNDYCBv8gAt8Q
AY8cfGUU7VEfX9aItPt88Z6U81lTmpTpE4NeteJcvYRNgkjwTbQ/t3Y9+KIfEJCs9Y/UDq6lhmfR
F2R99rBkY/AbH1Yemo4n+9x6D2g5XE7ZwIYMNXj9CumSq8Boyz+mKfDNrnWaQYNjM/uCkztbTnNb
w0qMKFuNvc1eWtzTHTU+2D4lF439Mh6SqKK66z/sZg3I/tG8r01HEJckI++Yj1H32UZCFLO/qpaG
OpA/t3EIEGQAdgeJUMVUA59OwlviEcHUClZwmyNrd4atLk5K0DaTrcwt7942ZyAljFKznszG4aM2
2GXLj5knEQhTewFcVbeFzRiOLeI5SDaTQ3wP6sQ+g+flUFgLX0KKINCkuWThRsilJfEC8YIYWHRQ
HAM2k0fOFuswxcNtrJrJFXzFcUXbZBxpDZ3hXOK/M9GTS6+jI1APOa88OYGrbJvcRiHF8GTaaJTP
4bqHDFMWcz/lfwhXDAhylpdh5pIvbnpz34FtE+9ai4rPVg322LAi6pap7Sk3CEb9UF2K+jqe1BEn
ge0Hmk9y+dyQTxgcFhj+iLPe2EiXnnuFv3gIQlJETA8dEjx+ibQNGUWMEsrQtY7J8xwThsJySYms
5NTh4l3deumnONbPuEdAZOz8RtWVN3ZPAQu78TQ37WZ2CYxoZjwErhWuqtWsf00t8i931sq73Mp9
GrU9FLmrfktIMHaFp9vslYQGJztXsKTEPaHVnUxHcVPXjHz1CBFLqUEE0buJu2GuWiQBkp2AH8i8
6zUKql6pewzxsYujNv9kHdqjAgXxA9RzoPStyTxXusGRUpqFIOAxGoSDnwapQ9SduWdIBSdWBGHI
UTJv5+Pyamng49vvfSvgy4lbFRFRs+AYV8PALCkgaEjS3WQ5t0hpyJOi8ayIdzO6xuTDGT3FlUCW
KGJ95Bz/ANkuMeBmr1pUMEDvV3oNi3voAZtNuxbGtsuZtdD0JWZuML1TULbDm7DvfytEq3e7MefB
CyoYpQodm2uZ1IjDYMxwW/fN+OXWNJto4DH/NUH4Jfos0w752Y/FeC9ySbo9w4gEVVw0gvrjR2ZX
g63OLwSdWn7kID3i4tcy8d/yvGtBlAqkd+lYkxxAr65vle+xBrI3Nr4MTbuy3drM5qGrg/lLAZ4s
5BbVv/UwmZ0I1oSmeesPWC0O1SxGRdFd51uomlwwjQ3+ncqWJm3Db30XTfaR2LgrmoBsEZUb8U1Z
g7mTVTOrB35Z4Dk5oSZNUUROrYbuvl4ydEe1RW7mDhrocKpIPcf1boGP/SvCOtVjvtVLggwTyw6R
wSHwNua1X58gF7QadT3YnGULDawqOAkvqQd6ANIrT13ji30gUdXQZHLhvckl9JtrvS563xJUBRRz
QOEuQw5sHUEns18GemCvfJtdf8oN88RRIzMZRW+7bqXotqY5w3EGTZBVLgJQbWF6vJabYu1TBr37
WroJA9+7KGbrSKfAJvboGT9FHEI4yvnSbmjS7nXDc156OQ8VhEoR/9kMcGaE47Nf71Dn4irTVs7v
eVwLj86Ll9w4noUVKKwoa1THvYe17TRuKQyxcBOuj8nVsGiBRV5ZxxEGlpzFt7CeS45AYvS96sTV
UGYYaeclw1uKuLwzSpDsmKNfeYIrTfvRNXBgwzwqC2iEJh136TUCEwvOTA1FAh3Sj7LQ2VLAS/Js
ZOCjzOnHKgkHfYKp83bHYnyH1rHbucXwOvcQE1XjOCjdUK/tbRrxeD6EAYYxT53s4t8txJAYr0+m
6w859wRyUaa0BVBlTICea8hVOSRNMtxnM9vgJdCNCdSxdE7dkH95EQaTAufqJD6M7eVZTdh3d6n0
SH+wzANbjfrDcojrrAJ9si6BYj0hNu4Jhn2vPCe/vKX2X22XYk8G07MbJQAcT90PBH+U3z1Yvzn0
GSY7Wc3XuwX13pNEqY15FrnUsj+QLPMQq9P8mAXuPShiJ9N/oWhFAML0kGv5qMLguw/4OVz8tBC8
r0btPsPWY6CLzMem3h4xVsjprLvP6RpM5qfk1YN2jRoy3qtsBK+7fycqfmK+d2cRG3sem7oFpAa6
XdKOd73TVwbqjc2xyFSwfZJxfIcUzS+zlJFdL6WmUBzMtO3JzykR4a8OmeE46HIMOVTz6UJRjYM4
e7kERJMDR+lSV5ClYXTO9QTQKLwumBmZF2ipaaAhdYLy59BL9uz3agIOg6oTq/3bArqngQkfWz7+
UBodEdEbXRO5oDtHeHXDhEb0tUSfc/C5PxKG1dRZ8pIPcpuqQa4LfkKaqLh5EVsEFsSmzrigb+tV
4Y6L1pnmm7sjUw5/rOQRoM5lDIajHRJk9gL36AjOrQA9BaZDZb2Jg5x8fbSeAa885LvUdzeeHm4j
1PC14AndEsyRwUiGOWx7tonXXwbJfVQG451vOtQlyTXiI9p2QrFlJyaWH0Pu8EucvEPBpRH8bGhL
Blv1S5ZU/jy/5Gt6r4J8BHuvOUO38uzjfMJoAJE0L9NMfmO2FZ0DDK5O1qDNBWgz3Xhi2m6DxN2i
1grpmKaHTAXA0Wa/4En93QwxQTrD9on59XsAs4vKduI4Mo+d9djcGzdC2BvemnmNH6MOMwmfrIpK
CLOg3hnlUcNY5YBsAEMTCYQqXbKIou+RNyGi944gP7zlrbeTEj8Qtz9F4XpC2JIt6s2zRTCle9d1
tyog7pi0/HGEjKVEE1lj8U3sPHpER1V0/eZwloUkzHwh+jOmYYxGEME2Ph27TZZwe69p2Ln5CAre
HYxJn7a+A4xk5HqXC7N+6Tg7wsP5BxRdH2xcTj1kh/tIrHdAEyYKA+THANW7vyHYZDVgPvcIPYhk
QA4cE6VzG8TIJuoJPFz0tmCdme2OuFAebCr3bOwNxTWE5YTTu+jCXj/hMRK2gNge14b6kKrgc+pQ
/YJkbqmQMqWD1/uHRAcIKFThZQjtcpcBUaOLFM8q6R8Jr9+XDO4fOW5wVBsABvz6uwMMI3L/kvSo
TGvGZrxXhmtoyR90pobT2MYDqpEOIWQdGmld2Wt6NhQr5K1ZfbcDAnI3t9lHVE83Y0A+kHYAG2Zo
W6910VJ0eWMppvbvGsTBomHbbZZCrb4G+twkYv7IWyOgWGfHqYtP/jxlFNlhc36HUEKLPpInYV2x
KW69g0ZIKjkA5wdQOhAwyH5GQzh1v1Qe2P3WivzMZLA96XH06STb8EG1WfScbHw7m6EJ4UPtv+Zo
s6qWdKClwrynRC4CbwurV3uw8Gx4RRirTwezplXKVLpbQFd91HW7nSJZ99ieztstK8B/P1Tp19ID
0MDMpDISZVHLJW4a46YnXgf9TsEMAiy79ia1VhybYQp2KecDnSXAN85Ooxifs357gHTyuUGdT6dl
Sm8MYmsRawbhNwrSMIZT4Jxc4PesIGZM6rJlzFCCCAIQ9lqLKy59DsQ8FcCZBjqwMLiZUKQcsh7B
o357g42bUAFkjoKX9Kr8jR+FZv2hn5sNrQvfSiPTvgoYLFX7+ZJGQCd6we4W7r+sU3LwtZRlDPjs
BiL16dvDKPDQLG7DnLm3ZabiMxs0Qby3Ow75crSpO+m+r58auaznBtbUqkxFdGwSdJB1JPQbHDYB
GW78Ft7PB9724hJ1dq5UaMSZIcz8HX5pP+NsIxSO5XA0yOaXDSbbzxgF+WU7SbGzmTo57uD20upn
lfZD0arwhChJKhliSLKoH15DljrqlvGr8ZovqYfSInp91xM3l3lnfwtsklFgxEa9bux3LMZJu6Fr
RDsZAd9AS4o/VYQGW2nRza5rYkWtRRwruuJfHJlGKQQTnQr2BOfIkcXdLzQ4uOA9pOlOPTKM2jeX
1QUJ1pemn9BBN8tLEsvkHTSBaIe1hx+f6WYociMuV6eBDXZHvyzZ9q1LP2o2vC54ofAqwm+epnDv
VnmMRXJ0or6YevsOfdMW/YTxfmlZhOTO0C3NEQOxvtBLjlESQPMYznNi3E0OcaRkHMamxHStPi04
pn5E/vLGZzJX2ZT9SGv+ju7kd7Qtd+KaYzGF8y3qwrUwEQGis0QFGP91ObRAbPBnPmXJjIYHCe4X
pbbPOMYBtPApBcVS7JCodDFRhvQYuNSGnx1H7CgIgZGrd002I89rnCCtAZDJBtovqS5jhf6WOQTR
FFAD51e8Lb2z7YyvmaFbgO0bOYPcmVVu9vZAYNKqafPxrcvG5JLjK/8ifq0/A4+8+ZsG0xIeCmuG
Xd1xfYdYZc/DwJHUrMRsL79FxTVEBxiC1PCtjTEwr6TFKyhqUasfDnLKh5bzHbJI7ck0gyR0y9Lt
BRbPK6cW0eMzBlJewpbCdRKO717UmfHOAFVo8I7J1tcZjcdx5o9mmxyplkAtfIdOyraPvReSriAz
xjUrMdlJ4ej4LQDhX/zF8u8wmZuFQvPF3AsRnfFxIqTDIZsifRJqsx1dAuuIuOBvl7Z3LQxkyAlu
R/6uB7bV0FbM0R6oGYKYOoEk1wYZsjXLPta+vwiYYvawbcJF2iFPUYZrAZV9B37KuAsHke0sDNMi
ChmcvPUycunrwfvJsNbuA/ioIfFLI8FlNbvc1oCaEdALu+4TRsT1Lmi8Xzhuboctqrp0JqXOGgis
28mVZmyLoa55DAAhFxVHDM0vEtq2xNaJSwcq6BuMY3AJLPZuqjnE2WMDG8MN6lkZ9RL1N1YYHHHB
2G4IRiaKeMCXfreJv3n8DAl7ECZoNqPRoqaImp3gdZcKKs0Gvg0ddCQMNnfoFyQV224BLNrsZGzq
N7kJ8cVh2mYo5s4uoO0wJtWSdEUW1/9grv2/4DPI7+FpVt/fMwgN/x+wGEAi+BsWw/atvj4Z/zOJ
Af/LP0gMxAeJAXKCq/sACMsgTf4vEkMc/xckYgTsadC2oHa4aqn/SWKIg/+C1AJSZx8mZkgcu7rp
/pPGAH4DJMqorK4eEoiBgejo/4DGcKUn/W9yzdUUHm73IKmFCK4Nwn9j1W4t/GJXZDRU6TaygzfV
3juAvP4/ZML9RYj6x2NgQnE1RY5gu4Ur/s9UiSE3QbBh1FcJuOodV0yxqmRAd5iEq31do/iXDS08
XlSIM0oP633CG4m82UB8Jq6bL8ACG17OAwMQQgT2XDcbDFjr/8Qx/jO36o+fCTobfkcEmhHYrVcC
1L8QnBgUxDoUQ1iRKNZ7N7aDpv2WNzfL7L6btqsvLMN8Zwb15D9w6v5i/f7PRwNRhLzkqqP7K+1z
4IFlaybCCnVd92g7Pb/OEG9VLMIwcFtSXKvjXH/2dYP+r/VnJHm2+jVe0FL1iaqCzqz/geD7PywN
uKHDPQu6Kiy3v5pJ8RbKJx+M92pVIeyjnOeLHSLL+p//sln+Saz5VyLN//SYnGDucl1/1zX/53c+
6WDuYz27amx7BQwMEDwhmP3/XzwF+wUKJpAXEbH656eMiQQonE2uYt2WF10rvV3m119//5A/8+P+
+IYJXLuhRMMSAl/7L4SgehI2ywVbYbFdRxcYza7laobxMYQKDVG/NXJXYSlU/f1D/8xCwkNxgoCE
BFmED2LtvxEQw0hfSdd1iIbTfkgxsvstCzG4zIfmIxwHONivot/pPkJamBnJj79/+r99vevTcYLA
4w5lEXIf//xetw33lJ7ysEpgO0zyMb1ParM8/v1D/qGn+9MxBdb9lbyL1Ksr89T/y/nRSJQDcHDk
1TR6a2lJay88aWBjtUUdwAuU3u91vqKtwjT3omzU7Lewj3HGbF3ZLfo7D938If0Vc4zJx4SYXqUy
H82C3rSrib1phe1OGGcCy2TCIJkGf6MURTI4K9mKjK0AMgdab0vyXk/GgmohfFAhek1QzXHDKkMS
QDIY6hkgno2/vCxqZZWao/BGK9I9XBHWgrcqeRdi3Pac52mBmFf+O51i7xkY8LozizXlis+8FgKH
csWnxMAiJx0uneJJEcGRcUeQhoYuufvGjEp+w6AR7YRDlYuJ0QpZXD1WIDjXt70bNcA2x9Mb33b5
KZpAhqSzibZfG0x3TvCRlKcW04wXjf0PgMODpzUY3wmjDd5UTzMpg/cl4RZkweHVpFBIjehU8N+A
X3zmPRuLNpnBVUub60BuBYAkmxBFr9ayzDDi2OXdal5hRbFep9l56W1dfOujCwASrc322QTI54uV
1leXdnhaFjJmyFyzy/gIMzTzpqMOGpuJSQqyPSElS9whS5aG9mMHpHOV0xHtHDCBGQHzaewJRKsS
WCzAoo0XCXNv7YjctSRS8Z5I1xwkDnGKWzo4Km+E7SlP4FxrM3Nc4gVDEPxQyHr8D7Bnt3sQ15GN
EuXlmHjzPfLNciBAc1LN/mgOYyz8MgSLpzb107p4j80yr8fJ9wE/pSt62nG3MT2cF4QHxwatdu33
QF5rGR+UZ0JAkKCAzy5mRQtPAUwmyGFehTtxhFJW3jTqj3SZD1FSB4VcsIJkDWU8CBZgfheLZa8d
Wkwt/JuFhWjHgRc2MbkHYvfIE75BVs4kRnZNfp+AqHscvTg8DmN3047iNhg4qUBkNgfYdnzAw3vk
48856s6IWPoxNOhhmnU+1f7wRiBqPWYN3liXIAMi6IkpQ4zHKIhMa0HADGagZMBXp1FkqZi62hQ4
Da4VIEiySTrOjiO9InwaIXI4gIjjH/Ilb0oRQxWVtB6t1/khW0lNY5gJl6KN7vyM37LNhqXy4x7e
twOnUmAWTEPF9W1cY4ysg/yoMxaVyxBuj9pz4bGdTH1fK/GFPAV49K2LuYRta6pBNA5p64tHr6yS
0gyIcen79QIgq6OY/6FMltoc9BjdrJM9TLF7174/IrBheINbcwOqI7nj2/DgYVjxkoObcx8iCPHd
gFl3RC9xh2FXfj/0ZC0Ysq2RO6OQG6PMLwL3tjVK8bOJvE8atx8E+1UvW02RYKhKtJS6NB5RBaZT
L2MYn0fiupta4KXlwYdh0sBfYv1ET7OW3pChUZaHQAcG0Bjo2Bl4JuH8NIPChsYLtocms9hacdz/
hIPMHuDITTNJH9jWiID6Tb56mCR6WYYRqW23suu8Q2zT7VY776fXRnXRDTlswCIerXcrij74XaxR
gVXF6epjac1z7e1cor/qFch6n7R7m7cfoA/cjaN6zRi4OAl8nhC7oLFBr4fgSo4hwfQMoTscRvlg
gUxpvhdBDQZh4lWxWx+CrTsG00Z2owdrJLP+sZ26e+ePWRHyiOA8AFOizXGA63Sv1XyyE//iHFS1
dIlOpFm2mPbrp5k8JBDEmEdJfOJRLiAcNIoKvb4veXq7oOGsJpuz0lekruJoiL+S3tf4HfACZ377
Mmj+Bh+j/0TPR62IK+/Pd9U1Yhbl7tXjHFrMv9xVHVyrgUKnsso9b1shMrVy2PnOYDhGutT7BtrT
dGDQKpgUHPPEwDpbYn4KbGoMp3rn5rl9ZKzHWqhdBNFq14/jlwXS8Vkj8ofswNwcKmtm+7zA5+p3
EwOFKALP8yAv7CboLie9rB8ry9svj21+U2ikqKOoGpq63zULuYY2zv0nXAGRreaGhPwcENp6z2SH
ztr2XuDKLc3632nnic8FOA70MmM248F8k1Pp+3xEV9+kMD01zPVfWHLh3ez56t4nDeYyIdT/ZIeQ
DHY/jssIR/IGge+m9hcOpRbsTU5MG0uKdWsx9Mgy2FyWGO+IW5CyskdMaTdkWejQyKODuOuz9Sya
cJjwb5926VyDS4ew7aH1o3qp/AkYZznCFiMr89hOKeYCFoSbBqWYprq/+krC3Hf8WffpBENH44VQ
qKoBh1lcz/1dFnPYTwIVIy9QrXXgh4azuEdrHOFGIUbjZXqZy2jThfnZE62GtiZ0Dsh9HINBqGsf
2RTTDEk4hZ2MeYySMe1LcOpimOyFKUi66Lsw6+j9FnAqLDr6Cws5woW9RIGGM4eRm0+IJrV5pSKb
uKL3GTAZKYcI5L+Bi1d48YcwPV1MLkr4g16NHEI4ANC66TEtgSK1X2/yFJ5zO0Xm+oDgMhIU8J1N
gSYusUswzJryFS5sSwdPhvCqVwM9S65FktbNL5IOpgU9rZnAkzPrmJfA+Ng3VDw43uEcCKxNAv2h
WdcNKA5aWMpfMT8ffGnfyh7XNrjUdObgSh3wj/kAJBMmN6yHj2K1hLgqbpPN68U5JSqr4fISDzo4
dZkZBlYMvlM1vOn4KEqj3Yq06SZkR25Cs/3IM+Ndp5JT/eppYB7gB0HUVYEEH594MsWqdF0QOaDa
8D8qMJOJo2ru3fKiBh9H8pjW7ska+ECULW4DSSdikc2aYh08TFB7d/AhbXqYTol2ngtJBMhw26qD
SqotbPACG9+Bd5UoHOiQ1AYYXGSNxOoS6ikZ2fzWBoH3kIBJ94Y/slkK0XLxc0Gz9jmtHUaH60Tu
seQxeTMeI8thDVM3ln7Dzd0aTUNIlw2T3iJYFKJDZBKn780EZR7YP7kS1NgUU28cnAzjpRnkYnwM
cODYYh0+l9D2p2YEh5tXL2CD6ai1bdWTQAVYr4Y8siZVCUbH4BhTZiC52+EITxNwFxv+6mH0DrSW
qYWhp9zMOQP/99PTRtelS0JcYTGY5Cv2kPZ+IN0GLwLaPGeqLphMRkfwrIAkNyMMHAMyi7s0gHek
a7wQnDqU1udBpDLCfWbrsZjs3G60z3I9Uw92NBeV+yvmOXaOwVhpdPZhowFRMtgrYB/PqTB3YyOs
ovBJEWSv5x6T5LheoAJQIsrfNj/l3Q24QfDvBqcsxg2/JS1gvmwE2U4svjuiMMk+CeDOF9jIhqC8
Bx0sUJhFLuUOxwT50a8cRCkz9lLsMQ3ZcIAtc0/DGRR+QGlr+qtDJlblPIW8W4RKe7d29evXLe/C
5IQIeIi8QQqPLS55kKBPLuYgY2+uWdAsMIeDaMU6tIchUDnyfzYFvB/+J+uds6HWBWY99cOUznDm
mX0Dhy0zYM9gBAO9Y7GqTvmgWXjbBkk7Q06F6+OQSom2sZwDWEBRnbP4KSKmaasV84v7zQYbu4N8
BgFEAorKW6B8cVbAIIT5FOam0Hj4A+pPkASuTGYJZOM5Jyx+7mzkseK/2TuT5biVLNv+y5ujDL0D
UyBa9qTYagITJQqto3W0X18LVL2XYuimaPnGNcnBTRkRgQDcj5+z9t4YQHjpJvEmyFJHNOO128zt
qw9TzGQwdpsi0Ge13HLKyJ6jOKkJZBwc69q2IxILjcWIX10ekaMEkmCi48EWhz5uZlD6fteWYbcu
VtAbntHQVm/bR+huEfMyrqkRE2etlgHOqGeQ/cn4mlS1JoFuNNvZiNrsNr5bxnAg2uTfldViWWHt
NibbEeq0i7Gom1vP15Lvta3VX4aZg0sYeWX3LUIqcJS5ZwMj6dh9hlPpDCps+WYv2pQsZihU1jRw
I0X9MJupSraDURRpUI58DMwpRwGXhBWwszc6FX03m8l+000XkaplacON8irtzXe0vuDEB0W6AX4c
914Vs3OWteV81WGB1LYB2niSrPyIWfVmqLZoPKCoSy9aqgtptO7XpY/ru35UaRsUxIhzTpi9hsY1
4DBumcJf4Gdng61JlCnd+dGgcizmiHVstDD63jNxyx8KDg0jg7Kpjo+C5tg10q/sttWThn0ASBN+
qdQZ19R5bwAXGj0AZkz5shxzeyi+WXE37eJRT3kDYo+NifgPGGyRJg+MTGJKK5dU4C1rSFXwjliG
PGLMi7oixzyjDvPFY5ax1LSPAjory7aZk/HeTDU645hwVnfgYeuDtZ5lkFvfgzWOd8rtLQJdPSlv
RuWP1BtsrCIgEwYtyOhybNqkaVG8JgO5dGGFpJ1U9a7tHnMEGtdWltlW2AqsyhizJkMapP64etgS
3nNrtrnognxax9s+jAVnmDhCbJxPyfxaD0SW8N2W/EkNirPMJBQ7uqYNNtLnYSiafQlMkdy7soBv
67PkRZPM/IM404ZzKfrCOR91r7nKaVbctVOJbNg0I3Bg7Cf6JCx6u4h2cgDSC9VUVE2IVsr7wnYB
5ZR7cWeFmqAJtkvdUQHSan0XCF1EUWCYdfZtmkbYzBLNhPfEwSjtNpE3LctDF1lmeXTSLj4ToxG9
EFSd5Tjpe/EUJmyQ85ZuJcBL5jA27ftMuU+e19veyK9TkhDsZcMcEKA90oKYRNvtlGFGWNfb7NSS
eeQt7vC5txUUEH3AGEJVG7NRA480RdzeGvxG26bV3LyAbqb+bsaJwb+sx27RIE5wBwmY9qx4USTM
yw77K2eDjAmHf4nFcbGz+A974tJsi1RZhsUAmBHngnRM3gjmYyMcJSrboEoSpqAu9RwosNbCdfqd
XbzBb7OAmDkU6Vq9wKrHzEmubSQ0fQD42f7PEOODJvP3duR7bs5p+W4JnFV1lIIm4r6PHS00zxNi
zxhK0XbKe9OOfSB4J8UvUSBvw9XDNu5rRxoXGSoy5EGq3fay7hso84HXpfA779jgG3QkBZoUR4eZ
EzhAp5NDnWmT8SNLvWnz3h/738HL/+Hm/2Xw0sq3Mv32u9yUf/9r6mK7/4XpCZJh/IhdRP/rbOWX
dNS2/su26RkR9YYjNJ4HnM/+NXWxMNZiQIGlsoMzPaOaf01dOERgYASFz6OKfvQ/mboYus6f+v2U
qNOtNWi02AR0IAxgOPTxMYO2VzNuC9kW4iSlcVYnG46Tw7ZeEhHSZ41RDllMSFKhHoDnvL0p3a8M
kjZZml8mWo4HlXhk2z2i1nmyZvesS0jygWbMCbpU4DJV3RzGkQTe2Zrs3WRHQRuX8jGH8D1HXgYY
gTIL86XQavFjMvy0+GpJX9Gl63aiWG4jt442ZmmZZ8xh0KvE33AyYjLSskdghbIiVRnM1PQaY2QX
2BSEobZuzgDFXxpvOKQZoZ5L3z2SWx2Hdo1csHEy8yZpjY6tYrlTytnHzHUuU7v07txM9rdjtmSh
3qhiC7hrEOrYUDYy3egirbruqy9dRHwQuliLHf7WRHUVlE3GmtVPQzBFHOqAPY6wwRVOJBygytb1
Hzq9viZ33kEhkV/VvaVgk+J6R9Bs8doNxExDZx9x2kBQJ/suNMqIskFLj2M2vyBOckLDovG5yOli
MNlAewN41cj9XZGOag/3kFGCxv15m/uE43gPnU2WmZCKTkT2gA1Re5DWYNyaXe9ufQvgeYBKJx8I
yualGuYhaCe2XmipAPcesdHpJqpFPNVa90ZIzQB67ps4KRDC3dSAHZBPYLl7Z0S6JdlajWT5Gq0q
EFkw7V6526B0+i9mWlI7lF1cBVPVPggdCN7RABg9ofRnzbUUiKD+4Ht03pKrGdMWN++ey5pdzaXI
NRAftG584aquDm0Y3SBmFw0yvNjUjKDEHtMmgDxTjxTb/lVHR2IH9vWVhuT4aldmdyi14mFoxZ0G
wLiETrbcyAwCvcKlYu0kwXQDtawbx4XJyW+Dhwb3EXBRLZG4IE0QpZRJyRSX2o0RZW+lX+zzeaKK
ke6ZVXGi9jgWIfHIryIdhRHCCeQM/WumP1Zt9th6OaIs1J2vCSYJQZTmKpja0Q3sZoyuzdUWU+pS
2+Xa2B3ElAyPA+31M3Tl87bhkdzhpnkHLKGFjUfei1XKhPx5dImNnjth747RW1rwxKTR9IBXkLVN
s9a6smjGh0wvGNVB7W68cjEP8dgm29qO5ruVkcYCXVJt0d8zQuKiIPDoV5/7zdR8p6TILwcD9eSS
ogkcsnCIjjjQ+JdF56a8pMXDgglFyPoVFgguEwyPbpF415jFelNY2HrxIAbA+aQyeDiNLAvxS+JB
wYijtGLJwb6/G1qvwZk4Lkk7auStY86vPiGtl55dyTN6uOhQjCxFEaGaOnQKRXOvdRc4VLiFYqOX
orlMnWYOZGR2D31qQ5LFZnKGN0n5lJN1eEOmAWXnzKAD4Wg9B1nn9N9pTckDzFRdhm3mFJeIHJdb
VsxskxoKvIRaNHswtMi4zstGDBv5XuLKpTfXB8ad7jhbT9eqdMdz9MDlnXivj0FDqJVzv0GVknJe
CfvITdpgyvplPyyms6UbNAKtriE4HS7CXyn907O+psIIclrCBMrHC/2OspUmb2ZrfUuRNj+1oi6s
HfBnte3IDtwac8a5DEXCwdRynnrbm+Sxcye4o7LS/a0xdcmjJAh1Az1jBIOuaxeY4IPfWxG3Ps1S
5zLzmvFmoqvxvbOgdtNi6o+Lk6rXrKlopZcqGndzX/pHFBisMFqTv9q9MEIlWpjTSesB9VdlCWC+
yxHakslucUDy6Va5wyP2djFKeejXMF7Q7At7EYElFxtteGXwMcdl2VhWa5y3Pa02iDvzqDfJdGst
k3s3NXp7bifO+Nb49KQCX9BKmFvcanS/RNyd1tpxfD9bCYXShveOnAp6rz/mLmkOOtOKi9YCgpfG
aKLRptWgJVlzXhoaBCpL8ZXpaN4zLHSx1Uo1YshaxjGdZoeDnZZJ4uYKGX1r6LGYdIeK4Ws2UuOb
ZqwOTW50t3TeRhiyodhHLHGh2cRxyNyu3pHSUTzo/PVtvxj90XVIPFrqPNrl7Ks0795PmLPB8WCW
ynlDfWlc9Cipv6r3M6k00nQjC6d50Kj5Q4Z+tNfp5/HH/SBJ0PLodeleKNqTl1Gn0SeX/gwL7Zam
d5whR0OfFnyQmOgSnETBsnFApPUOicR0h5kPXdlk09PRQtu7dBdVTiOEfFH3XCfs7MlL6GHGjp7f
plH8TUWJsYvnAeuDAqk7RHC5m/rM3nS1ZsCCVeIZsXL3Omtpdh9bOPtbvWmeY4PBX6ftmQd4YdW7
3nXqY2L0Me8+eNmh0Z16B9JY3Ghxj5PAMoxXWDE8OLgeoG5wcHkSETija8tbSiKxUdk47idhq00l
We2Kemgu8p6hSZRjwZDgznTA0YbDmPS0g5esQR55ZX2dUWyFeBegELGUt7M0lKxePP/Er0Ve9CZw
ptX6t9okhwdHw6wNV/LdZI1bo1Ivkca2Xc9+wo+xi4ZyOtIpPuKq8yVOrS2tsgSNjA4W7b22yI3o
wmzySGxQR79WkzibMDyFhi42tupMerrGBi64Cn2ZAdsR4RLIxsRjosWjj87oHre2Z/RfU1C5Q4Tf
dhV6Tv/crSS6PfUbPHOZM9Zm8TZ0S35XmlH2qCaI/Z7T2HPkCm6YVl7L2UW5nhnWJSnFOlCEnT55
0+DfzWCGIMb0KSt39ENcQFbzmUw/o4a4s2ll5SP1VuqQbz+VW0NoA70DcS3tZCdbL2TerG/yEZ18
lbi7wtXuXNlGwdTYd4lmv8y6pp4JwX2RnCMuHMajB3CUQ90frMjceE63s8HqjgVhdjWxWGE5j8VO
IXHy6LQfkYX81Bq5SThohU0JPYbhuoXkOkJW35Wha2cHWw2gAi7zpcoG5HQbJ916srkHeagPQhMU
EXm0zTHeQcOBdntu3jzeW5iNu0l+6cV48Gz3BY3nloHlFXg+ThckognGILJx9r3/Y6rmu7bFQp3Z
DCc6Fv3NgDCkacerxKuveoquPkWNPerDTcdOmmdDsYvpJ7G37lWDhsCypq3bm2KT4oV5TvLwLtdR
BWFH+UDbjJ6HmH/qHf2XwS04Zw72tCGsmIk/Xtwbhz4rti57b3C3JVX0GY20DX4TP5vY5P8cvxAX
whlcmHVzhVParnamn0jdH3r84DeIkxdqI3rJcfzOwl64joxQGtd1WA5dfzBdt+UIaxIkl4JgsPdp
z7oy0r0dMzGGrd0vJIEQ3LFZ/NkK7DhfDpq+OHdeKs7rrh8RlUW3lQnuGShL1/dqdOagt9EBp0Z1
HTteeeYQ2hSUNcLBdLbPm5butUxY0L2E3sK4MWfPqLZGU9wvWsWAISJaaDahpSq3p3hL4otCYDRC
23Pv6+lPNeWc1s3BPTJIp9VdMIVDhYosdjJGtg53eYp9Ur99BjCXOI3gT7NwDrFc79zXMu+g/Fic
OwM5I4ASWvVEHgcj6UmOR/r9EBX2sID399axagmsbNtSC3l2owc9woxlKHxx3SMEDzMvr85ac042
vjnRVUiRfNSNpTGnrWxyLlEwNlVyLfQKRrlQ5o2BUvDSEj6+SX3f3EWlkzzbbG87U+nLOYOshXG/
60mkDzp7WjnN91giNASPDZgi1D6aTjr5C/1EQe6VFdkU0iih7BFWtZtzO7RbitHOQGqGPj0b3kYE
x6vAHOFbs9w0S8Pckq6McVX5iOREXWdnzJkMbDSiKKwbTPvVqJtPuAfkF1Dp2U1JjbUxSqWuaqQ1
W6XB3dcE6t6KKhOBaRXaM0uA97XPc+ccAjoOfWH3557i9oym1YfznH+LLEpgV65SEdFoh7gZ88BR
P2QMO+tGfdjXxqNXl/sswdze3M9L+lSl7pm3/IzAqkDzfpp6OoLkI8XsTZj5Xl60TI3MLL6MTBbi
HPlsVkV7D+Vqrnn3Sg5vVNvdsTISIxD2+NLaUbprM3Wd5DezsRwMl3pqqOa9bFZazprzbNNG2bBv
R3xCIm/xjpHPYK1r2VeHkQa/20vK/2UITdXcAPIpshz8pdi6bTweVlrjmSRxxr6SYDLyuuBAJuem
TTHTIceSbRlzHfTklXY/REUWsTG48Q8dZ4Rt3ykEf+5QVVThec0JRoqtlS7Fbdon7nWqDfcONIQV
tJpl2EFrWs1Lb2I9E0g11WFUNM0rE5xu65e6BHjpmudO8zENIGO93NfdlO6Lrm+3yG3HN1NqnJ/L
OuI5mMfuAgYF7VXtRJdanU07tNXVY00M0oXZVA+5nqkvNLGmTWPQ3Q/KeOou2BPZLMCAz3rsHVNk
LVaG3CnyOZjPtphpO8Iq0b+09W9p1+sGazXi7MaoMeHw9GrnNqP3c/JsULbeRj3QAmuTvCQ7QrwY
KDp1nuFMXrQXZUoLanLqfo/PU3kUKqkeNc63gZFV4stUR4r24DAc8kENe+XDIWdpFB0arDJesT6J
z+NSb+9MbLYY1BDSQqM0ac8GRxZ7dwVwjBXFyVcopxndZ3RGe3SN3DbdQobk0Khf8QdvS5T5+DxU
bkUDuFromq3gj9WuENBoAGvkKxm0vENCdHGtq2QlhyAlZ1bmfHjqWCl2WgthhJ1ttIvesSNC9Aba
qTQuNUUxWdSpd1FRf3FiH+s2FEnxhKPVsL6hxouGIFJCXjOqIP4B5Kn9hT+tJBRmWPXZvNJRiSf1
HyKCgwh0hT7LXDkquTggVXSStath5ayAT+15C5gVncmpuHRnUb8hzXmzV0JrWbWd+Tu1tfJb6Upy
MQ3JtrjjgHctpFVv0pX5ws9Ku2e2k/1MVyJMF/GyJ1PYeWEizWagqeK2JJnt3NS7dNuvXFn2jpj1
77hZspJn/NxAaNHKo/nvaJq/UmryHVjzmCDfuu8Ymw/QRucItA0XAPpNK++Wr+Qb9tfOATNF2MF3
MK56h+S4UeprYtZvud6bN80K1Nm231z6K2Q3rbhd9k7elXBbPAjgeHgUzxt/nr+Z8fIyONENEyQW
S606VwWZqqgfgv9tetLcwTNvDQ36913PPdj897ffm57rv//V9cTizqVxSRYFgYqrPzZdxV9dT2M1
vyNmigMRudH8EwDYf3U9hU2vm0fg3Rd1hSv/b9cTAz4db2cspp13QN38z7qeH3ueJi7GxIB6Hh7O
BHU4p6gvgvi01EDKAqqS6iya3OXa5yR6YL6ntiZm4le2GIfbOrYor/ue8hZg9fDbzfoH3HgFfX9r
779/BrEaCNPftYRjntA5k5uOFnpY7Al628BCQG/IB9fa8xq556+2/L8dJawt3NNLcV/5ttjd0mo+
mSRMUuucQfe1IO4rSYOtZK5dNh1R4X//Su8BsR8u5K9t6TWJ+R3mP02jyNUaP6HznaopQoezVBxi
gJ3ZrtTgXtGNRJfiRA2+a02ZeirUOb9qx0b083eHEuSynUfnPkKyRyOO7Ryz/MX17/PZmIwDuzhA
CXN8awliqoCOmnLocMah2ZRvdY2uQTCPVsr0N3frlyml81LVDCy3K5+BSzN0zA9RumLbgfOghcqw
IAoTVM96YM6TM28Xr4+GwIjd+pwTnr3sWk3iftePiUjATJbaPhMpXevwk7t2+uugrQA6dwQpdhiM
itMHAelbhHlUHOL68N3FJIHTJweCv1/k3VP495+G95C3Ebs8C+tSphEnbf6m6UeGoRhXiJiGthbb
4/kcIdyfeVAf/MGC3NccJNMUz9nBjw3jevQkLnY0acA/VL+R6PZC5dVGMA48TJ88Oh/NpgWRyowm
oFsRpjBotJlqfBA8kMmmiqLm4y2d6W1qYsGoSjXwiKZp9W2Cb8H932+IuZoDf7whBnMMl+xblyxQ
xzkxDyYCGz/tCPrXrIb0wWBMn4WJjtdzXBXN9zi3a9AHe5BPwkzqKrC8oX/F9h68kM6kM3A6cZIz
U2ERtRvwhaJJ0XKyC7Oinr8xWTeJHjRzgAq96xKfHk6NvvbvX+Ef7pn9y4rdsokJPFVq9DheKAar
PDi6fFjaQu1TOg2bngSC2vR//P1ip8sVPxDxSh6dXRQpcP4nz4+WtmWxWEQDE+GOHs1e7D2W7vN1
qUXWJ9nQ9ipPOPlpACdwm8fV2SRWwPz4MCRMPjS31yJglFSv8GGp/XQ38IJvMTfS5kOznjFA4yn3
UPXZ8dvitP7NFKPRCyUxylSzaNwakFGOhkcjSfKHjmEqYh6BVyPeNpZJRTVw4tTtAqMJXCgKUnh1
j8OSk/oDjWCZTuGIdddNBepuB3Rq6BsOpqm0cI4wD6TvAPhJCVeaN8p2Ix8LKtO9HZfZeZ0cLEUC
W2n1WVW2WhOAubNQrbVmhgw70a/gPebkMCRN8ln00Xvaxem9E0Ig4IHWw1Tr5HfKPUzJlpUWs5Mq
WlmXGrNJqigmHXSGnAfOHe1zLB28P5dOuXu8yOtki3Orf936c/ZjKvA6DdLeal9bfFKeQRfdG7fJ
3BvhDky8nGzMzV2bKP+xrdZxRtN4OaPR/1dH3Pz6tB9G3+uGdPoleAKwsV7novjefHwAVNHmOD8V
7CNllZHAPJfDOc08Mrt9snn1MhFkqbqmt1dOozYdmBjcitZuW7eJwC/KjH5LPLhnOg5pD5ZbW5tR
Y9tZ+8BMzv7+Ydcb+sdnFWv2xUrnO6exFxHuC7a7Lqz4d40bAz1k6HTiMxv3E0EY6yP6OCI2UJ0w
9MWy7eMdqZHqxhF2Ocz5IxGWuMJcGE2K8aSsq5b4uhFo2oqJtyw9t735+zc8sTlfF2cu7lCvsc6s
Rusn9UPXzgNIC50AJYFXGteif5XU85XtJNDjcV+UwNoWaOJYkMqtWdqUbkzd6T/5HH+ud3wCj1Bf
i+xkkuVOJD6iiRgd2ZQxWgK/jwinuXAqor3suWQeoDN++GRn/qcLrmkXxJahnKQq/XjTpwVDJUvv
oDDnRG3KuXIPCjAkwMyDfqIS8v7vN/rPR4k0W1Y9tL0ImZDYfrye4rFJeo65IYlemDdirRjCGX22
1f7jVSgDHYdBLtFsJ78mxhV+W4x8K2wl7EM36u1mtdn/pLz9x6sg1kNXSmGAsPPjdxm9Unizz3fx
/QatBq4lG03nUv/5HRPMB3jvMN9mNPDxKjJiiR5sxvp5o9EXbZZou7Ji2/+Pq0BisIKT6oa+7ONV
nFjCa44sR6LuC2wgEKscRtVPd3+/zJ/vONAH5xGTwzd77GmQkW5OqYPHJT9/Po67ypqsXc0/xRAS
DwJe6/nRzzAyNhDTf/IF37/Bx0VsjYcgbxjpEf9zKrGsp9Fq2ohFbG7447paqnvVaP0Oa7lyW9Ek
DqtcLeGi+nLX29+7wr+nCIpCrNiqT166PwuNVUtssHxzbBSGebL2Y8TSpYkNEszNrr/FTQVKb9n1
wbfn6ZNU3vdH/ePX5rDCSZR7bVBAuSc1oIu97oTOJwoqnKIeedsJxCiZ1mN7XgtSyd0yHcUuHXX9
zGnzVICfZ9EF6vfI4pzQJ4+1GkV0Lfkrd5Pd41WsOxwrd5L5XrHpWwaCeOmmOGf6VocFiQ1nAdpv
5BiXd/1Ef81odYhQHAu5j0Xmu/tOB5mxvWGMP9mn/ryvNg+Vba7BnJQFYn1hf5MUT22djMyz0ZAN
lNVlbBlYDqv+sFgEhf/9Qf5z3aR8sDDDd11dsGyerJucForJNlQU4LOrv43VrC40FecbZfo/KyRL
+79f7s9v5qDINMGlqFJ4dk6eGN/BjHkZudw8L16QaTWmS4qpWKDh4PM/3Z5/e5Y+iXRbN0O+FOd1
9mATCut9s/ztPgJVRjZITRQUJo7ItS7KM+UhY1xqkMtoKfXdiADqkXxr867v/PaIvy3DNMPJP5FF
/7lcoOqBCySaiRQyNPgff1ALa8TBbnh4xQB5ZcYjyrMJBzBmWBC/uH9Gy7EodAeXGel8UqL/ecvX
dd1myeDQ+ueZNZ8RncieW65qZhTAUjbEExKDRJs+u+GnG4lNsKWNcTuPrkveyh+nnEgmeafhyyqz
/juO6BrmcCRF//0Ret/Kf18JOGg4nALt9RDqwKifPENZ7lSmrPQa60I5JNi1+SSTRhYtomEGhw1c
K3esw1DMenrECG+k4rFKFMDTMBkMrkDM0tBWidsxxKFVGdZt2Vw0Cq/FIBkn/KNZDBxMc53C0UNV
aukTQ6cSghyTkeom7rHk39FrrdP/8K3ne3HEFasIDAEYW+THhwStRW00/dCQvLcgbFqyYTdPiXYx
kGTyyT3884eyQBxdbAMI/lsF4B8vldk2EUaLVmPdKdVh0jSEq+Dsn3yhPw44POw2Ps1r1Ju9nhFO
fqk5oYfTF0irnHJoXqYC6xjyjBgkctxzxushc6QX6v7Qf1FdiUCsHDSWgqRIumfZqR5szVILLR83
ZVIhh4osMy1JYccbe5QOakdZjpu6J080GC2rRKqDJjUJ+yX7PB5y3V8+PnUWjQeaBjoLicNP9fGW
+WOKowpGvKEqsnv0We23bsSq0p5TcQbtxtY7OebdVMv0PsJOcfXLt67//uT/+avxgrHNeoSHkNx0
mtbYy0IMRYQmf8RsF/PoqF5dqeJPdoR/uAplIN+Qn2290EmdFg8qy8aqxFYa5+qghmaErhj07Sff
5Z8uI/C8IApwNYtYidrf97hEVWnalwWTaDGBCcYYfCIKW6VSyMOmFzF2w3ULSHNHSOB0hapteqgn
Mor2be0jkaMw8zAZJM0gBojTx0M3IEDfD0Wt/2yGpb2Mlqhwd1h56jGjx0F+jdqBQJGkMNMZhsDB
Bt7gcP5gGeagNnMd1VCsesm8sW2w7EgM3DKKEqvEMZphOVE8TJdL3iKTSacZ0rYbh+Il61Kc75xJ
X2UkeKi+ytpavhfVxKjd6G3SrtrBLx+KGMMhI5ai+uQN+2OHA951memSV0pSKmYY5se7mC8DBx8D
hJ9SbHxqhPR/9qkoDmkTefd9ist2i3xh2vqrsjOSNFCIXRJN4PdLX3/2Ydaf7OMrstYQgq19PX9S
rH38MIkh/QWfzCm0zLs8ChAs42sQUovPn13pz5cR0TkNcgZ5DsdMcVIM1rMYZKwVdPb8iigBJL2L
hLJy6Mx2bSLycExwp0LvYZfztjZxJdgwQRbmDfiKef/3J/lUu7u2b5iU8ilYs1dC++TDwPIxVhRm
CVEalbgrOkwseF5GgtTcOO1/dsLppj0bFH7CqZ6a54wvDDpeyAmQGVl6+sj8w8a6sdb6T/b+P58P
PptFO3Ctg8hr8U9WLWk0o9FoIEsYv049iGIabTGZ7X8y6K2KY0p0B+BQrlf+Dnt46WD45Kkem+5I
O6+hbT7b435VeB8fEjw5WFfWx9ZBMnTSPe5lb6g4luh/zKxjghMtaPpBdRdjN+EYmoJv2d6tVUYE
H+DsOr5kiuyTIM+F9iLTWX9QfWU+4XqZfZH53G4nvywemHdi2uFr/fhk6N10T58quo8cW+Ybq52N
S7NILNz1uD9pMNmWdm+D58U3OF7AqSFfhsJrbCvzzgACnUuTxv/XPDW0nxKEFjGm6fTF1vei6FHN
1cTiU2NIhAeN/53q2avZmuzJ2iYeEYFBLCs0Z56fCDtIqJeYegCWvVLSeGcRw5E5mM3KoBKkC/aW
ms34ZcnwQN7ahB2ja2kcwHiLVeV5RFC37EqRlF8bh9WGvrQBGtbrBd1u023FsDOaGeNX4RcsYJ5H
hmxGO9Hdlc6sMwmo/MLeoP6d9LBzpBovpkEv0qMnZ+cr01cM0xw3KR9tJhisU7GrD2c+mHETDHhV
pEGG2qneI8zG9gE58OqWP+QtCb0m/YJN5Agw+bKcNeypMxRpFsh41KOhRmmn03jhOEpBUUV9foVl
nnq02ERw2fe6/K02R/XVS+bsooq6ZAyZUXvJxpVL+V2fSIYw5SyJLsAWHvVxX63malnTnvtW6U8E
LyGka5QGEd+m5fKoZXiYBZhFa+aRbBGmH3lZDLgpdAUza0W6qhZQLojXylmm23mM/FtH9CMKp5mV
nw5x339TqFGXoEKrHoeWaotv0sGyFn/lZbksc9kBB/d4uNFQKp+T0c2emroi2S2eW6PFcoOZ3Q4B
iMl5310BKqwoHe+8ShrgKWFF8rIiKGraTJPpEvNLxj2sRi/llS+bztsupUX1oGOa2uJAgKkgWt0i
ptKZo6zcOEJhKAMM3CBGjDq+qu4uvrE1KzzZN5Xls7PIrhdv1eJodMMrE4Ewpr/kx0Ru77o4xtB8
vxYW8HboAaWL/eCVLqzWDJocONDwCvP7Yt40eYbIQg1OCrSjKxtOushxGzcLwzzKyW/Xm1cu20oZ
+Gdnjr4IdJ7pmG/QZ3fnWuXbsJwyF9NukpG6x4odIsuUWfJctbUSIUjx8FXClhCIQLZ0suuRk1+O
5A2bF9FCuMtgqqR97Ad9BuKy6pEo9dxGXtHIHPzXSryyx0OvzvBsdzh/h0mOKXY4TK7fntPrrh9S
9M16iE+xxTu5mKRDiYTjOzXa/DYNkH953ZnFXpTjcE+AQovPb02pz8eR5YsajATr6Ul0F7Hn1ZQH
g9SORuqIlyJO+uep9mBA1xoMSz4nU7zYhnIIF8C4+r7XAWLP89lVKG+VV14MY+0nhIxRi8Jzs/aC
59gzQ4tOR6OKFmZ6qYiHRyBWD/goTLaOObVoe/sM9NbUz0y9kOSXxLHDzDXrrV01eVYGhJ6Xd6mJ
O8FxrLWJTHRMtK1zv/QBWDkC4wcZtZy/N02n/L3S8gElNWL8EUJzKsgNa6wBDW6dVJcozpmQTGO2
MuEd5AquO5G+943YEDt8Wsc59BDz/ZjiBqgKBWq308inPHNLX7swLRqG4axF9StnK8FV4Qpuinio
/Q0TH8rk3JPm9zhBVhVaNfLxTYl2XATI7xP8nF1vO+fDZOGqNWf+1qqTcmLSWWaYwePeWB/1REXY
D3k4exx0XaYPSpmw0U4pGfEIrBYQ93eY9q+xCwiOB39CiD1L0E6cViEaYHsRBuxsn4Q4Fv7GYrZc
992P1IeeCk1ztMDLpKv0wwSW1yC8dRAJLM1MhIpIi51Qynq21Zw0IcQrm8fYpX4WdpPpy22O8GVT
VO2C7kDOGOlyaizxplzSId/0HZ41oHtt8tqLwhsvHJ9ND8dTvRtCR43MeFKfo2uQcUqONhl5uZtc
Z9slQitdfi5QwF8mU+Mgi60j2p/JZUJlYEsfa95+yPrmy6Jnzg7NxCWdKEjsaDhHoEkvQeq4OKHE
EPGrVotX6Wj7MmZilEUT+giNeBZ3QleiBTLv78tU3EyqvMebblUj4YtSXqdN/VLY+ZFT43bM8zd8
JXambh8d3G+wWr2uHPcqcslCUxDVmJdjF93BEGP3jLZhLxL3S9bIJzwxQrvuzmdEOF+qLEUKP5w7
bvGaoXVACna5GC9Vf4+VAmDud0OpQBriiEfqviOeoEBZnUps7otJ7ETq5f/N2Zkst4103faJEIFE
l8CUBElRvSVZsj1B2JaNvkkk+qe/C/4nJUohxncHFTVwlUEAiWzO2XttNLut4KliSl7slmCpjtvY
xFVk/4gTVq6qoXKNpO6uNwoTJzjpfmg7JXtvShQT2nNxRSWV/9ZWzGsuVJpCm+V9HMkpNJU6pFI/
9UiYicIIRV/WNxG2FZcYpzSQ8gsBXcfOcMj7Qazcte0L+40nTajBBpXl+AN7S3thzhKB7vLDS9yd
0sFNbLlXvP8H2yrRrtcXboqXNu+sB7+Jv2SePLr5Vz++sd2yDXvhBaRXpejlbBvTP+RdhWWX3XtU
Yhcp4+6raOIbB10VaY3jcrCX5Kgn26c7OT6WWhzGwRCgReSxNe2vkc5+Cjz0qrPcsBga4lIsEqEw
1nKY2Uthf5sMlLAJtTeCMzZoY7F9QfwNomrb+C71ayOU3Ka3MRbr0NXJo51g24MVFhp4nDak7e2U
UcT8jHuvdL8NYnwx1DebbLHYyH5nXfFKglO5wRZ0A1H9Os7yHUZr9kPlXYSFBQCwOGaxsH+QCYe/
ClW4bWDCEEkVxtFMah5HNGLxRst8rRlAO1Usr6n9Y6RHj675bozdF2Lbyk3vpeHimZCWXfUwEjw+
UNDysG5H1rgz/frVEfnFPA23lAQOrlLuxo4zigVd+92CDRLSD70vyECrXUZFFpsQyPtffPh30FKK
Yz1X9a6XTHGqnh76dlSgmbvfeZ8P/SY1MnqpomzZJE2yBYdQ3YxdYxIqEMk9C7P/kjB0nKM5uuiN
nQt/1hcmXB5cAu11PtBklv41OAME23VHYott3HoZceiRZ9NGTaeLiH3MIdH5K8feBBth+yezyqfR
F99lm0xbrX8Og2egkGwaaR4B3nDacjvHJP6xrqPrHIrzs1fZxg8LdchriZR93lpCong32YOAZdIZ
6oBCxMGXAOcCRHqOiuwh2WAFYadnlPlBokBnEThZb01zniWJk5bQW49g2nST6AK4Sm51y7dsKQXE
+GROq3CIGlwxLajyW+krDwikonhW2OvaAly25ufhof4DJNfzQzuriQ4K2hrFehY7NCywrYSOJtCb
sLbU2ZZ8FTjT0NvILZQ9JEgBs8GviZ72L8Bb+Lg6gAYOXoMBKj5SGGKl6pX5t5mrRBirAFqhRmeT
dTmbPoZ3c2mBkFD2HZkjEY/jmEtt8bPEHPoFvMv04HjjAMwvTij8I1FtgeQXOUZ70POjHyqU1q8k
hyY/OmdA/TrZtfoiBz6uUBW5n24xEI5MX50BFqexZ7As1IUuu2pSmtGzVEXY4AlbqS8des9ULhFE
3yjH8a9JYea00ypVArjw8gc/qzdYw5JkaxqB3i15OqLkzW2jCXuEoUh/xt5Nt8KZ2IZA6G1/N9oB
1FuVvvcQuKoqNygdvG7TspxMWGXqHIPC0Ih5n4zNCAzL88VfQoLskk+tHVxkwwXo6QaSQx/ao+0S
cSRHdrejlWMGSSh6DVcKz50Nk36wiSNA7XGrmGBzAth6LXe0peIr0upSERJGqrGnGr37N6sUr69W
UC2cwXdtsA5F8gslvgDmmnfts9GRuFwTk7qqE/qZ9mPUK2570SYCY3h9N2ClWNq9rMPfmceSsNM6
i5d6O7pjrPDWqJKxEzRQTWhiql06ieUrUO0yDjm4R89S6eqXa6QWoWJuJX5aUUIWg9Hj8HUoi+PG
WfEU5bAAJMNxgzgoVWtjLyEXCKhSBovislb4uEK/j4OeEarQJVDANa+phXT+BSWPHGS/F6QP+SjK
K0MV9YvMm+EW5Cc3PxsdT5k+pLFWk8cRHEttErXoW8YqkltoTQEfZ3fe55H1g8nbCraRWFjZ/X5g
++bg2sMWhEOn2qgIYEdWDum3eKps2EdZihfBLz2kdBOC/1+mE9f3ZpvZfNgOGmrPysrnMS9qQrWK
tbuL1oasSeBNJB4UceV/IyglR18y+/Dci6oZj9oWgP+RGZRXaefBErIpZAkCVaP0ixGDFAupiNG3
TTGH3EVYlgDZENFkX4CtGW4xGvoQwdqKlDAf1MLGt5eOsIQhr2+EVInCZWgkvxr+h2/kngK+MpVv
qVDRaqcUT3Ycewht1BvJ0+7w8RbVT/xbNPuG3rB+1uTw3SBD6gVgUoN6msHG+7fBxvkLwYMLJwNZ
Cv9QagJfOS/5VMbYdhKBF2VWwhMdOYoR89QLuWlxv9p7AyzdGj4yCI2NfnDdi7hBvnhvI8puQjku
/W+KM2YX+qUdPHrxWN3z1w7fC1FzlM+RIz0mAdvcsOMgCblLq+6vUFX0oOpMf+9aT8S7Wa9zU0bR
gENQ4yRwvziGDjcZoKML/C0JbiVzjptdiy8P70iU09YIAgKraJPpuYFg7xikL1pLh/U/EOmLgCv8
Am8UM6EjJ/5sbvKWPpZX3rVGUeDWYLxgg2/iRuFol4PcNOXSEvTaleN12hpJvhtmTE1bIqsIO7Sx
3xA4xzYAhiOHGo4SDTlCNOnN11GaqQwH12xf6sapO2puhTS3ntcnlwtoZmc7GWPnhzJjAIAFJZFm
zQ/yDrgBrzJdUj9pV6jliI73CuMSmZPUhW8KIgR7PlzR/04n0F6bCllLsWEI6ittGjD6it4A3gn5
nA+8tWuDybzNpt9+NTP3+yQVsrPNp/6ZHa2hd8KJ2GXFizuxqiRucj/Payii6emvNaAEFrC4HJ0d
FQvGBHGkLNzBRL0j7IxZkqHreQBiRjFhqI3IitqQZgvdvh3zWW9ql6DJg1v7mPI6lKHhpKXA9OIl
vg5HMKH3iZxrDYtwNuhCdfkcbPTgchbRQQ3+anGMjhQkg3BKjKuM9iYZ5I3pZEa8E0LJ74pAzGiD
Etr8OTOfWfuhaU1gqi1BBjg8f0Vx5OgjVj95041eglV3jCPSodLAOhRz2z1CeQPXVxDKCiO29YjU
zhwZqwOH6LXCZZvZH1H0gsGQqBQYLgR4A6+F2/8qmLjI5yrqmdiiScEH03GvTfYTfXeA3t+aW6gt
GFxAqS4ElsItwWdP3EXC4oVVgHKAY17OLF0tn3K86AMhB1hqtBPfddS86x3MZDY3CRZKY1dT8ncZ
V6xfYd3H8b3bNgwGT1MTxZed2inpe0sP6QxfHuFurSi+lV3vvgqTRYb1qQch1dvkBxoGZezJWtLl
4Cxe/SPLg9LeyWnAeV0Yi7royzn/Tf3Ru8EA1d3W2mNMkRvQeBQa2/GnP+bqZogDikzICf/pARw8
558Xh991OTyblpE0HcRCaw/6pNEGyErUBJlAt9RVdoXHbbrhcHxGG/HRRWxp+Y5Fs0LSfX1bdxdD
QBe54nTK0RNkUsGDyss6OdPDfidLdvgCHBy+NBrwBPin0hoLiGdLqafBkB83N7PwJCuBdl7InwRv
mxTiqskC+464GZ+mjlXtjKJ8svqJOgG740uFTCycteao57Cp+vw5nza5/++3eaZAnw2M87SqPFW1
X5Vsh7fYrcXGqtpk79bRQ+Vn05nG1Snrh3I/sjrUiDDp8U2QsPL2aaOQyKw2iiFjT2NXbGbdyr9B
7bBzKesM8chQh2RYALPNvG7vSTvYdn0ef1+EbxKvTEr6ZpCdea1j8Mv9lFeXfmdS78ooOtStFX39
/MH8kwO9qbfzcznWoiS3kZXThH37c/Fq2qSCDYBWnKQEsAIdRcoAL3WrrWOfkreaFCSWZUw4lx4/
fsdmor9MgdcFZRyEGOO7B0pUMQcb27whksWysXM6CYJ9398UE5C2z3/xB6MZVTmjBwYGvfBTQSm7
wor8OHQ4jhGoP7oqgl9JQ67I/3wVy7Mx/kLlsRAwn/SqTLstmywlygdgbXpNYbcLsSgM+8+v8r4D
ThufcttqXKEr5pmrMOQ/ChQOHuDN05rw45xwwsa3wGw0c/vqlpZFByQJbqqpktulhUIRNbV3o6a1
9l5apZNv0Moae2/CbZxPoj7MZifxe0fGckXRL7kscOUe9OS7j443kybK5jX8/Oe//6r49S7GG6Q6
uH9Oh3oKlMVfyZis3ewdeF8G5UrUgdrV/6tAfv2qOPwR82AiejKdk3ZwMxZi7EZcHs1Sy32drsSG
oOZ7trzfdW+m577ideI9+SwcE40VziLUorBw3r6Y3jQ4zIup3npuNNxmLM5AERy1Q1fQHpHmuHvV
L+bDKC182qmsQ1sO7YEedXn/+TM+FWBx48gjcJSQMoBY/1QzY4qZeBpq1UQh9d0fI9MR5pax2nvU
2Ci74/3+/Hrv3ykZAshLTIo9NE9P1ckT9NkE+ja4g76t7jxHV99gsMrr0cmzM+vSR5ditViXjfXV
nqpMiFymrjBSmKaMXZMMZZndNo+og5PCFQRnPrX30wYHWh6jCRbLk9zc2xfKKWmybRYmbDCYpfy2
dEKyIZIzV/loOsXZxghlCQiQzZ3MG3U+Zn5mpyhnpi5yt1XgRi8+MrMIl3i1YKQiM6vfsohM+l6Q
WDZthIswZFPQhS1CmU8Ge8BmULfWQq0cQGnp3eG/954GnWlyzSMQNqD08/h5GUxvPDPrffBGsH1B
FeZjw0dzqpI2mhSs4JCAoJMQ94ASG7dpJarrSPTe8+fj7P245q/30buxY8AbYJ1sSqCst2L24ZM2
+LcvkjZfjoYom6Oy6UfmdpOdmas+uh4HehRuuCkIwDl5MVlUR8Dv4Sv30ewexp6sKFoC7c4MSv8u
XTANndlyrI3qtzMIcCK8vuumC2GQczKDDJ0YpdCsUwXabE4BVvSYWaCSZCvkIdc5ZbU+7h5n4a8k
3iovzvX23wvhPIQ66PpI82AwYlA8GfKcwNfY1HKLobp8TTIRXGV1FVAaVgbsr3gmrQ0Z7NRC+61y
87UNYkdfA+GAbGHzGSZbsE7TvCuNxn+BaAaoQEatpuhZSloi2MUjkArlDDMzyRxaBFFbJL+hfKIT
IM+YPB4g2to70u4EMuvOKv9us5kAygn5cLrJCTTxt3Tr4VqDBGrhXEWgcTbEaJsy7PMGlCz2dtJy
OxItdkM+ykfRLwi4UMF5JT+xsswrXvl6QEWxBOjLMqkRInaIn/s+sP4uY0RBPUucF52qFPY5yTZk
GS/6V8lFSIal5QteNcfXuC3b0vuDcxNQfWD7kwodDsHBy9B2kNAzq3PlNiC41Aqnqo/IJPDG9DuB
wrj9Ha+7jzkUYtp3ve456TuKsnOdgbIOKPlZe1iqaXe92DO7PosIYfBvBc3EEMJER25M4RTf2pT0
rU3duhJW3cKRG8JF0GFfp1thbNNl6I668YNXR7b1A1gjH6i0qJbvU4beH5v6Uom9OY8URC2pVYQv
ckgpmHOa3Mw+re8N9CX1Ygpn/AqcYDBoBGf0HNXgkZAukTIMJL+7HKfbyfArKM96xY5VqbglkBtN
yFwBIw6RjBcwxAjmfcyph1H3o0h5zd3hNW8G6oDdXA7GTvdO+tfoS3VEWN9SK42n5CmL7UVs8tGP
r1J4KGANYOtvcLzTcOkC5bSbvpLFL6Hlsk07d3j6fLp5P/17lsMCKvj+TXzHJ1+jmqw0KNMEQ487
6R2tfdJlRrxjn1/l3/T+9qNnr8g2DpEUFwIT8faTi4OhRM1BT7ecFaEahpf/nHk+7aaksXjkOJ7u
uqVoAEFH07ZSaRsOCH9RWDb1ljKhvMp8Pd10bLW2DY1UAA46Nq+xwCGNaAMoBSXhBRzUm1AZtQrL
gXLJ57fwwTzJKY4pi42PL1gy395BE2G/5ysjRTCt3Ft7zOKQfND2MrZNWjA2Q+fz673zK2DKwW/F
FRmpXFacLARjXJsJHBPWnNB4WC7cb8W+PEQXy9/iEszeXJ55RR+s0FyPAYA7x2fe8U8Wgjqrht7q
q2Yb/jg+/Hk4Hg+b3fZi3IRfxs2ZDc77Qff2Uid7DrpnpdkOXGrSLxNUNiqB5+7mg9f15m5Ont4M
wg0iPJe42j/tuZXD4fD38erLmRv5YFyvd4K2Fc6Uz6p2osqqycJGcMtl1E5/na7Vdr4fLtyrYk+6
wLbe6nA6oDY50uiPw+Xe2AffPx8l7zcmXBt/OWcxfsI7zxylmRZzd4Mwm0IkWM7BP/ItNfu2W/wz
9/r+pf3fJWwGCKezU+N7E/W20aouxT9jxS8aMTab/uB/NTqwGTX5h+O8t9oNT62G5B3Qo53blH1i
WjypuHIfZiejn5lDhfv82b3z/K3XImGT8Y6Bg4rCySFz8cbJmV2VbhGm9tDN8Aa1A+0MhQQFDJtt
xj+gY45hhhNkn1VW0oep1Xg3n/+Mj14h1niHL4/9t/OvbvKfoy7tO3oGvEgK7qLb0WwciaCunoM2
Mc8cYT56g7QDGCUU1VzOTW+nMExjWe2lrKSZkY4EwyTLsZkW+9zEtVZGTuZ6wZikDkHMHA6Sk4kE
oY9vDRIKOmvh0B/kEhN3MycB3JjZJgalNgLxVHd5LDjdl+b3tDH9x7Jsksckdqxr+j0L5QVXapRK
xSpMAcDqdgBfx2Af1woI1+cv4IPHQiQ2mm2mPYrQp9gAndE+Q4e0lgE1deXV3ykB+p55+B89FZSp
cg3y422fWll6M9Bipq1Em34oryOvkl8Se9A7KBPZ15bxaSN1gH/4v9+bh2eBNYs6Ctvet6/cV9II
CpsSp5v07jFQsoFGGpVn7u2jL2kt1pD0SnwhTtKTV56KggadTRhRVjmZhWg2z6Zt7Ky8YJpsJLvM
FpHZuwg2Kq6yekFj7GfFcBU0s6nPfNYffE8WJmK0SkHA7vb0QGMQ0CX+aZk5LGehb1FERqI6H3yr
TcLPn+4Hl6I4iJWQfSVFzX8q4v98ujYi0wlWV7olPknuqxbFIcqoK7p9/7tyG9cJmAqXKg/uTBIP
375ILLqQfzrJXGUvHNaXAWEWNunmjtwR9vJA9Y/WkrRfAK15RBNY9BlhbZ6JFv13+Dz5tNfCH4dg
5irqISe/ovEmFDc+54+pyz2CiZDU3sBWcpCPR7CiDD/5204JjLE4Nw+GNaZf+LScV6C5+ao6IQfO
U0GoyZ8PmVKcI/kv3kEgPVGHaLBZwdCEgJc2JK3ljJSI3QApamMSAv88zcRwf/76PvgkbR8HBVDw
dQmXJ3cTCYUnWMyMj9qen+lz+I/0LMn/ovy9E+YYfAWAkJx5hh+MGVzJwkeNzQL3zgFb1B2S45FF
B/AGuo1eZNe6J8BH+Yl55qTLofr9VEwThdaDD3uEVXX9Mf8ZoLSe86RMgA1OCn3NxhWDMQJc5Twz
ZAVyM3Oo6ahrx0Tchug7f0rzJdiZsa2+VIkOEAjY4Rz0xnXbVymbd1irpHWLJXtavFWV6HbkSW/6
VdW7UxlBqgdsv8LZQu2y3ctYBPKnldfiZ+Mt9q8al065M7rZuh1QuRucGF0Pq3FExxEzmS7heoia
iINkmsqvMylybGua2vY2+ImN+y4RY7YVfVDc4mf1vhl5Ja9qKHAopyNzus3Vgl5/8JW4RR4ed6Ez
WEaylZ0ivdHra+jcpVUjsJ6lbpH3GuSrNH3mPfWdK14Gcou+2cjF1eqLbeYHQ/pVtLeYzvpQlsq4
7MaGliQdg+wyCJKZ0zoN34fCjIm/xrFPxFubjO1ALOFiuHd1DkRkFzudRcCQGyM0wblzSXcOGSb8
XXWTUFNSIUocyO/z7Gu+Jn8cA4z/Jr96Lbz4WGFsQ+5LYiKSXVCinCJIWiLd84KKlo1rxXANTVTf
EUgQmd75sevCyZs1wS6BHufb3ptzez8bA+L0IvdUugmKGGJ3VMYzMW5O+9MjYQgRO1N3tiODLIG5
W1T8rVAcF4v0K7e9RjBF6nmxkHICi7rqmm1vdFa6NwqHky2jq8Ho6zTDtPWnbukOSxsjLETcvsBg
pFtwOQZlNIOK9Yev8FcQWxn0yVQ4ToDxCzeS5XU5DSCqSvrCm5zK6is1ggVuqjZTALSdl9wMferV
O9T8/U1BwpZ10EizkMBNJqJoJKn+n4RKC++WW7uWjQluEbrcmiw/5dpFuDgMiCYhvhabaTRqpAwO
6Zq72cz9VypFU74CMVsLDDcyHLdvZiNES07Oum+My3cwif20JgiNKSg5G8CiA+TSI96bnM6NBWMT
lYjlU8UY3SC+M7vZZhCTa1ZhjCTYaNtYdDF3tekVv5lRqLAp6M7GZgEZB/2VJILuYKRxV+5Ebk3g
8rFTkujVaKUuIixlRL/T/8u2dJnVsi+90WkoCtSDd7HgyqJco0VjM/ITxOsMxJLmWkLc4jIYwIWh
qM8/2lZEw6VrNV2/Jc6gkLv+X2+oioqm2ZC/mWBkVpVDkaktAtDrCbjUwzxMLSHQSDaaW8LP0EwG
6Kqzi7yMRuQtjSEtEhBSWR2XZkDeCyq6nndZ64+Psaxj54JVypGbtE3H6xpN/cvAgkXGXA7OI2eR
RIhVBlB4EYQ2YmfEXm/fBT15fph8rRjzRBq/pp1ZPY018PhQauHW144emShbs2ewkMMZmDt/cHpE
3G0U/XLmuXvWMocvzcck/yj2HbjdBp2Troo29XoUaW1+H3xarxth0trDURAF3xEyRih6huzeRWDz
1bAn6wF8Iyduc8zJXIm7qtoS5QWps3A7cZn1ZWvvchMa5oyZ/iu6iPr588Xpg10pW3XsUfh1qZt7
J4cTF6etWy6c7FDp+7AWE+u2JBX69fOr2O8vw9+No4hyIKch7GdvVwgPdPS8dFwG3M9uCbuw2RY3
9hEUSGiH1R4K4a04GA/5xXSR7AED7YNDvS92Ylfv3R0Gk011M1/4OzQMZ9bJD9rmb3/Z+sv/s3a1
jezbWPDL8o3cFOEfkGi7P2hZNo/5Pg0x9JzZDXzg+Xp7wZPFsqbhMKbrBcvNr4fN8ft29+XL50/7
/dr/9gonG450jtEMTlzBkN3GUtcxYCuV7T+/yEdvlFaO7a3gP9aDk9sQnU3aksNq3dCC3Ek1MKHY
wTmH3Ae3wlmJfTYVqoBu58mtZBqZXAITaJsbRXt0O5dwj2wq73VT1+HnN/S+YSDZvawdbdOFgnB6
bM3dCl09PBeEszXSorilrt0MHjmd0eJdlsOEmQQ4gn5Sxj+qbRYb54aG9W4fhQcQjybHGxdW17+v
6D9jEZ0hfTI9kqE6tJn5gBuR4FTdC1GjN3MhGjOdJfcjQpPvhL16l2R22e4hcGK1a/BqcbSMl/Tc
B/LBi6Y7KCUbKp4OPsq3H0id+H07gZRDT6UdAvicCpkVz/DKqysStDUxUL9J8SQfsOgHtmleLAgl
sdIRIVdv2uVPNzHnb46X2jPA46T6+flr+6DNAvtyLSgCyFmrDiczGP7kWYoBUb3I3ay6pueBNlNr
gXusgkHPDsBKXdTbfiTbjZp19+pOgKN3VWO4HWJtnf9UpZ/eD/DhV+23NVdsGbsGn7hYlkNh5XaJ
ZdbFtCaVMtTBCJL86PmRrzZJo7CUqF4RAvz5bYn3pwbITC6dQJc6qYcF++1jrxYSaPBKYlvNc9r5
eZfbN1Wkh9d2bsd7ttVNRK6uFZC1Yc/N70ozu0IWbJxH4tu9DoUXUHV7DHzj6Iq8f0g8KsobX8ED
JIAml87uzA9ehTVvD22SX0lDEaqPzyA+mRConKl+CujwFatqBpzf8ujbZb9Vssof9dDDrIeN9XvJ
l/RHwlF5j8PIKs/MSh+UCOQK3gk4xdooFtyTSkTfgN+J4cdQIhgD44rNO3KncVjS58Jm70WaQzH/
IH0h9zZps0zjrqQG81MvVf7rzPNYx93J80CDhIeWAycL3ylLhaBV3O80/LZu28HjbLp6Y8FHvSKo
j2xwu5FH4StzR+DZfN9lyfQVyQ3OHJEbd7KKonCkArKjfTtfcJLK9wT4eAea2s5NR6f+zGhbp9HT
3wqPEG0WEy0MhZNv3AQGRs2MbwhFQLzvFcG2PUTtPQiAeBvNrT7zcD6YUwKQKxSKAhqDvPa3g3vo
x0yW0VSQ6x6Utwh2mwvVzdPFmVfwwZAM5Fpyg0KCOPO0yb2omIiQOC22RA/S8IkmDZpAxC6YbzUZ
8OQdPodqI70OH1lhDiSEuLTgv8eL6Z2ZRt8/YZ/kDh8qFGd9ADsnn/Mii2kmYhrLaR/030D/+ztd
dPMzSXr2JSLN9Ovn9/6BtIkJG1GZoPaACewUyhnAtTcQd2fbqvV1tOdoS3eyyw3zb+aPC9GybeD9
9uyGtL4BQdy9i2Xhr5eXLY4ur6dLLO3auQH4MILcjmzwHwtKUWbWejVfIdxRP+Oijb84yyx/kcNE
fnCPy/ds9fz9DoD7AIOyAtbg1px+0Cpqa7utKPPKITD+FBqOAsu0+KIyagQqKZwbNp0Kl4MzABF3
s2Pkk5lgQw2Hbjcb5f0iivkCSBOlIYKozhQ+P5hvWHqomPFaGcjQtt6O5DlrAytOaGzqvEaeakcJ
KQZzHU8AvOFk/U1nQz8QAxE/t5QjEcC3hnUTEGM7ndk8fPCcLIqvqyoPghGbmLc/RFumzsgmo6Q9
Be5Fh9sKE1bnkHZrn1NzfrA2ocxDNQsHGXHWO3WWZacz5hPwjJqM2L05+d1ltXjFoyvz9FEAlek3
fP7xgdWAREdf6LvCduMrLTwiR6p2OKLHrW7zoAuI11X10SC74kJw7srP1Nzfz8EUwKhJ034x2SSc
9oO7BHVCB/5yO9uj+d2edIeP0Oyu6gyQliQCCFPt0BxRrDrnKMHv128uvao+fPYGdH9OtiW9Gdnt
QqwZFph2IM4zgIyzz9F74oEjR5QOsp+SgGXG6VWULR39d6mCX0M2jF8Dc9DmbkBN7eNmqzSw/6Sq
wkWXkgToYUZ84cWtsM8sAu8nZeRtkrIrjSAXOtfJFCVB9S8JM+XWzv3imipGHHqinf8/XonvoVqk
OgxU4bTzFiiO6P2AL8mP6+ExJ4EVEqTwXid2LfedVhOH4UiTAsh2/Ayg5wMUiM9K7NHnYiwwSZye
QhG8F8bo59uILtGFCwjoSnvZsO3wYf1FWgjNP6ijaY8deb4rAsRwG0IH1VcsDN6BAAJSnvOlPVcf
/uhn0Xe3oe2DeKOtcfLgYyto6c7VxbYRHQFRJfafx3qhviJzkoitxMp+Oa2L6ae0mMTaSjz1uZlP
O/BM8hipssGNF+tz2vgPJhTq/+Ag4fohTD7d9xsT2kpS2iCBEL/2WFJ/2VEndI+5T5/t88Xqg0tx
iKS7ASkHuPpp08qbhQ2aJdLbOgBC0YJsCK00zW/q0Tund5DrhPx2q7NK7DxgUeuEgMT47TyZRL2O
VOJ026kp1gRvPtFdQCsxI2Urbm5xg/cwMJMG45ZRd2g+Wi/CQKoD+yXPWuozdbkkTwoBodikZp/c
26REI6+S/GHoEP+E+y9bFAF62fyyWDbA64C9josvpzTlrU82irfvkKb8QM8qXqCs6JcCe+azMMRv
K2jMZyx35o/W05d0+Ir9Mqh8ICNrSIGXVAuwkChX44aUwzY+kDOjzX2UdvYXHWiTHMPaREvUKW59
09kp1iP8R2BWjAK19tZoBjpzg1EmZGs2QfRHjBgkD3kRTGKfoNHpN0D2Yd3UVRkUm3gEuUFdrYjp
rMnc/RMgf31Oo9YiM0/G06/R4+ltsnEi+bhKh+XFnScoCGSpDNWmNlOD7ULnKaR+oz39JWtdtAcH
ScuMsdQrnuzY886d4t9Pu3TJ4A6tGNN1fjkpGOB2x57lUAzlcUZHzs5O6LTBuG/IMryAWxJjaZz0
mTntX1vsZFBxcKfBs1Lb1tbk20GVj1O/6JZtSDDjpnORf127uOTvl8z0qMtO0gs1Rk5EeMZwMdLb
Iiax6A+FXVpfWjNY9ojGnGOMR4vjnKmC6wp86pkd6D+p8smPXJMaaAyvGgC2hic/shlNK01WrZ2b
1SKk1jdUoc9Q/9OPTcPZWDlut0sm036YscI8zX5NOCzddwM0iTm57Qb6zgTRj6+AcOdAYTV2gmXd
DWpzrDY9KQVsxLDq3dhiyCSK+dYwQuGCsoAn7bOnxJmfTjuH6PDgAnNa/CCzvHrFAzqnWz8N7Nd0
4ay2WfI8u2tnL/qtu6rv93HgzeTTW+qSlTAhYjOyjT9dh5/l3Kq9fv0nz2gtUa6kv3XbcLqds92o
NHpaDVsJrmAnzSAPKddmuwphx480lsMtamEfSSaNGZut+13NHvO6GLzpsJRWss1FTfvk89nxgyFN
dw35+cqIQhl8ssVE0Bj7kaf01lmMPlRA914pAwkS++Jok9Fso6uVnNPrvpuSJdINxBVUflBtO6ez
f6RTvChwSLZtYZTHSGb6Ep8eu5lGntu5vt9Oci3fgtlnolqg1HEyMFlhaau4gmZ9BUdqF02GeqVx
IZ7SKMl+GE7PftKNAcPTYx0fUc2SM0G52r1JrEW8tpb467U9BMLZXp5cJec/wCO7L1nrLy+fv4l/
Yrg3wwNdBUIo12YWBPj4707+U6DjENBJ3RCkahvECByWuFMjqRZkbewdoeb0RmQYSsJGNBVEg3aJ
RoAH00ib0+8TSqWgHJdtTYWfCLgs7eu7cmjsM0eSf6jD0x9J957+feBRjDk1tZBH1vD2bEzPs5P/
nChX/Z3dEn1uUFrRi3QXoLySBLzfcZNlz8NiAjzCys1mp0I972xjgW1vW8hCIYkVYxkfzaHBATH2
gBOPcCjZyQf/jpAdbpAD9we7JHYaVMMQZvIhhIPkE8vmFDSQfAP14iGw68U5s119X0iXpOJQq10R
c3h8T01ljuxIfM2R0eihdI5DJui72MrZE2I5UG8p/BAg4LDrKRRtk57aZYCNFv8dzeYzw+LdnmL9
JStNk+gR9panJq6ORdQu8L1ymfK7TzN0Y7ma9FDjMk5jcbAGAoKn/ChneJhqKWmrFedmrn+z98lb
5zd4qItcx+HfJ+e/iOmz1nL9DZYeb8cYxSBgZMv7TiaxH210XIot8hE2EdKk4RSDiBlNQUIKqof7
VV4S6qRajmMVyQsdJ+ZNQCJ0GPVmct2Obr9Pq0gB1ZmmQ6Fswk4iSns01Exs/DlBb7XT7vm6412p
Wkz1ulN7v4KHUJsduPLat678tu2eP3/w7ycpC0kk6CIOvUj8zZONc5YBqNSBy8ZGB9HTYk7Drqt7
uYctqx7+90vxYFdfIaJEFDJvF09INnnbpbjpemek4Vx4077p8IEjYa/PlK3+qaXevkoOYMgf+YQJ
QuBtvr1WJ405VipjLa0WuLhqnNmzYWEpqEOEIk+gwdZBRb0d3NJm4JwTYuCeCOehrDOKFRhmTITq
SWVmLNzeD7MpCCeuCyzkY61eLButf+rzOv1YOPdlUhp3FL/FfRysAbFZ2lw4JGbvp7zsyVntK/No
e7M6VqSJXKu5bs7pR96V6Wi8QE4lq5AGz9r4eHu/Ym5mCcm/3OZy9v6YSVVU/4+z81qOW8nW9Kt0
7Hv0gTcnTvcFyrBoRYpG5gYhihQSPuHN088H7p4ZFaqiajS7I/ZuhSQmTCJz5Vr/+v419CXlPgnQ
k2zZqzvlIh3qlo5jkmjRjgMy2MqQ+jAIKazL3ghMSnPFM8VgvmlDvAhzy5LroTfVndRcugzK3hH4
xMnUetEbafw8PTsOtmjuAD8g9jA+PzIiiy2akLCaxJQA9sG/7U5rg+GTxDr10pv0BK2lR5IEC/Az
y87RQcmd8gHM/SVLIDE+HE1kYqyErrRv7jnG5eAEgYjB/rO/TskwPZmNK8/Icw/14twqcS6SN3qs
wIgu8hpRAfeQPB9NhwZ2xNgfaDtZEdP7KFa8qyAxi9XEvzhgKHAIx5ln06sCwEWrVTQvxMq5lP/8
NSy+FlZfgjbWXTrnltuAYQKg7FP4nlbEWCWl/otZNHrmozwSpOgA3+fbZqc55HRbYSRzz4TCMQD2
fwQpmsW+GsSuvY6pd12NokeykA312G1FMQk4tJ3oUe+0JX7yllHnG3g3rdgorUQggyXiGPikE4Gh
chpFUSEEZn1nZsixlzV3EtgezRA217+Yl+QakoTKJRrxsXJv6igLn0csDVc0c4rLxqutdZBk5l0B
WO1+NBFNwpEZbuyqq7egpsZvp7+SI8s1aR/S/iQpP+yP9r/zdor6HpBbttKiNv5mxxlg8NAOvquh
R0h1eqzDxCwZLHZD3hT1M6oAc6T/W6g2ghLg22BRCb1g2AgsU+mt25Kt7mFW1BiVj9E3piVoJxeC
BLaXZ8afF63FtNRtpPImy9rsw7d49EaaIA8FPrMqxzh7jK1SbEwoNEi/2RXlFPdfRorbn3CAaTda
Lc2LKcorIFmZ/lT31ngmKDzykXB2QIHBv/hMlhkWpepKLTdEzgEFVU5oK9bOgq5+7iOZH+rypuf8
jUYEgoh0icDGpl7oovOoFXPkxfDIrT/ro1591bzZt1vDz9PZqo0C3oXUgQPdUK3xVDaSlD9mspkl
uRrGJJSztNycfh9HHgD7NqY7LjViYvjF6xCtq6Kj5XWEFsnFBvjqtZ2U1uXpUY7McMbg+QIgQB28
7BamP2fEOBwTn9GF/DR1EVZ4aYwYGyjCmW/72A0h2uFkZuIbgDp4f367hUeF2GPZwyfBu+YEjqzV
pbnu8fQdHRvGpRPDI7VBM+XyueE/AbWtoR+pmNDJurXpXUOmOee1deS5kfwkUc6kmaWy81b328da
iEJ3G+xTV7EW5hDg1HpjKGZWItGdtDOfwqHiBz0hJ3z2CgZC6LGIlCsL4I+gfo7aqed4oEBbzSot
/5RnYEzTQoMMOBnT2s0L51Y38FJMCjyug9D0PlFRVNat2hEOV17zMCD8OpeBOPIoULhzgVSxKd0t
tzNNolmgTyuHBVoFWHMjOn3Xp9B+nRUa7u0YEDNexrQu38nYMItNk+bdZ34S9U2HCRcAcFKz2ned
AXKKobNj+RUC5HNalSPzgkblWZGO9mKGii/eWBiRM0R2uCJnUV22Or34k3Fuaz/MjFNgIkfL+m2S
sudH7Y+Cl4uHRLStsOmqQPt3A2BcObW4v6NvpZ84WjugvO7iohZ3BazcdA3jXHwDlftl0hRjbZPD
PrfGzR/WYo3DXNKYwQQ2gcTS4Cfvigo1qwk3qXD6B2k2M4KuTH7BcJ62Zj+2O0REGyXO3jFH6Dbm
4MmLnrTQmQXtsJGO3gNOv/MsQTt6cMxXm0BBE6qSXuzp7KSY9Mvry+ICXFW6obwV31dkhz/n4dRA
5YVNGnfjiCa+f0tc/UHvYfS4VWf+qtQSxgjamI1dFtPl0AhQKdJxzuyH85vaf2q0faMgIs3P//jE
998kqFvPkjkvUVGQwTZ14d7CU/WuU2PAB4nesgsl7d0zBZ8jgwLe50unbQKPFXMxSSeZd7XVQl6q
g4lFHwzWLTQe/LaHYlyVgZKvCyqEq9Mr5mEyGFNeJgj2Nny+tLwuIuRO2IlutnW5Gqqs/iaYRI8F
IrmvruzNO2iPYNEgwHk/bFsAmCXbomur3AJ8RXdykL7YohGvNYSXO1QE+qw5c0Y8zXP7y5nrPPJ0
ZnUKqhv0OgRJ8+//tuiWyCDK2JLlyuzQPrPQY+uXaub01dWrMGPP0rNXacbjvaaEw5cREN3cem5m
7jqQjbWJkOrru6LIsnhTEb1eYRGfvENkzOAbxQNg59PXOz+2xQxitqPoIXTEQWx5uU4xlrLPudwo
Nap1rNIQndLOtVVEZjz3eW18d5oImrRAiXZ65MMlGR6HrWkoeYgSVGfxoFJayOamyLmmoPaEkKG4
CxuyHC2q2jO7+rGhQLnMhTAOwjTr7b8T6N7kBQ2yOB1t7htAip4v3bjzR/i2Z+7qyOtnkwGxQpQ6
K0UWNQuB0WGoqNQsnAI8KOL1wn2dDD28Ujx1hAQMCRstuFGp51wxjtwjn8XcAUfgQg518ThBeqUA
D1XALVpVbsK689a5mSe+Z3bhmXjsUBzoIAJDjIKMDmEnodL+83TzGIUP8O4VRqi5u5Iost/zCnPn
2fMUwm0yGBygdfoTve3gYJ6+cVibpp1MbYj6igII0yeiw3aWjiIFvm1GldLOXBGuoOJV+mWItSG4
7bAtN16ol8FagZ/6XdpxXvkd0noPlwSi7zNrzJF3R6l47tuevdaYL/u3JUsPFUUWyFUyWOKFiLS9
nhtQbyzMCD+jLlHX2RTHD6c/g8Mtn3AJrS+Hfs40aGX3B3VDMnv4tYBwKYtgI8lG+kbcq38enjEM
FQEkxTSBgRzaH2bQ2p7WOo+u7WjUaWEY7Qd7mOhOp1mFaiRF2kvgmnQZmrK8kqpVMmFjrITnJDBE
SRBFhFb+GNXBhdbrpKBPP4X5s9hfhkwkVSSqkL3MPIPFF+qmJscXqdLag7/BdzsVNCSAJlqPNlxX
v0ltcXF6wCPxKm206kyQ40zEG19kORUcOEZcDqqVLly1gwxte2s8HSwPZI82eatY9DQYCNxlVd8M
DWfbam05wdIr0xTCaOCEfl6nznehZsmnKKhbgJVteiYVeyRUY5rNQnAwDzNHYPFcWPbDrlGwVc2K
0thAmbO3uoq2IoY48p1oWcS01lYuls9meWWlQ7+taiwYgcyHnxG62teUps+J4A5hcNTLeFO8JSI9
jr+LpSZTcg3+sA64B3MfSf+k6/xMpIi/CUtO70VCQXjrkaIJNomkCWXTFW37SOIqK7ZB4OKgkFJK
gR4Bt/KLUjXGG5L32ly79aSpq2FCS6xRgPh55oUfRpjEleQNmGf4tSFV2P8C+hKRm1qpCsCUDreR
rk4pMo3WcKmXY7JB7mvS1iiGrVbZ/V3pOY217lRpvIFEtrenr+VwrZ7XTfRkHxECBbr9S5EgeYnB
gVHWofxBk6927bXGz34omzN5xcPFhYFm5AXJU2pr7vz7vwUjinCiDNtQBqr6YKVpSUzVl7rF6ds5
NgoKJ2YpZJ65Br4/Sq0HsSgbDkNJLZgUXe5uhgL+8+lRDh8aLkMUC+g7ZO6xk++PoncFTAhbS1aR
KKrVLJjcQsIMr2rdejs90uH9UB+wDRaH2bacqGh/pJJz84yexxo2yfNrz7TI6eOEsDk9ypEVCEG1
SR5xjoIIaxcrf4MdlaGVAf24feLdRnLo30OEIuuqBtvUMzW/hGkT+/Tk4prcTt0q1dpuDX21XIV5
RcUTus51GkZw4ZPWObPHHz5tRF0akSwME4gvyyIQdQUtCNKU5lOzfAuSVAeAWRufYzdpvp95Docf
JgyMmX5HoQ/t8vLDNKD/sIQkig+asOHzm7TEjzW9vkL8GW/6eMCdXmFPW6GG1deBLeqnFpnOC6Gz
/seUBSp9NJ8jOtHg5KEb23/1cc7BsKdQxHYX4XOnTsOlrYfJudPuYW2G6NDjGI60f/ZTXszlUGlH
9EaAGHO9Sp49ggA/cqnPgF5GxGKqMRkKkPlJ07VvBqfLNRiM7vX0cz98wyijab6hEkZdG8LP/q3S
xky/I1sW/Q52tBUjh0WSGy2M/vLcUz2yjXGPnIjYyWi7YND9sXDwY83N8DB0RYEdkFWkc7Y+Shvt
uiusHFivsKxfaTE5kT8HMbfjyPa8ClQT8ZSJMy1+XWpHOWSq3dg5E/Yduzoewxw1fyj1ly89H42g
1+osI+vSEn51EBkvdHp/nxrUlk9g3aurWO3UaBUadC+5aRRewOn+7OYuLSQjB4nL0ABacOayDlch
NMBo7CkwEBLxZew/M4wnUqE0SYb9SpuibTOzSxsc959uRWiskTWjZOff84TYH0Ub4kalvJWvqEsp
rzKNimtK6RPlfks9k4Q7uCGGmnsi50WclPnyhuBfmTJ3EaR4PZZ8XWyEF5za/ziDS3ECHaw9YyQg
Pi5RT3mgYFXYA3OnQ0HuUFzB7q5cZ33645k/jr14lXh9JrswafiCDxLfUepMQwD7dpW6+fBcJpHx
bMAke3GMWr1EB237oa1WuwE8O4zLqfjzt2YaNjo81o6P0+b+W4uCzitymzMWYpU52erlF9JtMYgp
MHI6facHhyLEIJxkeW2zNSaR0/5QZAwyodRwOHS9AFyV+bmuYVF1JYiUjeYcERVh0uGT5fBFYyL/
ECItxUBuzyLvlniCcDbHN6Jvge6tyKapSFByvfdWVjLgITFkRvjJbjNM7EbU3T/SigyZ7xaG+RaF
iAIvhBX2P6bGGK+pIbcXJThUfZVpto52PsvZYkJpjTT/U/+ekOh4U8NinCLqnEKt/Yz0wW7oIClV
6xFLidb0aT5AqEVeFPctoY3Vkwj0xlqZYQ90Imh6SHdO1Y/Zleno6DRzFrwV3djQ2NRQwYi56TuN
PubGTKK1sAv9rla8IIYF0tXXLbwkEPi5cN8zMXY7Ww6pgtlRPAHDR1dKs3RnV3cz1ymGathjuOhV
rSFWVPKVH7ET9deewBGHRvjIYD6EIZbZbe8o3wsoiV9CJ9ApYlfj19apjbcwLpTvUo2sHKSPJQq/
1RPHY91tlTscchX81c1eQgwkIilvupl2s5ZdA+GTeAYkX6JOYHzQusTK5aSK6GIwAfBcZKEtJr/U
JQxIt5A0++Mhp66VWve+Z/gNcIM0i32VmN6avtqqmFkpI11cnxphsihocBIR42UDtkhtOtr2prVK
vKbSeILjDLmW1zTglB5vqabKb11WZDrQ83oC09XEw1OTlrq5doAKPOPDkOXr1mswLEF9Wzl+gRa9
XNP0QsnB0kbgRTVt29LvR9m+TNgbPkFDp7ocy7LJtymzJEQIKIdi4+GhWFxNEnQRlN48ox7QwpfF
o4Dk+rqDvN35zDLbWsNVpjpVVTYuV0MuActxeNSHtT23q60TZ0rf4qke+Ijg2ut+OLjaN0NDcuKH
noXLEBKq9qX1skmFLdgR1ZH6TVyMzPriDXlEOzx6alu+JKZloulDBsUM4dR3Q4Je1VaNVqOqjghY
BIooo7tXG5CLq1w41dws7wLiyEYhZ8vzBIgE35Pww6B3niF8xMXKEJ57J6equzF4mvw4J5xN5YzO
nDYTPY544pZTj5Q8nU0KmIjOrLVLMDQrCqw1yMuy5J1eeA6XWDYmTZuj8Dl1t9yZTEQAU5sS7Gol
DTEr6rhi6yETvCmjyHyYBmt87lMJqAS3QT8js3ImAj6UJc7cpbm9jGyQNh9v9le+GtSTJzvSdRlE
C9rZvHzNd5tdlnbvosOY7LWexN0FsF9jZbi4hllY+viGizRLQ6LiE8dHG5ao7vPpB3NkHyUFatD/
+DcvfBEYIGSaqNKbYNdV6X4q8nR4rGvVO/P4D6Mibp8zAGmjubEEYeb+7ZOI0TNVxNlK6Sl99NM2
MD1MkdUnK7S2Tm69oCW6id0JKiSmr6OJLKMM1U9V1p3JXR0EqmiraR1HCo7yXCNo3r8QTZdu0+t0
MQXGGLx6mEKs82Kqr0sbf6M/fbR8CtQXcBUgQCcvtD9Ub5Z9Svw5OxdI50IaafBL1s4fWxdQ3puL
S+RQaVBhdu2PYnqj5dRUlHDObJJtb4bmUxTV4Zmz/5HHhrRmZrg5pLioJi5GsQfOuJL8TBV0CV4d
1bTF3mymnjpnTnCHExKR1ly5Q8lzRA9TGVTIHYy5V5bLR5FEzrgNJJLc0+/mUHbDG8EWk+IgdMFZ
br9/Q61VizqO8G/3YJDglpSTt1lNajK5mzbIA+kX5dCWgFnwJfCVeOy/lIbdF6vB6uMZNF+2l63R
pt2ZD+XI3fOVoAcko8M6tayg1KJMzarrQYxUub2hKdHdJBrknzN3fxgXsesQFZEdJUl6MGl0ioeR
XszmT32EpcEgkke4MrTaN7LcUsi17kgWeg/aYGDDnVu0yOlKI/CekNa9o6XxM88G9zTy9d6TkXq2
T6K9//NHAdiduqA380gI9/ffUDANcRUnFJO8EKsTVW2Iwj26ZU4/iiMPnJ/+kbolLuWQtD9Kopc1
5pxkbp1Uw1LOa/s7NU21M9PtyOeDxAhXJf6Zk6+Lj9RqE7vrY03OhjcVdBy0dlYWlbs0MPNz7/Yg
AzL36M8vF+EEQscDH4CgKNjPS04TTqfeC5xjXuLJG5/byBI7HU/3+7bVkocwCCMsLHT7i9kl1lPZ
cVo+/Wg/jrr75xquhKwXuoDZvWX5BoWE+h1E6PFs2GLR1RhM6leRtM0rZ5EI1Rc987Xfl33uXkMF
M160vozFVWdHY7rK3MZ8DKjUPGtJgQFgnrSqn+pFezk2ziA2KbTOnwBZ0ZTqJHmvU2+U9XaaevUt
aXpsUYlbyarHMst+uUFf6esiLEgoRuZkP5++z8OXS6EFcSOVBm1u415MoSa2B6khNlyBmo3XbO0m
3OJY/6rRMXJmqMPzE33psFA5PKFegkCyP1stUsi0tDQMZRiRflWp+uT6Mi7MO9egcLZz+A/a8N4q
z3mKHBmZThMKq2R5yB8sBcB2VY7ggTAXGvS+eclj4NeYa9RbwymN77pIhq0ZlMnL6Sd7uEyRPsPR
gffIeqV+lA5/yziDw66ZQQBR3alGOBr0lvUFopd1WwfRRCiRnGtGPsTkzahZ+J8kMKh68lr3H3DC
mUdNTTopkkQrHzN3wiRZo8/T2Jah2xqXY2iEFT5thvJZ6B4tg24i00fHy1ssyZpU3Ed9wGmnkApU
Lw0d6WMC1nttYCZaIzaAJHtJ5af8WdR59Vmwu1AGtET0DccmD+wnblz3Ne3P+DzmFJKww1Ja32iV
ON3IsEiSmyFIbMXHDrKkd6uVFS1hrpJpa9tETLPmGGb+UpyxzncxftCmT7QLQ7asMCqNpmT8WimV
I2ZpY9DuhpAwwc85rLd/utqhqeCznxMnszvUMtirLExJMTDEm2yq6xsS/S3tChgom3QqrE/PkAPF
ASkLd1ar8tLgD3jz8v7bDAlptXLVqGvJaTvpbaLTGDYzuqod3iTljhN3SAuFo98FRQId8PTYB1sH
Y7OaEz2Q76NuvZgr9HspIR2V4FPoCLtCgUAPnu4Zf58c/uvn8N/he3H/93pZ//t/+PXPAuOaKBTN
4pf/vo1+4gpa/Gr+Z/5r/+eP7f+lf3+S7/ljU72/N7c/5PJP7v1Ffv5/xl//aH7s/YKkQdSMD+17
NX5+r9u0+RiEK53/5P/rb/7j/eOnPI3y/V9/YS6TN/NPC3Hp+es/v3X59q+/5s/5v37/8f/5vbsf
GX/N/5GH6Y+391os/877j7r511+e/s9Zc6aT32FxmHPOf/2jf59/x3X/OZtLzVJaXi19xCwrOTkB
wZD2P4l7dLC7bEl0s81Tsy7aj9/S/jlLLKgdzJsWDdX6X//72vZe0v99af/I2+y+iPKm/tdfi5WL
giZILIY2HW12U/kIP3+bl1moj7ZQvAhvy8Lc1gMpDeyTnZWNiekFoAtz+9uz+c/4v4+3WJ5NJj9e
c8SLlJioSS6X59zQkhoLwHA3Ul9nZa6DJ7MT2eU4dfHtOANFdRxSz3wAi43vY1BgoiTyqIKS0Ft8
ANRZ+rYrzJDvzFJu6jQRa8gSho81QnLm/uaN7bdQYh7KZP3HEIVjAYnYeR347XnmHYY70taj3dhm
8Y2HHeBacITwAzVJthVJfj9q8HL6+H+U4Psz++5ieLYDks1EK+ScNbKgy9O7hR95n1ouy0pDo2Of
4q7dFJNyr4taGRFAkJLDzNq8iyO3fM05wlycfr3L8h4XgEkKBwJS3dSdmdj795/0Ha6uOFHsAnA/
uzEZ9Oe2VqLvCbmdNdqgiS7GSpjXEmvEMC1JUWZYZ4Bf1u0Ih8pae3TsdrhwUW587UeDPqPTF7iY
7x/XRwobaickDcKhxfXhos6ykqrlDnht66dZ3mFxNdg7N+2GTRPmyv3p8ZadhfOAsxCZDtiZjUig
u/9AqPS7Tde09U6ZGNY3tVbXyMCxWGxAzpqfRVHGn2NIOYkqgk3m6k3gU9gcbwa20WZz+mqWke5H
BsX4WHHokmI3WFxN1jpFpbRBsuv0GqdzWeG85XcOZceSVh28Yuj+vcGtqPgatfLNZk25qHt7gi8E
0t5vA1cgaA7U72ahV5FvDFWIntaIzJewaeVlNYpBkmKGoQZuWXMLv3f54KCnRzcZ9sCXmXAh0ulh
ilM5le1boMnqmWO5sagyftwitgZUkD6+w+UXKJsGmUHOadGSvYvdbV7Wxrpp5PCcVvDKCkcOLzSc
gzEdW83jECWTbZlmIcBgs75IAqu5LFBmvXaapdxPzZA+plarfh+80d6NMIgf40ST39zCCi6duo3f
8NBtULQ3+g8ourhCwHsDNVrqnfFikqGqSF1P9W2fdd2mpFPy8fQbXeztf9/tzLaGWKepjrtYb5Su
DxLct9Ld1E6mb7dmsqrHP3USmUcheGDHQelA5WcJkHOtxGkH1sEdDKfwq0LGW5K3vuyqyXp3E/Xc
WXexXv89HPWXeSEDJbbsd3GGGtB/xXBGVoRI5qMrLmxYecbQnVkOFtvR3yOxTJIpmjU9y+xKNujQ
nOo63eH9HN6mCMSfY1tNHyelrK9aI0ofM01En0+/s+UiPT9NIoH5oEkvD/12+0sC5EFPTfFx2jVm
E742ce+6Gycp+RJjq9AM3xG28TJ6g/yWNCkfUWUp59Alx54waWYb8eQcGHrzMvnbNqX0thN3aiJ3
VQHVOrLUgnkDMBvzeCsLzqQyl2su98ub/MhnkigjZbQ/WGfEosE7odqB300fTWiOm4b88UVBtOEL
bNR/nn6+S6nW/Fbpq+UEylLHtNUXH0VhqXFUelmxU8sSKrPZOTOMwikaJL1NgW3spCTTveaEVCuU
OAjXQeFGNzQX4U3ciciNL3GHwq8xiOpXnHnb10yXWKaLPjC2fWQrN4HZyG+nL/roG6GzjkQS3xpm
FPsPCRflxEaUJ3djFFrAOYlMAidFiBOa5dPpoY5NetQtM7sGrQudB/tD5W5ELolbIhyqgls0J9pt
Ww/9Fe317pVpJPk1Ng/27vSgR+6PQh1hMJQvFRTQfFG/zbiJLDO+mEq+G4zc3DpGHtyOfW3vcitQ
zhRvj3xfMwCJvhdq4Qh1l69fjGU6jbLYUaAUOfTpOL7JDBKm+DPVD22jjZe60UD8ttrCuunxjz8z
4Y/dK6Nz5sIbnrzgIt5s1cnp4eXmu8yEnJ3RXXFDY7L3qaXj9QyJZb6X3+LNj6mOxJiMIDWLw7Md
Abo9L5bZzmTPukLMioDIntibXXUyXkK9djCUoG5wpZRnX+mR50xhAqUUUl5C3WVveekm6WT1cNii
Uu0uDDOIPotyRAU+OGlwG2M0X/hRrw/AvSvOkrMJ/f/P+j3XqbBDQDRy8KoRxgRd51p0mQvV3oUc
9C/7JlA3RVQ/IEnXAKnr6bmY7sjrZcW0aMqgbWfONO1PZchnhlrWLJ5hbHp3gdIR0TnYAEGAs4M/
ZCN/7FD0RtGOjGaOTM9i8ZSckHCec4tdSax2F2XVc1efjVLnL34xixAyM1dJKJGnWLq/ZvScW1Mm
WBHCATK8JpFB++DOz2Uijjw5hBvkBJmxqDOXT466NR2rSo9CxS7NlySq69qXUh1WXWLkcn16xTny
aSCHIfImtzPXUhehflXgRjkMpFiI0PWLTHiRvvZUItrJdrNroZTKfdAWXbTqFfvH6aGPPU/aBGh0
5GbhvCx2eCVmh2qGvNphYaCsaY16VSBbbU4PcmQZp8KOxBViCOWh5R7uKWpJ4d/JdlhAMg0ngoYp
HOqrsOmjbZ2UmAtHaN3OBC9HNnO+dbDS3Blb1fIANZliEGMaZDulyc2XHNPoexe3+ifXKOJdbGOT
cvouP3Kni7lJzpqaBGwOslLLDyC0bC1LsX3fxYaR2bth7PBspCImfvExOM8sDCQNW48E/CTd4N5D
1VL7Iiq6zof8X/7CAy997GOdU0CVj86FIhvDXY+9eLXMiNg/sZreWBEWgDR1Sw+9uSi7XVHq9ROB
i/xy+naOfAE0rqEHm/de8jeLvYnmoLqBel3sdKlAV6M3xFg7tI99QX/QnWlZOzLWvDCyMei8K86e
++sUTQDSHfWE4NZWcHzUqGZPlVJfeHMu4o9vy4KpzvpEyzaR+2LHG1UUJKM+pruPjEetOgOGKnhw
mFCXdqeH+sjK7k8Ik6MdaQZWfABbSyZRFoUKcqmAj2sIOVE3aFfJF9jyQqtS9Xve6PjdzozD6VOT
jmw+7ejab6pI0sda6fME8Zqp349uN900jsyezWnQug2vJFqJQileT1+tPm8Gi6tlDSLSJl3HordU
5pX4YFijICGS9Xl4LXtD/gCHpNzIehAUlaIofCXbXD01Vhn2mIQGyqqo9OkhdET5KZ7wKRKa2jxU
uI+tMoezCLpF9NB2U1/ZUec+9EjxLtSIymMV2Nl1b6MdPX0LHLj2l1LyBYRSdDnTM4fF71yK3Z9J
cV11SaKjLKwLxVrpfdV+CxBjZL4qc/RhZlUiOupqO3vtiQd45EkIV2ucyr5bkdnLPL8cXBcumzTK
aBNjZDKsKtdDeyRcxXwRLmhSHxZ94a2Kwnayi8gxsJwdyctfDWY6DDtPpkawbcxYcbdxAPZvg1FM
9UOYLs2niUqlAGsNFcaMaU6OiRTrOkkU50FNRH5VuoZxO5pDcBt2VYkVrhXqn+KQqAm4kFNOq2ri
zH5R9k3xaok0VtZFYEfrxvF638Upym+n2LkKvMR51sym853WpOBuFt5GKYddoGv1Zii1oFkFSpE+
RmmovLkSEpnfYBj27tTTZ3Auv1St0Nf16Exg8cA9jgm4dWmHOkfpdvqhDhVw9Vg14SoXzl2qKxP3
38kna6revMCJbg3pqTsSCnXmA+03n4VhpbZvYGlwqXt1d0t9BcVfqk3uZUDZ61NIiX6nKyOvAxCT
8kT3U/QVYoduzThFeyesQfll6bXcuF6Dmk9NorEBNZh6T1FpBJ/ytE6Zr2ZebDCKceVKNtLawgOz
po1CzWYdtxK9VuB0zW2RsruSfQi6H14JC2LbYf0FFbP/XheD9cpEKHCUtbLxWzWY0WUdl5jqcQpJ
LtoAH2HfrWxrk/d1/JmoOW1IynTfWDuznxo4yEtybMYN3k/yxQs7HPlow73FUTUI/URPJO+oFz8y
M3isne7Fy9IMMrI5eSZOSG5h+7GiDZ/qnk7SeEi9yp8oYXXABmt4qHj1FVuhqpS8xihZ65NurtxC
Le5xlqlvInbwL5GdjGu1CqIrtwnACxu5us0zk+55L8uxNy8a95ttKtXlVHuztQTlP9F3Xx1pI/3L
FAGe3aKbprO2QTMYu8w2CMix7TKH4ofTNNkuZyd4bLqkerJix9iBjwd/qBcD5ExURXdZq5rINlVD
bGAeI4+vSv2VI0uNF19S+mNnJlek8ugeLHHlg1SpbCZOsjdqIDZ2hutV0MVrvNmbK/K1UNlthE3r
PNYn39amflOgg9rQ3zYJOisGinWx7UViW7UxchattEEux27oUwKHUROizG83jTrI0veclBOUO9I7
vnI9RP1sYhdao7ivQxklHHVMd4u2c6KtkOqjzIWGktDN1smUhjfthIeO44juVgjDaGZRfLeGaKJd
TpMGDnEsVfea0p2yyiOz9bXOcr+jS2CxBn63zmXb1ivmuHaZVbFUfKszlBd3FLfNFExfqmFE1D9E
2ntUivxXEFrhs6LaxetUPgQYALHPs3JeaF4LsYym5E/DFMgbHJIFbuVZEzkrTjzFyrJLfu0ALrP6
TF64US/vEPCqr7KKhl0uwuGqnxT1c22m4fdWU/RNl/b55Uj/5xVd0I4PVZBtsJda97lsOv0dUZyK
jyV92rU6QPbM9S81IJFwp+QlxQiMMejQ7YQ6XuOo0GPzE0oeV4GodGXL0nkOeqX9YiYc88LctrqN
NcLs2hI+d4Cq9PEnmIa8XuFDYKySXi1BTsrOTv0sbkEZhaPxaaS3FWvKzBwe8sCbvrT0/O2snPaS
wWk7eR8ZOcx1IEPKqxaP0UWq6mITR132IoVwrwd1hlJVzLW12U2YbRtBlaxUXBRrWoyT5gJzqXgm
LkY7k2DmyvKC+kmxBLDP0kLszyTW5b0FOgZTHtFpsyQ5MLcwtBMNbM3k5Nhmll20JR7ybgbcl7dq
C6AhCqXxZIGYJTljKNhlRJ1ebotWdhdhkmVvNoeVx46U0Gud/6KriBLDZKbv5CaNjRM510l/A56o
W3uxaT3gZKH5dOc6mFoqSE9S1Xkstcy7bhoI2U5o0zxsQbJtVsIogx92V3ufgIPmV33RlVcN9GYU
z5bafrX7bLjVssZeWZ24tqowhdgUqzQiG8nWqDQ44Z7TI+Osygs+23brKHq7mSaTe0XXuh7STtlq
mW1eliMy1s1ADPG9R9kAxIn03GNUt17yNVXieJs4erPTzD7bMPFl5pfN+G4paI2VAUPCMR3lNzTl
FE1EGz+gOqguateRj6lOC3LmKOINHs70InuK82WZXzS6nj60jvlSVyKnyajv11M/DKov9GFk9SoC
rV61MJuC2eik+wZ70bylPz28yozWXk1h0ktEyaO4tEZD7X1JDjdeKZPRXEuzip7yD6F5BZ/1JuvM
/hMi2QofuQY574a/YK31cOh4CSINHyYzjlZG1dpgUAt2NvQcoLAUK3rSewcacWgMTxWQy4tAuN3G
BYSLw5u8UzAiRLstsV9ghWjcx8kp7HFNUhMb+9SW7pNwhuyhaNC/0dSESdxF32hEp7VjvAu1Crdm
atTqGs5i9AAeV9D+L0rNB1KKemP05KVlJcWap5/emKqyGyk3vNLJ5V0OWReTyTCt7sLG3bVai65K
b7pxqt8ELGixmqQVTuvULCU1EEr62TpEwgYMnPp7Fqb5r1RptTtpC+u583JL9xutC2+6NDJSXERg
7rte0bXrurWlvaHdoX3oQqnvJrcoLnWaR33cp/Vr0HWOH1K6vZOjMU/tdrquMm5T+V/MndeO5MyZ
bZ+IAr25JZmmMivL+xuiqg29i2AwSD79WSmduZCAwZy5O4DQEP5f6urOJCM+s/fasqc9WgbE2tK3
EAC6zrekD0hC44oSMmTGbeuYdar9JuecJQ+QcGN753rFwD4WvfOZA+tP4UTdbqNaOcsuH499NXff
85LzwAc5hlFjvpkm9K9uOM63ecnSwamc5n5EQL1jDrySq9dX6eA6P7gUxDs6vSWGM2N9lDI0jlMW
vFmDtaFJGXEv1I05xQWcqZtyiZZ47VtSZbqoOvpbX+zyWU9p1nnGsdRrlFqgp24zSgRba3jRM61j
knP6xbPHvU9OXpasHPvPrNHaQ5WL4rJNVU14pDcTDRbMzn1dF86TU+vtzhhWzfkVTQwCg+hJDJl8
FuzjJmKbiPTsW5MVqrmGNzz7/XvhCCOdtMjeFkAAj4buK5GUfdDv2+tHRITbevTsiujF0hdHXBH5
zqk/uP04xTs7t16IY9ko+1efC800aUzgE5WXXPo3Fh/yyZTbNwJ3ETtyCve2hKhlkZiXACZsrqBk
UzxR4PzF/9J/zVsnznMh3qEDis9ARD9yWCm1A85Ai/OXBDgCfIT1lZle/+BwLuy6vN2egnp6M3SW
7SsiPB4LBYcJVVa+HnJCrJGTdxtplb5OlWALqWwaa9BE7cX0ZbRz/WncQYgX5zBCC130DdnGmU5a
WYkbNyjLC03IYeWCrQmiXq19i17xXYRGfrO2xZPrtC8NWvx0Rrt52jpjTRY3624jcn2u7wCxf5n7
o8r6Wtst/i6y+YVic9e1Q/lZdr5/IizQTS0Y6kcE2D300yKEjSMN1IGalES/jTgMFrmz2+5aaIrL
WinS3sT0BuRxiWvHUycT+Tg8SysLE8sqKyJciI0x9wh5cSAa/mu1tlsXDwYCP7whg8vrZkUEcuTR
rgPvdKmaqUBo1c+HuTUMQGsOAuC5DS5VuLT3CwyUX0PX+YegW55Vn3l7sOfmHjxN+05wx3zQtD47
u9cvY7TYLHkG76254ulFnusdmX/1JTeiCIHUsXS79dSYg3ljN9q8E2qaD0Xfq6OFwiueiJlKkbbK
09bmuKhLx9xPfiWTfAwozlS4vLruCiIuRDocDG5xYsmrdl3hfJWNN6eL02y7ZtI84VYGVJeJhGir
Lam8kluRRGmqJKPs7iI9DbtaeGpn69G9x2pE1lDR/LJkOb1N2egeOdHnUybw7FqVhaVcefmPXvFL
+GNXsAd16jfpK/UtDL9/jEq//LBJ9nJHrzuoNnTOE7D+FKWIAHQbzSdjtrroWHbMEnp3GXbr4Ei+
uwZTEKj57i8KpzIlpUpyoBwKxZi5NI8mQcl3kU/yjptz6ZpGZuyMQo0nsVJNF3M27wNyWlO+siYp
BkNQgk9WHOnw4PCZxlwOIRKNmUIJcTF5zN6OmPoYq4dN8bmsqbE2Yt/qukocHCdPC1Gbx6HkLNRt
LXYD2/Ekgsyf+PQwKYFa/cWvl4XGNJyMJCrrbm9N47g3EBjsiXzDu+FS2JexrmoiXvCFPgT+7J+Z
0Yg9cY4bz6l/EsEadmnk6P7eKj3rvqMCPBpUdTdhrVSyTnTEcszzp4aeKeYH6HQKQxGzthdFHC7h
sTFwkizmYHGojGYcZttt05c/5komUTO68yNojzuc65yPxvbbHacqCdr6EpZA2W1t23/7Yi4SNXbr
4xZ4DRSGwv8g0MI4N32P2WNdlFfGpq9es9nubkfoL2nhdXfTPH+xExiuNPd3QNzzvaH6JlXofWPi
6NFvm7k+NpakX7en+nGYe+5thuCxOVnfLgFwOhaZq07WbJc05mN2uPLmeduXekdMafSmLbvawZf9
VXt6ux0l88qkrzZo1GR3xu48rQdvK9rfM7XVfkLVcGPZQ/WgK7L+bJszFyMU6atCsH6ERDS6X6iL
zVi3jbHLLLt9NaTMzqH0w32d+Sv8awtn9ARFzV7y9R7JyE+YD2sKiNIijbYIfupxgHCuKusYFa77
ojxa3q71h9RSPdk0U1s5cUmOKddHtX0Fim/LGiYiIt0yf+2j6JZkteVI4FB/0HKZ7ppw617bbsIf
XfZZOg9OfdLswnfSJwSWT8t/8Weol72W8EsK/0DghfiGWDvtTLHcYTZeEqPj4fZUNDz6eev9Mpvx
zXZ1dzt3AeiVlVS9LVzKE2m3/r4KZJDWfmnr/eJLdSuyXj6vaJQT1dI/JrpZQuKH8eydHSAiSZ4X
fzeTDYtqjWsGvW8m2zq3J3SwbonOflj2k1PYe7NdtiuC99hb3bwbQuZYtuFEca6kCyFY1UeyF7a/
CxXprZEF1k5v2cUonenZ8etiz4oJWQxyuFRaQf/byXJ8W6MhqQ548xghEaUYsCB5qJAHoOjhdHwP
ykUf8N2eFEFydxPOyPPcLF9RLf4UZRXsA2H1R+2JFZRuZB4irdsTeb6kIjeDP/8xkFdhbCBT5rWK
1uK9CSvx2xv/ViKg1/R682hnnUjBaF3N01v7mfdjmdqOr05YItxTPS7zw2avXCHa76adnUXymFVW
SAzylPsHs7XcZLn28kOR93vmdtlTrjm8snxrjuXUVc/crgsooS5Lq7wmNm2osdDhGSPItAfMm9bG
ttYxWygKRgKlv7JWL0c1ThmTqLrYTapEQo/n74TR6Ue4NiZJHWWkc4zjG5Pp4H7tlqiNi8q8BVCf
3+q+qRIEC320F+VYm3ToREPvCzoMCx8h2CHcFQNBU+4qiBAB78aSzXNXFztPLhCv1sY46FTaKwSM
hhWcTHu9xYIW5KXXYNkAV3g3QY0lxwucXZ9TghdbSEYdcNWkqrdxb/ZbfYNmCB7/GA5vW9tDMaOY
XfKEBg/fpE2A8t6fRL2QCq6sq9ulsHaA+56YWbERqBkxDSvl4JXjRxm9+Knjb1aSm11DQGCjCYe7
gnyA5d8tWWPCwNncXdMGiYUSK/HH+hKo8nvuNtz3bjkdOyZmeysydiMZ8LGVmYwnMF6ctRNlx0a7
D0ITzt0LQflZ2MOrOQMsHs3FJt1blcau19nyznKEeFaPTpow5fGvZtH13XM9PlbGTHYJ1VfSl0Nx
sPzcuSBQtT86P6g5Fqi0nbht7erPkAN+DzL3KxqGdqcjuAAK5eiNZdbNTWBY57z33jsZdjdBS6R9
OarXHurJuXGd+Ri1UqYQrbddG4XT5+wrPzysmZ52g+ty/kpyQg8aXNVzs3h12jhqPDhAvi+4WurT
kJXrvgAM8uUwdAXQIYowHeU8XOwmk7sgkuVfOyzLO2MewwOd1pwSzpGfFE8pGCmvPxJNHh2lmxuJ
mHz31OL0pIadnFdGCtF3EPb2WRS+vHjzEjxEUc7CRkc8hX1IHa7Wbtj7kleWdsre580yPW5Z6T8s
q0OGesFEh6Byda3FvDNJKbCLgtpR3zU2nz6eosXFs8hn+GxeA2xiE0Tw75KtbhlTv4gHjKpcGGKl
m6FuOGUqlxcu6yAxCfg8j5NPEnOHq+mIV7i96YzItsntZL4zejL7IK2kv6nwrtyQ2mORuWP6+3qr
54hKooAzuc0bLTJKly9BVuMRFjqcDzNadmUwtT3iU42/Go7sOz5V8WwJd7zL1VUB3+A7hAnGSUbe
z2YIP47yOsK5WnXld96v/N7Cn9s8xXu/XHy2YKmzNcuvqagA0ZBjd6hXy2I022/6fjMM8UiQjX1u
sm54AYpaU0105KeSsT7sxsKfz7Wvwbvn1aTqNNjIdSQ1xbJ+67IRt1Wu2x8Tx3kExW+pHmZiV7Gm
E/Ps37ZTRxEQjn11K8OJbX89qrDAjlza7245j3+lgnSfrNbcne0q5GJeqiAkS6+zs4cOchRXLx33
ralQB15E0Bk2OGnPP46jGfxeSxS0G+fi35wQvPBMHeYfLTilKz5Uq8gSFVmziTNedOfB7zwmRdIY
X8gzcd+ipp1+mUTOMy3M8irkDGNHqjmqvpQ053RrZ/64qjLK21yh96oR/7+R0jX+BRxifvElEzBj
l5HYadtwYwI3hiFlQ5mHCRb5RsXSMZABIS4M95KWjvl9bR+zwrGfh0bIu7UwHQg1bblidLYJPyxk
y65KmxNBN9DVRict1FUWTI7Ea7eFCCbHvkWn6/7zz+Vks5fIoTKrPQXm+CnX5Yroqmd+HSZOPN0t
/E1wVt07yEsunipIp2Chkh3XJVhe+8xuzIPGo3qqxLaNse1jM7jkXWA62JaXUj5Xg0YwkZl5fgha
1qTlPBfyea6G2tq7beXuMbp2ACt6p3l2zC6vb5owK8pkmkPhpGYtRJlsLckBa4aPCB05b32mKnCK
UrIU4kIoEE22xHHFsJfac6Bl8zyG1XQYVEtM/RQoPhC5Sj5SC7lRTvk/WO6ep7QiQMoaqSxayeq2
lmy8Yiz6/PAMP/kzI438gzE8HXRkDO5eWdr8Iq9CnpifV/uorZo3c6lmKIAee6aG6K1D1q3TL6nV
dGety3ryvUqV54h17x0DWX77WiLU2a4by3CKeE7p6LPL0vNgJgj0EeJFavj0OyqTqKryS4A2d5+N
c3UkTYc1bhes+Y9l5NWtt1ZoGmY0wfNO+AyeQKrRIO1qhpaE65jR1KfmvPbPAUZ7/N0Sblg6lYqn
Mc889pQy5L8KJytvFaPxNyYCZZmIchAcFo1cvnsyKl4q3U2/qjmzMdeEjvFtQNn88HpnfGGqadDc
rb2flmHtBDEKZ/0qTEe8jxEDi9rqwjd6Bv8ucOANxg0Qpl741AdjI30u+Y6wx0ByXrE2pR7P7Ktq
ohlyta+KCrWYBChhLgZ15cRBesd7gMtrYThbJxVRJFQpkAZkag8ZywMF/Q5sTKDNj6GpS0LhJxSA
TLB4ssRcuW8hE/ouzkaHLwKAKEsJYTZ8mXU1nOcSea5DYGz2hMKCe5dhcHtfom5NxzksLlETNQ/R
1GXN3sqYq8bGwku/8X0zAG1XMu0say1OCMS8N2dseQikP3w29uT/9p2iui2G3GYMuRJUQ9uB6nEy
3KCNGzrzji1RWa3sGExenqa/6lSww7tAfBoveikKg0c+iHgCjWHkSwBUZeOecBVqq7nyHNgauCzf
8pnUyiMzKv1qYJU/EkrKC8vC4Jn1qEoazYPLtZBdCuJ6n/FHjy91FBbyVHoy+E2zo9u0nyfejXJC
gkxBsBmIVI2eymxCTnegjoZx3ruZTVICc8SPZt1s6qx+sOUNjpTiiato9NNQ1Fl146+qOkKFycVt
zvvRJpoVx1fR8GjXbK/uupq3c/X6ek+2BaduveYfbKf4OAOLJOt7LcOVoqPIt53Jxqja/3NxrRCg
/SVvoLd3fTZz3PsDMXbxWF3f72mg0bkLrzLvbpX1/ipm8Wiyu87eWaQv2Qk/hN80WvV740SMhXVk
i2cAJhjr2fNO++p6MndcAPtoW5Zb08sglHX98NSVHcGomzVdifwo/GTt86+ZOJsHu+rWC1ZdwWeA
7vdBBlnvfdWNADtO0egzRGWufp1Q8SUBiJ8OfVfQDIm29cNktSu/uS+mZT6ME4mipjH0N1FvmKdp
K/guuOQGH2xKWMciENLZewu/pmR2cLZrs8zuG8/njCw3h3POy3oOEXM0nDdaSvPQVMOYerlRPAme
7/txqbOLxp6ymwpvPhq5xbJsoaaGfbjxIa122U7nYO7lmgZdx6S1M8LMOK2tSfBT3/PA2TO84mQG
CHOwbXauaVePFNsmU9JDwbrmloUp7svKqTlJuiBE2oUKH3nzpMYXHKG8i2BMo/t5mOeUz8E/ZvBJ
E6LKBYHnohdsRKR36tknQAEPkRXZ1uC9uDzdh1oabU5d1nvfENCvVbK1jcch15eqFXK+ZRXKlTX5
iIzhss4pxUN1jJbKOapq8fZV7vGowHBZkiFk86E7zDuxWaz61TUnn7pRcElhvETf6KzNM4WWUQGf
ynl4pypiR1kMIVFpOmi4MKkO7TNtvLpfR6IT9VC4ZGFIiYy/WqwHZlT3ChtwHHamBXeGuwGANBLo
YTFOSml5YjTB38YrHMCsjMaN49KMlIBtMHPGE55K1EM2eW7+L4nT/8o599K3/Oc/zXD/ZqL7fzPX
Hf70V1+a/M/f6v9HXx2Ktv/eV3dZv7v2W/ybqY7/w79MdbgR/nFFD6D6xNboIEn5L1Mddjswfcjq
kRhez9OrVuW/THXhP9ACXiXhV583KkdUSv/XVBf9A7qAC+7EY5ODXQ9A0//CVHf96f8m+jHBQaJG
jf6pS42wZP27XqbwVAcGo0fdHMLcTmlC6T5wndnB/yTOsYE0/scP44dASoO5bbN4BBLxHzIvWBsR
MsjOPiz5xjpGomIAemHPK9LjTbT3kUJVt1cNTr8TtrEp3zU894xAsfWeNT5iNwkY5E9x7w720woz
453cSDqEiir0l6ld8cElOTSvW7hWhOmKCAt50Q3ciWJmnr4P2rZ10nFwmzLdZrWihnWLQCUIY1ij
WNQujHpXWCaxAzDVSke/yD+KPhj5kRvfIT6iuWcF1LrWoe1nvV9H0uawPUw5i0Zal+7YsL0w47Hr
oyClK+u7uK6b7NblD/PdFg46FEMMNAO9Xo0//Im1gUqpGZ+xWeg/NF6uT5LqEN6s2A2yAz/Vul0a
xxd7IKz5tzU1y56sNb/dL5M3OQe5rYVKN5aRUJSKuVzipS5MTYAhtXLau8r9NcxF9ImYBrd/7Wpb
kPnubFQ8du7di2Vw7QMTU4/6i+9cIHwa8s8iJ56ASYHh2sypRVXGkD0sgirGbn4fymzES2UX/osw
0ebEyNRaFJxZLl7BZ8s3e6U7KZaG6pQw6GBMnGbperQ8Hn8kYFLbU5HNPnTqciD2MggWDyS9OSw/
Bm4yGbdO5jDKsV2XsDbV9vd9CWwgtgLRMticLU75phVkMdnQRskzoQ+IGQiwpiFMqP1NTtsiyG8l
QyM2Qzl8+FSSL14/KtzgSzhCLgur6rL52Bfu54A5KN1Vhik8zE3vNxnlmYjXKlA/UozmB3yA8QGb
fq3RJg1LkUiQR2pPxaP+XhmVVpw3wMnShjDPG/IZpD6FKvO9m5W0zuWPN1psrmmb7L8LWX03Ten3
aNNsqzGSyQsmtHDaXv9seoV7MquxdmNvWvzs1M7CP2fOvEF2Bqtt7Vb2sjjFagP4ZBiqlRHtvIQD
mqyqz1CR+ubNuk7yl7RkBQCZGRDXQRYV0X7iYsH35dIxoZQeZiNBGRuiOW1r537EY83+0zDVkx+q
6mMSld2ewPBW7/7iA5DK5pJoXK+Voc12pqgAGhdtlYHvq/m5tuU36AeyWhUHO8dS/ACWAwSFB6Cs
SVDmquGyBS1pcV5uzvvORdtPiRh6CAghqj6tklk066vrHIyHuntECeXzskVN8CuocHntWITy4iqT
WgIHjslyBX0Dq4N6EWgYhgoOeizkxnrW08C6dtXSLijinFb/OHOzfo5LC+GktaaihYQkwqsA3rwu
k0pdonxBOf+7d+ziEoS0LGvTsrjz2Txg9L/uL9Je5Qi+GkGaaxyZ1jbQE9uTcWcweL7zi6CYGEyz
P0hl1iNy077LsTGAq5oT1nPZwXac9TMXPVKhZgwykbjEvFCoR9qPe58FaSZ7fdNL18N7gG3uzLwi
fK/ZJDb0aswqGGR51m1uuO5pMJzpJWrJN0sxpYBryNzRqFKDlfPrpK9ahzGvGEISYs6eBJHOfGeC
fm9262TL35JIjuFm5XjD+Agj7iMjb5bXb6U8TSPiLF9H8v2yQ0SqAcmNPouqBJZJv+05OZfpKHgi
oaWhf3rnx/KZEl9PoLsBmO2g+DKZeDKuYshrK5vmNNTiMee4MV7noleETY05bISBBXK7o6gL7iMr
Yosn+pEhpt+2oU6KIFOPKIUIAnAHpGHxSpsdpi3Ak5nBhgoQtHQe5+1qzuiHPF8FXWquA2TwiDXy
a0gKIkWvHKafqDAZXJmD4eMOENINElcNEtaQ9AaUXMHwg1aN53ryG9QaRdujgmlHyRp91RFBz2qS
XDN5NVjNjV9UHNIFxesX6b2ZtZscVV3agMleDIK7OlR6cM39WBIBdUNhhpwiCK3tVzjL/qFb22Bg
w+ewzhNNO8Ok40yD3+mgqNyX1xp/X6FZjWAs9IW8QXSmAoLuo6aP5WiT6uBM5fZIna+R7dh6eXc3
JMMxsQ3RZ9ABwYSK7kDCEBTukN+yhYNbhpvnxoLKY2EpyJOBVGYGcsdn2j6Ffjvkacuxa1NyVj2b
ktyqYG0A1f+ql0h+wJdZumQqfG+MnX6Z7/O1qrOkNjP7eysZb3Die5N/iKaIjrKqivkvNnoyrXS4
ePPemBQoVA/dyqkkPy46d3x3pDcuMFx3MNDz26l3KnaaNhFLsT9ELGEW0bjB3vc8hIp5n6MIWw2O
K3rlCB+4ClF9upt0MeNu/oDn3xiYg2eEAgepNDYXHVXVMm+pCwukGwk+TsIOwNvQvZFnn2yKpJ7e
qCeetJ7JZcJMCvAHlJcsHRT41njMVmCPLsc+Ptyp8x+d/poyJZEyfeaBO3333WjP507nUh31MIaK
OqkZu92w5BxrGEXoJhfO3B3ql+rNJLAIaX9HbRJbi58b965T6PXUl36HaK/JmAk6eWb85HhwC7Qa
WcvEQSON2PnMg9WOq0HsVmETTsEBXe82Jlz3HpURqZTo/67cnhJyO0Bcn09GVtlf3y9hWUbepo9u
LSK+v0aNzwyCcsDUiMpsxFoRBY8MS286aU0a9WHr9Swp+5jUMk3V01XRYasV9uHacMtQyu1kbocz
A2Yr/JlR43AvR404VNJpT1nnBqeGXu28ukZlMA+t2ETDflr/MDZdX/ua49jshx9/cjGxiMsEChz5
C628SNY+FJ8IJoxPySp5FwQt2k5xKtxWJ4NXFTdobcxElWIP/hcSTg9LiVHige17dAyH5qYO3emk
fBQ0Mdo7/u3UWuYfDzIk02RO24JKxCaGAuRqXLMwc1l75fXfDQR+olgupdrT7PcYwqRNl3n1ToF0
bpiHweKKHUN5t9awec2xED2Xsl+ZppFsE2tbDnsfmGxwbFX0UM80401mBTtl9kBpxvbeGALIjPm0
b3LfeWhNTzLOV5RAserUulF9FPl+EJjPwmIyaNkmn5yNjgl9WywZU3xIm9SPtv8EgKZ+G1DrxBQr
goGzr2m5BbGJ9A5MvtmE75ZK8wyH5HrZUWn94MDyoGQOi7PbsgiLpqWIy/YD/zNsOw51VsYt8FBW
291IT77uebhGQixHi48HtyP658CLdWCNqbOgEcsj+701EMjKri49iDdm9qFtgieWAAwoOoTl2JoU
iHHtme4f5h7t3ejm5dEy5mvesvjnV8t9m7YLonaCi0XiqELHsnQtsKyGoy5bkcN6iBbZfPt5Hn1N
63QaA8OJq5kLFTnz3YgDPw6LKLvztjBLTAZk6BaCJEOEHsQ2bfQRv79xqAHPp5FG9z+UpFIFTHcf
t3oyjj1cLimaB6PdvqKpGp9HlddnNSNuYB0hk7Icn6ptcgSVYD0zww7qFLtxtWfpPqZF1gFhQJkS
xIO39e89utKYAXzaI71GgSNb+00KbPXUROi9FRaBi1mP9QuBarfjoDb+h0FL345zgDO034Erest0
c6MgTTxudHsskTq/v1nNyjgMbp0urFdT1SP+cCYDy5nn71a53WHH4YHaqE2WmYPX2SQjAfLj4q31
/jLEmmOkN+uTltYXBTxBaCbDsCO9yXyQBntznXd89CBYptTbZtCvKlCvi9k2j2AUqO5g5+6VU2XH
Cf55rKxx+OtNxnpxhZ3vezMDQKFVPx5NHLmc2CgM/DEUxEcQnDnlLSoyo3sxOYJBQQYd0Re0B/rY
t+OuCtsf0UnOl9xADTg4B3PzCop0ilET3keCNoaAqo7jgU0pig6PgNFiuw9VOSQFIuMzPqUnlhyP
FhrvpJ0cN5awbu/8tTUOc8bSUVnvTlSeulz8lmWz27RJrB1LuV1p+e7BmKu9u6rmtBbrS81rhYlB
ni3sLWhCVrb21Wc02je9s317rv2zWtIndrcGyLdi4ImdEYEi5pwijQZUO8Xo/XW0ZgC3hMuu9VaZ
TDyBl9XgJ4eu1nv7uilH7krzETQSuKHFBHsKN6KhA73E7NsCFL2abfBM1PAt1Z19M/hrt4eMbSFo
qfez275hJNA3xFQx6lUrpIbNWXdCTIy2Z4fB/9bj2EVNHJdO7h7K2b+OibYflwll6RQi5ugQ9xxJ
X0SDv/iK+SOAOIb+6Vp2joozBpSXqKtZ30v0Zi3laGw0zYAPxt0SM0D51dXPaggeiIB+7MRyXUs2
s9ypsc3uysB/GEMwyJNdUWpxFvC8OfafzVsFOxNolAcYXl+ylefAlHzWNa9XVJrvDiui3WJnG3Hs
bnM2SGX9YhDyuwwicVCYONA9deY3pcMt704Way//DA3jmEfzQ++HQLTldNvR80nP2xtNP58FwYEC
hMy1GZvRVLhqe3aD/INdJN3TmDnH0K70vrSM6Fs5NeJds6wUC9J5bm4aiQaD/gB6NkjBgL9XN723
MrpFWkEL7IR75nR/Ni6TIgkKIWHMGjdqcE/zZgNSbMMHCr487QKGskOvkoA8Ln674MCbKVPhuBc/
qqc4K92bBjnqCavdnzIAaFbW/COv9c2dqMJ+J1RPfDEOcIwajamRgWbWp20VV99geBp1f7M4gb9r
YFFTO1Annesebf7GlD91nIzsPdTpaFBJIAPYnzBI9g+T4Cv3ouKgEUOVUmOFGM/d4J/7qP3MlgVF
bOD/mgzjNJr6d+QH63kcpvvQ1hCyJ5bbZ6KgHnN/qy7jirwK3s2efmEv3PBoEQeYlJCp4aWs5Z2d
OweBJzEeUfmhMgrDe+ptSXdPaVtNxocNvyz2dSN2YYmFozabpzXICSqya/fDoTij2GuO2Wq+hEH5
CPP5JITBJ4m9cQHEA5SwRxmPlupvvulbwCb5wcbRsXKVDQXGh5V2PF+OgA513JSCZs93F5awLQpl
lzDS0B70LVpCJ+02632dCCWmXrOoX41MDDFuHHlEgHBGTW3JGBaV/rIDd0hQBJrpktPveL2abwqn
klkyi3wjCYGuJY0QWty3jdndtoVuPyokEF95Ma9pizD2k6dJfSgZkOm5lA9hB0Sxky2dRRvdbTAs
ZnewUlfmG5RqRmB3a7V+GBW7gf069dVjTe+CvSIczcemmH9brUfUo7nFfe1MO4F8iU+0SKGxwx6f
fobNVwdtGZehm6aUNWf/MRTeoyKz+o0H+BZCh/ESdX5+O/jICfqo3j7KvtlI2nR4JKSm7cqqRxem
YyRXjqYugHkJ5Hot9tXimH9qhQlANxav73TvLLSh4aZZD1vhJ5zX4BjYmHWKKpKc/+PeKrfpg83T
4tFF+OOpj1D/W/2BkNjqPPYzUvLpUm/581SR9bZl7ZdWg47R4B9k3v5kontYsD5WNV4SAnkeEIF4
H1Bzi1SZ7bvVjC+OuWi63a1IEVz+HXEUXryCSVlm61j5No6SUv0pMnM6GcxbML4kmT+ctOV+1MZ0
mG3XO3jOypiklyhJPZ5WCZd1lfawAxtY32sVGq9Ea94ZrFvSkBFT3NJ87Udt87XMU4h8vO2dJ1hh
tMZLPnFzGe1p9sycTTF9RoEaIy3K7JOau46nonx09FjHtireTYvUCLc3w1hMNZa49SRCdSR5DV/L
IIdkxjSGTGK6y5T+akfjD1NaFZtSGOxEKNc6Vtyp0c4rH1hYcsvN3U9eoNxkf35pUDcaEUmPpKUx
bcBMOu3cBu+mDBGjp5OvK5Y+/hDPWfi3hsG7RZ3MEBOX1y0kGug10OxsmM4wwrOiPerf8ZY+9Jtr
M2Atb3xx35E9/n/YO5MlyZFzO7+K7O5BgwMOB7DQJoCYc54zN7CsyirMg2MGnv5+UZSo7rq8bHEp
M9GMG7K6KwaE+z+c852Ov5p3I60rk79741eNu62FedtLxJZRNUJaT/ALbFaUlGg6Wdz5GrkjFoDV
LwVdOsoufvIH1mRkT6He4Tho4+SMu4Rbzei2TpuGFFhPuYtyKpxid4zPU7auD3FhH8c8SUhcH/w0
cOz5h6v0tDM83hpEkRtg8ojgZX+0nPkJy2NkXQavbiicEe9UfShXPrXVdpgjL2u1HytnDZHC95s0
0XeTNdjGZiS/i8WZNg4u+9YtNq4ouEDq8jCTubWD0sId28eXl1/hlaztLeICGY4icp6alQNqTnoR
SD+1D0nTka2bxiYK7WWtr80mJchlfMyXKcT6v6/FENa2Wn74NClB1zO+2KBq8i4pa82mLWfz8qZ4
+Q7zZVxBtrXlQNgZduxQYU1MusKJ8TrjQBI103Ac6+xjIfy62rblynU185xlU6sPxsBeMLKwkEtU
1qE2nYL5ZGmelB2fmtilLU/Wn2bFptNiaDjI/eL3rx1jumsnj43ndVoPYmpfRjl+x3649SNO0kvb
yKm0lIz1LAHOzeM7wZQRPbWO98B2w0ODIDRL0Bp4EY7Gqd0kzfAxegjnfKID0MQnktF77J+9yadV
6iXzj6h2GdZmA0q4jt4ErXTQ2ckYppb69GdvPdfV9BNN4a4ChhtIID3HwfcwwxT9j0o0WCWn/Mmv
i/0416+rn3zDzLOioG4OJFWtnwsxx9sSpUHbAO8dWJDu8KCuJ890n0udHdtsOeXNarOeq6xg7EQ4
5QwrjeSiTybZ+2lyAPEW1IOykUzm8zcOB+Z1sXjjm1y2lituSy7gYqHRJPCtujBMGW97E4DdIttb
fXeeBwYHmly7btMTJBTERW7i61xHGrNqPftWYp9yxOcnXbU/I59AC0YA1lsR/zr04rG9SkfEwfmS
ftClmdtxsUYcu8tVOXVvwMuW0B8TjDRF4t2XeTNdV9wq7cTKWjOYAXSOgqMRyW7FukPZqW5XxgaP
RFGcB/bfNxA9EkTiYrjFG/KIzYxfsa7r4KIkjgfu8spfHkzOVFb3d4wJb9MuoUvEjrq/4C5eItf8
OWSgU505WBbzdoGtjNm6edG1ZQYcwFbgDMOr3fiIuvzy1fVG99iOWJs4Qk1WFPU+aztCpjCYLZKz
pqdj8qck3Y5xf4wVX4ft19OzOzaMqli/IQdTl8CG7oBU/UlpcrHQpbQbzKb5g6+x+dFIaHyZqziI
eOl2rbbv9Si9szdM+tZtxGnQWfFcOrL+6lqbTGkLzdGmSvJd6uua3jB3GJGqT67nCneqRy1j1kuJ
EMHtAt1lt3KY+l2tTVBuDqdg2dR9tcG8xyjXKR19a0QUVDsr9788zMN0qcbBmb34ZjJbwdjU97cl
+5OgLEgs8PFv7BNrFVst2FNELN23a1/jkM1mvWc4+eKip0WHrNcQtHEa+t70RVyGf6Vma3AYacaY
m4v+o2wQvZJG45W7th9GtuHRuGdM0KBrik6uW/ywVYF4YTr4fvttzplza9V1LxpfWB4YHl3M1mms
0WDY5BGzWIHd3SYYqJGVrCoKeCBzRLp9vrzSQgC0UCWfmI6pNR2DLIbAIIy5DFJ1sdXUkE00V/q3
xTTxkmX1gtBmWoNp0MsjyidAWMJx5JkBC6M5JD3Vm1T03FFj6u+rmuLnzDKpDRmdm/j0KP/IOGaE
AKr62NLs8hQtzS4yzPVS6ees7fpomh64/wbo7G2+T0X5WHsVIZJV8rnk9hKHcCDwhUg5T6jnWBWl
geq7rSryCnGVBpanG27mNvGLcDVjwrHyar2S3JoQ3Ck2W6ctfkKOfsuEsIM6sr0NmLuvfkz5WYHO
tpMOFr7qyydrpAkszS49JBkS8hjS9kkmfhyO7tJ/4XJw9m3CmA94Rf8QN2sfYrOebmaJuI92c9jO
fZnj7I/iXevE1WtFF9KJ9Jsfe23Ymt0+FmILFZcV7myoG8wh4qAHHtrRiKqjKL1uI7yVFm2pRMeE
FXvfblR19NjknXwXbfEjmdLPpYrvc6CD2z5tO4I040NrkrVesiJFt2CJ8+ymP9cSmVETTd9VVH/D
9ZDtzNh7RPlThw2mxqe4i+KPSCRPrAdviVC5L7JCPefrMoRFTkA3zJMXloR8kcZ6rGr7dpzRdsfo
c5tgiKzXurJfGbx1IfPN70TCU6Wv3V5p2sZNqr3PJEMKpzG+coHhf3JmnW2QXnI/OshLS1fl12Ji
6ydQ34aJHj6wa+ktOLZvZS6GH2bTODoYZOIcq0l8emmU8+MFruGkeEP01OyVqmid/OQq9rA0dGWW
vtYQnLose2jZAoa4Ui36cOvirko05a/Eh23zA92oaFhQICrjphovSeRmdV5wEGMO2OUDk9DSBN2c
3w04Y+7ceWCYCEx65872CYtKsZ3NCQwW87uOz+hI4XccO3WLoy0P+tboNXzUdH6ZEM9vHHfy95UP
Nq7UaKsqD3NovUgV5G1jcrjH7s6J2jNRCyAYMvvnnCUPhrBYBmi5y1JJ1RZ7D3TyzsYbKdjsTiW7
mefkLGpjPwNfrsnZ1XlcR4ER4VRASN1mwdCMT0OO3c/s0yOe+wHTU7GysJ/lfVomZzdZD1mT6QMO
HVY1CIxOaMTsLXsddwtJmjlXxC7PR230AHFD4JiepuWjYCF9g6Kdf+2EmCdu7Rt7zr+VlNRsF6aX
nH0K+vvU/pocmyWX73Yoq4bGO5lQ04+dXyHbH4/KN7JTRhrMG66ADFMmaT84nC7aosbMKryCDBRQ
XrQ4llXybsdNcs0YcXqompbuL6JGY5hrWc4eLVj7wGsdvhTbTIx92tnZiWuhdCRV45vXp4a3AR9M
IaPYFVbbGBkiW/Sl92lTGsoS7RJxRhSKJs+6WCMXN6DZ/jBFTkrU2F56+BTo9S7JIzbpjUfjTejg
nl/ofFqWurgxLLbV3MaM5TqJDreWHdYh+HSbtevkT6fh9GLo8ImOkaIeuNQN8i4oOk1uuE+9bkhU
dSNh7/M5du/nrk65R1Qnv9ltCjDEXdzyu9/V44E1GxOckh9gJRW2anCLgfZiN6wredXI2Tj3afW9
X51g6uwxSIda0Xo41JxeWurH1cpeifBiCV+4yRbQ/oFFILenHVOwmmX5OJR+Tvk6Z6jGaf6jrGqe
8frP7wbKrLdWzu/rJIk6tss0wRZoOaeqXCnikEZx9o/ZgoRAZU5y3ZL2RHaXi+xgI70VqkNeGKO5
I2M+eq/nbnzpFsz3c+S3b5hF0VfpGgccXp5Ys/KQ8sGoLYY0FotpNySYa0xY6WTeh5unJYvcolmf
+FQ4bmZiHAAAtJS1ogEIHNSjqt61lowNxyhT9KnJghmlbr+7l8NnWOd9muGU7kz+daaW23xlX2jh
nTmsmLGecsnzE9JrGEVoFn76lZhz6nGsKTeIo/nG6QZj26MGDUq7a05WHslXdk6ofLvltSKw6HaN
Y+6Pbko5EW37isxF7CFG7fEtFb29AZjvvDmViS1QdB0bl3l9auI5wVBs6hDhHpvviJvsHfNAdx9l
Q3w3qPYliiqOkpYlMBYSlafXEkysubXyyTmYIhn2SOx4MDV6emWNAt6kH1/YwN3cMmQ1k6PJoU8l
X6/7WU3R2V4MKphpxXpEH3at4TkVLdECHSTCo/R4+jJ8giGFTn5l9K5mAJtHT8hIoAznS7IeM6X1
tUCccsKduJOdxGg5UkdxWKcHKwc2tCEG7tktGsH+HUSHw+22rZXxLRvEoZ3Mn1kcDaFtxPfJaLYM
9HBcJSbW/BBVbvPRzhiHeXwvs4nSpdcshvgRz00WUqEUWKcs8zEXfoRR2xi799xAyl9U3bkhnfvG
4hf6Azt3/Eat7yE3t6qOTyAp92ZnQe2uRngPEwmFFHwpQsqIlJtnTGB9WBl5coQtCQphMsLY6tA+
9B7eV4zATJKW+IZ01X1psTAjkuLKMFiLSc7iaesNa/3D7gcjYIU+Yjsomo0omE7a2hnOtOdjIFAZ
U5ix61Z9suusfHnOMbtlGw7WNozmYiGmICWBGpPMred60/fMYo3lJGyGWj+6NOxRtInBNXzT+Acx
rdjTq5cp+6ehuzlAuZu8xbjTXpnKZ1+DZTrDVabdNegSMT+hjnFOWQ7m8AIhSl4izrPD7OJb1vXs
7SEO188eUSFZ6ABcCNDv5Lx339QBL0D7wRSleIlcxgV3Q04MnF/mbKYz2kVmDgYUNP+DBrldOOIW
8wGKUY4uIf1Z5ZLvqwJEu83saN3YAC0CewbUF6dzHgyGXfysGjF8jkuRHHJqvc0lYvYmmyBBRAvq
Jdk/GWXvXuMG77cj0whcjBk1hbfaTYRcaV5YqC9IaEm/zbarwKSIltcxbgbUCU8+yp1nQ6YsXI1l
BgkBpYS7YBXoliLZ38zDnJQsmSPrJYnSDAmWZXaSpZWV3xoiXfjdI4A4U9ysJqUdeZhBuq5cV2Vd
RXSciTGdiPtz3tXqX9ZVLbkZVp7kpzlaU6KWOT4C4PDoucZkxJGjlpX9IASs5NyXffPYdjUtlzf7
SIljMwM4hazcgD9RrWEfa7ToYkaTzCK0SnYOfbpSBgHzCtl3YHc21avqvhXNPN0mtZifl4ifRNXH
/pUBRW+r8CTgVp+87yIbxzNww3XeTEPBihXoyCaRFk4wi0G0rpgVW/GrOS39dRsxjYgH7w4NhY+D
jRkabaixEPoohkryflZ/G8PuucrB3sMY6i8r1KzWZP1YNeqReToStYRuvOzeaNnaTX+x8C0y5epu
1akZJOtDZpFYSpZb4noesNzpk8VkCMmYIp2vlLeIiEIcgjFjKUNJ7KSJiwvWrR9Mk+mdpcBrY4Kd
NTXG6k0H0n8W7h88Dxtmf/YmGmmnBLPcoK0Gf+s4vQxtZhwBhOuPDn8tci0LeQst2wsriG4fmav3
M/L8BglQjThv4xmQ3HjC8/gzofNhiOIVEndS8pTJHn+Dz0YlyCNkDJd5D9bSImLavSw++5Gxcc6s
WUvsXrLJ0HW4c5gmg7mj9qQGRGaCBWMlEMjB/vgKq4L6aprtnHYZBdqTEXXzCdkz0oH+ohTSWXpH
2lCyb8kC+ATvnL4qojhexSUHJ1D+6r+z781uTIlhm7PC9F+Y4dIOWe14k/QxsfBecQEziV6KhBkZ
uo40muxT5xXiNZmt5MG5pEoa0pwauA2d8cWIsz3HIle3xex/VWb3nKaIH0QifuSo5Q8TKjjME0QP
9ya2skx0L269bvE8WaFCVdbsBBstZB92/m1ijalZNjHztR/oR8/9kF3BzmIte3Gtbfylo1FV5RI6
XvcVS/+xYWx+XKEwjG2a3EwuoyQ3/sLLMn4AbPqyRe/fpX3D7YbZiKQstHssyartmGRbGWXLHvvj
G8WZ+7CO2vjwEzFw8ZXh2ELS9UDiGxUsBS+Lnhok7ltpRfGh6lZ6FLvzYOMAugIpzENq4wxbAjxd
RGo72bc8MovTNBrva2n/LLm4jvCRGmgry6Xke1psf7htyKs8N5Nz8mZEb9iQj1NXgmmzCO31iCKN
BucG15x+dRfnbMDwSof5VI8LQ4wFpxeGEkRyyI5BAGCNQybEMpI+0GqsK5rRxQ7afGFiwiiZQcAs
oSNNgr0nx9bB8VlM+E1+tWQKzc5cPixz8gg6aw772t+DCnedABYrP+QIeLYdUCZUn7Oc1rscKyu6
+Vvu9Oor70T0zsGCfgbAVPYwMTI9ZnHT3DtNziu2yIGtmbcDASNXmzNI2D2DpNxO3TsUHVm5Z6Zu
ndu84NphrmZM6ymvIpMWhF/FxnSd6mVwbBA0bWEkz1QLxSmq25+E0ic7FZUGzl2zsAkVcixGvNq1
ltvUrXECM796Q7RT3ao5EcSgTm1Leh3jz3UzEO/GLWjQ9PIjN53rXmO6s6j0bia7yp+0lXaUR8rh
/C11iUxYz/a8RXXZM1Ew9DlNujBFn2rUb3Zz8Z04jQFhj86koYfI1uaub6YbcF3bVQ946gYkgY09
L9eNWRKjObltc424eYYn4ot2Cqy5ThhEANTodrF3uc8SI1p6BgAZ9omuLwAtcaiyvoqLaPyeGjMN
l1cXdvqtYT6/cntg1eerh1hR/myMIi2PKd0FPd24muOdk7h9G+aR3TxrX8/3GYen82E3Zf3oT2n/
3M9N2oXxmKz2rswtvodxcQHEYxFs9RafdnXfjXIwgAdEVfUFniUpLkeuSs/pSHL40cpTczymOTqI
HTSFNTpWXWOZW79e6CrowbAdy2yG9QdiH8NNm82uD2aj6ctQoe2sdkaqLBtTh+/X11UnBZa+PlfW
cZxL7D3JSn7LtT1XDMEK8AoJpYRIvBeEYeqLWb/BVa9lzVei2+UJySArjaRf8cr7Sd71P0puJu5L
g7Ub4zAAjfjxx1Uw5FRWuVNLbXlhm46Od4bog4XeGD13/Fg7ru/rJi+Kx97yhsc0b1nzey3XLHcN
S/5Q0nWLsypS8jGRt1v2E7wYZwkRRxDXiS2+9wk+Y2N0IGRc+PeMKHp6Cqb0+MSTHukc7hJ+Fgaa
cRhVnqidXWVVDSQWL86tr9Q2nBekmAWXICFOPGCRMOvAjdB3hi0zQBJno3xZWOpJuhY7JqclmOPB
f1dIe9LrPKal4RXL8sueEn3tdiIxEbsactoNcc3gfYD7/7PI0EWiqvDyu9pkOMrPdLXVIZ/6lEdu
XbATNMyLipPftr8mBhCGkHQuDh1vPtBsQoWzlt2SolE6pGYT9xuF6M88lElLRKXHMKnFW5yb+nbW
pXh1zIoUZjIMyYKpQR4x9hiAYOyBcJBux0OEXYiTovPAwfV45anfEJXaqWjAqUyL1eHsSUEHBj6Y
CBRJqYpV2Exrn/5s2kv+sNvbyLbKpJvUU1ZnmjGpsNOrohkstXF4DKxjVzfg4dg0rejB7aVKUPev
5XBOV5k3YUPnpm6JGXON2yJdl+7gW8XabCf2pcRfokH3QITI3DkgeJ2hXOnE7rLDZFseUB/WkAwX
K0iym0xr/7W3RxejNeGh9TnVseZmRn0oQW3hDTgjHJ1wpWIroeym4H3Dv0r6cZkJvJAFey2LiUCR
y72dpm1/9HPlxHvpwr7drA4+pi+/JPqIKDTAhPIabmrcvtpEGy3vPZy+COVRG19FeTynR+SN6/xI
AVBTjWeRN1x8oGNJ5eaiBw9jWSoHH6PpzDuDO9Paj3xk2Q38yIGH1xC9IpdW9c1VDSbmWzMNQux6
xE4ynNLWwIBbI4l7RfIK3l7VrHi4XhGiBVSnWECabGmLkDF1/J74KJkRQLIVf+Yxm+6jqGgKgCNN
vsJIQNd7k2WZXK4UDerEcZrHHwxOKky5tQ8tyO5r9+foiVm+em3rNhRZuqjvE53k1TE3W/My00aS
iaVO8i04cGbBsXIb8WimSKogOUDSRuVbZ1LLxwsOzNhjgLTxX+oGaBHEjaUKsIjErIcx/cRb9nll
clsknA0MiWtneG0K0PchwxZrPrWFKpaHxkbJxw3L9pHicEa9y2iHNcTbokBIPzdI36ZDNo9dcS0r
iVrFwWSd7gZUmA7fAfrX/VwqC+s4sS14lL24+3KUP85hZ2o25MaUjMCEU6+zj3HbyClkXD3dI46e
222WpP7NGMtuvmFIPcQohgnGwCiM0urHOMVzfRagq56QcrM847OkgDFMRVpMEqeRfz+N61zs3dVB
bakcSpFgTJM22TNOypdtD18AzpmtaaWQ4Pef8wBmgk/2IkJN4bch+UE/5Z3aOEJU5uveeWkokuLD
bBq9YlDumv426VpXbkccG+PBaRquMdUJLmkLDf8UREU98IBw5aog69vlPUHjqoM1IcIc6WM29nvE
yPOwc4illaeMKCC5g5tYUH0YTkSQCJ4DRhwsi3/Qn6KCqoa5b4Leb0S5tc14/a4Q7ibc02BZQ9nP
3rNv+MN1bQmklEWhhb5ZBs+2jjzHebrru1p9Sqe0i63Iiq6n1ivEeGhopb/zMc2a/WjufasXO/0u
oeggF5aGc4fsR/Jb5u9ab/206/aTP9nTtnDStLhNC4zCW0bfwwAbOC5cRIIzPQhqSct+oCLnVP2P
i4ft3/L6/d8Z+f5fS8nzyHf97918u8+2/vE/jshNq6/uj56+yz/2d0+fof5m4ejzSCskIdHzLjnU
06+gPMP9G/ESilha6F549DwscP/L06esv9m+bSn+R6ZHDgu/f3j6lOD/whyDworT3fQc/9/y9P05
7cKRjpCOCdOfWFMbRI71m82OOHtq10sjnbppd99lwGplGz9FDKu347hER7gBsOcQPOdIPpy95WXp
TRYV1gnMHPyvdgo9sI+PsZnLA5uNG29y+yt+j/n9LNy/iB2z/9mr5XPB48NTqqyLC/KPcSsTAOqs
NlBGzRFNXlQVwg1wcntPDaqhaVNLhhGbzD9aCLjgn8lBP0CyZLrQuxiqQEx03dbn7sP1b3sHUNM2
2+6CHQxGfIoyCl0GNhlmu3xGTWNir8fAj8S6wbmXbMhpX+8ThWNlqFfnES4/hmbpGxjjs4h1bWBY
0RfkB+Vdhig/+iiaiQ5xWMZaysjvhBWZQVq4jRVUbVQAbirrvwr9/S0k6PJ98l8LF7gnXUdKdYkn
/kMgTT8VK6eJRl+Mlh2PZHeV5Bf5lIjT7pBMZoLxLWWIWXsTZMrYor4DmDo9NI2LnAl0I4QX/sC2
MBcwRJVqrPtUV0hvDMcpw0Xa+i847Dyvf3SV/nrFjlS8WMc2cdy7v71iU4oOIJkjgpaa9vECPjia
9FrfCYlCqYkyMjmZ7CueU7LqkRSAyjowgP0po7q3KYoW0QZZ0V67zKd1oAAFGlRb5vJiart/icqm
SVkQ5hOiiahLHsamm+/ncRhAta9YHAheWGAduoTJ8o/N2cea5YpBdQQxrQcp5eGxm5ga8cAkX8Oq
8jHIRulAmCU3GZJPv3CdzHNzjyWi30YMRHXgGiQEhpObPLnVFL0NF5DsRZn70CPm/BxM3gZQiMzC
itkMh2qOkzmYS894T6yhRYbP4IHFgrEhpQ3SxlCXTDLHVfnXxAIZd5PvNrd1uQC59HuR3v/h/OJa
WOK6+mOS5eWg+oPJ9+9fB9ZaxbUMHp83+OcHyGBxyMzNEMEE1H7fulFabdyMj8SGlEL+cEzcHPiY
iBamIu2vErG/c4dBPmSTXTiIihUXLnoN2Y53qcsQcXuxgjzp8ReXw7P1bUxMaxcomw0D8rQ4uyY7
GhGeXolQ3E6iWa6HqD40ySXTvGWILrDRRWBnKTiCSYxXS9Tl4O6LASuPNvo00NS424QohM+qMoaX
YmQhscupFDc1S5frqi1WJCgqzx57tGKwk6IFa4GZRfmmG8n15U0tyLLlZCxXLpI7AJlobr1oqUnN
QLtgmyzk884qz0ZcduC0akexQbKam9VAbNWPU3Kqp4ltVTr3RR6ucHKvkpI/EGA6se/QIN0anQdb
GldHctD5vTVoRFuoBXcmK7ld1UTuK/J0p9spxg6PrYfHidGycTaxIAFrcZpb+tnsHZHKfCUpFh6s
1Sdp9C+++3/y1ePCogvwiOrC+vTnr76wEMSYAm/CUPBwpUtrXuWsLm40oVv7dbKRNTpF962mWvqL
aCnxZ7f33586AuI8Yds4riyTS/KPxxYEYGg6xJmw9WnqLVuX+T3zbPfcOta585Beyx6ClwOTlB8e
HTqInNBKh+Ta8NmcMSilxepYnP/rD+RXJN//ibn49bKUoErnd8A7J1Xuzy+L4p99RLGIgCGGDaLR
HffIr+APp1jeV4BWO7uxiaimJ6QI9kFtG3HxzPobOVzSUVHao7kfyJ2GDm2bJwMhPBaFCDKdWcwo
9Sv7O+UB3QtpnX9xrv5KHfr9tfPKfY9awTdt+7cf8jJIJACJLxhDyYwuJ0NKDwNyqQ5RLh6RhPZd
gAnLfzOL0uih1bW3edP8vBh2LSw6zHs27gT6BT3SBV9dlKV5K4nlznZqbuJtVlvpzWJqDfystpDV
sHpkpF5NetsKMWwJRe1u7ErpMJJLs0W2VLwWjrsgLJoEEx9BIlPamM0ZAdnyZZkIKDfJjHcf1ept
FoH4Uq0B9FS56RNwm8tiOPfb25Lf9fsEjwPKEIkb18B+uejLYT7bmYwenKKYb0pMb1e5uWywozPc
bmNxNth1QOiafO9MEqRkQms1+Hy8bD20OSeVxGnwZvVe8liANHwrU2HNjEnZ9waGWu0HCa8Ji5Iz
H8lgU1cIGZ61KvtPd6HKF0unwujXvTEuCeEA//op/Gd3ustPTCF+dC/Vz2/chSGTWBj4T2Czyn2y
BiEPRVUhKamKcdsRvItmosuCmWv0rDOgg9BsWB7BTdinwwBcsTQ/l15kO5pXZrilTMO2wFLTNEsf
/uvXal9ey29PnUtGriOIwXJM59dT+Yf6o4vHBdOWyfUxlvmr1raHLwClSCzFrsqU2vE04ehRNYxD
sDNBq/W7HvPphBoNmeOa+jxvkuQi3K5BRbLzEQmaPq+QbFEWZTtwk/JZL4ThdCQkhd0qkFxAiNtC
2nXec7SsN32paCndoTy0pGH91ZfxX04qSSyp5WJWF9TMJCL/+Ugw0jTySj3xBkVu3dWN8Ah3WadX
a+79q7bM3a2o9cyVFSJXG/053So18uIHVCnxAAqLa+2vfuviv1zavCjfv1yktml5jOD+/KLw9CFb
UaUIRCWzOyY349ZYULAJd8T8KMBvtrBve++NUfaWgv80D5P/b4UlcVbi2zWljxLGRzxp/55Qm6ZZ
P2vp47Nvpu9OKtVhhHy0K614/Ytj2f4nbxcsCCwSbgqQ8L8fbXO3ZEZhFiLo4rm4g1Ptv/DGqL+Z
O+2tITI+EKwb6J+ge951bNw/arhgL0Kp+LLctkCZOY5xtuyLesj1C/Eth0Dtrz0LAV1INmIrCSC4
LIp1n7FJRo072nm2Lzkzr4l0RhRkdxetNVp3fHp1+1kVbg/63Ez1yY3RG2+lnf1V7tWf8Su/PmDP
Vr7lMGJAgeX99uTRxI1mWhHfMVH1hKyOiSiyVHU1Jd76PCxSbtG8Tw9tXXjHNYN7uOmmy+4S/FfY
xZo/jsDvuiQz1gkrr1oedWEwWVWLwFs8Ac8TRnM2h7Z+KluoQAiMRvaJS+m1n4A2vRfqBuR/OEWg
Mhc5xbZDbA2cbU9sM1gGDGTSIZSiQSqZpBMIv7X5mtjHf5l+mUKTVd5bMeXe2TYs99vE9g9FvO84
V7mGHADkflBnd2DuuekSkKmIizWYN3dgAe69l9ZYvEGQqgom/s90aaPYN0lX76XI+JvMaOskkA3/
/1gj7Zfj1//8jwtu578fa2ySof+s/jjPuPz5v88zLiQiSyp+yBiH6TaV9b/nGZ73N5fKkc2OZbPd
5XD8xzzD8v6GAo7ziRkI9RSyyX/MMyz1N3Wp/EjkIc6MwYb178wzMMv86QIyLEE8u2fb/m9HYIwg
RYK5sQ6OQgZRAw8LU9vPLbz3ujyQxdWerAt/s62AawXIOlBpXI765aIiE/1zWnj5i2E6r4l0MtB0
foNDp+hn8G7gCrwMhryb3JNvPBboTdwRNr/C8OYBU2/CBIHW+yya5ANmjnrwDOJpXRTC5NddzD0C
dnfdkOcxdcjDemgh8RWjdOfUkT6BcNcVoEIKrugN/QtqzMzsET0QEoSHgyXoyRmt+EV7VrQc7Moh
aWFQSURUlaXbnZDN8qBaZ0nvDKtKrcCwdYGIvXV9WBLrkkEmUEvvhEPR4ahOpVc95aXILuvT9Q4L
5XSyffxskV20gSl1gVdYVdeJmIsP+JXLiSmDfwU2PT0obo0AmymAC/y5dSAA1HyLhq7aLRdNkW7X
iS1IUl93STmf47IA2SysPdAGSfAbajztlhg76TCw/dk2uV6Onq3DNKXY3VmJ+KyiWskER3v4FnEg
eIfFcdDoFipV70Vq1Ic8juUVLFB9Zm3a3bNDftSobw9RFA9gO8x172N/R2+JViSWznWl7Pl7hHkA
Kcuy3FDGjScinpZtkRvyqfHc6nZ1kJwhGCU8ySZ0Jyy9Ub/2hemcdIGtZoPn1D0utRFzXDVudSxz
OQM9G8Wth5z3mQkdq771AuKo8/V+5clk5JwX3ZY5bTqH7C66Bxw+yBLFeFE4dT7LY2NO1j2xP/Vm
NgrJ82NqSrf+AHQcMDRCzCMiwx5MYg4OITblq2sTqcia4NWAjXNG/iIv4evxazQOcE1W5s+bfNQs
5BsN1h1AYUCQRnKQfAAbKE9E0pXqNWM0TTxAIg+uGhhLEfaGyAcqLBYfA00tkSGlgbzAcCYb54/2
ogmtIG8GmVYtv3okzJAV4qU5khOSUuJ7Yu+3TMU2jZLLNWIH42wPOZLrdRjQgudLW7LHxhhgHaAc
A6BkHz/cTcqIHtLVgYK8OoKhehwVsMNXPAK3w/Kf1J3Hst1IlmV/pazGhTC4w6HKqnpwtXxakRPY
U4TWGl9fC4yoDPIFm8xo60nmKDMjSFzcC7j7OWfvtekwrP0gIZWsgZ1P/8WMDIxdOGOOWZCKM3vc
9GCbmu1Ag0+7Ytf6vjgllanfha6lTdswQwPHCAm99XxiETcVcFEbRS07X7MhA0MQhgDkQuNPlj6i
wZhQszQw80NfDMMm88khWxlCadfSt1ElSmlvaaHOr11f6hi3zYYBVFScQ0nuCzeZ0/MxBakLNjyi
rYFvMN0xeMjWolfRWWspWG3aRceESTZsE8gCiFH5iUD2qTLYpJPvwKsYg4bDfKDdc8jLzkk3iw77
Rr9RZi5ZlMAQAAnBMLIwMrffW2Zn7g284l/s0fWufeGl1WosGnmHN6ihGk7oXq0CAe507WGryCHa
etVlaTrChz8uSONGvSjjrWa3w2tLhPnecnDVLupGS67wEo6HNomwmkbh7I4f6pqKVxpmfjlJoV3n
HJE3CFfolpiBX291zP6Y0hnugUXoOfCDdGK2CJVx6FmHffG5caIc+5LbZ0iV0WDohlMh2AlnVVfU
O+qKh2s8yZKYLCRaE0ol+nBaudCryMW1KiXGmBD1bc3I6GiAYbpqkohnziqBxSc4AgRqlk6eRgIP
xLJxYsJhCshCW7dO7b1HPgwYgD5OLvBK2ye9m89DCdoRdOCjWqW+iT9tCGBByrJNSSeqmwaIU6Pt
wVNQmkbkix9JaqpPNOqqxxKOJk051WF+ZjR/k9fy3qaFfmu56fCpcKzyxWEghi/N1OSu84b+/euG
/LcmLv8EXfFfiJto/JSbCI4iew+/O5L8iU0U5m+cfhVNSyBqnEjY+38fsQihfkPB41CMklVK3i5N
kD9GLOZvTMioVfi/FZWcmqvuP7CJ/Bnd0HFnCs7bM1vR/DtHEjGfy/8siQnPM3QeT8MwFFMWw1Fz
RflNSTwBTANk16f7KRzwVfj3GqqpNQcWbADu+NCjHFm40Snu9oh34j2hdeFumoqL0Y0+f3OK+0Fz
9/uz0R+fhKOWtJjpz/f9/SdpOVinHoSsfRH3e9ZdzH5ShZ9Mhpe/6D798Kb5DimhcL5zHPxwHMPc
ZuhBCtyp0T1Wr2wtB3kaPMvYGVUgNgWzEToUPZaFmQo7hTmCviqJNpPkoIHqz13//NbV1xr4w8+g
+Bk4nEoTt/Z8bv32ZwhFDbXedAnqKjXEBCMYF2/nuCK7pVMByjqYjnHbRPiiBJGXLPqmWuU0So8u
4omtUGF6HAfYCgvg3jduYD779Yhpbt8l9Qb9/KYOu7XnRnRawALBawvqNw/fDE3TlMTxYjyphumZ
bHZtKdG2oAAsNeuxnVJrPc2UlTY9hJqNQ/6+ZYQN1UcbLjzghROUtLOK9i7EkC9C9sjalNO+zAti
o0cXVLsVondNrlp/OumDjucAawMZmfTEAvfCB9m+xjS615zodsrmMZaPjcBLpou8a/eW3Xh0dAHK
dUl3K8TQHFWulVdOikayIR7mKiir6DxaAaGIHQLQYCrKFdG+40swTcljzqxorgMdcwygMuTIGcv0
XFrTOSMhDhIPIvoxfepNT0Izc4jBIwSntq2zFbgQK12sySkqeeI6GX+3V55d3PdGoNaQQRDqROyb
S0Ib6fenMgDpVtf5KkuJ/6n6oKLmG5wlklrvaFcwilgHcPoVoArADJfWkr4xma3J9DkiLZOav/Qy
Dpsgf7S+h8oj60PW6iN5euIxl7m5bCv9UKlCO2vV9Ibm17+wkdRyGHFRgPkkc8CkXCDeoNUmeZOj
UQxbeo05USuoEqwkUKvSy5EMV1hqUj/m0BWm1rJwZ1rM7JrJjeqyTgAAgvzcQvN6jdziwkh5MSbz
fpzEIdPV3pBhvB7T9LNh6w9V0DyhsldL2J0jsb0W5gGrD3dZimLS1/GV5QTvHSd8lByY+V2DOtN3
o56iPhnSid4E2uy4cspz3JBzyWH9zg9K+IKmFpw8OUU3ucEhtkmE+9IHvnblpriBEdtP44Jcaedg
qyp4rT1ZM4Bobbzo+KwWFgvxZ7px7tHHAHvgv1js9Z4d7AONxz6aNP9RlLRjDUgBcIxzc3zBHCUv
jEgPLl29MlceTSwSTsjsXqSWxpdmx9K9dbsAl0WCJpfZpcA7Uhjmi5vCV14Xg8z2SVZ0V5gGh71r
4RtuzKQ4EIXk7Bsbt3Tva/1No+oppQ3hlrupDuNn+t7TFyxpHr4d0KGjkb3SQbUedV1Vz1DSsqvO
9ft9CwT7ph/8/pySO3sOdRBQaax155bZhL/ooWUfTdN0TzWD0u04NY4BXgsg/oUzVs2uGPXxvigZ
9mBx785mNOIJ8fvXuLbKdCHttH9PpHG22iy4nQqB46UEyAdCdyeA5AQ424dKaQvDLJrX0tTf2qYt
njO9eTaH4hJsImePYh1gy9xGNH8WZdqFDfUOUJj6c9azdi1r/HJuwFQiHR5icoN3lWiHR3sQh6aT
9tWUPVrzv19MQKZbJmkaMchJlLIy1fcGIeqHdnQgQ4Mo0tRZaOYT4SZxuBhDaK/1rDmWXV+uHPV5
tEd926jyja+ErOEWXSLF1zpRnKoLKjZ4CIuwj+F1N9VGzlOO5tCVwwaUDoHUl1437RiIrgAgUm/y
TDKsW7TanccoQKZbE2EeK62An61eEq9pl40gPrsOV2LYCDTFizCSBwdGFmEejwU8ciMD3QHJRwsI
Fez2bQ+I0zeO4TBtCozBfWCvpnzTF49ld8RqjwUIGxZpfhjzAJ+gEjbb17bP7EVH2OtUapCMZuD3
ppe72MYkQghZ27VniU4vig4Ev638yMbOWS1L8znAR58z0yONJ9hJqwDujacSqd4ywnu7VBDh9wFd
SgoiKuuy2PlGu5uMWzThmAE05o9fNDIl1iOIW79sFhorbKe3Rx9oYE8MkRd6V62qtmaFZjqAVwJF
lFkwbjtSpBakb9noFAkHygi+6oi1dTnU2vlCINUtNXupka8Q6tc+KC/XKMTamneaadom453NgtZG
l1GhjtS6i6S7Y9j8YjjvVs4Ilxi1ZFvgSF4RdX9RDWfUwrfaUNpr7JLJ0hbaVSDr1VRMznnAcTH4
jIhyD4J3irC5sMDUUUNeVJk4soD8ogdv6t834b8eZBCrMF1QDnBopiLf7+XCFgEd3Dzeh1i1ujzk
6IQpXnnJqmTpKCrzIcvgp5q5tvbjA8R0uW6U8yTHmsnAsOXEuKk7y0ULkvt7QtKTBkNBmmbxRZAD
31KZXBV+uaI2zVe9ruU3hNuKqzYra1ZF9QJz8LKcKJpzZkUew7dVw6AWQekOyAimZVVuaqu+J9U9
XOIJ4J0iyASaiMPPAOBFV6q7Bm+EQNB2lhFs+dUgnQvKZ7nuDS9/qBoFoL3tsk+y1pCLRflhNII7
nYycjRl1j1qnlmCpDqDvTfxg8laQy0UgCcNu/Pxnd1BILNFcegEQGqgf+Hbig2i1jUOVuosE1LQC
FeASId2II6u9Z++aqy7wAESNilueFSwjGVAbvIGVQXDnON+6TWqEqoaO3QP4WOfeAIasF6UYRroa
CWtCh+eIpajVgk9Nop1CHEMBYbLkRGUILdyLCo27Exb3OvCjoIVqK5GT+Po2r18t2WuLSQtJwazi
fN/mJNP4OtC6oSZoKZc7DqpP3dhchrF8jyMiTivTgg9Eu2BmONITVxBvLBo9qN52RcZWiCDh3meL
rvT6RfMAFdVlPvMcP4PdpL1WUnQ3mDwxEK3SlvzslDbEomLSeDJb/wlelL7tahMJShODp6tBPSpH
3VbV3KYLywuEPoTOIt5as3D4c3bElTQn0G+KfyG3HmzBA+JiklnrYeo8NK2FjmqMPstcl2CELBo2
2Qj3rODQS8rwim8eWm1nQzHIpTzAZrWWZZ89mUX3XNS2uic4/WXQRblBKJCsIvKps65dOy4laGEP
rCrGOsSYMepy22uYYUp9WGclWU7lq9Lm7OPxOhH6Wgs4xCHGhRgUGCstaA6EHRASXIbHQGS4fD19
hYvpxtPkNZBbtCqQyJAqXeheQ8eo4RmAg6l3DQkqaB6RRN9MkQBvF/aYX0gjTuQDc7ybwbDOlAdL
rWPDGqJHh3DXWtxKN9v7w5sfyFMiCUhAEMoUEwPDCvsFfuYXXU0rs6v2jledOd+vCyA3oUTvHQRE
gNz61BJ5r5AmTeisUZDgkxvsJ4M2GILStSzhYbf6sm6RmKSnvFk7AypmsdeS4Tou3QcHUijkKNfP
r/AnwQXcKvOdye7GGMBgnR2TiM92a6j4grPBqQCrQxzxzJZoq+3Y9ZQv5IRMKx35rT58pvXRItcu
4/bUlszPu02OpWMqP5vO+KyC56J905CWtBArIO7a0Vuj6etEXPnivmrKlUZDUJdXWJpWA0HFqBp2
aEd7/y3KaGIGX4YJAmK4KZq3sB8oDUh4wlotu41THIYUlhTiYJdpOjzwgocHFoGymos0Zf0RzQrq
9UKjAz7vG9Kw1prLW/c5GVa2QRUjq8McaMe369bDzaB4RTmqhP1FkWPJSfiGaUJXuVwRwHShQbCU
+lGxb2LWZNSjDqHurjTOXxEH+tjnqe3SWc1KACOLjnVtlK9mOoHcmBlQW23i70FK6yBwlgzVaaes
SRfNpQWkAC10460gHK5mBp1seBWRpZV4EWW9U6B13ZIpW7ThpHxjliC8/VsOYevOcaDmF1u6i6vB
wLZcdps5L7gmAjrznlIxwWldTy5IGJ7ABPZpO/S70QVqQfpPXHEyl+PRks+dX0E30Batq5+6yTn4
5N9V21KvHiyP5OpMnWUUX+qiWw+muTD105hWuGWqI6h3Xqt8hWRhN3VqPUVrpG43tFUZLVQnuq0H
sEUryzpCzphXj3MG5cVSl5H8TE7vMk3FCpDjNc6us1s999mln4En9l/NnIDO/hwONXM+d2XqYJp6
D1fGRZO0W0R72Ewn5rspXx7pnHBsSzNxt/RQCBgwoIoUVXEB1GGNiVXfpnEIktG5BrlyF3qgkkdU
0xu/pY4gKMvib0GsbgTjJu46uspTtSSkCaMgh6AhzR/Syv+CEvLc+8F0CJP+dlCwlzzRoCJM4vRQ
dLPX5W4ED2bI7goyjXKtraZ8ZxVq1TEHKjA0zlbHRQoSGTe8lryTMYZQkw/ZhDBJrMhRD6IuE1qV
6fY/UAOGkx3b8b70qupiwgB1TmTpPpUljmefqCpqsVTDgaSShEuX/iZtQheZbmxcGc4Qfo6ZSh7j
0oy2mJqbX4yfhZxbBX+2EujhgCRgAmZYtmKvFB9lqEU5aOlI+vW+wP+QovQrhxtqw4aup3D4P9vi
4M31ycSUdV9UeneVCIAq3FXI4jXXNN5c3aRzneN9LXmcufrJvhZC0deiSJvrI2+ulNRcM4FXkxfD
XEepryVVUcbajcZg6lEUQ/3maBFkDTHQcsUIkxzqqnaPBM2pz7XNSXVBN9s+OyJoLuE1BK8xuuMD
Y1iKxBAZPhKZSrsy4Xa/+KBp71vEFzcFWPkTFAReX9HexTolWlyk1dmxUh18NbXlNFeZU6DqjSdN
uso4R6nxB0KTaBxM2jXc+va1QX16mxnuo0pJyc2ZrS0K9QQq2F2kjX8VN0RWzDJcpCzPk4VdSREQ
dxxyUMl254EwoMxJozWMDRoXkGn0lizIoKLcDYXPHiYDVlHSZJvafhySin3J6J5iXPU8nD5x63sE
8O1TMNYdMbZDYq8nED3+ApqAe8A1JuyFzUMbrx1NR64xc87WgZwBfKNbuvV1yuN0W88lHWGoxlU+
l3n2XPDlX2u/4WsdWM0loZqLwz6YcrzUc8XIgKk7B3MZmcwFJYO+/jwnLd20c7mp5sJzmktQMRej
uC2z1476FBeKt0vnknWci1djLmN/3gibZV9/Prtfj85owjiT6gxbGdbO//ybbiSimXx0dT3Ze3mP
c9p0n3onDddVofa4hGy85CS6NLp1//PLzv2+n132w4lds2JDjOWY7Psyh6lucq4ScW1gQHGuf36l
HzQ5v73Bv6ilSEdL4goWfxD0L9BSth52cwZY9ht25l/clfi+EJlXAkZQs1SW75I2p/7htv5cqQKS
wY7JvOLwqjtHNa9CaEGNq2xemTqr98n8YrXChJzutXBewgiUE9t4Xtf0noz63zuw/78HBP+ca+Nf
aIygUKT935UNy+f0JX8Ln78dJMx/4n/zl7Bk0CGWJr4L15gFDH/MEXQMGUgopaLotAU79T/mCEwY
0ObRT0LxRvqSyV7xZ/qSMBBgomun969saf+tMcL3yjpGh+7cSndBulsW44yvm9I3L65b1ik29QHB
uGkCAyyTduXaYPXCAYMp44fqgqUux9pmQiqyUuCoThI8fPNl/WCAMOs0vn2N5w9h2Mgr0HqhvTKN
+Z9/8yEypwjZHPDcYwCeTY16stTAImI0DEaykUgi0akKi+6FBzrBr9n0WDQ7oA3k5GbhfRrjU/75
R4Jw/uEz2brSTUY4DroUtmXzw1TDNf0B6W0M27KwE52oEYfKsqBfSDkRlOnT0M/kmoxUAJpeEKPJ
nyHZJYR5368GJSuCTog0KZcd5oR+E2taHS7HnvCQ594s/S+mcNhWAVdTHUKzsIutzWAyWOLtmkgm
zNsTyPP2tS/CCiiEYgQLntHInF3jO1RBMpfJTjR5XZ4NLx7QkzaG+zTWmnNK7OpdkSfzBTEdyT/z
g2Req7T3/HWYcKKd6XH9sB4dR7MOWZyDawSkXEa7UJTOhe52DN4R0wogZrEz+Efh91a6zc2hw+1M
3jNKKmfKO+BF5Dke4kSKN9shvoD+e+BySxV7zFoqL63XTVoZ5cptybhbBB4ExE03uBmxAyatYWT0
eUk03Rj3b0k5ewc7u/zkGznDaJnA3d6IIEViH8D0hFxeUQylXpo/aQVR7iu3dvE/mPXEgshfSsIC
TWlCYysZuQtibfk8pt927la0RWosVKoXe8kAAWe8kuBRbNQgz7Te0evgVqpnpge6ae4B3gCFuMZk
36d6oWjgnR7WJGJUL1PdIc8jRbEKdzEc8OIUGSIt1jRvOUdUZqX29Aum8qpmIB4uXZwHKZzNXl4S
KzO+e6HRqC1sFh2QUohZHSGEplYewbJ7mGp5eupHX33qq6mDp9lB1lSqiokmzSy8nJYUD/MhrSED
XYtIdu6M1wpc0cWoAbWjYdmn9yqAy7KsXYZNZNNgnlqNg61dhK6eEqKOAptegUKZssmI01znoYj4
/gdpHaVioEbhm6fJsfOInKV/2pbQRqiEFPDsFKBYNYjppS17oPPtNGghjWIuOh90Wtzqdn9XNKiq
l67u4Ui1urHayk7qzqq36ozneoqyO1YzePauRzts4QzgbpYNj58frbVMNepuKhJfnogBJmCqYpcj
JaiyRpCrHTIBWtVZz+ysj0ZOglpReXiUB+rpNK0gsXPEhKkxBP3STayA6jRxxi/0OKcT9oMS17+D
IXutQ/nNUTk0He1bcGAGSNccCIk7tGZHb3OsTs2II+h64PSG0ntgEIMOf3QqPi/B4U4ARxva1EOR
UiJE/TuLOIRYIo7WLU32Z0y2t1Er5wnTnrnRC1bzbm9A0zn3Od4jD+JFdWg9Jc8x7n9oAGSIOZg5
/XH4YoO9AfGhQwUnpnpTuf2C4/GK+PExXJi8U2FsrUCUvukI1IGNLHy+oNEMD1NTb7LKPhdwPMiy
SlZWOlzbTXeKbByunrjLITaPGuUrcEA+x6KJVLxhQLMQeUihp28K3FtAou90t75pY0LbYPkNTHVP
NvndOVmVvBLYp4k+s/yVQGX/pQnV8OQgL5KCO3DMYIfQJW9rfjjMFL7Q6B7gU7UH/p7oxKzzUNm4
rQ041TCxTXXn+PR9XBOIAV6C1AW1F2c2LNjc5lvWW1jHyiV4YcyXcVkdRacnK7MKQGlpN3petQut
9FfN5F7jOKvXWTjSqyDBeRENw+cqhW8fOcW1yKkfgtF8rFP41npyCVINXGPfxFsMuxh06sJb5lk8
HTOlLjP5ZPaIVEKxm4glqWKhv03UqFL4y5H6aJnkQHABamDaBoh3JLWvPkOgFYu4T8MH4Rb3XmFe
uHWy0SYQIvRX21WrihKW+dTEgH+YVRTBgBwn7femAc2Q9h8k6Lq8Rtp271XGtVlnB9RBz93QHGAl
FV/AosVrQdLWJ08f6D2pUK6RK4Gw7dtpgbk62Rpm6q4r37hJWxQ6hlUvoFbc1j7ZHYnn3GmDpLVH
3oVPTsctrNqFzIns0vv1KGARbGiCLXWj+OITSLKy1XijCrFxsZqB+fJ4wLIS1mNhtHt3GC9rbTAW
IMFWretew6N77CNAoDNRn2XlhAsHNXR6i2uRD8KD7AywiwlfN5eijpvnaQovrCK6lCrTNsH46lRv
gnS4sq7OLvlwfVaM29pz85PjGTkAnggKRe3W5ZPWiyPOENjSiMzcwrskIwgLiRFO3ctI9DkeitBY
YhC719JgW3fZRQvB4zPSSdpihW6cyByGFIwbBOseyKH2LBgB+Qn0o1wQpMwpnJqTNIyNm9FXIHLg
sfPLTy5BUbZzTVVpL7DjnwrDPyX4nmlLK9Ae4TrXq0Ms6XLa6pOhD8TqKlpDIHmBomSge3BiRW5G
AzIkTFhDhFXGyam3/cux9aPDpNwnMRjYKWTVA5bzyXHS47rYaFSJ13rYVO9NQaMKsVSTnSIv3yBr
S5YsYdsht+89IFxn5hgnaWD4tPXinmSAadlA2JnoOUMfw5VfhF24BXW8cpJouCkVsBo+uVYtG7++
y4rGBEAwp4jljpfcaUAV4Z09TZq7h+WBPDrYdx3AV9/qrLWZCwAblZkuTM8kbMmyWnk96PWVg9IB
JLyuFcaOhdWAneDSskfZHQGoCgUd/jhYV4KIYJmleC/dLTsKLDx/r0fAb3rvYbR0yNllvUOpPh47
rb53c/g0KU30etBaTkgkfkGmv8I5aDKQm44a/9gMwa3Ba6ELFrLf69Zwjjw9j48pGsZFKc07YUcJ
Q5Pw4FdKLZmwhW9EPhxRo2MeQVeqT3ODVzn+ClRXbscqXBaBneIYsQPQoATDkLKVybMkQhiwGrl/
5B5P/br0vRB5hCVeucFLq0rTLRabib3cvM8M8r+BvHwptYqGqNHCmfaBjxJWuAXBF27hQx/HQj+I
qIZia2mXHMfsRxmP77KvjlUJbTzrtLPn287VkLfDDiXpieU3uwrNonx1nahaDIl3CTAVfH6VbWzT
Xjp19YBcYzMFA5Re3yU9xGdt4BwKMrLdsXlVy841l9L2EJWMMHjN7EtdJyu63LrqToioORSRD7LM
DU5pSBVj+AptcRdm/V5E1kLFGRuLHJ8jLY+vTD+9gr0TyVVV9DxrJikpkf42krak/Ffofyc7wnaZ
tgcrrx4ytq+loboduuG30UzHbSPUtodMwUs/gbUVl0XlBk8Z0ONK5zRjF5AO9UJqy3TEcJAG/nML
aJNl39zrjUlICBTQQ43sf9T9NWj81dSn8b0dOObtCJOUY2heFw/JUEIRlOVAsgCU4uhdq8l9J28D
O9amScPouq/GoMAmyyRnmfpRwx4dG8ZW1XRtyTIvYbObnW2PwOI1aN556nyK7AFxUx775B7rtXNZ
Nb32JSrBnu/0mjeeFCxEfq3R9nSBpBarZVZDH9+nnBg59gDBKLaxboect4DLoffO6+nJyYr0ycEC
t7UNrf/kY4jfwJtLXqxGT96zZBruS49ZUVEguF70MF1ORm+k5PyNlUI/YdhqVmoULQjNqGdp7EhH
5bt0gnjlNrZ69l2NkzuMNGbj1mQZe1KpyDrCTgcTNYyZKG1Hoy+AILtMdxVxgfghmz7y0Hw3wdrm
qy3OmZ0lvC92MEecVbhw56CI8jZOG9JhbTKr/U3pDeUzvFT9Fbk5ohjwZ+Gj8BUcHMup3JhaI9X3
WaTFl2OH8y5yK3L0WpEk2kXqEqu2QQPhyO3UNsNtUejufdcQa7EMPR1+qm/E8jg6ZTygnUjJg+lQ
O5MCMUHjmqfFoIKhlg/L2G9IibDRSjBWjH3dhl7pMIcYdKe5cuOx4JSsSR9jaKw512HrDRyhaF0x
Z/PcEq6RPrJmcETKVlh6eO7yAInxoTGC6VHlHmBm3RPauwDWay7jLGivxwhO0KrmEMhMiXw8kHjo
0SE/I/5NllOktfStg0G7rRLjxQuM9KTnLoDeXu0HJ9WsdWFr7VVilsEbb3rbEs5nV94y1UufJKTK
iV7alHVxWaZWv21GP32fHJS1mCmHtr2gJrFYqcgW9tZIoGPglaKP5QpnpRbtSoJ9mcHAUo2WdR1H
BaIuNV4YLRL2VZ/1I/VpXCmBSCOvXkrXZMoVV7ihLovIgMkuvZBhb9kRs5ClxFggg64xMxhWWwQL
h/C4dOcJy/uU9poLN6bHyURMGqSeWHHEXvbwD6oNeOrwJQ5CGa6c3EPnkGSxYS30XlE05J5jPvX4
D5AVR25urmPZdmdETVm2CvwAHRCa5VTb1J4gMwOqTzs9mSBmby3igHXi83zqkbIzmE+6gZM2Ow1t
SLnCkyjv9LAIbkviK1/SoTc/BdAaA8aHaO33vjFnRvVVW76XoQMzSqtT73NldAzXRhSEX4hWgNxl
hnn3GaBdYa1s0io+sUJFzVqnvHEB/+qKvQzCIGux6ZSvXZJ77z7KJ2boRs+6R5opQSolgc3ZqtIq
Egk7WZKckvY+oic/CMtnf4zHOxdwjI4OpQSLYPqxmV1ZfkQRPGEWWWjtFF5XTtfMGaU9cDU0a3W3
HBurfDDx0fcbB9Dps1+ZsbtkZOUezWAahyV8f7SFEAb0T1x/Ig8erGHxi2bJhy4sLRIMeqYjLUsg
kLScuXf6TfvGkJrOsLqFzpdIb59bs8qf1taWtclf/bwv831nFHbbfCl0X5ZwvkpoPzi6gb45RDJY
9S7iX8HG0sRLWzLv+LtXAWBiuTZNKVvSzf5wFaTmQiKRRFdTGdqGTZThJnD2X1xl/lu+aV5zLyat
JU6PdL5sDJbz1/rN16YZsVlUDsPZuTu2qN0WADIgtfZqAs92H1I+3BE8PPzC8PfXb9A0Zuky15Qu
J/IPfr+Ew0LaMN3fTThI0cHzqPHQZXNz8x8N0B/09H50GUAyrmXS3DTsr8yVb24Ofp7bDrGe7cKA
OYAts5kgPsSnn1/lB1+h+tood2bWhyXm7uY3V2EMHQC8Y57bOkG/ASgy3lme6PYjEsirygvEgsiW
+PDzi/71cccrCSXHhupAeW98eNxd8kfYWEGrSQ2yXcXRGX2kQgLWq2b980t9GKvMj4iJHkli0zYw
pVkf7s/EfE79MtdCiZa/w5qg/6RUDaq1hhBz3VltwEE2C+oNjDBQED+/+l9/w9l+S1vWxhY6z3i+
/3ZF2HaNxta406ckPES4jjFnje0vdFc/vIqjO3AQbKV4Mr+/SjkNuizLut6NVSQ2iFE/+TBs/v6t
WPxnthjy2wGE+P4iPnVSG5EDAMQso3Snlfro1NHffzJYNWjLIyxWIMrcD09GUw/laBsVtjcLOIKb
NuZlm0bYatow/sXA7S89c1ZCG1CTDXjXxFD48Y5CsjL1rAxqYvB0OBVlmNMZinq4Jo5VNLeaIioB
iWhu3QejQeU20It6M6IxShc59Ua5jG1Gq79Y0v76vPIbMsowMOpQqokPv+UUNQ2E1JkJ5Pkvzoh+
s2MObzmvo+W/C4NaNtXKX6w0H0AGX/cEWzk8O+wpprDtDxeVbSoKk/CkXcHrulEklpwV0P2DBCdz
GKJaXle1E69l3rjo8QGWukUyHYsgkJeGkdgHR1EChHbZXyBypGMvU9QNHLH6TUnoxi/e6PkR+LDo
YxLQgW2xXToIub5/EEEuhqNZ80a7UnUry/Ozy7QHfrMwGq84A/WCoPDzt/ivyxWSAinlbK7FGfp1
0PHNGmly0pFYBrtd1mRym5W5uxGmTjAv//bvr/Lfmg7+c6O/fzVgm5LffOmr5+b5394ZsTbjxXP6
/t//fluF/3Z6zuLvB4D8kd8HgI74bX5PmbHpbIfwMJk1/T4BtN3fYD2wWtiKaPqvo8E/jETubyyI
jBY4HfCndNbGf0wAzd8Yks3HE3hcLm8b/Jj/81+vw3/67/kfG3P94X9/i2b68HggdWVmz2SSxRFf
EgeS7x/IgsauxO45rEXVmdcI4MtjYwl6/3WU9ptvvpUfHAo+PPy/X8vBG0VDjaHmx/UxHGCpk0c5
rG1yWxhZaNl5KrA1el2BaCOS4hdby4/uDWqII1gcmKV/fPTtgeDTzC5ouYJsQuvEST1N2VvmRJRf
XOrDyvf11iCUgLpDvzO/3N9/jSrEKiCRm66V67lXQqurl9Yb2zu7lwLpNuT08xyyisSIODF7/fPv
9UcXxzUPuo/5KUakD78hwxi3HkttWFM1ZDvDnvmd4L8zFGEhSX+mqK90GTl74gOj159f+sPu/fW+
sXzpKJUF2Iz5Pfn2BCZ9AerXlkCAtCiFYpHGO6Now19s3x9QJCzvs7sf0KYO8RQh80cUiZ2MiTnm
zYDKEdFx3jXtyenzaFsApbut5kfKDzOy2ICZxldWjb4Ubdl4NUVd2/1iPf3BHTMWnlkFyjVt5+OZ
02tUEw0pKliI2vFKI/Fj2Qd5/it21YfB/Nc7nvd3fLkCZ5374ejng/pmiMFvKp1+mjapiMVpKhPQ
GpHSxs+I4VIC2HtmaxuA0RV8NNKI7oSTNOIXX/68f36zZX39JIrPwaqDRA2kwvc/MbgjF18In8Rt
a2tHt9d/UE2vjlo7+K9h3wVED0v35m8/V/MBh0WJn3z2WH5/UccpMccw7F/rXsSP63J8GF1/+/cv
wg9omLOJ8q8XcXFLx3RRuzVjdm8Rz2401qP/hwcGOY/F6q+zvrLQf38rFTOgoI/nB8ZwgyPOn2jZ
eFbyi6rkB48l9RynQQ6es2zh4ymI0BurEyUDtzj2VoQ4FEsyXX6F4/nBs2BwloBjQUlnc976cC92
0lHwef26qR1jLYTfzXHuYX4/UgyuzAEasWWrX/GffrCOA6iyKcoNlhn4T99flWQeYuyq/2HvPJYj
V7Js+yttPUcbtBh2AKGpdXICy2QyobXG178F1u26JC4jwirGb1BlJew6PRzux8XZZ+2KEeww31Kp
y8ajjZgjJpFyIo5/nJtns52ZQOEui45vNUddxkWuUgo4tssm4F15YaWB8tM0MxVP17HEUEeiDiNd
91LLS77AA1Vsw5QO33Gyq659KXSxdowgOG/NTIr8E/P1m3FAIoooaAKh6NJ8UYwhvF4eOTFe1mpp
l3QWqNSssXadKvsntuqPMPZ1HPiQ3PwksLAaYWj2petWbKus74alqWPvpORr9peHQGh3kuhdYOIE
1zQ0lknu7yPBPYXv/Mdk5iXJ4LArE2EVUZkKrD/vKm3jSgArcd/tDM2zR9lNlpmpnnpM+sdxBLcA
CAvMp0l6BGJq9ld6q8QqPa+XIyYVdgbjYoFygnf/0evWiiksj0cbisNp8MuYcoOHg8yjEkRIHJxm
uj5oBuMo8KxPxYah1HbcxzAeRM4ULXSi2lVs3/Tl3zmvsORwoj6mPC02AvTUuYHoXoezquA9z2xc
wWodvJ0sNuAo+kJvLoAOyLwk1W325npkiJ3GJDO6imOykYskqgBRhzDF1WWtoUWxITcLWBgGlFsu
DMANwcpN0Tas1VA1Oqcmz9TzAp0otz6VCaFtQOx/MkKTBD28Tv8laWJJtuWAzdjBG9b3VnBVOb5V
ktLAbcLkRH5E/dtbOB9qZugYKYZ5jt7KoX8DkyUb9mMKuemm6HVXWQ64wLZwdUP/Da0FFlLmgMCE
pOmQbVK1JSmEXL25r3opvI9Mt8cch4piOBaCYSX3aRsGFWalPNnlEF9UzXMKsyVE5DzUeLbqSTC0
6kr3UrshwX9tlkEEhQvXXiokFN6NzUYvfoJmlQ18VIMU1JjBH8r8gpyQqxnhT7fmJXpRusHwji14
mNm4x1XvOBrI1AIQdMWN4KnUkZA6CC7CxoLMn/CttaUw5QSHouVRdhGZkYqYAXmQegX42Mv2BXr5
7EIz8rEZFro54NJM/ZCgxFcZ6UrRaVqtVBa81ckt5YVhThFew8bhGFouYQnMyo+21G5W4lZ2hfRV
V+oRFEoQUXuRp6X1y8twTdhK4DiwxB6TYIW7DEbkvI9QGq2QcqxravHQLRluuKRmMjTvWqtow51R
y8KtKUS8sGZuxlkKAwtsy0zydMg0Ss4cdiTVYrSADdi0q7oE0UUG2bN+5jo1Leuyr6lDEmKTd4lW
rwNh10YFpmBUdTa1ndaSC0UeCvSeuiTsqIsxFnYY+2I5jrpHxXMW769sD5JeJC9L2GmcHuvKGyg9
SrkT5IK0p8JoPmBm2Gc7M20g7yhjVNZ46KjNdcIdWnU8nEI9sptC/hzh4IELb+z54jL1evk6aN3g
oo95dKJSqUn/cAYYngl2froGDFz98IYUZgnEeNQ+tdwo+uSNWHjrMjF5PlH8LHireW+nQiUd6p+4
P2h4wE2H64U7JmQNiAAkrjEGuMe/iTb6vAjRbYT+GG4Mvy5WGsoN/b5XBAHYsGmGg8PrhKsvy0ky
czP2I8amC1XOsL2plUZdWTDn8V3LtapmRohV1diiCTreEVs1QWNGhr9BoiDCaMtM9Na2SFDAmF6O
C+EKmHDevBlegcik6i0suiy9yR9zPdP7F99LK8jFEAkQVSlTrPAVsj1J7iLAEzRmOovP9y2cyghc
Nh4O4lZpGm3EvdB3awxoa/dZqSaaHQeb2FwhRJf/9WT9/58V/puN/NMe8o93hU2Wev+Fh7j3X/f/
y/n5X08OE2jt45/7S12MVHi63SJRVUzNAEbxf48LkqT8D5saumLYe1xUpkvTX68Lsvw/FA5wIeaA
QwpAnq5tf+mL+b8kbbpIAszlTZ1/7vzXhX9x05AXz8+JIlsQKIVW3HsaucRxZ3FOgnD+aTC+eU74
ehz6u/Hp9PDpRYvsXJIWcifuOwh/elM95YG3bS35xH799RDyd/PKrHmjHowoqkB0GDgzCQtXPMVT
/3pf/7tlRv1zx00xD+UGk7Q9Sd0ldYqLtq+wXaLyv7+UNYFi6/fjI3ToJ8zEy6jsoIGM/KHSvJTK
C0M9dUA7NPSzI1PWyKMcYDK8b6i76WVs5AXq6M3xP7rM/HuAzNkBKVDMVqD8lwHqKcJ7hGt+fDym
xfDpBPZ3w7MDJYVMxK88l/aSOq5UxdtRqYkyTVh1RrbRova6QVKg9Rx6em/DFnNjlMiUYfUReS96
S7sGhbVkR9ubRX0ZIquWxZ0Omm3Rg4k73sevV6y/uzi75GS5hvV8BhkG7+iXASuxPESrHf2x1GQn
ae2Jq8SBmTHP1UpxK7G5MsJS+qpwqOzDE6vmwMyYZzO9VEDNWLHiDfEJU9WF3q8S88SjyIF1M9VJ
fF43OMBwohDpdNLAo1CWxsgZTHoz/GuxlDduduInfOCE/z6n//0JZivfQ41s4Foo7jXlXe+rPc8t
MN1A0lHmieotWccCFW6Z4UhZvMtEbeVJDdUH6ZK6L9szua4M+E4JuNu4Lio4lHzGeF1Qe8uR04EC
tko8YRmoKTI1DC5MrB/drsRnBhdAOV62ubCSqf4eVWFdepattDE1aU/98Jw39QqEyZ4MQYr6WUA4
rbU+nOz0usH11izGFfUAHC77qw7LUc/EU1bbZZm8igvko17Ng2u5JvA4gQyaDCeuKuquhOYVlq6j
l78pwl20sApUnpFc43ePRSpnQht34oUJgh8RZ62Ut8en+aF5MouBaYeBsjmG4n5I74vylTwZLt+L
421/JLG/+4CzuBeG2HI0MWtIByGXjMlCrWHOJxyIQFlv+mE71NXSU28C1bcpzl/lqbZUBjTq0N/y
npIBzFnNWHhQSm9j1s0usuDKsZc5Ao82Q9OemGhfa0z+nmezKApyumjykvnctlhzyS+wOhbl8Epy
1c7Kl3E0Uc4YJ8bko2DlmzGZUy1Ylv0oCbW4V0z3eSDFWpm8kJa2y2PGaE1GwO9SaLC0tOtaR5dZ
i5Lj6cZeCWr0jIBDao+Tu/jsxVRA+xmeB0z4UtL2uY6gDPJmFOcbw+UUaqk4L01gKfAT4c5CaYcu
FicadITChVTJtpb/kWiknJxLsTMJo4KyjQa30Gwt90hXdRP60H0nPfGc6lJSoePIHL1nUkVV56kH
+wMBcO5E4Qpm0zXU8u+REC9CXHoD98QTknyo6XkEl7iPJILEZ0Xx7Ps4wnE7593PL/md0rIXBFsq
2fdT7vyv5rBBF4vMSHVkLuSlby308blHDDVIGtuLdBFSXw3LnErOZTqVrx9fI4c6OUtU6FmoFMak
siW7tfFUdjPh7XjLBzYwY1rxn45lVhA2LnhMthb/gjo4ZJl2oPxOio2USCfOBweChzHbCHJ8PQKr
Y5OpBXbsp7b7qQjvx3t/aFxmsZ8q5DaqBuaFZS0KlKraiQ330KjM4l0e52mYS7SLVYvjNs1CqvpF
AYiihqNa3h/v/KFxmcU9HWPwVqr4I517k+m4C73pp0Dhh8ZlFqswQNLHzBvEvV86KQJvzTne5Q88
4DdxaV7uXlgFr45tL+5zDHup9lunbr3UMb5JRTA/ZKuM4EdZYb1aooXa4tdqYwX8gB8O6mAP/nLl
SKCMYLsg4MOnEgdPq9J2gZo4mlyuPBcZM1YFAnbWRQQxptS3QXNTBf1ta1zJZNmr5GcF9UMYtrVm
U3KPb9ES/UDuPateeOJMd2Dw5g+2Qmv0yeAaHIpKdGQFRT3CmS3PYo2eD1UZBMl0SbkLhwslO1UB
eWC+6rP4kPvQAVVJH/dJxQtbh8c5BChfv+1dfEhi8dTX//48rs9iBfLtEVuriFDprwV5W6onFsKh
3k8f4lMMatB0s+I4AEQBfBbvYgyfx+HP4OERjkPxiZl7oO+zSKFCq9GC0B33sfcGJc/FWfy8hueh
AnJFJyfs1DgWTQUM/5lO89/HjXlKo8NI2DDA8u11ikt0qXNwDb0WvBMx+dAcnwUI3rnLSqESYw8t
w6nblZL9JSv5Ilk4LFH4d78/PL4+fUwvEt0Mexassd37CsSH6nIKR856fLQPTBVtumx8ap00s6eW
uBHtsdNEKv7Qizc+9R8he7bc/T7+Nw7E5XniKsDuujH66W+Um1p9NKJqEdT6iR9wYOC12UoNsrjk
QZWVSpVgwRo9dcc/1O5sbeJZnNRmQrvNzzi0cek+PhaHmp3+90/jndemEKAtH/cUb/vD0h2d89qd
LUeSOB6+VnS3Vqklku4r/YRi9tDHmy1HQea9tZka9rzrVryVuIMpV+f1ebZf8xBO3rxjLFIIqq3j
Z3fntTtbizighcgw6LLFvWbcaNp5324upPEoxPLqfOqvvzbusmZ5VnfV2RJEKVXh1EOzUXBJAV87
rs9rd1ryn6ZaVHBILCvaTbzbXnkt/sJkHwxIB6awOltxNRU2Lo45RH7jZx9d+lQHndfh2ZITAQWo
1A2MezS8pDn96MyBmK05Mh6jG7fquFf1e3m8r09dYA/ETnW25jBiGVKjZiDC/FaP6tuG0ta+8xwK
VbZ9apw5KrMF6NW+iwqev+KLPgXMuwwq33njPVt/eVsV7Vjl4n7ETGLY9v15e+E8o5z4MIWDSGFC
xxvQv+FJ3vT3R465mr4R8rApVNoduDQAL/XOO0XOLY+UUSLfGBEvumSXqiv3zEvDBGH/vAC7OpFI
dFr9PukcLd0Mp/yyDjyczKX38CwykrqMw2j97Mo/8I7WA8VKCsQ5q3xQvWIV1DdnTRFltiQjqZTc
tjRG7sk8JTUPUvrreMMHtpXJA+fz2ODylRvU9Y7UN5JDE8U1uLg011bHWz8QopTZyoTEbsWix1kP
rIMtTXXKr+c1PFuMgNeVPDUY+rZc6sbGbc7s8Gwp1nj5pW5vcjjFlWMkN3tuh2d74YARssRBhtiX
30BHapoTwLYDIzwXcZQKkn7D5/ul/j5GBuMP4Yl4d2BmyLPtsFS9Cm8hhthSy8VUINoAcfRORdOZ
Xv7fx2nAQV8mnmjInWdOBzApfK0G/8a3YttvVgOkT6TLS0t7nCq8i6iyPSFdDHDWPekultaDulKE
3JYGcRME3onfOtMZ/d2b2V4aIBoTlJLeVK1huxCjVYpX4Uo3NZ5frIw6xKTWuCM1fV7Mn7Khn9cd
PF/+QhIPezf2b+BkXJcngv6hzzZb0H1ban4e80uMZh2ikMjca5xOTvT6UOOz9VxXpK6aabbVimQX
cbQyxftAkE98hZkl6d9fYbaqY2qcyqqU+71c8pbS9osG7GFKLamfvbrgsQV4/Z4s7OSh2SN+Bt0R
OjnGOZ0KhCU3FposrzIpuMpSwYmpEo8McVdDyzwr5nz0+tM5btSlCuQUS9gX4fCH2344dfk7tIhn
waEfjSLmsELUwTo026bGiWh24HNJswSmOmZu1US0G0g7kIALFScw0R9OjMfHUv3mzexjaX8aEMrR
h1SfYlpXod6CbRANSD0oQcZZ2JDHdR8qf6zwWWytZdj+So0HVV5r1KFrqe6kxe8Y1W6r4qv1rI7J
klJgKvqjdS7rTjhqgHOUbV49acLd8a83reTvOjuLNxTyA+/okmE/sRuBhVZdvsATzVZRLx3/Cwe+
4ofe7tNwkO6BGaGIwz5Ts0UY/xnq82K8NIsVsablfiCmw14kt8fF5Myr9Qf471OHRwlswJDzakdN
9IQ4w7CjXJ83FrNAEcT4GPYhoz1gKRABcT7xFQ+N8SxCKPBRyrKRCEC4DHuU8Zugu87r8mzrL+KE
IrcCMaBO0rNcNM/nNTtb21YLl1pH0bUfK0e+wffrrGbnUEaBnC+aVHXYd0ABrs5udrbpW2FUo45z
+337MAbtrzyu3o7390Aomptf51ru1WVNorUtN6Hwo6dwHje+8y4O4mz3bsIcoVzXD3uw/eQMy/MO
mXPRcTtwNM7wIN33OIXLi1OU0gNzeBJdfd76e7f2+Hw0q1xod+Epn9xDrc5WHAT/IAcrw+ndv4Hv
+BoL4OJOfLtprn4TO8XZqit15a9V58K+ltofFluzhtFZ5q70cYsBIzpg71aEBCOUwKMz9MJUN/rm
e+WmQNVANLv3gpCvsmxvmbeT1zj2esAQovJZp3p4qFEch8BCM4zGxmLbU2ORhm9dKWw1adiY7kZr
7upup5ub3Nq6mAYueGmk+AZ6W6naQ6FA21kmNaypUVwkYgl2QbIF/7EUX46PwKHBncWGmip1cAfd
sEc3Wum2WzrH253p/P994hFn0cGwgqAYPBEnSXQ1unHv+R5qVnGVdC+uAHXpdxy/C8l90T1r7avH
8ef43/3+95jW7GDg95D/U/iDe2Tl1Gipw4lK+EPtzsJHFHQipDSBF4efbUYJ9Vm7yT+KsikNBhkM
+WQf/QHshsj3+Ch8fyQA5PB1IbLjSQNECs7g4bPOYS4e73T9ze3OS+5zmfnaPubAHqXsdDtzn4CL
BOqJp+DpyPLP5UjV5dd2dTVPdbkce1Lb6aIFldginlDDOy390SanDuOHPuUsnlhxrXAC5xEQUpbX
LtzcOT7o328EiEG/dr4wxKot1elbJmvqEzAdtFDFn0ouHer1bKFGg9kkekSvccGosy0IoeO9/nix
+G7MZwsV8AGasrrhcOdeSJ5yKw87DwCkOzyI/qOPGGtUsYZotVWchTcBRZaCdCVZAqAZfxFWxUbz
y42mDruUxKXiRcsibxwxM24lZNOCwC0lX2Tpe5NvSsCHCK1TqcIcJ7BH3Lxj8HfHfwZVSt/Pnbmm
UW2l1gSky2N0pTtUliybXHVMcs5d8Tt0JTvjfQllO+nhxPZFc5loxWLsfSfqMYHDqLQxtj2n/aq8
avMOSVqKXVKzEvR4E7Gxl/pSFkfEPB4qNQCLSLdyOb3AwLvXcELICNgR7tbSY6/+VnDTCaMXIxfu
ValdaXJynUW/xPrJaORlhZmnP/l3Cjr+FdDyKA0Y1Ddw7b4voGjRV3V24/vPuOmZanEptaPTY8Nk
attUZE2Mty0sq6qGqIfXUqmBITAflTxxyv5nHDd2K/6IU3hLYk0qHp48QFFhUPHYqGxAtAsveRy1
GyOTbTcy1hrWKKnpOl28HMVHdzBhc6nLSNSudPPJVC4irBCGwXKswVoa3Vpw8UQLxRsz1G14astS
lsBM/aHsGc39q1JHN5UCUKmozou5H/LBz6d41fWyQpuyLIpNhgwG/Im5Mq2Zb6a8MVtLJJVNiEOc
tfP8ITMvzN/ZRektQMkGuE5JGy8Cr35ieR2YlXOeeaB5MIs0bpJuvKPcivqjtV6czEweiJdzbUcr
CU1mmfwQUZAWevnT4Jgx/ImVizx+iLOt1Wxd5baOPdsy3irvHsToLq7uhWg1kSMLH5thHfAa5ElL
veTStDHj4l7EgceXeHowfNvM84Vr3pVe9oQLSRzHwB/1VSJLtoyiWrCoS4vWaNA65HXNUgY5LINl
VuWdHz4Fxm3qrWtjLeSndIcHYuBc5lGrRu8OgsiEoCjGFciC3x6fEYcansb300xz4zIogREROywc
UG7K9uF4uwe+/ry+DsMACf9kvr5ZXYQlkIyN0J/Q6k4Hmm/m8LwOFXl4gbk2W2UbqUgFfxfA2yj5
WaR+uGqJ2INe7LDFdo7/kAMHirmc2VWibOjcod9H7o1WPZTRpQoAtW5P/JhDzU/j92n8TSnA2S5j
D3KDflEKwTIfXisrsHUQe8d/wIGVMpc2Uz8lRs10YhHTPYWnC8vcutWOqatHJ37DgTlkzo4VcloL
TVyzQXNVU5pV3C2P9/xQu7NjhRQHsRJRJrSPtFWP33R9IgoeancWBDt40jAWePHUo20POlM7cWU9
9C1n54k0z0spxXBzz4Oqg7Mn8unErtSbhne0Ex/zwNyfS21LoWlVc0q3dsVTXLyqwlUZTSTcijyP
txCHSXB86mBxYJjmOtZMjxohDXmi6uvUlhtzjdDsvKgzB+o0Q5Glql8NezwNvWAfnso2Hpjrxuz0
L0WxMvhTVjCoq0upG7AvhdrXSIxOvBNBoR+fmMo0A78JQXMhqp4FdRvLRDcD8q9AnYpyYQE8GsWb
EbPwIc7WufULOoSAlt4MNgrkU7G61ihl74pxEZqTRe3KLaWFiIdeJwRrkLV2n48PefEIqHw9BiEm
6+9RcimAjxeCclWUtqmbq+P9P/DKC9noa9TpMfnBxpyVldZYAeCFB98/bLhjJ+0y9X9hr8kxR8Ym
EMpFfgsOOdZvDfNXmWMeyVYXJqiOR4DTUbEfeVcT4Ey28E4BvVX+rRQ9JYOTGKci8IGtxJiFl74X
wHrWJBzVyOlqp10r4VmPsABqvg6DSTU9Lvd8Rg+WCkWgIdjv4yN8YO3M1YduTV2cX0wTxHxLsxuA
q8fbxSLi+6mnzz7dWIt+M2Lcuy9Jlsjwf73yLupeAdyWKe9kg/fqkRGI89dbDMdwpzPUXZw/Sd6r
UgxUJIR2wWOHMYprVQ5sb/jTYVUghi8xWCqqBpCp/QC/7sTxsirWIRYCKv5vndFib6YtW0Nd6J4E
B5XCkh6/AeEiLvfg18XkTsovtWSfp5fieBlr+3p4r+FlqStJ+KFH98F4I1QV1eL1QyWiPheFAV8n
786AO7owS+k5UiPud7tS/zF01x6EeM18rcuLEiB9+5zGRWC7vrUc82qZjH+M+k6tS1wyLkcd3weV
CwrGkpJmF4rhQOJY+Ep16dewLusHY3gI8hu5eyi6u7GBl+7diCmG0heFuxWFqyjdYJyYF9dDcR+q
e13ZjYHp+KPnGP4+LPDz7a4jYLRj+Rip+1z5XVG3q0u7YHDXQTiVLP8GYrsUVePaLKrngaInX3/2
O+zchFu6rja/j3/5Q999tgpaT8GBSOSgRmFJWF8FwplrYLbJqglw1QzjhX0nU4xyOZ4KxR855W9i
5FwTWlAMAli1p2HRXZEWhTBqOb576yXCwtceYwkA9Ev4/MNdaeOFYPwQtDc3wp3L3Frmsx684wN9
l5fxrSZstDba+Ma9FGIjyu008yiwO08YBWriawygXh00i4QKw82hohp70TuxVKf3sW9+/1xbWoyB
EoZUxmByrZFrd/xi3faPYLrByQLeOS/QzDWmQaFETVnVnN8L8ucO95OzpttcV2rqaaoa+aQUiHB5
cOLWOd6uNo3rd8Myi7lRrKf/EtiAV1mUYbq0jJ9+u5LZUlIB1oN0B/NHMd6KYYcrD7DfxumyXZLi
l1BujJ56WUrTDYXkZOuCSvlVDlc8acRmv6gLkaomR02vhOoK28hSWmKzthDdeBnIf2QrxH38XTDz
bZOmV5O7Ryztol6wXXNceUG7GPPHqryO3WXdXELQ15QrTaMuXjvzS81O+pYuDBL2qeO+KO4gLcGi
ObPh2Y4QtnChVY8ZLMFNfmuCE4eEAwFHmwUcsCaKkExvEKIAp11/cXm5Oj4HDrU8CzmDGedCgzHz
XnkTPOmqN8oTotcDJ4WPArVPl6kUXJTY4Y63r2D3p9yUff2hxff3eLc/GJPfTd1ZqPBTH8sJTeUq
KBSL0jf2akcxVYwtblXXK095N0lguikuGhNWI4lijisiWOwivKpzma1ZeIXb/W4J4nmxey6aHZGu
JxQ5DPtEr38rz76i/j7+Uw98obls1uvcCL8qTBA0C19d3Mad89qdvTZ4phzkSkm7DcdZ3/Hfz2t2
FlMCgXRVGKGPkfXnUtydKUo25+TCTEn0QsjobqJDIlnhpHuivweCoDqN+6eJ2oohYHMQF/saooeB
W7ulP5qYSOXpRTT5QrV/0oGLRe2EhWCr/i0PmXaIg4jZ36Xmmx9qlPUO1PvK11lIFUr8gn/sfUcZ
ZR27WFk+ugkVfdK6xy9MrLNNNQFJXkb5asxuvGIdx5tGWo8tt/X6uqteFE/cnvhh3wf3uWo3lGNR
KXIGTH1V8l1xiu54aDrOAkY19OEIdJ4Hhujaa9didWL9HLgufhSOffoMfquEUi0p5PHV604bQM/g
2mFhMR2o5mTC9vu8UZnFDQ+/uYZiPMIStP/WqFeV8XBWy3PVLr4OGuSmaT31m6ZyTjInDwz4XLUr
ZK434nvEliJeNC/dqXqHA+M9F+32itJ4o9Gibi8fdGp704wc6WPjLbPq/rwBmUUCBQsfXfQa3gbr
5LKpeIJtThznDuwtc7WuVgyw6mT6ris/ClwvZeWiNK0TW8uh8Z7+908TUdFSFaAVjY/ashlWlXii
3UOdnu3hcq56dRFwBtXCH7r1JyadUhr+8ryxnq3KwMWxr5OZJAXV2K6tnur0ocGYPc8ZIudmI0P1
UK/UfpPmp4Lu97FJma3C3hpiEN1013B/etKF6p2Xq5mrdbE6Kq0C3taei6EiLpvivP7Otbrm2PMS
JGIdJkiOjJnOf4Zz/D95gjkX6Q4GhZ2KEfLivHZv2sez5sIcThs0Wilig4yz0kW5PAX8ODAR5nra
DjzqGKv/6inPPsd7+vHu/c0p7uNh5dNac6uUO4DU9/tOy+0wwqdoTPRfndTYmVrt4qSyU3cCFK/C
WLEjIDRBQvYTVyvTvMmBIS0qPVtn3DDCWwGxWppeFulTkr/EqrfB/MoJtNEJvO4NsdyyABJhxKAX
3MbW6mq0Y0XeVSAPtODRDG5CKk7KrdZeKTJPKNc4Fa6bXMNr7Bmq+TZReJ4OYdWndiqO+On4GvJX
PZZskdIYuxcNbCjzrRsl2zardj5+Ulo/5JdVfYUv786s17V71/c8qOx9b1PF8lquGkzkexmpKww7
Hi6d3A1uxi7bB8Jy0LsNnkb4XQ0dbpbj1sq6rWWla/h264l7nnbWgxXoGh5pnr7JlPi868BcO5V5
Y2C4XUaqKHLcbIEd5PEvfSD4ibPgV4jM8t7gNhDUF5X8ohsR5IkzRQlz+ZTlNUGeKqzOXPvdyPdD
8nBep2fBr8ojMazjkeqKYdWa0lJtXkom1fHGDyyouTKpSspu0GSPbYY6xtAJ1BOJj+9HGrDX1+2r
TIYybyVG2m/XnMRBYK+mU9TxTn9obf+5YPHInrUexGUNQIl9BmTjqEhOPbm/iU+ln2GCh19a0y8q
yXOSRIZJ+UfQX3J0r1HlrtW2vcXg+ERHvh89Y24jEZpwHkOdQC+aL0L2lJx3ZgEN+/X3BWIgWR5q
h72cP+H2pTTnfW15Nv+lpuqxhiB8Kivvcfh1/Gt8PwjYiH/tbAZAW/GtgKTQyrscTsyf6Zf+8wuD
8fzaqFrlVtG0/rA3sONTedMeaxQygo7270TUNw78hdnmr4E+LbqC0gzF1VcpGCRR652Y035QPcTD
y1ljM5fmB8hK1T5kwONtcXlmjmIuyI8knD6iSQMK6OGx4F/e/Xm9nYbq0z4oVGCxVd7h9yGmMoly
l1Nccbzl78MBRjZfWy6aruxFKpD3dbltepUUErL88FSJwoEZOFfOo++Te6mh32mFKOcec6UT+9Ch
bk9/8NOAyMY4+F5PdAyN10IYb80Y5qgcJydG5VC/Z8sxcYuqw7UNZ8Hxuhqu8EE8PtpTkP1m8XzY
uHzqtjBkPXxkcqmu6eKoSq6zhKJJFU3iRrYgik4pB7hL3x3/awfUraY0W6sehGG9rcgKK/56zC2n
zl57Xto0sV93cbVWcQwEJbnMy4JHWbIyzQ2w8ON/+9AIzhaxomcddmfEnuiOlM2JyPBR2fnN+M1V
9yWGvomVE3xS09v7zbKOsDMzteuUF3UXQHIxlDCCtWXO2WlIsqWIf2sqbHMV1UmarnE5p+bkBy3g
NLmOzKdEvB6zXeRRr9w+hWaz9ahKcVEQYhv1q2t/RtV9NBke4UbarnrDtEvrt2CcQkt+FHp893Nm
u2WYKEOqaOW4VyTeenaTwXiWJ8sOBBos5z0qHDXaDtE11QtJNfGUbwP5xNw4EGTn9QChr1HyHHLb
TPzLxgtA1W4r+Tm29p15Zl51XhUw4DJSMw+QhDyNd9HqrHk1rwkoyxCXTMXs93HEtzSW7XBqzQOw
l79dnsZcMKx2aG7iLOV0C4EaT2A5+6V3F574YlZvHerCRNl47XWUW3Zq/Gx9j6T7Dg0JTNDSbiJj
0bYb37sw8x5W2XNnPJv6rpNemLEL7ArXppQ5lUAtI7g1S7yRqgtD2Sr8I81N6qKo1+xGKddj1qwF
BH6ZvoHvuqmAodX+zuJfsX7Xq+4ut/K9VL4ZVrsIcK7UFWnh9rBW1PdMq7ay8SCU5lVWo6JUr3hi
X5qaue7FfC0HUCCywGmz4W7sZSfKd7V700ng603dcVPXwR3NLoWNa3C10nPqv02MS9PLzCocb/LV
rjybUnmnDO8SHiaSEatU6GWt1935ubjShKc0f88NiYQ2/83C0RXIsxkvZfc+9XYQtfduF6x65WYc
LxA222nhgGtdGMJllu1aVbL9TrHr9s8gXMg+LpDSRg29Fa72jGa3wKp9WbjvYvez680FvPjFIIV/
8Fre6C3uzU23FMQrvCfFLlyWRbaJJGDmQ9kvcExbtIO47cdqPYggDYX3LulvBqJukf4pxF1U4zRs
vmIEDi874wl3pZFLC+XnJN9b3XsgbqvgSc5CWwQpXvu+MwhXvdmu8XF9qty7CA1/WSZ3WCH7AwsY
q1iulCt4CE6HR7vW/Omy3EnrnJpFeS1qN1bYLALlqojHhUBYWnTDSvKsVexhmWCUE2h9Ibh4Mls1
/X6Lwks8uNfY9dg51Q9SnztmMDqqcc+rGS9Gi6o31+5Q200Q2xZ5Olnel2W0aKN3owiu1BF8FtWc
nXIFRnphVpiwWkigrZ9xv0Z/7GA3tR6xxjOaZMlGihqkEp3CWqrLUL3X5JvKevD6hza8aOObdlj1
/Nd6+s+aMOEkcZeELPmYR1f8e8q/tw/WulmOxYrMaWkt7ch3Qt7Nk67m7XxdyeVC5p7dtlctOhSf
/J1+lZT7Qn6phwJVDYEYALf8o4relOrVNNet+2Nwf0jNn5j/z5DWEei7wAB+HguXcbgM40t3fHXl
TaihE04wgrjp4+s8vpLjLcdpW2BAJculdhk1puN2l0lyWQbLTryzAhHMOpoZ4cpFSxH6+VIcrnnH
WXlCsSkwga6SlzZM2V+olOJ0Ub4m4TZtyks3HgAV9itRTld1gbiCohdfsDZm2m8S9XqEkVMLV1p7
2em1Xdf4HlNSnfw0tYd0yBwDl+WhbB5A1juYudhQ8i45Jy1r6Trx6HC1K0eMjqPnMdtqdb9qMajG
sVv3Cmytd2WKYTmTVIAh3xN1BMldWFNitljJBCKDWr8Q90g1QpLNkHdhtGgqfEllBCZjb5tyBQ5/
rbi4PLKm/Li5tIIbTb02xJvERJftIEgnJyY1PuyEn0Z5K8n9hafKd32MCkVRF8L/4+w8duPGtjX8
QpcAc5gyVi6Voq0JIUsWc858+vvVGfWp07IBjRqG3RRFcu+91r/+kD2n4KorTKeS2S59ulk+ZH2y
sVrBxT7CwyC1FJgPw8LNh/ui/mhnMnhMbZfmlR0qaaAo96FZEMTb2pWASQgDkrlTYJpPtlxo9KOD
a02PlrXYdad6RvNTbzOUrfDP68jto/kpB0wZqtZNpQd8eW1NnezWeho6OFCsPTNSXSueCSk4ZTwB
q3gj6R4nfcPBM3/DjN8RcPogk0hQtIMO079qn1QJXl6XbOZ8q6E7N0YXvQFEq8xtFYLLH0L5eUja
k4z1JFmu0JBjR1ZqH2q9V3ev0QjuUnY/WnH+JcHoMyzhOHccAuWaX70znUovCEgeSCklG1vpty0d
05ihQRDrnxUUeIKpbRGSxJBrbm1evZsy4sQfl6a0rSH052Vw2zUhNkHz02Xb5f2eYORryoIARKwH
5fywjshSU68c9nn3Y1LPQ/Osywj4L0L5AoQq1DuNgod/MRMnqwivZXyZ+IKakIReSPrXMOQUSn2m
nCW+GHl4iCpm8nLk62MQt55ZndMJoOo5TR5UFktc9ozqd6Fs7RmOOaWVunr2Olf1js3aQnMmkBdd
qSL8a8mrxftRkoOUk29UnhTjfu0gW+ZuPqE8a16qEK2nlfGTtlN0rMrKUxsVWC32yJF6TJTXst1J
pFMoce0WAmgc8jJYWjjQCtNrV39o8lbpKPrqbaVd6uhdWjtWxAETnU3abPr8l9TvUm6pinaQpbb6
2FMR7kdNtsP0cVoCYRzcJXyGQSRVkmupMqnavmjAvUreZ0R21nTROjfqHqzmR2v6xXwm9WSQk23f
3wP2cITmy/S+qhLh66knC0KQr3xFP/XyraOXiqUWkM7YjWyxaY2hQrqVU1TVx7KUcFWoKL7aTUQS
WFH5+XKqSK9tSnav2O2kOymrghI32KZb/dBIbSmKvES7Qwy4zaPTCoKdd5tJ+K3jYQhph7B7jJAB
PlsHmJDOSMOhD6N/uywXpy4s+7rfrFXnhF3/OHDId5ci85forCouYawxMksjCUQl4DCGO+ZkSW0n
uStKb6K4meW9pj6tw1lSn6X8TskHxmOXhoznGAHzoNqhfB5N05eYQeGDkXIcTvFLH7ktGWRDhKnD
fTI+CZx9rYmTel/jf7y2gLf8DKQfVhmdowgudSrs2/4tGgUWpmpPY7uVh9BNIZZVojdaFGTjxqiG
o0nyedsXjmpSF6zNWW5DQhrCU14wh6BqKbLMxV7Yifot2/PJqPcDu1NVE+4YRU5sdYEwaY5sTJRa
2KqWoycjjR/qB0uI/Gw8plMXWKWAQ95gW4mPjuwuBryKO+BZxr5J/CkuR/LHi+o3VpGCdJfHu354
CIvB1pqf/Rp6UXeXNOzB87FOntcES9y1dclJ6oGt1eRnV7yksp9N2M0N/oC+xszYwSKO9yH1Dbxa
qomg6/SzTTcIlZykTPiIDLKcMEZhB5hfLOsxNzZrf2q0ym0SLciHfWUVJ6meTlkETwtjIMLgDg2e
Yj18eyHhfCGBgs7oN8rlYK66+7ppnDoM3WTNg3is3/u52cyDZ/BLh1ZLEndzKKYJZ9wLxSFbgenD
ttHzN7moyItJ3KUXXOL0fEl+hP1jl6SNrOZh1H7J0rYIr89VuetC2R5ZQ12f7XsegU6HkZAMlY74
SQelWPtl9r5yvhVULys1vWKCQfARK1TYjRL7U6a58vJL4IDTcQMe2tMSvVUU0yIOFUa8WXnKZdM5
sbaeB41UD1W9LgArHjZRZx17hE6K9mG0nZ8ZphcJqMLCctsvoq20BI7w3aR1tcml17msXT0nzBsb
iKNEuEaoyV7bJ76U6N7Ybdq2ceccMaFw9cLYZcMx04eHVP/U1btQv8+KOwrQvuuCtpq8NdtbEfQS
qXGqdINJjKMPxB6sA/s7apTimEuaS8qNXejaUa2Ii2+oDSt5U9SL3a1FUOUcbE0edA1yMDJFdBI3
ZLZncnuCcpCRVanBqH1MFl5/C4OH0ahfFOOkzE/18oOaYTOK0ythEPx4ZR9JZGPPIZvbBH/rfSGz
PtK8FCh21U/zaNgEBjnzwMdIWV43411S5A5hqeXUuSYRK0PdOwIF1aDPkLQnGoI5kIyXuFD8dSgP
Y6nZSzxj79RcWtwq41a6UzWOnGmwuybby0pJL2B4UbpPGjcEi7Byy+lG02kKTMJ0FUS4sq2V6qY1
nS4xHEPcNi3VYsYFCh5K27la5q/GjKt0fbcM56Yu/TrrjkRIOoQObaCROwLuFyYXNeBnpDVG0TqZ
PI25UersMGL4rfCYV2E9WCX8MVX7mbOhttjrSBRFq/zZI/TTQ2K+qmLbTVttzp0GBdFsUeFjRCNr
uacU8322TkHJ4jSrEROWwR6p5OcsvjOl+bj2mG8omuj05YduVGc52bfVW6eEnm7KHF6Tq5MVbRCa
I8enrkLjZO7rTLAxofZw0qO3RedWBVgb2+EnwTRu2D8PurURm9LHvnyvWDt+j1x6ibU4iBffmj1F
IW8R26FRCZbC/J2OWOWQK58ZsxtHbn1VTB+Gqferxe+NMwlbtomqr5wgqg/DqakNT5/uZXkJejCg
SjRtnPj8OSEoty4OTQ8hsoXCatI41q6sxwzHnnpaxEh/juLKaSDHUzmmUeiZUeUlq4FcddqOZvNp
4A1uT4S1scN1x7p+wL3F1uXLUCW/CjW+W9hpUEGWTZCshEmLh6LAF3k+lNJIcYcduMSunXRzuS0w
lumV6mSZew2dGAY79qSXaLYq2MnmJqzvu/Y4RTq744/E+oUxX23XGHlmScyRRgeU9FD42cXxBFYG
6TSZ4DxrGzlE5PmSWLlZqxwnPAYMSXFZW0G9PpWoJSMOXm16wEbRq02sysPqcdLmRxH/7iHPHIY+
CBuDTgpyorjrVbCzeTlYwuSNk+GTFQFRwBmm0GviwdbTRynKXcIRnWWhn6CRnNLVmViCc1h6w/ps
dJQEheoUur6xUokD3RKCEhJkwVaZ9Xjvt/OdpXC6SlLvNlr4vLaZU2jxaVUtVxa3YpbdWc2n2RAX
hICzU2Z3RZ68wjWfZ9UhaslezO6kLo+rci6ncL/2sifXrEdtb4WXlaY8jvsgtOiCo8aVe9UhZyYg
C4z4ifFQV+qniis9Lv1NddcrvlGeImmHJ7RtST/l5HmML6MV21Z/YN+Czd4mxyYF1mgGmNC+jrU+
QWWPQpw6YSg7WZXfMeaifiAeyqwDfbEuShpvwsXa9llEbPPka5H8kVGh6mN8mIznZWyYVlExWAUQ
zGonreJbBYlgSGPLjM1DFwJiFXciVKxuXGjIARjwbcMcWrYVBQeeIrJregmGvL4eCvtQPyl0Gp3B
MHl6HIyVfBrafmNVgkg5jjoC3KuXfTXbud56slXZmlk7GbudrErnRIiPEyPjSXRVpGAClU4RoVGS
XUEmaGDRX2fz08rjfdNltpT86svkianMGVQE8wZpV8accPlgnEy1fez6MIBuR7dwZ1bVuY4v6Xx/
bUydgmI46RUnnY55yYDZkI/6tDim2lOerfRF+0hvTzW5e8v6hi2iY5SKLZeCt5qvKZjixCoCN4KP
m8eMyMfVzpkQl69Vjmz9iuTE9337lgLXkJdOZZa7TfRJ+gW4VuR0rLUOo/pFeZshRspMfXXrPTTi
B5OsTwpobTA3+kCr0iiHOFPcWifQ5iqlab240ILC8lruzJg+K0O3hc7YaPUJxNGRePVYiQeRuYlL
g6zW0bGExNeB3tRRpcFnTRAL0JtotOfrxrNVImLh6xetfwn1lk32c2Xj7JF8pmF0KoRxE1G05mQQ
DFIGAzklki7/nOvOgZpO+MDlCotInGOT2j+k8sZsTgzdUMFgbVb+Tpo3qwv3idgHUsO5Iy13RGR5
Rv4prIFWaL4cbnNTCWbSr+K1DUS+2lSh/py1jUb1QG8sKasXL8SuTaKybQyTvrZy0yLaFPl4V1qv
pTScKtAoTVPsYaRWj8TTyq31yFs7ohgS40ex7kTjZYSiEwm/q+UOWGMxHzQ386bko5XNgwUqlBmn
pbP8jJqqnDJU3q+y9laEuwmkvd1MfRl0qt+hRRayY0YlN3Y/0nJbAWKog6eJxzDpifdqqM9/lRgp
p7Fu1yymNlH9df2cKVhWussZM26lO2TS5DUAxCmmShpyJ/A1aNsTOeXCS4ux5ZCVp5R9uskJTyjy
bUxuYm6ttpRCR6sv5Ti7GVF2FX3pOrsFnTbc70M0mgcjVjYk53JIR7Y1vxb9sBfDc50kKPHPVWS6
QjO4vfWmdiquWckxZXQhcr+RqPP0x22vZmdBa6iMPwtzJEV19MaG6q/q3Gwc3TFKyPUJgSufSC/b
WGZgMuPSSfVJjHxftM+EXTvWSm1VafvBRFIjguT21z5SOzbxsrM6B12A0xpw0/XCEXKoJV3hLPDU
rUw91DObuNXaetx5VTUDNUmIHyanoCqYGxXEDiIqgSvNyAfYSOheUCpTObXV724on43oak2fnqPF
8ERiLSPdcrUmdIt64p8Obpw2TixPh8nkQymyQ7ScCHC7T5v5rp1LlPZsYqngq1ISjFUIDoC2v5w2
GVtVa7waZMg38F8IZENPRxlCsmEss2/oLz26LEmQLo1qPWu4uoBOPKHSdfB6Pzar9ZSV01btpGOv
jsclnIMOKq0Isi0L2yLHdh8A8vrPU1WgGi89Y07tfBS2HIfy0sb0mJRj0Xjsl1/zvdkr+77vf8oT
VBSZLnQIJz8iwNPWKw09sPAQD0Bs5BvaEuCIFst3YmtS/bYrBzyeDMaYbKalfRetOiiIT2xEJHuF
uiskwesrTQim4nUN1b0G3WDRiC7JPJnMQxRQiP8JDFyqn3MHKbpZTnIoueV4qDDpmH8qxmxn4aMW
/YhaazfU2R5vu5/xys5tTUG7Lo6WskD0F3Mk7kb6bMaXhnwONTaIByVEpw+9OKu9Qp7OXZvPtqHH
9zQlsAPcsaRRt37EvbkjQvBtnqDu6tVxabStlLU4SohCZqdGz0iKORSN0MRGlKXw4Ce+r8WbVMEx
moMgTQel5RkvD9FyMIXznPLKNl1cxI4YPZG2WumU+VZPTIGJV4Vc6a6qtYS5rKLTtBcND7dBSCOK
KM1Zw9N9k6yftRrUbU2UigD61tFnWG3vT/T9sfUktvdGWl2EpvGsTN6V3QJ+3fgdtj6RAhtqfrAo
V7vG2rW1TG/GF2aOFoZBta0nr1P3UABchJa8E3sDZJPM+L7VqJnWyhXUU5ptI0jbV7TOj9pqI8sX
dT3FcPHNaXIrQho8JW9y6NT3WoSMZSzfzKuyMRv82JIZgg3+9c+ExfgKs6qG//YMCa5/vmpFw2r1
VorBSTLtGplan5TXvge3JC5cDBIlYo6npHrlY29F7FqU5tBTMHRrfDFISxS0GCxV+5zDCnchrGi6
wnR0okJX/Q45o5sx1sn2UwEI01JKz0r70FVGME+tPTF1DmfRjwbwJ+scEW0qQnoZxMbpl+GBKJe3
2kJ/0JI4WryGjFznT619NML3deCYFAyfgNWgUYGD8foY6w+jfmyMXWGNnLmd107HOS79bkg8ZTjr
puAb/PN6/U137I1avRu6Iegs1cXsFQ2FZVMA7PuBHKlj06ZBtLyWyzbW9oVM3H15sPTnRuy8epLs
aBVdAdQgFT1TRKspyU6iG0jz3zq+/RqIV2LGJlvU4RWA8YKWQoL1JcVBIrQ/klF+rictZzlOAdDX
fWHuhHqTGZE39dtFW99Eyk7CPzGaQgAZbcNpEzbNZhAw9ixFP05AqYbBDyXNF1kICw97iD/mrHxL
uoIVlruCPnHUfpjL7FSz+Zwo2ExaRvZgppIjZZDpBfhnayofMYTxo0yitt6N055jY8sHHvStuG0l
9oFs/NTZpaqu3qzSY0R0ic79Nzz9JRmAGEPDXUz1re9HmHLJxYp0Wxk5o7USN60KAGldy005moVr
iKo7rxeCgiTHAu6b58UrleSAa8uFzJjD1GUHU183cSJvQ0HciKVJV6ce4qS8SBC5+r4LQnqCsVD9
Jhs36kjyCGMLKT9GylNG7Gj6bqXv6fQWcQRIeJtkh155qyag9v4caadJv4z0bCVewRFIJICJIORe
tr6n3Yu1vGTD54zcqlxO6rgBw4cmKJo+CKoSa56eIVM4XsfXrRQhwbxjoCi1JVe4i+SLCSpjiVuh
383TJWuPUX1S86MUHxPpKC7vs3z1837gM3THOvMHQbhgClqyNa1i6uQhwuRsWn7ECDs74zRq5/x6
Aj42cXa/6DSkTeHlzejwMD6q6r3V/FqB3thx4pJRHlrenDjsRCYOLvGDTr2rAcKXMR6f5PcqtbNC
TcEgcGeoNGBoZZUdwbjX9nKx7jLh3A6gR+VRCJX7VWkPGkdapDIK3GBLzugt6DRkw1T/6502bcPi
E5NS6BaHQXyXhGijkGddT8c09TrheU6e2plI4R1QQYlrVDZdfWq6vawFtWK5RbXsaP9z8/q+94Oh
nITk1PVnTcW6hGkvw7QI9HI/ZbtyMJWf6SoHqIv2efUqz9ZBGe7VbsaLuRRxo7Hehmo4ayQNutb4
ponPfSz5dFp+ZCUkHhJ31Xtl/4s9/7JG1kYVlOPVHicfLmb8UgwQ24cnIXkumBf1D2btprW5U+Od
SWm+UY0PYXrQfpbpVmg7r1vUoBNPUnFGys9Yw+kCc4RuGnlRiGFPpzwuheTk7MdT2PDdnpR8vCTZ
yehiD4P0IJfDn3p8idkRRA2DH2pEBgY0fmZil0bQbmlnCl11BvNhEPKtoND/iPygmmSmR5iSnjiA
SgoPdfRRRMW71VTeOloHUYn2urwe5JrRc9eRf2vA7cWANacOtxLT09i+k8bXGT6ShJKAAjxktKRq
mfoT0bltbw5eG8NbihVXHp/IBcQnuGPmvBf7d7mdfHhTtgz0kQNkaIXo9pLwMNcfyK+aDiyj5m/K
9GmYqgdzeJDEv8V8/zv/xbj1CFPjqGuHCaJgTqpwyfz+L95jX133hpmUzkXF+cd1zc5vrGNtfIsZ
b9zagolJIlbawnVTBpnDRvwuYfKGglQSYSbXJgywpcVMmlf0FybVFwI/w7ohGEVFo8x9IXAoKfo2
TV5HYfQkXeKMZSIrq8GcNU6Uy35h/SYk/CGPO7sGf42s1o2QvJe/9Cz7y7188U5uPb1Q+Wt5ev0d
G43RlJt971Xf2vKM2aSbWcUrEYvTwiiLAfh3ODSGecMmNFfdGpOiQDFEMHzqEdf95+v+OzXUuLXf
SZTWzEIZfTOHTakVgWKeaNvtMF//Qv75D8n0fwlThnmlA76/3Sdl1BGD/H+JGPXCmAgTLqbAdY0z
rH0Q1dTYDMdHaWukoj0LZBAqypaOcZ9omqfKL+GSU4aeS4vZysg+DDIihdVJbMdzX/zF9vvLW7t+
HP+4tXzMVjGOYBwXoN7ExaJV3+A9ENX1IRs+mEFvm2FT9k+wfVT9WGOhruNiITQGNg6ZndND0AmR
CngIi0dZ+55817i1++F1VIAJFja1hQvmTFLqn1/1V5/8lUH1j9+2MYuh60SYrj2j2UX+PXzPl/2a
N/1fF56qtjLalQurgdDbZPh8735vdgtjyiRVsHQsG2VHVGhD3W9d99bjx2jVrJmSlttdZDeCfagB
g3zv0jfkQBLx5HIdUCKW/V7M/WT+3k5/6+cTEydQRuOy7KX39aX6+PPNKv/OJzT+x80nkQVDWwy2
YxV2FjSPUbu60QKfzITDA3yfk0KhBAwvlnCdWWMM0jJfnPJDrf5kBCEIBzXdJVQTdUoslqxumUT4
GUm5zfpRjtjKTvPpOp1PRCsYpR9i+DY295YsBrrwGEcjhKidtOrYD7OYCun+z7/W9Vn/y35j3Ow3
hpzGkgziv8+nhwWvkqkdyWLopp9K3bwlNb9iHM7f+0RvfX6WTCv0vOFTMtLz2vqG+fzn3+GLpXpr
yaOU6lBKasJuHx2q9Nor/Pm6X+z2xs0WoKtDjdcmz2YUKjZiUhiFEGDJJAH8bwax//km/+353+wG
YyoqYqOxBlI5dtbyUlYHUX2sxtc+t0AZQwbI21E5dNXByF/L7syxXpUvjSBAdMtsUEyg69ypmvdi
fLWEh9B4SeSfxKvrC4AtiRokoXfXqaWAzU4EtFPlftX8VpiTkoStyzXH+VOSPWuJC5fZNhnZpFYg
Yb5kNLHTG0d5CIzpTgRHFH8l6UWT3q31J+izM8Znab5b9WsW213RWieh3c/pKamgHVQNQ8bXGnxH
b9q7qFTgRcLgie6xMzTblYzd6mFWRbcunsdw18DPtnbR8BfV9xeccMO42Ql1RGF9OuBJdPXmoBmE
+MSoBm/NZQbo1yE/Wo4WSSRuVG5NJ6wCvltR/C37OZJl/3t772arEiaEXvu5OUbhZvoblfqLj/zW
c1GuIjUW4A/sh0/zsf7Lmf7VpqbfFEpLIlTm2EDXL8cXjXhRqKDAYw6uW2qE8rcDjhtaf44kV1p0
WxRXEqaZSESGW3fbONvS7U99oOULoCEPm6mGocnHqFp/iEl3ttQStoF+McvYxVkwkACX50TfRuum
iBQnLpLDAp6cKYeCbJZE+Zuy+6tndV3Q/zi7ezWfyjWTqAl2OBBM33OhMW5ttMaOaXYbc9nkxDQu
+Ztjyr8rPYxbD61r2EBWFHwxocZY7gPhxEZvv3kW6sp/P4qkm4a2wXtun6x4MHhF+pdC9aubvtkb
JaFAcV1z3TgqHGsE6YBMMn0vO9G4dWsSiesoxAHTcumd6ej3uo1bb6VOkMsun9GKGD/CR/3Xn8+I
Lz61W1+lTI86YYSmc/Um6VK3+2bHdeukpE9dFU7XJ7D+WE9/c/r44kDTblZ7MeDTroYFtZzVBK0F
Hx0OkiFCkzB793vP42bpqSkbypQr8756Hdzy9/cuelOkpLgxi4nJx9b+aAwPFOd7l72+039sE0Wb
0HRX1ImwGBlzWT//fNmvnvLNkpO1qBUmWaaFU4aNAQG4iGrH6JRAyf9mwPvVj7hZfZmMt6YJExdf
eYYSv0f9khJUb2V/cS76otS9dS4axDRWBKln/1ymwxyNtpVPexM4c5HvEPN8r0z/jyfXPx5/mquT
Pmc458oFNPON1Uf+n1/AF2vy1ohIbtRxWDoJTf1z9Ch878O+NSHS1YqBrciIQJPCLaA+mvY/3+0X
O6l6syj1MMJ689qtJNkmg+REfVXFpffni3/1KG6Wo2wRKVygdryitdO4XZRvPo2bFVkvqQYyziPu
On+58sXtP9/vF1/erRURFgaNjH/YQiQcpOAe4/oMztylWVIvVNe//JAvVo96u0D1zIz6lB8CLHrl
dTBfUGF9Kd33Dhr1ZnUqGnkhUYeng950ia2rkltBN/zzA/rqhd70C5FmStlg8kK1EDc4nB/+UjV/
dd2botnET7xYFu5Z1tzpXUiDP9/uf7rjf+lvbj2B1H7SrMya5r2IJmzBEzCFkzZHhxR3VmH+WKMR
xiO6og6txtK4wiwi4drqcC5F2dYZZ+UVbK6zLpsQgJF5NHGQ1gpDzyKY1ie1XK6T/n1syg5kyas7
qFLHT1aheuaiB9UKKqsEkj66AGaOioVGWP66qiOETISq8LrSZJHmcNAx7JvXfK+KPVTNhw5qd6Iz
P8dNtjDeGNF7El1WBNSnM3KJ8zJY83kr963X4+9nlq6w6oc8WrZWyl8PvzWGqf3TKkV+jDJpLO46
/PxD9d6UYSYUMnrUJwzsYBf8+vNj1ozr+/+353yDpSAVliRq0wnn7h6t7XM4P2nwjQQIlJX5UC08
n/B1SoVAtpTtYvV+n7W7pdOZYeyMfmEuP20K41iGOJfDT1VxLp8tRuW1PZofV1Qiq3atgZhIroKr
BcmseBk0gEjcQRUMIhXBDn+7rOcm+0jlN6QPKBweSwaHpbpZmT3Pgz+r8FjWCHtDd2oKN4HnnUzv
FbovLIwctevsHLKwMc/ogDaqlPoZ040VUlLOoF77IDVan/bK8HPMraAwp0CLAUlgaC+/KvlXSlLJ
PG1TeBnSuc99wYJ3w8y2kZy23s7yJzC9M+nDU9aV51ro90vGUGlkUolIuVMqp4VSFsIxyRQ8YKfn
pYMpPd4tUOajgieRngxmcgjU4EjhgpZguy8M913cwAFTN3msOvMi3Fc9nM83SVrsgWazjis/W7Pn
mfzvPHmu1tmr2r2i+5XIrB4/x0FqXYO/nIrnlSjkSZsuAgryRuV/lpMRhqwgugqE8WGRbZZBrZ/w
wbLneqPXvd12FwI0nDIZPEV9z5uDtmhuqpeOMkkvZdcgU4STzl2NifJLx8adqKlNYuG6Po2DL64k
W6NJKeLufm7qK/tL0br7ZexdEyXFIAsuvI1gTu7gTRtF6eUYlBuC5EzJuB1h4UdG7hArudbETsTr
VkBgpZ4I2HNz6OiWlhGUYToSt6DxoxuYLGMEFes6YPRkNXTVsN1KYeePk47TqbWTkHpa4YymqvBi
o98MzNr6JPZyyApZOweN/tmPoZ8k1qbEW1OOlfcygjqNQCtiQGsWoqcnslvmD0urXC1iHF3A2rfN
T7n8kRh3C1IGQFIHOARqqkV+XuGYxrDtY81ZrrrDNYRM9CO36ou54snEBEWzBfQIgnC00v5YM/ht
Zq9QfyzE767JwcD+btjQCN2Bl53NdTpI1r0U/54j1JoSlIQaZrtWObP6KE7TzsoCECXmomGgwbfg
R9tz5DOlw4PDseCgQwuyOiIcjpMkQhcrIWE23pSvj4OJIKiBNiqqdskbU8uXdn4R+RKhRs0MCcIx
dIqwgipV2F0kOO2CBwmxL6tl2Mr0gu9xl8RONiMxKWCmroU/KTsRmoPex9DZmFrWsH1zRABvVaYg
K9w2qWLHhkJOIjZ/BcrG9pAss48LFNaDXpo9ZIUJceD3qJg2CTVStxNKxOngRPPICx91R8EvSBHv
NVTXCHewD5exz+q0164q/Jhphpk+Fst9J0IwjyyHlwHHai+jGLZK+PYW3zFgZJ+9CEWLM5GCFkPe
5JN5iTTrYTT20LcKaM91sptwNK9nX2/148AGbXQ/hBxNYIZWNOlcscasOaW0wnGLsQns2TzOvLz/
MWuszwGaDokjo/Ibx0ZHFhFgLapba28N7NZ+fu7nMhATg9nrJTOxzTQ3kIOkPnOGmOzIq/hxzHbV
epY4wqTkpRtgxadvlq5u6lqHbthuLEMEnRvtCilnro22ILLoEPyc9eJSZXzGs2ab8PpFa7NYx9Ag
rq0zcIyunLF/MiXYm3Ds3SqLf4tpvovih4L5OmvpeiBOGgQo40WdSrbI0lv76CVk2tVDCy6s4qhH
r2YEFZ4Proc/N5EPYy+QhmqWqGg+pzA9SiJ0qmy90xvxqYATvxTIi+eSfTm1XguBHTGeszbIZ93V
+9lpNbBnra1+tqO+HcUDpNQYtxg8HpAO40Cql76S7Pvxl9Qek/woiz/NafbTilN5ZijZXS1zp72s
cux/LH2z7WolyNJ7uIbeEpZHOgBH5b2RBtNmD1qNJzMywN6CX9szPAqLjWRYx1Y+ju2vhol8NDk9
5vV6j49hVHuLudXa2W6Mp958BVty02R0G/1ZKz4V/WFMf5Ib5qpISSKKjqH8ZaBjWEnekTvj0qZ3
dUdcSvSQts9F4rOiginkalqeHKNsuZvIBEuEXTYZcOnYgeHg4q3qMHFBiKc1dpZ2aILNXVeKzlRA
Hii61BvS+7Dq92OJTuP/OTuv7biVNEu/Sq+6HlTDRMDM6uqLNEwmnWglUjdYMhQCNhDwwNPPB1X1
9FHKcHrO3RHJNEAgzP/v/W20OD4yb4N202dnwmHKj6KXeL638wodLgKWRD0mywMfY2cjOrLD4bM3
xFeNfWeJpzE9dNSEsVJN6XgsrIsgpiYcXee0kGpE7CsupZyDL71mxRleNd68dC7Oyn666gKsbhHP
r3mOI+c4KbqsLcpOi8Fa2DZ+mXgjadKtkbZWOrEVHtmo3cv+LYLeb5gWwSnjTRGeGGOIGS+j+aZr
nV3K3Nw2OMPNNzFmh4qtVYfQJW0qQqCws+MfIP13n/jWdlR439Jvi1ve5zGLW/zQlOWulAn7PHen
eTwzTd0xPHb9gOgKw3vabRtlnTe9RhUe4dV8iAqUoZU+8ztEVQiD/7zlEvI3W+bvNdW/nF91p/q8
VgOV3gG9YoHrHXiNuVNuf95aZpcyGeM0Ph+9g6mXq9B5acKvaGA3buHvAj1s1IL3EiNWjcpjyiSO
7HckjGwWbBHjgoHU2hvRXyIrTKe7rC72Nch5P7/tK0yrmXvZrlrCmg0qrb5O4IoP6m1RPebOXQf4
YOnGXai9vR3PO86qX0tMqFG+nKUJVCqaBvMdgelnGiNnehzxiaXdrUTF5M1kENlPA2jGADNJFl8X
6gtSWlkPF6N/n7FOZWO1TzhLhn1wneUo0qjmx+ysMLDRZ9A5MYkj1un2AlKQsylNiqX8rMFyP9Kd
bhAFMR0szcfFXML8YSeEXTnQH2wL9DWlxBVD21tX0iT3HRPXjBNgas8icx3Jm6bZdemdq5dzOzvO
3PcWN1ecoCq29LnnJlvEaewLLuL6EBdHd2y3vq92C9OZDNBzYrYIBeJsp96L8F3FpGybfuN2mlkc
ySdGIu+T6O/H8l7hP6MKq9dSdXpXI5SDmBE10VmaswEND5aPT82zr9LiZrE+smSgyBx3Hjunerif
M/qkyZkdXy8sno15CJdwl7gHa9qM90F7baZlE6+9FvsyWe7c6jFwbmXe7Ak73gia5Gl/3QfPLb7M
4jgxrflsl6XDSF518fAEcu77kn4MgU3k2P7bh3h8b9t3Kvk8NJdp9iHGW50yFkrGnydv6uRz1OCl
4oWzR92ka+I1ew0m3BDrPi0t8hXiJLxVuHCmAN0yQWj7HiNiU9qPU3Gn6asHJA8gtN2HpXuMXOcs
9ON7Qrn3eXRJEEaYN2d1jfzeda86rY4Vp58YibgufJRT3J5opl1g3uv2Yxk/tOmTU0YXmIQAAnqP
8dQ/W3Z9WfBI6+DL4k93A9mfJC8Q87arCD5rqT/1+lF0zBA2RgalL2LUn17KBcAtnVrJAwKvbYtN
dLBZBOY7XcZElU2bIb6ZSe+sUbqZT7FzP7h602DEiAL4BeJJAqgtU9yydn4l6qehOPTTc5bPO91f
gCtbg0LZtqLCEkyMjndd8Sh69R2pwxseMjzw+JiJbuBh/+Rk9z3bC5u7Hz3h7yJ3pBs/NfGlR1fY
vaVcwnZ/7yIk7pZrKa7SYTqEYbSDANLZlzPrRyk+Zjgdpui9CF8dIv38VO+TQd8HInmqMGunYEZg
oHRg4Hd9jDResQLlnD8T2N4H/tEpgDrM6lA6X+Ju3ocT2wBU4dtGnAt1mEeDk/3SoYlZ+Jx92w95
pjFE5+jmekztYBiG9im02ktbExpjVMeZ2Y/PF7bXum+fFYBsP+rxYKmDiAAZ0CXy8SAOHTrPstsn
uA5aYR79PjrC1L8ZcfUHM6rWYlf64NMcjHdOtB2J2MnWo/jIVgj3f+/fSsz/Kr5ZXTTAU+LwrJsi
enNM4wluZcAC5aLOMDQZzgDjupkjVi+ypjOF3LdKpl2IaSJoL1L7ytXvJwpoXjFjFFm2ecyOHC+H
44f39UJOyHo/o/lQDeftcFwXIbcw31JRnGext8Vyvg0bDBHiYaaEUFJtsrBkLUWyw/ABsuKY9sig
/fNpumiz8F0gSoy16bXnAcktEBWabq+SQwZ0JWzL+9gRhw4nTNL0N7HwLuCmHWaFdGok7K2ZzhcR
HoPevmwLxiMzUgiIeZQvFrafuGKCau8TBP5N83Fo4rOgRN/8SGZPPcdXcxU8FPl47oQoDwHhvLGc
/aZ+cFIoxLnExcAzfTljLMQXrZrXP7/wd97cryoTJ6XC0Rn8Ubhmugz77onJ7CYG0zP57EM9wBBk
RM3s/8MS0Wf4Cq6BPYi/xVx2uVjOu3wKj3a7vFfhtyxKbqL4258/1Prev/pM65L+l6W7WSKDft4H
G1aITc4maJUoj7Xe/fnlv9PffvX6JxVGkYfDYApaerXt7brFfhqTi8olqmj8lloPSe/QmD86I0rj
7mJkTezn7KYIbsyb8bvfgXy/+gQnNUgA5dpnDPINqaMsOOzducQPYvYoyS7iMcJ1QcqkfjeRo5Di
dG5Zq0qXVaa66upLpK4TVIXQtf//av3eSdlSYQRLcxrjl8o6OOPTkr5RX2R1/c2tPClcBn6Ff4P1
6hLz/caQsUs1Dl/iOdKIBw7PmEOqSzZARHkU24quf5V+MQWgemdnL+2DZkVZlNgZTGqsBXuBVXrC
t1BUHH/vhvrFS8SZ9PszsYgLVQ97Zb0IFOLaC99F+nmsh+2cpPuyfG+WYDvmuOHqY9texfP7qjM7
6EYRjline9dk2bYEKtJQaDbxrRdehMymzGnb2r/C+WfMh9zuKa/Btun4DBjKmN1bjSEoX7ZB/QIq
pIhxs110A0Rue4cKpC8DNo/Y5K3ug2KinHAcTbpcKwnb2Go3K2XA9DW7ik+5YrOYI9QFoFF0OENV
eN3509ESKPpXUsc+LK4ie4+JVSzYFc2N0sd2jreSEqFLHWLyyvMMEFfOsUB3mOmdo6jzDUA3PKp6
fso6vWt6dQSYCmnrJfDYtqfH3FzUlNiIWkqTT8v0rdLJZY3Rxyj007gYIbS43kGOVxG4ak2uAS2y
q2VJb5o0ZTVm386qOjoZz0q5SyYc4CN2xuQQnyXSgTYVcKuxvk4vmXCvK/3N0+a8COdd0a/u/ota
PabN8pKPbH58fIO+s+fIua1TVhxsem31OOTXbn6NUBS4U5ydRfNnr3T2s53dB91rpL4IV+3qEXhc
GVD4yDhr5ZvGtbdTdW7V911Q7xav/ja21XlnLZzZXgJxiZAcu2t3VXreHp4JB3mxhaq0GfzydsFM
PuI3aobpbNQxBaTiCsPb94TxRBUvIcICVeh9Xz/nFIj71V4JSDFYMspIwWXp3KjlumP32MzJk7Q+
zFlzGVWvgcJVK8vd5Jn9jK+gH6MbobyLLvE+px4VCIQbkf1qDR7eY2K1Wgm2tiZo/UOGbwu6WF+f
RfA1qlLcZoH9Rh/kN80c92RNMXk2MGTikV3HQNXwYUrUzgqRkCjccctbCoffzOWnXG5orZULRGi8
7PKnkphh2V5F2Fr/PJP/5ox3iueOlopDCjupS22fZwmBedP81vnx1/OWe7JEBImTCiq74+XUXvfD
AyvAGy/8m+7WKRPXjzw9VgGV8h48xBAvkMGAyBF2XNlvLW+/aTZ8Vwj/ZfmUQVW0+SK5sTg56rwj
Q9CnXHaRgSxJsydlH+YqZJ5Jt5EIt3++E7+7zSfzfLU4djCvX6tRn7xg3Rni6QMB8OdX/81FO4Xl
hrlS5dJznxNpk0R+ObkdBlQgdOPXP7/B90H/iwX5lJybxR1KWumxAvrzOlMf0ya9yWvx2Uko0hPN
mzKzds6XYJg43hY3ZfwcNhxJ1iQ8DHdQlnZ9DTgsmc/zmhOtrT9Hfnns8FvSvDtrBmefZcVlxW76
jU/8u7t8omSz/Tmx43qi1YjD0Fe0FXx9NRYPuXoZ6+dk6qCsJS8LSC4B9CPKYfoEFkizbmONqLpq
rJ0tZqRQ27SUPlXWlwwI/J8/2+8ey5NuVxtnDnS5kFoiukMWkZn64J9fWa7P36/u0zqZ/WVsG87B
Ti8YCV2V3ZZyPpgy2UfdeHT9+aCxpVlOvWl1sQNcD+UHGkel30cYhByK2kl1HmbjNvM/OhlKSu1d
0G3axApNarbVweckY+bOH8wKKqGs6ThsM8gEtXEIj7Cgkhaclg3SLc7P27Dbe+oljz/lst7jjzuv
5/y9nqfzHLlxkd56NPMrYlb76GMci20bHaoU9MMyfRaTuCc1miqB98ZV+d3jcTKTz3mkEgOS/9Ip
NEWQYjsBDCbsjU7uv/Tr//5l+t/Jq7795yVu//M/+P8vup6bNFHdyf/+53X6pdGt/tb9x/pn//fX
fvyj/7z5NGB816e/88Of8Mr/eufdp+7TD/+Dryzt5rv+tZnv8aMX3feX5zOuv/n/+sN/e/3+Ko9z
/fqPv33RfdWtrwZEs/rbv350/PqPv61izX//68v/62c3n0r+7Ni8Fp8q5pF/vtZ//cHrp7b7x98s
+Xc0WYEdRRAEfT+M1tin8fX7jxz7774TBqHteL5jh97Koq9006l//E3Kv3uhK70gFNTE/TDgr1rd
f/+R83fh2h7/6oV+wN/Lv/3XR/vh7vz33fq3qi9vdVp1WFB+HBFS+OgVfWo+ApON7/+Ew3eSoG1b
gPtb47ovviOXs6jW7j5bwMHKKijfmIxOzFD/fD8+uQyj0I4CP3B/fDxzYm6nSvF+bZXD4LBoZm1r
N3HPhmiFVfoDprrY0ZsA6vBOKV8+Z9KITdYJfawBRV9043Q/yTq/SIve2Vm9m4PYbGll/+UW/us6
/fW6/LhMff+c0na4ZdKLHEfKkycmijSW2qyguhQ0H40e1YXyzBpqDk70z+/08x0IJKODdyPqIPBO
d1lUqhxOMmThAqYxh3Ga/IObAaIaslB/DKborcTAH3dz6zdD+RowcBxGlyNPhVCpW6Rl4+pm667G
0TlbxFblFaVjlc/X/Vg1oF9hKf2Pv6Tvcx2F4zi+dE9lJAX9wbYQGKorL7AAVcCprVv4dw3hzeee
tr79+e1O+Mj//JIMEZcHKxCRfZoC0rVN4hUpBjuxVNBT2jQfnpSTe9VG24AwM9eh1cgAsh68oAaJ
EC+N/2CKUH4NbI2oZPQwuW6wy8CP8GslAw6OfY2NGJvCtIsz4T8WzuB9UWNlf4RsV420PZbwISu1
Y87//GV+MUBoJflewHj0XfETUDo1TiFVDXx2sMOrCkbMoYQSelUmuQao6fr7P7/fz0Of3FLPjdYB
QjySc/KIykzXga3AtUk7NZekdwVHd7XgN6Y1b2wGf1z/19sUBrb0hC99upe+t/78L4t15BQTxTZd
b8eZhrUXkaoZhkn1xrt8p8j/916At2GKdZgzhSsiweR5shOSMrRcZAj11vahkWV1BP8ii8PP00Cb
Ktdps5F5POHmlsteFrojN0cvm86FvfTnS/vTsxfaLkNL8PCJ0JPfE8D/8n2TwCdzXZY1SvvYA07B
AK2rSl4WU1Nj4Ji8nZfQ4/vzm66bqZNv73ouuiD+oyx/qtMMsASZtMECUxUe1VWe/k1sLHcrvids
u35yGOwu3BVp/Zan71cX3pUukygCEC+0w5Oh5MylJ62U76uEF2xsJ0YpkCkXWUzpXjXEdW7HyHVv
Mr9xL/tBUwzOAogTsTu9Mf/86sIzxkht5qI7jjipXzl9bEHizwBjlSkQvlRflRnkNdXisE6SyLpY
7LB547n9+boLQsBtwXQLryM6dTZSRbc9oI/ArmRRH+aB+iF52/KiyiiYxgGUUxp88MyGpHrjjv/i
ukvhrqu5ZMA59ulxqIutwIyKLpf2aT1EZVNfdj16Ea9K0vdT1+S7OadE1lk53C6/afZJL8pdD0/3
8Oex99NcEvJB8Lh5eABoiJxKeacszMumDDX3GZ1GU43TVuJXoZAKYPnPb/XTXMJbeY5v8y6eDKS9
3o6/PFtEjg+kigekVVRhfm4KonelZ89vTI4/vwujiMdJOBH24Z/CiWZaO6KfxmprbLuBWF+m95Nl
/DeG68+XzWfGYq6KXMHW8DSkqHMgyCcLdti6JtJhUHSIlMhnGlTVW36kn58M1hQZeSIQbhixofzx
ssWZGVTv8VZWo+x+P9bCOuvS0Mdq4sM7W3p4MEXS5m/Yq35+OFjQIhkJx5XMhT85sU1jtZU76G0b
WBB+peVdwi0F04nX5artXOyUbIeRXLw1G0bfXek/zIcByxrbbXY/doCd6WSgLNLvPFOgVmst+k5x
kmlgVWTu3UIYqNUud9r0oHviLTYtEcBoWQvvefB1dKlN0nMPROllaFrDQW6yJeNEKcKKAplr+ekF
XVZ/3qfAlmh4RdX86pVGPpteWOUxEZjUVFsm8DpzV7SHWjU5B8wk8/YNUe/vef5ovSsZqumgwhAE
X4LI8LrKOWztg6pzL2qvSe5wSw9UmQM/rbYki4ZUXl0nZtqcdXY/4XN8V7eD/cmEM93y2ik4x89R
k1JDhcl23y2SMeR11bzsXd1p5K325EKCE515H3GIaEAQ55TKHJ0OZ4b1hF5mU9O8XrLYoOvsa+tL
nE7yPTt26JZspcxzUS/tbd6vajkTpMF5YGxxt2Rr0sEwJjY8YhuWeTqVxQvdSSB9YWqbz3HRhE+i
iYJlVyr6zCOcUAvBbtzBsOkl5vNxjO0vo2fcF1CLVnFrUA0GOzWTRbUZdT4jMCEg2d2U8aLp1ZXp
Oqf7jS0BXyIJ3zSOBA6nTeaYvVMriE9VParrAEDhU1PWwbyx0mGcoaQhxdtKItjm/TyPK0OtkOG1
5WbUC5chBy+piyRMz/uhtgJC+XLYgYLYAPhUbdA/jW7N4UBNyoJD26XipR1tVBpDbc/tFiXqIPdz
O8DnR7TXgncmYC8tpijbqyHQMQpqYSssxQ6r0aJMfVNXIRi50q0yDHlmhOSaVItABuh13XiW0TBJ
4ZoECT3l2pNUZR0ferNht/p+TMcBgUAGvxdAC4VVfMlED++gjFQforpe4LtFjfVSVBGYTgY4xFOv
6pdxC7jIu+rKvu/RNmTTh6YeBVbZMKJO4s32+AIshFHURNn0KahlUG9GeiS3SrYzstsIdd1CFMGS
0IIQBgGMsiN/b3eKw0SGmvaget/QmY57tAVDp4lip0KFV25eZv+sh2YNhQ4hU7eKc51bt4hozORD
l0WbOFZzsu9VOl6nY5F/G5baJFvPGYoPhS/HW3+xe5yJw+KRHTrnCXTyqs+3M+MaltfqoNjIjq5R
Xbrekz2ylUdn4NZH2MAI4pLW7jflMEbDGf57Gs5jF/iflS2XR+p7aP7oAaNtnmWVfg0G3H5UZNvu
JQ97dKSqmHR35jVeCjYrlfQ+bctEZHiHZjqST2sinstJVvsU/sa0STJlf+OSs9XqupoC5TKPzrc5
V6m9bbzB6vZdX8zRbgmWRu8l5JB+G0nHugTW5lS7UaCx2QGnWpZtqVI8a+5Q8ZQrmYorX+aD2gx9
1dMnEj5o4K4sBAiKxCb7uZw7WJmVtADqVFYhaZ909fw58+To0YEy6W1nhZThur4doXa2pT1u/FD7
z641gGLL8gJ5V6XdEeCkgX+fDib62js9HzZWqfVYdfl8V44cHQ5D7SfkFxFmUNt2fL8+z+Lgz5Xx
t8xMw4sl6ugDYcP5artPNc3UuRrTbcC8Bi4JDPxrFBJwzOHQHonpc5CWqHB2xUYpA/B9HF2KBuRe
6ocU2Rikc1RzFkMU9WkORGemKmAX/mZGUnrXgkGWgCyqvAXfo/QT9I+cLAHbll9lt3QfO87C0IyH
VnbHmEd65yTQUhCwDZwSumCeoJrmur/3q5SOS9JVCOFHUjdc+t3BgGZpnCA9qtbE7+j4CEr2dYYz
TwbKNhtfrtOzo1DJqSD2OtjciffBHRsswHMMQEjObv8xWgJTHL1uhMXojBYCZaVdf6PycmULuQ68
zkT1BmBhE6DIWdr8VQUKJWWU1R8RsOkv6MnacSdbDSiudvBKo+EuB4RtI8wXTmHqnR2aAsSRXzXo
vcZEfl2kheoztWr3Y48rFmRxG9Xvss4A4RzwBlVbx3Lsa6cPC6RuHN/zs8GX8I8CYunCb9zOsbpH
4CudXSx82HB5KWY4tR08XGindG4bxs1ukmXw1IIA+7ioAEWQspyJsmOBN/JCU/3qaDOoCGQ44YLP
nP3ymBVkke+WqlHItuqg1OfxkIYo3OyZjHH+lTxjE2GwrfNwBExWx/LLEEZZAWKah2GTGz92sSu7
ULbHcOJkXg5lEhzDUjeSRczKwe/Ys3U0A9XYzYiey98YRyPZVbUFOjPOluoqw8Fp0/4LyKwxgYLr
NgQLvdLWEHR6cKGh45SYEOeZJsUWGM1x/DRTd2lpLRoUcqH0ig8sWh0z70gBuKYEogj4iBewPhXI
KkbojBjYJqFmKhuW79kZSBxYfI3yyWhbIPSDIdDwU1+Ts1PmhgDZjgz5HQqSFHZ96y+boMyDz2EQ
Q7UFx0hDNxZrtoGjmgX9S42iS/vKBd6KwSHZUBNp3hthNHbuYoW6pMAhNGqcmYcyGTpYtnSsnz1/
oZ/hicIuN2IOvG/lEJMI4KoVA04rkukUglb1YvuulW3zQodfUBErxDZjUH8cHFBquyWZxb1Y+AqQ
Dr3sir3VCi2LBzokJrBffcTJwOrYQEFMHeJv4FZ1AErX7UGMlzr+0HCSVnA6vBpDU5nHV2nYe1+9
Zez2RbXoj2U/y3exmoD/LbnX3Ba55V5bespg54niJfCt6TYEf0wZI40JIUonGxDlUMEzz8jXyW2w
/aAA9TFdQ++jQFP3N15F+Eairf5V1+nyIqUSj5YW9ClIKkqokbaA3ypY4S9jO5f4CRRZMGXsSf9a
eJVozzO6ah/GxeGkyYWzr/UUuKD6s7D/MLBJ+jT1Uesg2V/yx1hXLvOq24TpdrRx4Mei6MyVkUH2
LCTm7G1kqvbMhcLHNazyAu3cwD53A5qYB8vOix7OZYAgTPfUnnbh+jtbFt35W9yXJZsix6udbTaY
klpGNjgPi55jb2fKeflgtG8RTzDJ+SbTJkLrnk+cVHuGEM4KFFzN/YQunVyqWAePBp1EhdS99WG6
BkpqRdJbAuA3q+Ju2lETiz/1rtd8bVFwPvqRY9ebwumhU9iZbp9KtRZ24raRzwza4FHVI8lefYE+
LCqDyUIAEJYViTaNIbDTXhGPptBQ+IMx7JyN7ZpOkfWF0Jk4gCKRm0gVKQjtIgRZhHc7PVg4DFKE
ua77bM0BC6JfWggFyF0k82yuXUVel41ggfQh9zMFgrqH5tqk0R5Md/bZhBMN9bCZgSUbXzoUfZG9
Asyxp2LfFEV0b/cGwr1ooTgAq5XtQxfzh9soUuOTs8jsvLcHGsCtyMqXGVToPSee6GsNX+7RwZ21
7IYstYnbQUTD9guU8czhw45f4mIYyCWxu8Ks0gk3wd4zVndtiq5lVwRlBNXYVt47o1rSxyALgI+y
x4T5PSTU7AkJFDJp3Ens00BmkPQEl4kVX8vIum2yhC2aD6OHQOdk1fBjxvwqcpsN39LN9d3sxKhV
CscdLkCuoiEO+iEE/OrJNDpMkFbZppWw9va5J9A6AqdacHLEKG3SNqi/2kQTcfRw3DjdxumqP6qT
wTmGCWx4XxPeOOWhuwdDUQEbgT5xrilBcGf6fridZsXuPB7amoLs1AoMDW47vwOnOSDIcSnI3AkJ
rJrQPzXC6BwW51WwRXxtldUEqHVdH/RSYqiaT+DPUZaKEXWMHLUazzV6kX0rOrTwflHQagh60780
TTB7W3uwuaYxk+krAVrBbhC9A0k0y5cKR09JcLUuidIg66fHOZRUMT0KmVczYWdujvR0BrD/aWAz
BM8Y+S4HZI+ZeVs1zthsi0YhqYakDnd+mCbmAXaEsI7tidQspyGsKV7WEpw1o/cVaTwTXJAajXYx
7GlgFHOHeWU0prsOvHnBhBQ1LKN5C1rfY71nV85vk9Mkx5gKmje8+gkcI4490qG565TcwqlZmvNJ
j02xU42HzFQOAW6kwR+mxywsx6uwwSFEXkSQH3OHjuRm4KB8NNXAgCNSStz3w4TXiZ7Ih8Gx0ZD1
PJoeu3szEWKGZNOlrGXOFsN+kOZB7Z610pAWVSqW6n1tiekuDqwgBhmeB4+z71vo+jXBghS7eiJn
HFopRI6UzDkkiVlUJe1smO7FXDGzLakgZlIv8rVzOrb1JlbQbL2y/BZ5XfslV0k43WTtUr/IKuvZ
DwZZQlELyySgJkMw5V3flt5z38zEc4RCAYAOI6ertimwBDZUdsuTk2i7zzH9NbECn5nZhH209fIB
1ZbAPdtM9KKInfRunKJabRwe5fBtEZC4tjQzp7mJYe9vkH2KeI9kDfN0B6kOMGjj4n+blgzg6TQ3
763ZjYYdN995VzTOnFP3agaETW227GqblAfafTjk3IykYoKnI3UVtQn5Tkr7I7vKkAkZ5ZTGECCV
H+7KbsoRvjnR9ZRVHRo/jQLXmMZHOIS54GUMmuluTIgOzEJDl3q2ZJxfeCD6kLVhk9T4Q6b+esEL
mcL5yEZnzz5pPajkIdotDp3hwTVB+xKt4pBze67SY+e101dizrz5EBIIt2ZXkNCzW2qHkkLkyeSz
6D2bG6Zh/vvsjjyw4mHRbYfCGfN9EK9sAONYAUdlg8VP5F1ltnwmYLisiMTdUTi0MlrpEsmaMCu4
X4r808JTLMkw7Murwkq42koN6Y0rBvEta2bx2qZucxmmQTCcs3njBDeNEfmHSyCf3CphvvDjMia9
VlXZu5nNwhpn0RYtfhV4rYTlaJ+oC198M3mb9WC5uil5wVglKD+7jit2Q9vYF9QmZLhpyJNfaf0l
W8cpJ9tMmylfG/0+3ochMzXg37TNigMra1HsujEfUOosIVzQPGisS+SZmIY4DmXMPenAOdkKWS7Z
wpFk5EJQx3GRgB0l+/0jiojuqk1n6yPBzNbHgsoyRt6J0GBkdFHlXSRmBc1GrJwk3Yx1Yy7yrJ+T
M06M9aem6siF4flfrcKdTgo0YWUS3ghArg8kBQfzfghHyNrU/+2v3RQShNZF6zFZeyq+L4DjIC13
CmyNeeNkT7IbxXPLQzwdy86I1zkdl3sjQmwaUSEIyGjaxK8ZfI7sNlrG4RphxwmE2LzZusyZhPnn
XIdPni3L6JAKQbiop3umFEL9MHrQLiwYm2Ie8uPoQduPqjzlig+KHIXGBZQphDJsSave+xz4GW0L
V4u2OgZUf4ddUDfZRZtXa7pbo+MWEFaBa8IAug4A6kZOdBaMlNygumQ0dArENtuewPVyhzHC3ND8
UhbtvHKWB9Mt7XsyRZt3JvUoTtvYgmIqQD5Ri6WhQrOtSrf5ms5sNDcLmz3SIie7v8MLbaGqT/L8
mY7PGkU2drizGx5m1hjt2pQ/ALebC5W1bCUJDuJ8uZGtQyTAzGIzogjKw+7dmGn5OXVo06BPnC0W
w6rPPriKZHoa8YJwEL+MiVpKktnCAaERgR4cCn3f6JqFKNwVp04e6/IzSxzeBafENbOWJIlVs0es
25XJ8F7R8ZL7xJYQv0SncQgzLcWkdvkivkU+y84myYCiX1A/ybCmeDMOaTKa+q1phU9WV7oQfoq7
GDdoPqAS2kZ1lLK9n4bIyR8mvlt1NvaWQJUYrMFnns/hyAt7QaLgoMa9P7vDZ9bfvjuLAlddT3mc
yGOps6A6ZrrAQ0ETQeNFTtZBmflF8g562/T8v2RZOXbVwaM0VBFv68Es9yMEiJv/VcX5vPglEitR
VC45cCza501BjeTsz72Fn4rkAcViz6N1Ll3fdU/JUVDQ2ngZwaKp3BIUC8iTsiyv37VZkN+Y0oof
4sxv32ho/NzF4V09kPM2XWzfs0+JhYOfJm3S4w8uhtEj24I42e2YFc2hESbb21YRHx3XpGcFpeAd
efHumVdILEVaiv9pP4JPQsvSpo8l6BWcUqgsGbbaS+RKue7dC8DkzmFOw+nBt7vljRbpTw2W9a1C
OgPO2nymYftjP8LtG99qBPOcoJp3KXKF51L19Rsdsl++Cz5emhCr7OLU+9dK1TomYKfvJc6yLzpt
PVTAwd6Qdvz8LmxEI84TIuTuMS39+F2oHVKFXTuvvVn0WeXFOPHXpoP7P7499L7WK+YFAuOwPGmz
VqqIvVFhhJv4pXOzfhFwc5QIuzl9461+8SSwZfEkLU1Jv+1UOjrnMVUPs/atbT+5WJZ23FpJkV3i
oKaeunTRvg+a4I0G/k/NIjo2HgVqhyYyPbefgCzlqGqHxYAKN4e4fmCDPmbGPzSy+mxioCQtLdZt
nAfFG92+Xz2CXFQUM57L2o9O4cc7SKTgWlbM1l2LOxJIUKxhSn5IGpVT296VNbmUyPys3jR1Q7Yh
TRmiLRZA54uV1G9chRMvyHdRSxBGnsMTKIPQPW1cybakXdNwGewgr+/zFm+WO1BTG6fltR/G4aq0
vBYjHQl8i9UBeRBNcR79H+rOq8duI03Dv4iLYiZvT2IHqSW3kuUbQpZs5pz56/epNrDT5CEO0V7s
xRoDDzDCqE4VK3zhDUYz4nEsEzhs6S5lAO/WLuzqIxgcLAAQOjgUem7tXJhXO9/hZMlzZWug2LS1
2qGaDsJ32q442toI8cEd8aTWRXJ3+1reGsWhcQmywHQFrcTl1zF9TGytMsMLLNMc+AP272OslL/9
i0FsVc4CoJa2ViftO86U6FISGD0x7ga1Quh9Lpy9nSZ30qIryYo5YJUsxzJcG5TKci4dDPs+yyUR
0u6MJ33oqbdyubwjxJY4XCIP1a3FxWqM8LdOaPERN8ukIuGHrhrGcX6XmZCunGZUvhRm7/y4vQjq
1lK7rqlpnERDaPaqaar1Y6ThjVygPmD+LaKg+t6VFXouc/Go4zOBU+tUHGdTwuDtwcb81DHys2oj
qW8FE57jxkjVVI2Hb7d/19XNwKq5LjAL0FGAfMQKVV673WRQai+OWalml6CIKGr1+NW5qAI9zFX/
V5Dm2UWd3F+3x934WobcEhKjSZnTWd0LJCCO5gCmPcKxlCh9h9jRp+Q6iGwPC6AumVESvQRgyJRQ
T1MYBk2z5c6guNsrc4WldpVk9FNLLHOzdNLPWUrjuJ1QQsJIyn0qmtx+Mt0ZIQ53VnbO8wudYbU9
DaA8mHECHZTR0PJHpO5EpN3SFegNzT+CutTOKfCegy0a2KF89nt1Gt0HSjrjD9R5tD90d/y7bi0V
mA8Vo0pTwg+J0+RYi1b2RzCnM4z3rLI+YYBH5gDYXKXfU44ado1w6cciEg7FK7EHQN3YMCZ4VxNY
gAAosv5w1FInUaod+A3VkDpPkfPsEzqfzdbMn2fbV75hz5y8H3Vym9tbRn6m1Qoi9ySDAQCQpr7G
5IRoU5WCYsoxY+Q/B8cXngD4+gxYRzxXk7t3NDZOrAX0CvCICW4QANjyi+U0WyH7ahjRAyB8BsvW
fZhyQ9+Z1cZBsFlPWLKmAyhmfS9EtD9i1aX7mvNhP4kc1yKDAvUHJynVHRqSql+vIO+JzscDMQiQ
erUHx9Y0uGHq7Fi3anhUdfxf3XKCFN0rtK9aDEnbQagU9AVnJdJKzAqzr2rkvyNK8R+1vtq5fK5X
2Fa5cggMXoKutQ5dmVZB0vUZDnuKGntGA5irBN6xc/Su9w3IHMAqxI9cA4CClt/R1YIp1TlDeEWM
0be8JpXra3e4g1WiPBU5RZPb+/T6izKeCZAKyCnAc211pRpIq4HpYjxDy6NLg2/8hSq8fwmLRrx5
8zAUGp28d5rNVl1NLaIcmlZjmR7trqvvTYlCmhNnRNPCiXeG2vhWEogGnF5CIYHErVYxoZtlp+yY
Po2KC0LmBm7SqrIzyua3ci0eSRxoicVXE3LUUCTjwIR8mot8JrN+zKkFHdvRoDVn4af0L77Vq/FW
z5A9Vuiq4mR67Otu/lRZDn5hqogv4ZjtQXW3toXOW8dDq5sqdPLlAtZYTw5QZ9iGJUJXhmGjxNWm
9aPSBcZOcrY1FA+dScrp2hRm5Sq/QvIF2lCOak8zK0Ya575vkcnQR6iThcDL+/YCqtdfDAw8GYWD
hIhFhivznVdjZWZO17gFT5CrmvpnZRWgYY3Y+Vhamh5fiqK28GsxUJ3TZlrcTT1dZLj/0QorjAbN
skLDoPIddE1kly5qywrBtnpPWfp688ofyaZSAa65pi4vxlc/Ers6wy07LllrTMrTqPrwZykvX26v
xfWywweH8aARUAFadVeZNwV7ANo9onAaGAwv9LP0vqosOHSJWe0MdZVFOrBdNOJd3mGZsq42UxF1
Vgr9AD/FaM6TE+0U++voSCKYimTXQaQ2/l+9M+1FsRtf26A/x7voGOBi3dW42IzMk0EwfeynwfKR
n8D+nLHau15FcsTUi2c+fvPAVp+ftN7oERm0Cy8Mm+Bc2gDDjzFakl9GNfkoaKx8VivE/N76EQA8
Wxa/ktoE1ebVLwzcdixFC+ig1nB7UkRQvO8EFYQwUPZg8deL4ZKYsafA+vMR1s4gVZYIkvkIQrni
un9oWuIceprW46lup+IjUiTTzmG73sauDNZ5xLggBdWk5TbGwr7MMPOGSVcZzRdn0Kdn3ASwlr29
hHKfLgMtAjtd5Qax2WTqmmtSmr5ZOAlkc51S68M8ZsDXOiqe4MqQCQWnRgexx1/7XqFCizQy7fHb
P2BjnlRjiJQN2xQkwPLPXx3XpJlVV8so1hFGu2e3QNMtCcfg0+1Rro+rSySJw5DMQZwXhtjrUbgj
a/AIbUzJW++f26n/Df5D9ruZ8tTcHmlrPi7kExXeDo/0lclAFSjRoPRAPYTrX/wy6/+0sTv9fHuU
ldiGzHPAh0NTAKVPlUdb+z7MRQkhJ+1gyit1d461ls5J0iKraU9+fIoSNzhbDVKihobT9JhOHSok
w8/WbByvBN2E9IwPVDCe2qMKm+RfbCq2lUzAHEMmD8tvCpDFJ+hqaN5GYfOhATF1zBM6GnMDh5lS
Pz4dmuXnlxKHlGMHIWJn/KtvwLqwayQRyNb5Eqt7gcsRQ3ATR5A47pMvoeIm7+0G4++db7AxjEF8
RBVC8jUIOJfTTJQhbXiQMXAFxTABvw7R6x18MHp5SlUfRzIH43cHkIwKPA1f7vmHoYa9l4DEOytR
155rJbW/hPRfTi8/7f+AV/qh/Cv/1NZ//dW+/1H+P2CXQol79ZUke3VJL81/FTk9Td66/xBMX/4/
/zBMIbP8l6yMUowgiOFZ4z78h2DqmvwBoa5FD4GoDaT9f/il/+XKm8mFGqdDNeBL/w+/VFH5+7g6
+UNuUFqvsA/eQDBd3sbwuwwqJDzxsjxjCLbuckeZtWP4ZuealyyD8X2y1AB8mja7Q/o4lGqZXRol
FOPTgJpOdleFAqtIp02DeW9nL6so//wOSEYkGzjyUIZd/Q7Ah/hC+51x6fXU1rwwQWXhSVg9bXY3
qsTfU46L46Hy2/TnTO3iaTAnikkircJPr77ex38eotfM0uWzyw+xTcn8kokPTR0apssFwabUbSow
LyC7ip+K0MTP1EyG70requcObPXOxK/Wn+GIGpm45agvbOHFY+RrjtK2yWhcwtbWcHFG4CTUKijo
A8CiJ0XQvjsmiTL/aeeqeUcz0Pnt9nyXV8o/87V11eZBhq1AKX0530YLU6syBuNiNKl7cdMufTaC
JvP+xSgGXRCH8iSdEPkrXr25NhB2Byg1qwrR71thwf4J0jbeYa0s39yXuRA7Cs2RJW1VmKtsoWDz
BsFQ6ZdiaJqHQTT4hQPkPI5ju2dReL1spCPQx1woa5T610Tpxo2nuSBxuQxtmjyadWMhDiiiz7eX
7XpCrBUFImhGZFv62qMyH9TS7Wulvwx23J6tQtgPrWL0Bx/93e+3h7qaEJ0LUnDXpo/Kf9b2LVUQ
JMDO0UVMJnSPRIFilxhLeydWuZoQ7TbLkhUp2FOQSld1an12J9MsbP/SSG8kjFcrUOZz4wBZpGOp
/nrrnCR5SdN5Em1TkrWWuw45CMftLYojcZcb4bGvgmJAvbttv7x9HJPbmHozYQAHejlOP9YFuDmU
5EqkcX5zRKodbJB83/53o6zWrrbNKjDKxr900qC6SMzp0lfxHk9v/YV4B2y5alL6gEqSvhqlAgqj
9Uk+oIpXTu+DPunxZjPyr7he73V5N4ZyuApM9rZBIWtd7I3zIEviGsYMkZKGWrcCzLIWnfidvnu+
d2Bf8or/5B10rYlbqdAJpqUSl6+LP1hAES2Jdrzksx7pF8gGoD1C2/QxgAUx8NWwahGf5L+MhzgL
fe3RaEqzf+qGlJqmHnaqjvTgDNkn8kU3HiTQ7ZuBFwrMkrjMu69RUxTVp4Y8GZnsNgGpk6lJNSFN
OZTzWbfT8rciUyLnVFMuaO9bqFjfVUyTBs9oCWuPXd3VyFZls5o/RmXp+veZaLCDDk2380p7ULP7
wVLabgDgIerqbgLy+FUTff3OwoUbsb9Wx8329p67/kRgvGhn8ha6sqO82tld52txANfkkvkwwKtR
109GFTkI6qZ7Sr/yr1p+H8lDtbm9ef9NBlweoklxwjzQjOGSgEl77Fum7oMlueR5rXwUpVM8Kobu
Pr95fkRgvBY6WgSc4NUNQZ5ajQWG1hcrUcQ5CiA/wSD01TsbeNaed+jGYnLF0pqnSsSIYhVaNEED
hd2wR3TAx+44+gOlVNaB9DfeE3TYGIqaGRUUedPKB3e5mE1CUTyo8JibFFdaemTJd2sYszvyB/2P
20soL4TVd5OoE6YEuZeUfJV6CT/o9b4cx4tixugUTan7UA72fBeBynpXCGX85nYOTSRtipX720Nv
zBJss0W1CP42sfIqaIxpttm0bMZLncUiAb4G1BLt1WqaUevIhv781uE4CvJBZr4yEV4NVzkuZKSu
F5ccjiTqQdZv9YxreJbkb9NDk3eVDrKIZN6k0k/Nb3UJW04U0bl054vWmb+aFjOaVpmSN59tBmEi
XMGWzAJW25Eg3GrdqRCXIgJ3WNUWJlFdCK5ZdPYbg8yX+bwaanW2i8Yqg2jKxKXsVQOlv7D0RirL
b94OTIjowgIAQ+FyXZjmXc4cpBLmyzxlwNXMtsONoCwRiLKKnbVbR0tMiAKZQXtJB3jGHlydr1KJ
Z7WKxEWlLInKB6JjpVGZp9sbbp2LyFFUy6WfTyxrqi+inK+iZnigrWi4Ly8aCALIHtaga5CuRPRn
rU7NGRS6sgcguj5SDOkCJeAsU4p1Vhcir4kl6PuKi9NoXygstY92Gv6hgb58+8ci7SQKtOUeJzVY
rqCZTU0APBTIRB5Nn/sp6B76uUVJWRq23F7GjTkRYAgJQyDhpiK3HMrQBwgEszZdjABy9l0Q2qXm
jWZLobHQdX+8uz3cxt6g3Ee7Aj0mBB7Wgh7YACpFViDV1GGSAyaq+t4OhbWTN25sjcUgq7soRlgi
0p2ZGwL6IiZeRaXiFItjQjfNn/U6yXe24gph8nIlMSCCgiRWqBGsFzEHhF/VtjZfar0BMeDn6TCc
fbMHKFABue8QgM9NB1hup3H2SgATx8iAkna0YU9+8lWRPBowQYczHVvcayejLt+YwTjUrFHgIWmX
WZm7hvNNOmgBCMGEk/EQelFT/m7p0EPf+nH522VlwBY2Bdd1eIwoSolncTJeQD1VCK7b/mf+pz1l
luuvy9VCOESPTQIh1gITqpISS4bKcJlseGXjDK1iKn/5GabXodh5v1e+EfLLMhhxh5QvkpDL1V2m
TkaV4Dw/XOrcCfpzEWmdghBLXMxPo9Yh1I3ARTF4Jc3z4q6YSmQKx6yv3teiVjToBUmJnKJdu/i1
dMjO9o8IH1V4d+e+Cx8D7WAQ/7VpZOdOmJwDN3PK8T5mt0x3ej6PaKVaItK8WjfLT4kw2g+4PbRq
dlRwZPicVNCUxCEc0hwBzJZ+1GkWSdT/0mqrVBzE2av6JwlGiYUNNymki2CKn80uAAFz+8tf3yKo
Y4FHpSkAZgP9luUtEiDkDoTdIKSCkXHWAz8+dhHMLiSh9oa6vkGI+0j6eVpUKvvr4kJZ4QNVRdVw
cWGFeBPaNKfKhKt0e0Ir5JL88BZiKQZER0C2iLOsXmXg+nFQdjqCx3b8ZzbM4y9MHbKLBb8LJbW5
fIeeRoHaR4GHhDZqH3KR7/6I61VFAozSIyuq8ivWsjCDrXdJUFb9BfQEGsqx231DdEE/tJYfvQm6
/DJdjfeacgqtRaa7ClQTy62yrMn7Cz5R3UEUBN1z4O510TYmxLvJsw/wESzoGvRo6LWSxxUTInPK
D7E5a8/zTO6kxZW2g1/eHgoFPK4iOg+m/PNX4YFQEujcUPYhX/bpc5BG/UFmst+FgkrC7b2yOZSE
1svmp/xey6EcG+J7GZUojjRR4xXWlP1eaqYJelCF4HN7rOtEkHI0cmPgBgmCARMtxxKoEvmuiSFQ
hYZnpEaXLnE+ua3/wQzhSdmp4e8MuDW5F6y5hAqRyKzWcbZtZBIsOWAhghNXb3rOBXZaOcncm9eR
+hrVQgrMPCEgBpZzq6B/TkAZ+ksb+rDQU5w/MjPEdLcc58vtZXT5q5Z5Geh2ISHZlFYkjH45lFvb
Hap0sA5Q+Ec4djDrSuqMo7RxgC9bKQfet0KH4TxFT5M6Y/EIPGee3liSlapiCGxxyGkfklKsfsWM
toSiOZL7UOHXCC8SFKYzte19aA/9zuLKjbGeMeV0y4UzCQVyXeFBUiNoEfyD3tkym0xP1YNQsCO7
va7XuwXsKPA2KlaSnbAWxMbkOm0U9AtQM68/u11a34U5jzSx054619Z86Llyk1CMMzl3yy84mW1Y
1mOrXUb6rh9TqzEBmTnRzj7ZGIUWNd0nUzNoBxmrd03NdUcxo1q5AHPLgQ+ZmicrxW/OAEHFk1FI
uU6y9Rc94Fd3VWSjpaYMaMvT6KHjr/H+a4dAKYbCe+vngQBD9M2W02TfbXXCUO9zk9CEd9rkRfRg
wXs6d/zr0Zp9a+feuL6oGIochsYZ0EqiteX3MZB88CdlDjy9yjWMcKaO6EBpELeBdNqqX7tB7SJv
QmZib5LX30w2/+SrDWaOdsfqKVMgZ4E+QMQ/JmaL0R6vUP7Jy6l4694gCpVAXAgWgMupRCxnmKAL
qCZzpl2KRhnP0yygRPtO/9aYmgdZMibA/kns+prF0Wu9H9kN1Y58tADjGajQDeT3Oyn71X1IU5b8
AL4IuEm0TleniZDSDeNcjJemSVqsW9VWBcIsWpHDwKVrf09x01X+ajUjRwgn1XARga8zQ3G+vUGv
dg2/Q3+JDnTYCjSFl2val23tg57jdxjZO9q86GegT5G66schTxFdciFp3h7xardw5LiyBMwFB5bO
WlK2p7rQThbFCn3EcbSfUF1qRz14k/cI4RVoVBVUAqVAeSTWUGMr79XcErnldVklTrmNCFE5DPnO
jry6fRmFTcKpYyJga1bvSVSwfpk7m17ZwVuoIweOKuTPPC32sIdbIwEglgUlqknE48vvNGBtm+UT
vWg7035ZxCTfCrspjvEcODs786qCypy438Ht8y+y19UNXClhrblNqnthYYgDilURujw2/TecxT9l
imk96mKq3iEK/ubKyMvIzI2WN5f/OkYoobv3Y1HontZYKYlN4Nz1E1ofXdz6p9ubUE5i8TjLoWxg
bBTOmOJasXl0tFnvBEOFg5q8B0+PbQY9JbAyVfpgIeL28/Z4V5uepI/6KcwM0DiMt/p87TzkBtrU
WNXqyGtZfZOd9REBvNujrASzX3Y9FzDVDHqndPHt1a3SBGPvazr1JHgCCDZZZWJLl7RKGpLk2aQf
piEPib7S0k0vAgr204x/+TekFIrs3kYHxjlww87REbUP52cxIIePXS4mYYdRS8zug5k2/R7mYGNn
yxCG65B8n7tdW+5sYEq9QRsWz7wMl4HST8Nz6Ivg0WwM561XD19BMnA4rbKpvE6aJ8BINta9mucr
XQq6YGrvLBDs97e/wtaEKFVSL+dSAAK2SmRtLWk01akMij5I/neIKBxyUwqh9FG8U9zbHEpeb2To
4D/Xt1xDRpxFaml4bo/rEYaSJZZHuuIN7vDWdJWl45jImptUH3+h/LyKmMK+rkdfywwvLaz5oUK8
DC0nNduJy7bmAwCJKgABIHHzauniJEPQUlN0z5hQrECOQnpfhP4JDR9l55pbEUT+OSsE51KdxOTF
X3eKpqZrBreJDS8uLOzYBss9t/OkIkKjNmdNHXN84/XinQVF8nNc1Phxh7gn2grXnqKbiHsV+One
3jkbtxKXEg8xa0yIs6b1OYqLxiFhFtYTTfTBMEfre6pU4x3PDGp80DR3Hsnt8SCLcSa4btcYW1jw
apUEWAGpCQZ59Zw/dbZy6iKginEU/bo9ua0rED6gRKACf6Atsjznbud2CtwbE7XSrqDJHurPyDX6
O1Pa2kESx0stXxLg1icCyaR8hqbK4TPr7KmfzeZUUiG+U/pA3RlqY0LAr4kykAsHbbl+/AM378up
Zyg7bS0vU1L2Tq5b3u1luwrQQFdqsr3DxQXRfd2ZMMo4NZWR2yRHI+RU2MgVGWGUfZ71rLgvQqN8
jK1ir7e4EQPInous9hIAkyUtvxVeW44o6sRClmmOSxQ5u/LPjp/SHMQw1vV9nDoJUj2T5v8Qdjx/
vz3ljW9ISobnA0Ur0IZr8lthYr41ZgaxGxK3Z78My0+ZhZQCOobV+fZQV2E4qwvcEayMyRUAGmg5
0bHAHRCbL8vjazrmuanmzEI4j9b/YwFUB623xMdut45R/HWMocGZvkSS5nL7V2wut8NuJeMgv3kR
IX59uRY52rqTaqF7WSK0F6d+l8JzmMP3qKAPqHjYVfdMkF6e7DHXdwbfWm0+p2Q60TWnwrVcAkCM
VazYpe31rdZ4TV0Od0KxrIuiz/HOam+dmNdDyT9/NU/kPFtqdY3tdTlUGTGPGpqexp4R49YoSGFA
PaaTzH/JCb8aBemZXs9pAnk2+O47Q03dey3GZvr2N9schRiCfzD8IFdcjYL0WuOkfDMXKcv7Ro9/
l2WrncO/N8hqKoM+2/VUYvJhhrpxEeb4ScxOsPNVtm4YENy8AhJ6a62h9DqWnI0hsT3J0L7j/vYP
U1K9oyoWHoIh+mF0Sbez5bamBa0O5Q5aY6AXVqcOx5KornOSM3DA0Tdq+8m7gW5ZvhPuydVZBfn0
jkFJgHamErcusedKiJhklDJMZI8PFln0oZp95RKKQtuZ0fVQvJ6go2WZB3GB9Z4LctzdJsGeyyOC
CYnoPWXUrQ7znP26ve82RyJeoRlDOEZRabnvxrAdxyxRTC/ShupsITB6mlAnObVVvtc8kJ9huX5M
CusJsOJckySEy6FSXUWgjJccP2Gr+TJy1o7hrPqnrlO1i2+10ZsDZ8ZjJC5C9Oyv0N9pUTszTymX
cSLaZ9khPAFkH556EME7e/56B750shDnR6SBetkq6bBJKzOUQ9kaKK3eiapUEKoq9jzzNkeBh6GT
iTGz9cmy51LUzcyE4iCZkH3M+vfoc6c7jZfrN4wah4aSlEybiRBW5bc4FnojK7aeOuv4hIS2OLZD
0Ht5HA2XdOj14zA2qLrWg4YiBcWm2xtya5fQivkHpUEFTi7Cq+vWbhUqtfbAHZUOKvJahotIa1e9
9yO/Qgou8XcC9+vH0uWQIZhgCd4SZ+2tV9RZUZAMmZ6JPKG4jBC4U1D5QfKr7qlbnYBWOL+BCPSf
GroOe3fK9WUpRwcwB6TBJFaXv+7VbFUcuRwM4jh+rjn194lr1cM9NrtG5vl1aKLq1rnWL3tqSMVu
r/PGZpItfmhqJEgAC1bvdJI2MC7JPDxNy52Ta5X+SYzJXq9/43pROe9ImJCFcfpXZ96IE4gXaWh6
DVNl44AZ0XLkRCFY7VEKt4bSaQnBNeFooBexXMo+LGqRon6Ag9WA+KhdpPm9O7szKg9l6t1evM2x
ZIhHBVOiJVZjRUlGIlhnFkxViPepkqTvooEnr4zGPfLI5lCAD4H4gCZmhy6nlStQBs2qtLyqFuMJ
ZhSJbEV4ZVPf2NkSW0dB6oxRTyUMQQlmOVRtx26j6TWRTmtP77Vg0E6aH+gY5zrGF8PIy7sqQxc1
KnfvnK3NSLWYaIB6JDnQaj0n4ftaPxE3zwYG33VRZV5siWpnflujEA0DpaRcLHmLy/mlqIRGE50O
T+3n4VwNjXMaBgjet/fG5ig47iB+QXuB4sZyFLKKLqxS0/TSOo4+1IaRvVew6/r09lFMDi+1E1pb
QGmWowxOaBhc1YYXKAEUDYEfuJWIeudy3Nh8SCHK7UDrmKBudUkgu6K7hTBjT0vs8EgGg1I+KF+2
wPzmZeNJI/ywiEPwKiQCXk6INmpEd7mJPbdA4NYdwvii5+Neofbq4zCKgSkbvXBkEq6ojIT4Gg+a
HXpcStXdYE/xyZ2dZKe6dbVsjCIDUdlKBU+2plkFjSZy9BBDj8ALaj7mMu3PoQqkz5Vo3twYloPB
lCPp5NG+qrr0iA9DswIUVvlR8TPrZJW9D8e9zs51gQtkBKtGPxBGKcn0KsoufKt3kzaJvFFWhb9U
2GWp5WGK0Mz5quhugA6v0sbV32UZ2OZBnYoxP7omdjdnBL/H8c6cfaFc4hFpwQ+T6ZbV77dPxEov
jQocVT7pbCYjMNT719U+MWRtqjRsViRM8zNGOUP+lz7ZtX5y7bFX62NYmb34MnOk6ktZKlP8aUIV
W3/GVwHP2V618jbciWaukYVIO0gZHHY0KAziiOW2ruLYzVwnjjxgutF46rAC6Q9G4fvTMwVDx3qO
nKb/WfvoKH9Llbivfi9xN0G3Uovs6B3w0Tg4K6HqWw84sro2WndFuQdyv4r4+I38Ml2CGCjTrBMb
pXK6sMBwzwtqjMrOEcJs/dExewRmc6Ab+Uc1z0zzQKEi6qERsFonOxyEe9r5gDKyXCQIJNeUa7lm
gDmAQV/daagA5FWd9YmHdiuyznnErj44uu+n3/2gG9E8GLVi0A+KFsXIf2u5bqY/ikJUf1Y5qFD1
fPv3XEWi/ByquVwHSCJwya4C4SQSip446J1q5pTRh3ZRup5nX/2gRsH0vm39PZWm68uJ5q18eYko
aH2vC1WAPjoHNnnmuYoZfMhaNf3JTn9zPUO2iGGoAeTilNAdW+5I0JD0nzHVoHCKUbXmogpVxqK9
3F68lWCgPI1IphJbSuItRb+1A12BeKzd5gJtojihqphaEY5HFZJFEybuEW5vd+ZkD87RTH3VfKQU
Vqb3BgflZ5eXc/5hxC5nviuc3sX4BG9oKElaiIAu/Pu+OseKavDph1hkxqHXW7veixWuzwTdXtZI
dpdlA3H1HE1251tmWWdeZAWFe3TVYMIDIfNNgRR+Ca+FIqrdn/F2DKoziFbNQhRqNPZEfa5fEvJW
kEVSUYJrZC1/4FJ6NibiWq8zp/puqJuflRvEDxC19jKRjd0OmOmlV0utm77Bclu0op9j+ASJl/ZW
9gW2Z4hUeJYgPjNZp7nL91TdNja7o9ETJuuB9X8FkccIBwX9OUg8TAbCj+3k439pxeq8J6O5MS9q
Q7JrD/UTDtRqXvSf42CIzQxH4So6TwKBAXQMkundGLfzH32a7FUlrz8Zn8qUSi90gkif5cRfpXRK
q+eab8yFh1Jt+jTqk4KvJy2D3EW3+PYh2xoK1C7gSM6xTc9gOdSguWzSOS48DO1DRI4dLDLmwoTo
h0nQW0NBkAmgK6g+6A6kkDVrpwrqPnCyqPBmJ8eQyuqic2vCbGxJJHcegs1pvRpKns1XK5gpyjyZ
dcIKzrl9zLVhPNiDhnz5iJ3S7RW83h3MCo4GJ5yAHbPI5VDjSLpQWHXhJabUzjDTh0Tt8epoFfWQ
JPa0M9z1ppfDIZUA3YUYai2naDQZNZyqLLy4jefHuIFNQIba7ISf19hn+a1eDbNK5LqZmGLE3Qoe
Uh2emiH2fzjj1J9mbCtwHsYFWSdiQ9TbiqcHfGnaP4YsdXbmuvUVpbQVRTGKwdqaRTQlKoLc5siG
maPuQzqBgp8U0d/Vhlqeb3/FraEA8KFGQdMB8Km+/IpYVgHU9BOZNMYfIbzWnloDs+5HZ0+namu/
AFp8UVgjUlrzOCtUEweKZqk3VxaK6Y6PgtHcPCgCSL/wy19vnxdoazII2tdS0205L7eliYTGbOYp
vamdRDSpd8izZ3dtr4U7S7i1M18PtdoySRvYvlWE8r3ruPonYKgZZgR9au3cI1srCIzVBG/Lc2Ot
Sye2WqNP5ASZB9c3+Eyhof67RZ7joinN+KjG/Z4asAwal0Elam7IJkhYMu3V9RrOuGJC+WAN0S4t
Tgow+Xs79+uPjSuCvwjx5g961+NCE7XmTiF1c0npSADcYPsBs1p+vVGP4rFT2JUoxdrv9DFCcASB
vqj9F59OqqxAUZUqbWsdhTlXzNBEWcSbQizSDNsHh9rG0+X2XpQbYL2OxOaUSkn9JI1pOZu6LCjA
ZjajEDSf9Ma0Pk+c/GdVrVVKD436mJUO1pC3R91aQ6BHRKnEQPStVydbNycT1rKVeqoChBIZIkyR
SKE/3x5l6/6gIUGjn5ydYHU1tzQx0AVAwZsad9/8MId0TH+EAUClj1Tbo+R0e7StEwB0l0rXixe3
uXreOAGiivDm8wZLS7+gSpHeJa5ZX3y/aL5pWax5t8fbOAHQwGn3yyI3rf9VlKBmXabUAT4h4LlF
9gkPrqL8psRuTE6T1mj2Zmj8GvdNj139j7aMy71HduMjgr2htA4lh9x8HcQSEFEqm7rUK5zJehBx
Uz4ZuDnuTHNrFFBf5I4kNuyWVd0NhQ88EOM580AW/DBgyaK2o7wZTw6EQBKlJD4eqPcaU6gnKOuY
hcaNXCb4BOi+oz2QZvnFzpne2JGMwyhUKylorHEnhU6JBWutzEtEkx5HbdIek0hzD01UJfe3t8fm
uhkIsJBnAJJYB3YkuYodNkPmBbYOrCwuCvj7KKYUwd2/GAixdC5hWG1Qfpc3yIjvjGPEnLKmqPyz
EuTBe2iA/W9vHwWaJJE34QB6S6tblwA2nQCccusCpzm2YVxifmDv9TK3Fk3yCuBicCkSOS7nQtmg
yXXBqxL1WfhkBmDlgeYNw54Px8ZdIcuvqrTIppG5bmpUUFnUWBG5R+W9OWVIvfWnyDBKnOPHkkxm
MuiX7QRuW3NDMYLuM41nJrdaQaOpnCEpiR4bRArhOEbDOYkS4/L278RfLwM2Wt1oAC1XcMSu1rJJ
Yz3RU+tRNFKJIccI+fYoG0VBiIY0nA069zySLxqsr3KJWUdrq8M51YMx9A7jG9zQDBdA3PBJC9rP
Sts8dr3xUOjm3TxhlFXrWP7e/gmby8m7yc6n3owE93KicTM2eoatp6frWXvuZ/IMfInLncO1dWEQ
/lKjhXJOG1r++at5Zti4CTdNcy9lwpeyK5unsqKjX1jxHkp0a0IcLboPxPak1atzbGpjTAGhzhHn
K61DV1tYP2Gcs/PlNicEihARBxP7l3VRstbQdZ/6ip2PS5h5DKXT2lMRTJ3/qGCH/NfbP5LhEGdz
5TKcszrPCNkn0mSXxIz47FD2Uf2uzPEeuz3K5pz+M8o6UgO5UjaqQfpXGUV/mVVtPKfmGB2tbtx7
czfCNdUgpuEDIflmrHnP8NUp/hlp4WmY8D0hL4e9MtJU/qEpfQdLBEf/xLHYa1ZujQoqnUa6C2UI
EbHlLsQZIJmjRMm9EkvA5NyObdx8Lvp0/mrNmfvHRLGtPoydUKt/ceuTlUmWFxUlgozlwAyTKHw0
vl+cdljuNXN/6Ey73WNFbe19cDK6LJ5C+lt/QTdM5na0oTzVVTSd0iRozpBpup29v3lrcV3oJC28
YzSal9MBYZwott4XmItm6sfOSPKzn+l40LiN9VnJguk4RoO4T0tl+G5ga3wo5n7yWqfdc7/Z/KCv
fsjqltZDUYGhppiVTf3vyM9lB8VVnhOl/tYmQ3kYo/Hr7SOytcAUzlA5RXeef1Yz5zLA4VLhIBpl
FZ6GBtK72VR7yOjNUaiBEyeShxL7LNfXj8LKKlX2KfX1ET5U8l2kbvQvTjtYnf8ZZLUnLcCVFjJg
hYc5in8eDAwcVdKou9pWq7enmjBCXcR7IM2xK1efCdx+FFkqF4tuKe4Xyj/JQdf8eOeS3GgBotjy
ahi5W149MoFR+aWKxqHXd8MPdbaOuaN9ckX0hy2ac6UE79qm+xCO7cHX2qdUH0658ndh7eXVW7co
FgzyMZedtfVTZ+FuaSkqxunNhLVC7PbFPYrt5UMHHHRnXeW6rZJeJKqJ5qT6LfTR1VMnusJUaBBl
Xqq3fwu9V7DE7e/VfPwaoyW3c+o3B6MuQgscTgTF8eXqqtbo5GEd5h6W7E18cMdCqe4HxZ4xPokj
rb+LE+KyfxE3EF8Co8foBTb1Ktiz695p63KSdZ95RjQaE5Qmm4JzMIhh5zxsHTr5mkPVQ8ofpbDl
/MI21Uqjp6WSjWUDa2guuhqv+nwIL7fvkK0NQvtJRls0E+mLLweaLEhfqRnn3kjM8FtjDLp0WSuO
mInu6X1vzgk4I0hNibdeX9R+hZsgvIfca1s7OOh5oFzMOTV3amZbE+Jt40GHJ02lf5XB16Hb9qPW
5B7aeLmHvW94jPquPjeZsqcfvj0UeAKwTXAQr9B/xdSmxVzmwO8qDO2DCrz6MegrOrHaaNAJu/2p
NtaPRZOlFykGw0IuP5VIqjDEpzH3jMTnzp8wLHcGY95JcTcmRUaIYhyIeNgP6+vxvzk7syW3jSZK
PxEisC+3INkgu1stqbVY8g1Ctn5j33c8/XzVnolpgAgi6LDuHFKyCllVuZw8RxkQh7eB49BrMpGg
NbqhKC9NV2jqQUYaee8gix+9ujVoJgD+oExMkWA9mjL2oZFFcx97cxKk0geK8XbghkGCHDSywlr6
UpSOmZ6rxDLrs+aHdrNz0rbWK+ZwgUSDdqHbsNzVwGB8NEZDwpOzqfvU1tN4iSTLPqtEXt/v/oAk
Am+VCsFKu2YHzZVRUiWGSrzKULIQMWej+IO7I9xDlW8sCYwLqgSUsGDEW4M7BgToNCtRUq+dGIyx
qLx7dm1qhxhq1/sTNkwJKhAxXUlLdLl7SEuZaZTqqTeqBivqYRYsnPFuLD5oPvyRAE/gvK/mFDPV
RJesxkqcltmhTzTjALy0Pd7/eSCLYtCOCuA1yZrejbXovWIF2OXfzHxlByPxrX9uW9n6OEwR84DA
oykUw5Y7FndmhzwKVVo/c+IvdMZtzU3Vuruk0hTsRPpi91eHi6CN2BA7NI7XfeqJeK4bhij1eqMp
n8O8Jsct+JIQqvT+qVVIDRl132VY3ViiKWamiMWR72XodrnE4Q3mEyU0ftJ4ODRxGR9ybQA6oY3D
zjfbat/B8CC+GE1JGhciUHgXZlVanjd97KckGcpfkhICOynNX31e/7CHzHJnengvKBTvPDIbV7GA
QDNMxwgKgyirj+h0VYSi80h5Lu+th9mU1JOp1db9EZVg0hTMT3C845jLtTkwzcp0WFMvsubEleci
dwdnvkQDBTQt8//DWQZ4BQoT9jS8Zl0UtjqrB8OrJp4c2sUnC+ml6JBRahtPt0/A1ubhk2/AGuiX
1lXHAWSUrTPCSYsz6FxAhsUFYEi7c6/vWVlVKSR4ewKQ2qknl4V2tn0/edLMZLh3EJEmmaiVvYEK
QaevPlEWNmXWGDlXLaIYh6SZEJc2umbHy7cO1Hsrq5e/N5G54z7nzuh8SIYRRj/E45Cd1GDW777Q
uSqogdAiputO5X7pcz168uhvmRqjuSOV+6CyvuewRfx9rwuQGhHdivE/5mnW1Bdl34bBNDSqF2S4
QDxrzSmKoz2m543LgT4fwzOCSwGMyVoSNK+7IRmkSPECWXdzafpkpvnD1NatG8mll6jxB9i5z42Z
ecA0d6I1cfEs714TgJpgtAQPR9Kw9r8gLIBOM0+dSrbVPSStlnzXYH3WYXPQ80c/S4I9Tqlrl4dQ
HQkBQME0OCnvLL+dqnekXwEm7c5pz1mWjKdsDtudAPGNU2a5MmpWvMgsDMjulc/bThx0jhpVnlPF
oEMdEZUd0gCteC8Msjw8AmRC/HoE0hF7LQOs9VFLOr92jUFLY3coA2ly5XBM28ciVTTpHPZFIrt6
qyb1WR8m4iEGBBrHjaykr5/iSK5+RcVU/NMrCF4dA2nk72e6gqAn8W89HcI6D0M3o3SRHDJfTZsH
J4/r5IQWdvJ3ie6MtKdweP2wonfGEBhteaAGBCXLne4I3TrKd5R66NbFh7BAj+wiVUbLQErbBsEx
ARg6oDA8RB9brUSQahjm+aufQBZ6JCwIQIUqQxofYy1P2mNTdZ3mUoIMlCe/L6zooGZaq+945PUt
In40HWKiAWZOr8aZpUKLAt+hojrJ1lMTDpGb9334ICvouN97vjGFexABiBmCdenPaAEw561WeJZW
lciOzt0B1dz7ZLsFbFJYoVdBFxo2xnXjLy2gohuR7fbMtC09ehvtS+iX8t03IlY0IUVGUqRf6WI4
fU8yF9mFl0In8Tw5hgmfa+LfS48m1oJsE7UaIGN8o6VHaXEpO/XMWvKEimVR5KgUzPkMKVy/R+G3
6bxMi3HBk+7QfliaSu0qrzpUnLwIXcAP/SgrX5o67k6BMUxerfjaIYqafCcUFf/o6tIQ8A7RveJd
AT69NIqg2KSCiCi9fhjVLyaP87lpigC+0MBxA1lqHrqCHqRjScb5ti9uFIgF3I8rGG4dxBnWhfbK
sRoJ4V/K+36aluekKZIAjTG4YR+Gtmp+6AiR/cxCTsx56NF0g7rWj83TOMuVdWhoQZg7AdD108AP
YhYKiAGBHfXx5V60uhWONOIKkFcjg7GZ44NzV/L2G4Wy9AFZyvHP21uwZ3AVrsoKIgZxjnMhSP65
63PjY+AP/atsJNNL4O/NjWxaE9BHGBNI6de8eKXqG3XdsbwwydtXYPTdZx06qK+93J38dOh2vu/1
q8duvrGWik721XyZMuthnodca3Zf+H80QKUOA7ywOxHL1uVJUCRYuDmldP+X30yOJw0lYK4ZhS7h
KRoT6Usyas2HaZSCH/d/LWboZcJKuDxJSJem/KjUwVTamIIQ4LdT2/kZ6SXHZcNtzx6DbAcCubU0
ennwkFDU5DUTG/wuhXIgmJ2qoCq8MjPTD6VvqQdYtLQTAqXGTuyw5RoCW0PxlKCMCeKlKSnye8mw
qb2HdDU6MJazM0ITZjmji76NFTzKheTEO6/1loNQjyZcEYht6BaWRkNfUpM2o72XaX3TuDUUxeXT
IMtT/vX+D0eQwZWKyjLHenXMpGwapi7JSs+WUHxLzCD4aoRyepTggDlJSjrvLGxrN2Hh5jlnUJwm
2+rDxfNc+b3KQauppR4yukQV8qhmccyAIj7CFozI+70r5DXHLxkfgkHAXGNyw2keJ9g6cM28bVy/
ciaXKcS/Yb3/1jEftBNFXK+Pj0VjFueEHw9GtOWHq8cqbLWhgaluVnNUGmsoontnsn4bUmJ/G2PJ
/HR7edcnAYOiYQlKBfKT9ckr/aJkJ+Pa0xpJP+mN3Lw25VAfQ2a6v902tbU2ZleE5A1tZ+YFl2sz
tUbnSjZKrwQd9cVPxxbhYV/WkcfgRbxY6OHsCfpcnwNGLMG2iYE0MAlrdsWqni05qvh4EG9FJwOp
4+M8ztqOi2ztIXUtanXg3ikKiv//7jYhkmdkEAk3L2BqvvekYZx+ZZVkz0df0+KdD7a1JJSOiZ0E
7pE2+tJYbmRp39P99MLctw5+WCCKCuvnTh1mz8rqnFkmFFyxVFSeBjHHMdcj7RiPSbqzcddhGYAy
hir5RCjuUg5frmXU56iuxhFv16r4kkyq8kenRPppMOri8yQp9QDoxx937pDNtTFxRC9UAQKxBpqF
A/PhUppXXoBmUeUqvQGDvxEw5na87fBbfiFGm/6fodXVX2iBluhtVnlZ66ePRWNIpw4Sx+9Ou8s1
dx1rspNkBERYiLNA+LbcSatL0PXszdIzJiXMTvDSK4dRafRjrkj0ZnS7sx865Fc9q8/mnWhk8ysK
2lnR5xIY4KVtswdNrAVxBRuJcck0+X8BCiHQNbVeVccPUTD8ur2tm9/vnb3VCeg6y5mjCnumX3ZH
3Y4mN1H9vdHMTSvUFVDKZfKcmspyVX0OTVJu8fH6vs4hmqg6EHya8nB7LVsuAoqBDwZWis6u+BXv
rg4rmlUtLfXSy/MuONMt5KpivPJLTfXty21TWwt6b2p1SyFPUEyZiYt0WRAbBw3kRnfIKt3/+h/s
oM35xvXNZxLu8m5JilFb4Ji6yktJzH8CsEzMgzT44Z5QwNZzQugBuSKgW1qDq6dS6sY+znSuKLmo
pr/R/kip3aU2dRazsjypnrS962rrYxFR0GViXBein9V1FSjmkPYqLgGQPUS/oTbOehGMT2qjGq+3
N3FjcYKfkpgY+TFukNXirMjXmBcZa6/Qy5ZxablvnssOhpwjfeb276rw2/t7rUJKCio79GIEg8zq
CunkKKVHBG4vy0bzVz6hXuHaupTvKYFtlCgJp0DsiZiRVGidjFtyx02kj7knJZ3zqpRmdKrtqHrS
5cp/Bmtgf0+aKn7QR9P2gN05341Jiu4VYyQuphRAbkyFg7rAOrkJNG0C3wrs0kyBdIadVDxMfRBG
ruRb493ZxsLWmpgn983YKiKFnR006TA5iUkc2RaHuWao8bbfbLioSKHonAjUMWDz5eHTcvjOkrAp
PKTI2nNttM1FDSL/mx+W8c6qNu4TJj1EG5v7kZB8dUFqxdylczwxXRgxp6ZafvE6ogF5d7dBcJv+
fyurxyVisNWKsk6MS8bmebSK8Ucu9fbOcdtcC75IKwjUPsNxy20bZyvR9IS1GFY/uJXta6fOKoed
4H7L8w0IRKiRi3QC51+a0TM+TanidCgnfp0Mqf6s0tyl9xC6nTk8VvXwMCjMMiumdJi1ut15qDdW
iXmwSoT5INPXj03dZPXUwhLrSWkfNYKoxTnqaVdWO+vcuLyI6Bi2EDmFAnRoucyhRSfHbkC2gf8K
Pceeq1PayLYLcly7+HV6/4QTuiakMFCHsaeE+yt7PUVmeIxycNtK8muMHflVnmbrePtobe3eeyur
jyf7jJHX6Kh7Ye+Xp24o+0Ob1f/cb4QJKkUwB4OFWmNDunSUjCKwck+tfPU5l3vzhDPscXhtLUWM
gjHyBlEY5pYbViEPGKc5V70CEuWpT9vw2ehGcyfgEA/Gsv4JnItGl0i+KCavGUv9eTYjCopg6xmU
+CtBHf6HoqbOn30bVPUroghSDaN4Yj8R2Q6Od3sjt3wQzn4gXnQsyDpXPuHrvWUMcUYJ29Ge8tkP
DmU+vqhq96NoiBRuG9vaT2RomH/GEmNoq0vKMvIYaB6o1ChLyqcsMPXHvFHiPS77jcud6jWhFXEB
ldR1s4vJqb4Me+a5lTyc/hxqST9UcpocQzly7s+RKBsJvhSqZBQ9VsGA4/Rd0sg4ezEH2Z+M/yiX
jFnT0+1921qQIA8C7seqyFyWfihlRprFqYYftqr07A81egBZr70gIxfs3Elbn4iSEXOpwMkElcnS
VFUqlBE1TOlVkR0zlGaPc7IbIYoSxtrl+TpMeRFKiULO0kroo9we+k7OkJk9HEcnOvSa5aJb/NG0
6v+RVSN5E9D3Qin0figDhT5cACo1RdSOVnvpMKGrhCVfrGyg36uVXv1Tgg1850xvbuM7K6ttDGYp
nNOaBaajESOcGenRkx5nwU71fnMfCQ+BaYrraa3ulFdQtBslI/5hXg7AC+SpFjTywUMUduMnXQrD
FxRAmsfU6YkbdbOzdzxz4+4S5Xyq6+yoRk16+SFbs1OmMGSAC84750MRKPGplyX581QP5oc8gjXe
tgrL4y87gXv3oQCTQmGbcVaD2HQV+ocRopONBDy1daz6RWVo7EemjMafBaPX999b3I4gmEGF09td
Q9lqyaiqVorAjDomCsCdWrzIsWp+u72gDZ9ZWFndJUhdhiipAIKdyzp5CuQqMM6mU9Z7vMabdrh8
ua8EWdybCPa7xNPpor5JKlaTDUbragx91G4yhdMer//GrUVqhqS2zCcC7LU6aWUpF/ZIo8fr2uKU
TqV+sof4j7Iq7kcN0eZ9IxeHIgGBhdXGKeqs4AwYisLceQqb6qOvONZOgL21GtRhoexgEkjAoZee
bhMGRN3MyKomc5TasvtozmZ4zLp4+n3bD0SAtLocmWlmfloUgUn+Vpdj0aPlVzQKlqr+4HdMGx20
QtZOSde23SFV7Bx1XBilLrfNbrkFtVmBYxTihesaMAphHXdJJNgfRtO1lTI56lAM3P++mKSU3Fdi
yI5W1nIb09lJMskCvW7EWXyoNHV4iKzdCGBrLZSjwNOqMP5QilhZ6cCmaFWbeTZ8DK5VdcWnQQuS
nQLbxu1LOYXaKHP1qDyt19KaaVmC6cCKk/bP0tTKxomE0/4RJF1xCMLK/gYDVXIwwkDKXLuKlZ3N
3PBJCttITAA0A2e7vn2lelbIyAG0zzOzBlnHDBy0HePTVCEAf7d3LEyt4sTCcGItDhkAZfbPOtq1
9UvjBf9PRsAoqTxn4r5dfrYu08u0pVsEi3JagWVvfvVyYJ7/w0osylIglZC0WAcApdKo2YD8qJfL
IUClgddCIco/3bay9WkQBhJ0tEI2ft3E0TINdo6Y/WrSAFlmJ2qlQ2+k7TMqasO327Y2vF3oHdB5
FoIRV2lKpFV6Myiky21b0Vd0xHiZHJRf/oMVmuhQdgPgBa2x/DiVNNUlYAycbUCwxVX0KvWSSZ7/
um1m41AB/CP7BgLI8M56LFZu9bGMo55YN26nT/MUml3l1snAwKoOxVDjZnLYTUena5AqTMKwe+o7
f4jGnaO1tafchHQ9EFcHWb66QUqkjMNi8DNvHoO/pjhSXmwlyna6R1trpWPKNcjEJmi51ZZmjQy+
UePhcjotdCEEtCFp678bRvs5VLVnLe4/9C3scoky76CUt9yTl4yDxvpA3ayezIEh6l7JMo5zaVhH
0jH5FLQFGPAq2WMO21zkG+Cbngu46NUiGfCfS8VkHss32t9VCvluY9UPluP/mK35QYpGmGO0n5me
7pwKsYTVM/rWk6BhQH5LKXrpr23nB1WSMHTm502VHSojmH9qldp8sWuptr6ErRybDxFDOvWJYsI0
7zwOmzvMMwoKmnrLFakYZCBSFCZOBpu+baJiqEn9QVbS/mSAQFHd24dmI4sXauJMLNLbIjhZXZwI
RSWVpRELK5FsHFFY02pmjnrNDXRSeysxjL3q9Nb5EMdDFA6Efv3qq06+rs7pgOuOhaBrmCSjP2a+
rLU7K9u0Q7IGm7J40NfcbIygddIk2ZnXK06O4Eg/H2ywivfXaC0wYGRAZNkw5q9Wo3elxnIA+xYR
43uSUZbPQTzuMWFurUWcOYJh3mtS36VH6nMTFmqLSxSSnEBiWwaerSfW621f2HK891bEr3gX3idm
Q5u916C/bJz4d1FCPuE4QfBn6g/y/XkRZOuUjxgjUZCaXJkyMqkrqePycbrGOQ5VGRxnALsPtxe0
uW1Ecfg12ezVFLfs22mRG2wbHd3kN0RevmsWtva/21a2jhCdDCb9+UM1bvVxqHqEiPxyXQCc+ZMB
y1elb5xDWku9G497SIiNEB++Rkphhgiqrlg7mAiQ7RQ+C2/qm5fQLv0PUmZOn3kQzS9MCgDy0PYE
AbbcgroH3CeoDlDBX7l4NpSWBGl57tHRqg7QCBluGSrzQSCOd87s1uqoSICGQ6eICGtVNg2VpK8C
SeVxibruS6TUeeq2qhGcGn/2/2hRnDvBJnL36cIFGfdxSC2wzLzP0u/nuB/DwWrys2U35UctyawD
Wuz16babXDkjVsia4YqkfikwsksrlJRqGQ3X7NzZ2pi+qOXQzp8s00/3VAOvvheGgDFzrMhgmAdb
baLUgwFvojQ9M0RXM6eqhwjGOoUbJ83e67GxJgG9YBgCLCzRzsr1m0hSh9i003Psd46NToQcP9Sj
pt57wiiSvk2bw+AMDd96IIZuEnj3KkzOuE74mA+G/xPy0OYQGAjxHRLFLI+3v9X1FlKZEmTbItvj
HlptYdg1ozF2VXw2wrB+dSR5+Nuvhu7C9IOzg9G+RhLTfAbWJMjViFlJ25d+kRtT24dxHZ+VkUlf
VCSHpx7Z7I/9JHc/60KzT7LUOU9OPzRPOdpW56LJo08BMKWdRV9/TK5KQWMOUw7fct2z6DOj8Y0s
Y9EQeT/KMFE/RHGs7Fi5OuKCGJwpX54SiLlR714uF2J0o29LOzrXsipBETLar4PTT4cgmru/6lGe
PhXDLN9duxVW6aOCFadgeKU8YENFQu1gis5yN9VfOk0eX2uqzJ9uu83WDmIHjTMQ2Nf1FwmeTzs1
9OhcQYZ2SKq2cyuKFjs7ePXesBYRP0ElxwFnyn65g7aZlUowGNEZPcXsU62FKDzlTqinQN6r4X+G
DkT09rrexK8WETEmBYUjhFtwYeKoS5NR1ncw4JbxeVYTJfruSHXSu6ZSa9pHicrxfLbnUssOGjS/
86GzevvXqJu1f6SfIvsnuUzq9kml7y95Gp9YP9RZ2yXu7Pdj6nbcimpHwT4uso9yZ8fITgzqlEtf
fN1p/RcF8cvhKYWcz3xU2kSKTrEf9fXl9hKvTzwRHC0SsZ+UAtc3Gel4PctaKHmSiSzkAXaZ5JdT
5QGQWytuft42dpVgiLiHAyZyYRS61il+OGhlQGoTw0RSlg/W3JZPc27XH+2i6Z/11Jd/TwDBqBk7
vXfb8rWHGkBPEKjGOLjsNR7QHBRE/0w5OitSap/MJgcAgsr3vc84jRKeVKg02Ekxzrp0FyOxK1Np
TM544MztE0mimjww3dRULuB+FKfAVXTJuTJTkHR3LpCcibYGZ5DzJ8780nSmBfzbvhScHcn0ZTfp
JfWYwl28hzS48hdI8sHYigiM8W4m15Z2olGKTKOeo7PWJ/YnykWonbWRrT60fQuG6Pairk78GyM/
4/28EhQN185ZCTa/UuuiszQqfyMbyljXpLwMjvRxluod39xaGLLh5DIEEBrWlgurnbkrpMIMz4Xq
16c29c0zV3P15IN+3AnPr54CSp9iCEqQRtK/XsMa/QLacCQjuMimWIk/NENkGK9Dotq/cqsPw0Pd
ScHs5q2V7fReN9ZI/YLZK1JDAMNrwyCW1WxEdfPcN71yMGvu6b61k8Noj3tUFFcHjjUKFRq+G/h9
Bj1W2zkOIa0HjoIdQ32HilTt+srg73j91oLwezJ42ryiAra0AtucbkPlHp+ZTQ1PaSCxFk2OT3NS
7KH1rxfEpjGnTu5G4EcjdmlqkOa5cCY9OJfZ2J/myVZeU6fegzheL4jo3wI6wTVFXXLdAcrMKphr
O1S9tE2Sv1KbvN3RyvhbUNPxvX24rr0QU1AnCLoOWspvGtzvst6cOK+UIVLnaTK+ZnXwWHbRa54r
f1ZT/tLU5d3nSxeALnH7cz1eTf7JEdVdphoUrwxb++x36FXFhlo+ppDP7lwbG5uIQwDMIVDAzU3x
Kd+trAb4FwL/Vzw5t74isjNfwJonriK14c6zsmGJeQPaMiIL4FpcOUXHZBZzyYripVOmoTBedgez
NGUPlYM9QYbru5CEAw+ES5dPxijYclF5PaWDaUNeWwR9e+gYglHS5G87lo41XYAd39hwdq5bMd5A
TKwwlb80ZmqBKjcAyrxGtrSPctTHz62MYPRtD9y0QoLOyK9QL1wDoRVwtCUzPYrXNub0EsGRc5LD
eC/L3fxGIKAJHQUrzRpwAjc0ouLMF3lOzvyQy8wupb7K8aO/q8ps9jqr29YEIRoQK96T1c6FdsDw
V2kpMC0O1kEZlPphRnPoIS3v55IjBSVmI7CB2JZK8crNG03PpQhYimeHtfEUVXl8zqf6bnZjYUUk
RhCmCs3bVd27iRw7cWKD7euV4dLkevfgz1W9k0FcX0a4GfhghloBC5B9Lh0u9KvRDsJEZTpJkBzK
mZw1D7NlZM+qP+aK22dMnbk+Is3TjqtffzBDKKtSZqcYBn/zan1wIElRXOuQGMaB85RB0uC2o2M/
hnN5N/kfbxSQE4HjAv3BA7lcpDSOvtXpI3PBNf19xW6Ng2JPe5rX16dKwFtwCGZ4KCatUR5APmXq
2M7kZUE6uFbUlm6aTXus7FtWaIOIT6WiCLq2UobZDEN6ODPGEw4HEnz1WLb2Xu3oKmFgABy4BYSv
ipCIWuM9pVKynSYdR0YldO3J9nPzH71DxSG3i+hnPc/2sQmd/EdatHszANduwY3BnDpQU+Il8qPl
t5IR9Qo15l68Jhjrc9YHM2GZVZ2yMr4bESQuJ94qbih4QsiQlqZSv7aGkFF4r7EZiWXW3LBd+uPp
ZWqa6oCGhfUgfkx2aMdY+XHvFQxCjiidYJT/+LO0ravFDPdbZPKAKf7viLkpBMDa6vfdVgS/gOBH
h78D8pWlFUuOrd7POwPKqdCEkczO+m9tXOp7rY+Njwa4CWCVKC2BVlvF8KmTxWGVBZqXN6F8Yvq1
P9bTlB0jsD2nu5bE6yjQeCCtxe0hXpblkqSumAJZD+FJtEJ/dietD4JDLk97RejVOfvXDpKBUDOI
s7Cu0SY1V28BmOqiTbZ0UMJQP4VMUexcgqvr918rDjMvlBmRQryikCnmeQxjrNR53P3NXJeFPJIf
9PVRztTpnz6zE+0STbaR7RjeXN47w6srMeB5ARNklpcSNrcvKaWQry1N5J28fMsK4ossTqiMMt27
/FhFy/T1iAzTJbdI5vI2c85hLU2/7neJ91ZWa5Es9HWaLKsuht7NH8LCdj7FUGjsCYStAsG3bwVG
jBoKAC4uqJUZdfCLuUXZ/BKH/bPZDl9yVnYwum52xxK+v/sXxctIG5oIF8jMypodpP4ct1l7YeJR
H4/g0UoE8KZZ3huo3XJBoltuQmxRxVidXfBbrWYVSQvJaQOQKpfgjaDtV4zT57Cr+vyD7IdBeULj
Sp/Ot9e4saMGEC5ABbRfgD+tLuBC7xOdKlx3aVrgSYdeBhryYI0Z9Mp162vGX0mWDiC8blvdWDDO
yMwE7EK0oddM/oWpVLPBk3JJ4yB2E8P0PYsIIXKJFNF6U6r4yZb05k75ZeE+QLAQK6Z3KyQRVon5
PNZBMqQzZlVpQEWrcKKnLJzV19ur2zhyFNrwTtpLfFJ5ZcZBTC9xorC+GH7jd+7cEJN8C6Mp2ONC
2TQEiJQCPpTVlBuWZxvip1zvI5Oz3VuROwZQ40n9eKfsgtg1WmW0l7j1uSU18Svep5RTiZYPRJoX
TS2eR8nqzoYy+97tPVtFOxhhPF/cIJwCyvXrk510lupXU1NdRqNNnqyy+aurKurNyJ892ak6l5/8
wDfCY5qrxR63/vUZAJRHgk5lgxkR3unlAgtHbVqqTuUlLofmtSxTtNYkZZig/LMs9AmMoCnu7Hq+
rVfgNQXkg+hunacbZiZbg8Z69YJA5FBRzH8tM0ZfTmU6TBfd6tsjvc/2r9vbvLVUNC4JkQGzMby8
Cu1qqY0YKVHri0LjuvbkcQI5mumEYRA+pJHqdnmhTzvn4fq0A2ghxeH5ESWX9VoZHFXsAO7vyxSP
9UvpdJ3yOYeYIP0gOfBbuUyJSdG5LGan/uP2cq8PiCjZgnUU7kvlanVAwKOYY9NnxSVo/ezJR5GK
DkZ556SU+JYMroIZoo1N9rGW8GY8sDanYSguXTUmnqRW1aehrfZadRufTozH8jwgVMr9svp04Izt
PE7T4iLDF/ZkZrnzD8qA/ZG0MkcHTcnuVEb9d1nAG2RqcaTz64qprafg8lW1uNTBkMCN1qGnG6E4
fPsTreLW/2uFTIeaLEdvnYMymGLobQKdeGFOxaEIzM5VfSB7WuHvlZE2vYFxFYEw55ZZ38u17Csa
gzHs4GB0D3Y35BctHfeihs0F0aphzhhE8ZW386CGCuCJ4uLHxENBVM/HXu+H16GOmofbe7fpEnwf
MeZOKW5dqqpiw2oYiSkuajjMg5v5tfqAgDDEC8pkWM+KX6r3VdH//VpUtSlkQrwIVn95VapBQZyK
GNNl1BLrTwMSbreQreg1c6w9xa6tr8X9iF8wUscDtwqKUHlAuEqecAxV6U8wXZnHEECXe3sLt74W
0wCM8BN9CQWE5YIaMSwy6kF5Yfq3+xantfnaB07zGFTy3vT5lilw8RwojioQzlV5rJdas6pTTIWk
3IegSbrT1ObGcerycCeq29q796bE/3/3ZJObzRUtv+LiaHFVHKl0m/GxJBDceU627IAA4UjxglIM
WX0jJVdmZVSC4mJm2viQhIbp1Tpsr/d/I9ASQI3oqYhi5nI1RQWQuapiFAfysvSfmSnO9YPCgIP/
NOSoGv4Hl4BwUCBpcHLrjbby3ebF8tDauTXjeFNXHvXACc+xWmXupCbpzgHe2j9ixH+nD0Vvcbky
Jjcg82i409m1+Vho2ezWZVsd794/0RXlGRRlHbial1baonWwU3FoW2kwUDHp2u+Q96r9Byo6SrBj
beO1B4JEgE3tFC6dtWZhHBtBruYOd6tvyec4g34zUCd3Cmw3QSr+kOhBsuPuV/cgDVmmrwWITEw9
ris5kcTEBMRw+cXKJPmTGb+U5aGU5/Y4QJR+ur2Zm7ZoT/GO0KiilLnczF5XS6m2cXl7DomapLSr
y4cir/lqTRBrn2rJGnYu3SsvIYkgMSQ8pV0g8ApLk2VqhLpPA+ciT9H0IaUyfEgR/fh8e2FX1xOB
gmjn0E6kEIKdpRXJH/XUblOsFEZwUOtWfymKKT/HTjXtXBtbpsQoO3NVYEyYrliaioZCzu0c5vpx
DAqX4nf9UIqrvY2j4D7o+htVpAAFIFLEeeaNXJqS817NEYsNLlWWGmdfkp0XtbPS57o15XuDTVHA
59UXPR3avusN1Eo5LKzJCC5BbCHmKlXf82Ta00K8cj+h5EEoCxQfdCu1u+V60jz1rajprbNqzC+Z
ojxG/mC7SJd87SX/zv4AdzrNIRpU5MqovtAJWRrzwXvkGioel5jw/mS2fpi6th/7x4q/dufM0Jsx
SgIihv4Xd7Q0pittILRl8ktsxOoxD2fHnbV8Dyj5Vpx/B2sSZnivSGYBAojy7+oxYY55KBzwrRdb
bf3eTfOuKQ9hF2X6OTXspnhs4S8ZnwD4pse65HVz8yEKX6pQaY0dHPnVtxTJLhcW4slghbm8lis2
ZqFHY9ts75Q7CGH7jnwG92f8tON6/NBAHDPtPG3XFrmUqdqKiFEwma5eglK2/Dav2vQStWb9o7EU
/5n53yx5tLvEyo7AZyJlx+TV5QVZEXOdovzoQBe3noZ12tY26lJPLzUT1G4WZcrBHvW9QcGrGwX6
ZGbQQXOBtwXptPLUsMGJR9/oL8NEN4ZIpXMh5agPxWzsURK/vSZLDyJnh1eKLEykResV2SmnIWiq
9hJ2wfhBVyZ0fKqwCbAox89OigCgrRidq6Em6pVqnj+Tt1m/hsCw3MjXozuHK/BoamkwaEN0Bb7y
akKXYQ4ApFVWX/K8rX+CI1Td2mmTHWe9/o7k0IAz3sIIFQDU0lnlRvHn0QmaS9frXXgaTU1C/Ak6
g3uDPZFGk5sJQlv67+uQcvYjhFHDpr3YktJ+zAojfZi0JvmJaK56vP3iXS+JFh74KqqBLIxu8nJJ
jAUM6SD1+aWIIUt2zVkyXhtVHr/eNnPtm0Su4AloIVuIqKyBxVNaaQR6M2ZaUz8QwcBR35HhRjPk
wLdNXZ1vSgOsRBAygy8mcV+uaJrtijnIYr5UwVC5YdkHbhJryZFmZY3mfPHztrmrlYEWA83Lu0fn
BKTaKhZq9AoQl6N1l2RG1zgtWwWGS2h3eNz3IMQbpgjwGOkQtzaE4Cv3q7pAtidj6i9FF0xHi5W+
dJlSPRWlf3fRSKCh6R9TiScNINldbmLY5CZkeLF66TIYCaB3K5nCMrOdwET84MUtQl+LQSh6aCbI
xStoxmyWTlkpqUo22AYP4eBbiKEm0a9eR3rMyEv1Oau4UXdOl/giV1YpxNFUFrRM69xGGzVHmpxR
vci95p/qsK5Pc2tHD06VDi/K3PZPVq5nL7WZ+r/h9dgrWFydOAo8IOMEOzkdPXnd7tWLMmbowpku
Um3KRwj9R0gGm7sTOKyQf8ArCw4Kn1nl9CAy7TRROAVNPubHqTf/MZpKPQ6msleTW6+H8IhEUdDg
Q0kuQLZLV/EZ7E+TsZEfmcyRPg6c88dS0/daeGtXebNCZRFaIcEstH5wRsLazIns+dGX7VLAW7/W
+vBZBd7gtqHxJyjmh9vnen2NCINE5xRrCZp5T1eHDUmGeLKg3n9MM3N0Ays0j9MYWq6upd+bPPxy
29rGJoqhC5X8DQWvK8rBujJK00qq8bFjtP+o15J/aKO22rkaxad47/mEO9D70IinQMtlvO6PSyKi
Bn43PAZJXvw2CkU/FuPce2Plp2e/arQfaRznD22xG7JvWUZAi0qSaHHg/Usnaf8PZ2fW47ixZOFf
RID78kpqqZJU3dXuxW2/EO1rm/uS3MlfP19Wz+C2KEFEzYMBA4YrlMnMyFjOOWGEorCcdDyZWip2
U7u0O1207Y6fMx/cwqle2wk9m1A03tfHO7t2mnLNxEU0btCKksTya8tNPtWLMY7DKetKdQ8UXwkY
3KD6Zbi81z8zU4u2GiOveL9IV9eR5ZQAQ9H7sjv19WJ/QeoA5rfQ4i+1M20x/N7+1vWnpOREAVxK
8MsEcuWgvS5X42TQ+tNk2KnKPNSliE+p0trDVx7HPNnF5likX9yxiaKneTDixW+nInU/aIMXa4Gn
ghI6EVRFyn7O1SnaWSYzijY87e3eG1SZJUKNR+uW4jOa5jjq09Sf4FGB+2B0YP1xSN3q4PX5FlTo
ni3yQmASHGL6uKsNsYYqSVsm4p6Swq6CnlLaZSzGmLtUT18fH6nby8pBBpLOOHne/hsJzSyKtRLG
OUcqq9vPntvpX+c8feecNtpFwFcZL4I6iySgrEELalhUrRvZ7WnovTBIcjsPItvsNj7RTS74ZgaE
E0kfVqjLXt8PvdRDAMaMj1lMo/qhMs/03ylCQrPr0m6f1fZ8jpkIcqAfre5F58bPVjy6T4839M63
g+b2phREawx2//VvKEJrmVJXbU9ZqpYfrLBOXxq9myhlFdOGgMAdUwQ0hGvwEXHt6zpSYhdp7Vaz
d8qHJTvpKVAaYSn90e7ejW2BI8HRlyoTFHnYYHmMfqmh6kvRtUNYuCc1rzU/atr0EEV1uPFOraMZ
aYXnHQ8nG9Q4uZUVxwQYRBh/ip0+OjCn2QWSlFZPiGqHh7Ydsq8mAc/JK4rkUM92dnz86W4dOyVV
iG0yFyRPX/c1l6IcGH0XOicBHvBl7u2LIOJ+JrdZDkQL4rAMmvbRgOewe2z49n3m40l6r5SZgpy7
OjN62LWWtaTuyXTy77FAIx0N2wxxy3z220jdij9u7zyXHXl5vJhs/6+fTgR+mozs0zkpSYaEZ9SP
p5YHZ/94UW+z7q7dOtUBTo1UxqNksK4KUtsXAHkU/aQbTKcDbRhbw4k4Ve13DihmHLc3xf+0tlFp
SB8Lt/pYup3RPBdFUyWgJHl5aJl3uvYxKxoneQahHv4+JsLW/dmdeuWpbarwZckrtKB9WBJW5Ofg
AiIfwku7JXR9ezZADRPLIMPOU0VOe300qUjOZEGWdqLjA8tkDjvVYGDXlI8fNSou46FUWguAgVAo
Obn2XGsbHNPbM0KOTvOC88lAIHLc6x8whkuH3HWkn3KNMdU+I1g792tUuvPv7uQ4SxCzL/2Gg7k5
KNiSc6FggtkSzbnypwqBAazWLj01Sz4dMy9ODi0giKfHB+WeFbJbiakkxb0RbJzNsLLoAGUns1bi
8NkMRV8HSCXM+cb7cMcQjGC4NRx+lrNG4EIA67RsGbNT7taw59Sy24uoib+8ezlS+AcQFKdFsvyv
P1STNJ0yxUl+ApcBJdaaRZAm6Bw+tnLj+6n5QUaiZMyfAXci1/qLQ66bxDKnMUxO1Ygik53W+kul
I49h6Pk7RxkSg0hTFMYkvgti0qqp1eYZU8jtND2BJlp2ipjCgCE0zjvrim9WJK4DvAWFxbWMW1s2
cUWXJjlhTJCaaHklgmyKqy3vd5N9sRxeaIngpcrBd7reudId8tIryuQ0jI37qcsWc5+nwjpOphq9
jI4ijrRGtXdWB+TqaEsD7ZJivyQs10apgIspZejbKWbG6w9oHPOP3B3iS+wM6Wdh2ONraiO2+fiM
yDNw5YBJv2T1iI8mIR/rIqpqDbOpZWZ6KnSlOIQiUUH14j3fbwX6HwRAEIBgkIzrpXmLS1HWTLKT
kybG3ozQugw1cwtce+e8c84JI8F308ddP5FxHGf9XDjZSejjmB4ZEWYuByNr4ygovGITvnbPHNU9
ausMtOHtWl0vBzkQ11DG+iSaKDyNE0++22rxAbBRueFkb14Wyrw4Wb4SEFiS85WTreahbjtRi1Po
GWO98wBi5B8hRNhFAHZZZ1Rt4tU64dbSD8fIqBEAfPwBb9fKYBGAa9SsZJS3bvAOtW71LjyYkzFY
y46d/lvl6Q7iYdm647dXD0ts6Jv4JJ2LlWuMoqZEv7ATJ8RVwpdaUUyGsTvOJ2JxY5dNlvdkOUvy
PulGmUKhpcG7DbUSNYh1iSweQDJbSVeRuC3TEcJjG4gJLOAgsnLjwt3ZSZDDKBzD4KRjZq5ueZip
oaeFdnUSGsPDqbHoSxqM+ti2e61TQ2UjXr2znXRcCZUhRnHv1ocUhADT6zziDduIx4MWdvMFgM38
6sB6fLWXXHtl5tPWvLObGJ2MFG8mJxMQqNMAur7ujM4dsjJs05NDSvABtTZj7wxT9QzFTov8so77
9PNSCC/6UOeK1R67onA2tvnWr5FEMnMEzrZsZK5/wgzl3RgHV3lGMy1heLnj+jweW53FO1Z48nDV
npx3T7HueqFi1mm6JE34vIgofoVd9w0ea/r58d27Z0R2nmQtnEdWXRnJ9KWzhJWHz2VS5IdyzrvA
yBBnfWzl9lwaMCGAiErEAYnN6ptluJRYN8voNGtoWiyoVp6qAlZnbClb2ka3pnCalI1kuk/CuIa+
e7BiSssYq1MBJWwKbOYWIeRsKVaCHs+IDPfjld2eRlIYjj7jpFBqBw9z/ZGUXAyz3bj5qc5yfVfk
hnHKswVofTRNLwmD4w6aEzu7uo3G/RiN75Tm5iKQrfJEwP7GIVNJuTZf5PLdVfrlxLysXNlVpgFs
xKTaMfgMnpi3xPRuTwvmKNbAj5QjK9f5cQ6/PemcajkV+Ww+xbXn7hg9kuwf7+ntJ4QCRBsIqCg1
IYLY60V1xAxjPsfLKQpt+iWN4bS+1xX0gUI0vraqf3etMSxb7iA1r5vifjcx8Vtx5pOmivZo2QNT
fgSntGVG07fHC7vdPt445psxABlcDJ3664V5STkipD8NlMENEVEHT1P4QSaI8Md2bpck31LTI2zm
uUEnamWnBKNHpjacjHBQfYYoVk85+gSHrle3pkrdWxIpGpnpW31/rcTjtcx4WsCPnBylL55Ur+wP
kYLo7eMFyY25DiTl3ycBNOUUk5t3rZ6UyYC9op0cFTA9ymFGyZCumMncaJuP03AgWFe32MfXS0Mh
TwL4kTN8g9QTMayclsscEHsaa/dcjFpySMH3+GHpeRtLu/5WP62YHDvMEOXdQM2WLh4GQaPhnCSO
/VLMKnPAPCUfv7Ou8PfH23hvRYxOpz4s8xwy6utzIZjpqvaD7ZznaS73UVm2dJfc97FZ/3dFoMpo
UgNF4QSurKRTKcopds91n/ZBPUMiSWvzfVPMf1qRzVtCRmoRvFzXVlqpmNh2rnOukvFPRSyfpjqs
fVPtW98Q8xYZ8t7OSaFJGDg60ilrxCjjsVJriQb3rPe5+9RXBB01suz7x9/n3lmg20Hng4KHnBx4
vaaaqVVtpgv3TFFr+jpb9c518tAfh7n/97GlVaX65/bRkaA0RtwNSnllCsBSZFeK7p5Nan+1b6io
5O2YfNo9lxa1z52B5u33atDrzCesTatDFXVtEqj2GG9Rdu/urUdLQ6qbS0mQ61WPFRE5g7jdc6wo
2j7ymDJtUoN9erzie3tLZwSdFBJRGbVdW2kbSrpo87PgIR18xR67Yw6N1nfQE35+bOraW/3cW9Io
xDlAZxAarEyloTHVtYEWfIkQ6tfCVdGtAuPye8bv81Gd8DaAlvJb/dc7/p89AGhMUIGwuxZD7fV5
tJgf7Z0pCoLatxmX+FQtWhtUcdV9zmzkZ+O+7o6PV3lvQzk3iBCiBEFst3KPSatV2jSN7tlGlWbv
hL3yMlZFtXeRXfn9sal7JwRKGpRCClsQfvTrbzeGfRLGIbdvGcbRj7SO6ddL7e7eb4XaCDhIAnvy
p9WVEEkUM9GSc6hN7XhSSkRwmpji/2Mr9w4H9T8JV8Dbo110vZYoz0SE6g3eceC0j2UyvCZxVb5M
QCOfoqis/3ls795nkhA9QmKSCJKJa3u1Lhi+EXHRU1KNpznSrC+z2plnOzaNw2NTb99hdRDl0CxK
5+BduGXyt/xSE4xdpGvDRfXOhjUZ0Y6fk7/2XmdQHV9Gum2F4/RgQZpKi32XQYetD7VpUfyoUtJX
Xa2Nb91gl9ppzrL8i2el+bfItObvoAz172VYza+m3UV/pGaXqkHVKr+TI+qHIoS767feWB/HUFjT
E9MR8mLPHKGsCPosX5w9d0H7LsHI6q510w7NsoSpir6WFeafj7fgjSG53oK3eopkosrWw/UWOFHo
LH2ohWc9j12Penw+AR1MG6O1D0oM/zyBEedN0Q9Xz23jz9iJIhdqkmUqvp10VnhWu6WHLmiMZvkb
aDJbBOowR09aC7R+bzflUh/Ctk1J2NSujV/NXMn/fbyG2xOD0I+cwgAqCvz2mlbSMIpdtH1UXWrD
Tr6MCfATZH+Wy5hlW6POpI9Y7xaxvmzISjzBWgxfj50ySyOc8qQXi+n3Oo2UQR+np6aaq8yvk9F9
7idUPTS9Crd4VbdehaSUdgbFSe48SJjrT6UqprPU9eSd0b9YfI9Wuh+VdIcf7+btfSc+IUJGvQaU
EnCbaytZZjVTA7npMmUTCGSeAKfx6ZR0xS4tk/pVmH3ubdi88wXfqtlyhAfZ6TpacZyiAXIc5Zey
7ZOAakVyTCuhQGkvt8QO7iwP6BcYDZmFUuVdLU9VUDdUR724pCYa8poyt/sOHddnt5qMXZXl08YF
u/1oJuwWGItYBR2/BkhFEXqO7Sy3M0c5LJ5Vb9dk1VZIcmdVAHKpiMjeBqD01aoqbVYZMxjnF9TS
Z19rTAY1JmEwFeFBodu1kQLcswbGH6YnSjbM0lg9PCNxMpThKr8McJB2QmUcr15qvV9q4k+7sJrD
4xP5VgK5vnXwomkMSd4uR99Y2csmQDekTcXFMDo9PQ5utLR7hfkO7VNoukV6yduqqk+I2xWmPy1V
ZOzGGbxwEKup+aOl7+TuR7Vq8729NGHjO83cfBiHsKn3dZaOfzEtpmoCLS0YBzp6xVT8NRMoNDt3
7NsfaBwCWE613vliabxMu2KCNf+VeVXu8koQMzc7UY0MBNCzOJK6I1H/W9/A7/fFOOsAvie8E2Nx
p+XviIM++Auqe6+24jiTX+hi+NKb5jz4FqlberQBW8bvDhNklkbWQaQOAmud8U5KrC9mbxcXKLVx
QEcK5fmqeN+EUBnTIZUtYXMyNgfjuHq2AYjEdW+J8hIplvVFVyb3W4hYxffOTN6f52KKthrQxreY
RF65X15t3ZtwSqIvL2qkW35lJune6tT38SL/d0GEBLDEadPcllmc3subaigv8+w6B6rlyb7sTeVQ
9JsJxR33R1sS7D7nWA5AWS1IUezEGfqmvMRJuBwVyLNn0xHZsQYtsN+4SzcPGIxShLZQHEX94bYr
RCNPiRWjvFRp0x8a2w0PZodm7WMrdxf0i5XVYRD1WCHmMpUXBQGvv/px6H0YO9px0ud0w7/eM0V9
ClAoFTiK+ivP1yZlqw6ew2Fou9/aOe33jKyLg2ka3jfq7+eB+DXMWAX12ZSN1PgIM6JIR6ABPdkg
9xRvo7klv/XK18lqMFVnAgxcnlzvL4c7MoDmKVpWXQwlXXxyTTWwleR98LKfa8EAbRA5t5Au2rUV
MQypPehGdclzO9wr1LH2TVduVcHufBtydZZBrAJodz3YmpJBjDCdVl4KT9H8nPbgU+E2v4lQyTe6
xXd2DUugTeAygMBYU6VjjfpQ17tcVtnh8NNQg4SW9e7Gx7m/oP+aWR2BMHbh8rRqeRns/G8tdfQn
kgBk1ozM2r/7BnGWSYKY4cEY5PX4AYiKVTP3SnlJ+8Q9RMtSd0FqRNYrGjbp+ybPvZ0G6skkeXg6
TvhaSJWybCJ53/UF2PhwTJLSO1S1yP+ohbPV+5ZP9ep4A5yECiUfI07fytU5beRBp4zFpU4YzjZR
Iv3YdbN9FnOmBXqRWJfcbcytAOKOUV4+vCsBEoyDVfxQVcKJ3KETF2OelOHQ2VHY7+LWGz4//mjS
ra0WJyEfsqZB0ZeS2PWtysmK9Ga2SzKP6XVqxdlu1B9ZXZ0BwJ3Sykj8aJ4/F6r77bHdO6dfMo1p
7skivbumRCJiOE9p2FYXimfF72Luk1cj2RzR9SYyer084giwTTDQScthtV0vL7GXMY+50ZdkTjr9
N71cbMbfmjh6aotl3RxdNUz7T2NtxOZLb8ED8ztziLrA462ZLlU8pfEHHc6fd+oKnZkC5RANzadI
75PqZQl1RfXpCsVtwJTY4RticuI/npem0QnkQlScbYq0ztHow6VBEdKqCWMiPvneE0Lnyo+wN89q
mS5aoI50y4OxV8M/4xFksw9zJvqHpquT+1o9VOLz6NTLJ90q8uGw5KbyW06pKgmMNk3+9QTDcHd2
mOrfwS6AIUagz+43iiq3joStRMYVdC/wAVNb+V8l6UaUJvLqAnR4CJzeRtTVirNDlpnVRrB+eziu
Ta1uXJwvTcc41eoSG06274YQDFdhau++YlihqA1lgsYp1ajrsyEmWqS2J8jBw0hhFplhBHVtb8Fd
762FqjYvl5TpJpa9ttLDu0vsuBA4CQZxPwFsn+qdNs/2lt6z/EPro47bAzkj56OQDV8bmjhqodVw
1MNMaEHjTu1OTGOV+KbS9M9lOC7vE6qVPhgMNIk3YA/+jSbBtcXWzZOhI+m9mCgk/w1bQnwzqq5S
fYtWxMbHepNtvVke9C6pAkYKvOaEO16cGUrXiMswCqvxoYi29afJlXQM0qfme6+Fff3FnVHlpSJl
a+Wu7cx5Olqhm/wukqJWfZgsarlzS5F6/rjYy7Sblib+I2+tygtcwdsbZE2vGztX8awhyDrGX32x
zSF3fMTiLfcQL+PCHISunL3fcNzZfDSTROhB1EedfrSoic0+6DbLPHaR3fR+hRPtd2NZL0oQ1Zoz
+1af6NWuLFy8u+9SoeifVWdasp1exmn27qcfgApSzwibI8hIG+L6+7AJ5KjWwvdJknpPkVLZo4yb
+Tx0w0Ywc+fwgYWBl0mth67KusFbxZB5u9oUl2ZmOGXeDtVT0zLgqEZ477jkUfL6+Pm444xANkuh
U1wvFZ/V3XUiPaZ3OImLBQv0r2VWUCCqIwbpMoYtYZj6Y2t37rCcLifxsTz/dBCvNzIRbmfXCdZU
dWkDjUMfIKK5NerzNs5ADc5BvAT6ou6Z61qZR6GlyQilL4x+7X7jkFbfsl6MO7xU5jPbdHlpYi//
5/HS7m0kebbEcrwVR1YPpEGzHKgxRq180v1BzXvugPu3WYxbQMW7ljiGxDMcEki115sIWX4Kq94V
l6ibw/RZSeGQfUyKcKn2ZsLTsnH4730zKWWCd6ejDW7x2hz1qjRlcI24LCoq/kbYiI+at1gbJ+Pe
N6MBhcoHnh3I+Cp88lIzZRRP3Vw8oS7WfyzEqkY/b5M29yVtw7vIkWruXpEIp41H8jZyg1JL/MTp
pxFwM56PgZF2241Ocxn0ofyTcSsdqlhKOuSKr0SVlvlx2XbhSaRptvhG5CiNDxMg3lKFvPdZgWlJ
OiW4AeoB1/vc6FoVD23eXJB9NQ91Y1afwtEUH60l2Rr9cu+T0mAh9aO+IRkq16a6pKqrypuai8i8
ITxGVqzbhyksRLV/fCnueTOG+EpkArQpAL3Xhppea8LesviqzHc8RbnSZUEkBnEC7L18g/cYvgv3
//aSwkihPStvv2zoXxu0mdXAGPtWXNAdboPESP7y4jJDZCVDXTOz3wWW/GmNDJqSPK6MR2C1PCuM
RiAXvAuVYohPcSb6fdK27qfenLaCxjufTL4HNPuYuIdFudO/lAbqtDBmfcS9ZKPw/DxDz34qB/P9
3wseI88PqAuCrHX/rcgTbaSvyOvDK/6ZWsdCByip9A8WKqhfa3XcGohy21Oh9vVfg+vuM+xrxysb
W1y6SsuJReJPVZ5/Xqby45yUL8OS/is8a6MDfW8r5QBZHiHUorlp11vZA2wSbDSLXBStCeZ58YrA
iy3t/SUQnAkeU0JOqYSsPadmhEnZkf9cGq+qg7DuFDBhWhmgrblV573jPjEFXxkNEKnFuDr3SjIr
TTgVzaWvDXrprjrOFy/MkueinrPTnOrdvlDDLQjIPatkntQqgM94EMGud9IJLSdMp7i9lLMTPfVZ
qx0ic+wOvW72F3NoxZM9FlsRy32jdHDo+9nk26uXYiyyyGNiVHMp6XA8N2IZfL0PzedeqZtdUvLu
MgJzq3P0xvJaRc1UzOiJUU0HVr/Of5lYkWo2UsWXYRGiOYRKhoYOW/0pLBgfBIyhLc+WnZe7RmVI
sT+6dnYxYkPZUdYQycaLdeepADzB7BtJsUJMT57wX5xBGilawZPNjyltgBpi2nUIAgQRSmcbHu7O
ZgODRVoM4iQoyjWYIRyWvBlHrb2M7Zj/SAw1+nPMwvpUxlr66hlKQxBSRcfHr8adC0rfjA4r6sHc
nbUunCnQYQ7Nqrso5pJ9WMrSOaU6Q5EfW3nLs68/KWUEgO6yYgPjf7023RuhMJrsoi2Ya1xMWh7k
cWP7pdUpBzTe0qBt8mWXgyI90aCcd0xumneIPoJNLHpXRT2pfp94A85OCpzKBrNsZVPOlP7yly/b
Ljbcoc7pz6pLZcUIawShFi8+W+PSbxyi1S5LU9CUyNZBAsukfWUqqRNvdJtkOldxrfio80Ugjz37
8HiX71lBo4fGBr6W9H3lmHJYsoYziemsGrkKhFptDoQ+W1JdayQDiyEw5dDQ/qRLyESR633TQ/TD
myRZzkZLFfiSe3XcHMdmdvCFtAliX9cgwTzVZmkUe7scpx+JZMx/N9yh730UXtW/7Txdyk8lfPm4
YLBZZ/+RWUNn7Bm24lxKZv1Ue4a6Rc0ejqkj/vN4m1Y3Wv5+VgAVAlg7uOx1CYV+qqvVKLycy8mm
8p/FNcTMhCGYZWHkGwf/jTjyy8GXxrjTQPd4ljj560luHpVQU+1S41zbGoIyVMiafLjM0VhxDujz
2+fCbPP0KaVopsMSpT58EImrikDTEUvfNVVq/d3yGHVfx6K2k4+Rmg3ZzhRlrJ9MtKSP3jwPjp8B
9v7W6SOjxf0xtxvdL7raNfZt0jXZt0FbFODfVt9pByPOXBvbaLFvLPZmY8mmCai5TdQRIHetXos6
tCkx92Qvw+A2O6PvUQ1xpj/aRe83Yqc7lmRXBUUlKji0POR//+XqFp0FOqbQ2wulI8ELrP5pioZW
UbQ1DdPhD60+H8p0suIgKRDEn9eG7N5KkOLPzLPhTYiE93na7RZFjYJcD61Pg5EU/6msZos+c7M8
VMl/Kt8aLI9M8Nrq2MMPUGrdOJOBabbPeHDnuGTyrphtuvXs3HoN6TK0t3GKkmMlt+CXvbSMtvWy
dDHPoakYeOV42cH0bd5Xa+Ee4P9tSXVCh0jeh5WVwtKFkzjmeU7L8tkc4uizkZvui5Voy5PQi3FD
RGyVDb3Zk7pHTLziinMYr+0luTd5plsxsSkJbR/YUnXS7CR9Nnp0pd2yaT8/diqr4PrNnkvDBc1M
alZIEVzbCzvYTpFVW2d+UfxHEy7joaZd9VyFgI+reNE+0J9fDm2v5Btvyzpc+mka2jBcMqjDgCGv
TbeV7haKM1hnoSSNz7WMj104/dOWFSJ1SVxcGs1KdjUp2TELvXIXzp7hDzP7/ngLbk8tuDDZ70Yb
FZqsuvrEXZnlWUMN8RxmuX2g8DAFIYNodkpdbbWIV2WEtyV76LJ4suNJbXV1/4fWUyvIT9a5IWLz
CzD+u6Soyl2B3ueT3vTnvsfw3DHeaoyraKNKc+dbSz0+UDISswCK63rDC8Z35VanW+e+WhC2SPTh
yBViY62085lVG+/h2jqBDi90/3iL1+hsufAr06tj1tdNaysits+NEOO+0+Z472Sq9dHUa+ewiJQt
57NDIC77oEXK7GhG7wRavf0EfLwcGSXly9bRudn2cVa7qX1O0sI+CE3rg7gVRrCxUvlYXHteml/I
svCawHKj23e9ySEBfYU4mXoWmj05h6EJKTJ0ore9/ZDEauU7eRHXvt4m2kezFcO0Gzo6Z0HjQf8L
FrvwttDUt58dviY9EWaKkc3C9r3+RbneVuDRDfXcxkzU5WmdTkbrvBA/lwBYrQ9pu2yJTd76ZgoR
nHO5zwAv1s8PGOu5Bf/IJhRWvlfUWPPVGCmzx3t9e5twkQSoEm5Jj2Jdl16yXNDaC43z3Ftj0Nf9
8NyCQdqhABsd0GDXmZOy1D+myqUgHw/m82PzdxYp31eJZ0KLh5fvel/FvFC6QhX1XDGDyW9rL7k4
ABo2rs5dK3LcB9tJe3qNDyw1q2hyOFVn4m71xK5nX9IoczYElN/A7atjS4OOCIh3jhL1urJYm3Wo
DWXtnNXKy4czg561KPELaLfOnlCiLT/oSt1aL306d9HLnNre5JtxGf3jLk4avrZ13at4rtTM8s53
2qpb4sBUp+qfckYb/UmB9qpaftGEzhcEEMUcDFaZfE9UN14OwrIEGFIlY+LHK4p/7egnM4WngJkY
6X+YPz3oz6aDmHkSMIN32mJr39lhPDLoKjRqZHqw8k1IR9NGiVLzPAm3/CCKQoXJ7GR/PD4ttxEZ
LxgdGxopSAtxEa9PC6VUs0Z1yzyXUTh9LrKl+xy5XXJwBmHsaTwPh0Ypht1jo3euvuTL4fDJrHDv
K6OmHjmtvszOuda6+km3C+VQLYbxRFxhBmbsJfvGc9Mg7kQ2bTjCO7tKZ5QHlY6Y1P1bve56XsG/
jRbn3JYMWotBiu8y5CL/X1Z4z+ToWIcRede7qnacU7Doznka4IbSmTJPdmVvlahXgrYy5SYxQKAX
UDUFFTA312YSrVFqpqvBOXC85BgpCnjMUauO9dS0B2Gn2R9Lphqv06gmnz0+7Q/eung3NO3wgxmc
80Y/7s5RkqkytXmK89SVV44nF3mcZa3inBMgqye6Ii9tJvajm+TQYsLpg6cY6eHxQbqNkahnQVnk
ZQN9Rjh8vQER0lSWMzjueSiV8KXrPXOfjGb7VJqTuuHVbw8OX5P0iK8px1qsIfRJbzEJR4uVcw7i
wfbn3qnhITt2qm+E9rdr4nPa4GGgNnHr1wGB5oYTzbFWOSvNNP1RkOtnviMa/Ws4evGGF7+9iPLo
8FDIzhWFpNVFpEenluh6YCtMSydQ88Es/SJzK7EDCBW3vmoy/CQYTG82ArTAdHOj6XG7q1CBKX2Q
WqDxCAro+gN6zPBrI62MLgwXcv2aivoOIvn3954SjCAZThIt5S/W83DipOg6Mxqji9PWtl+YTvcF
OugSlH1sb6zn3scDfPEGTpSjNVbr0TS+WeW20aWqCv2p0eb8ILrCOlVxpG1ct7umoDcTPaH7Qhp4
vXUGBEZSoi66aH35qUnM+olS8tfFycVGIfXeN2LIHaQD9hDl2dUhqb0ujaPWiy5dqyovnToUP7TY
3JLUuPUevHWSc4wyCkKf65JmHyZTVg9NcXEK13oqmr783nSt+Kv2LNQn2qh7ZfJctPG5bpeGJcRm
AV5LPpq36oIVc9WUmZ0AV3TBMsEY4l9h2Tl/PT6Ad8xAueR6EeGzyHUHbILnwMvd1Ze4aulr5Gby
oedJPr7fCmhB3gPuEXH+6mmLCXFStEgB/+R9F9RAMYO80LZIFDfHjuCZoAgcuxzJB2zz+tgpopKE
HqW96NkQBrnN2xkx1Htnje9FLoPzJryk18W9BRNBpnBtChxcU2cA8s7d0HWfjcWq/xxq453Ajjcr
hOsoklG18W5o1OS+w0zG753NKGEu5VLZhyWxu41I9uYIsBaQWS6xh2RYrgUkWgIa/JDLWiat2g11
HO28xdkas3n7cUikHfSZpGQKxaeVTyj1ufFmAdWqiqnR75MF6USvQG5op9fmVp5zzxidM3o5aKxJ
CPP157FNRu21Ruidk3GJ7efS1ScqqWUxh74OM3fDicuPfZUJMCWRKFWqmkjvun5/a2Wpqxkww9ky
Bap4eZv5lRXvlan4Hs/lluraPWtSPcLgH9ltXd2laVB6srUlPINk0f+c6in3vaxWnjsyu8i3Iuud
7WtOoeTWU9um/kFLY53oqH2vegoQzosBomknkJHY91Y5twdH6ZDkJZ7U3psnUgcgzACoBQuBavrq
diV5ZHVjF1aXZBysf8IsVl4b6sCf3+mUKGIRDVJYZaAa5azVIclh22q0osSlCA39i1eH4nfoReLp
/2OF0AxPIekUq7WUkJDsqAZi4MG235eRQ4FOjFtCQTdPFPVhPo6sn5C3EDldH3iRF3k52l1/8crF
+ZipidgPCHacjLQfg8we5z2aqe8EWHIwyAJpjhO9oCgB8+HaaG42KL32U4+CXFsctCpLd2rTFz6H
vts93kX5kF9fsWtTq/X1Fi2vhp7wRS/c5TMSzeZujiX6WzOSXZJP2as3x/lzpmTj/rHl20yGSyZ7
OlJVC2Tnui289Ew6Vme9v6DaFT9nMeg6086rXe9mUYDEfh8M7eJXbegcRasMzHaBD9TC9wUz6edu
W2z8oFvfRsBIN4s4RIPOsBYpZBPqpZn68aK5o/UMdlP56CRuuZ/y8n3zBEjipBqsVKOX/VzZGb/+
wEmtCKMz4+kytGl+hCtp+3k3jL42NblvwcbeDyI2Ni7MnaNssuXIekAhB/e38m/0FsZcUZbpslRV
eYqAiR2y2hwuFPrFq7MUzV+pm271YeRKVueL6JsGkJzXR4lsdUtJZCIUXzMGQMdqkX5MRWkxynf8
J0yY1LZE5RzkkT37PYAh7ThYTrcVY975qnJ+H/ttUemmrn691VaVDG3dReNlsML+MDlzshNDRJbD
PJgN73rbRuDmMySCzAYFJ7zFyhaC5XE6zcZ4iaeoLf0yahzLj/ok/6RlUt3GSKfwR8kqF7/X9FjZ
5Z1ZzLAsBRWmsEkja+N2Xy+eY4ZINW6Y99qi5nrzwjjgHqbQrbVTxkCkXaq4ThA1iRP0XrYFS7wO
dn6aopstmWDyFnnyv//SA2uKYlGXItFOxsS4lHnIi0PcGdnGHb21wvNMcZDGAWuiinxtxdLpOseR
oZ4oANj7JkLsoKvnfmPb7lrhVQaNKzUT1w9YnGhqnUWuegLx1x9mYQGkpAfsP3aAtxrKcqtk1QTw
Gn5AXS1mXhZTC4dJPS1OE00H3n8z+XfKC72kr653xtFB+Nh87ZR5EEHTWHV9GJRkaPbgMePxY672
In6qy7p3n6LMYvxhbIXovPhqIVoriPQid79pc5kVe2iHNv/DwBu2S6m9/w9nZ7ojt7Fs6yciwHn4
S9bQrJY1WZJt/SEsb5kzmZyHpz9f9r4XR8UqFFEHsLUNNLaiM5kZGcNaKxjDTpF4r412b9tQwiCp
ol0PhnJz/LNZb1t8+YKyfTZ/0wdvfJVjcJ/DqcmTxqBucEQ4Ff6TN/n6DMQUNQua5MvFiZTqRDFD
TmfI3cCIm/Wpusz/M0XWg1gaVT3IqNem+CwSE8eKNLNmZKuYmPFeopFuNG23k9rf2TwZvlOPhUKH
CNJm80yhp07ZZctF7YQGyq/RfQf2+M7JvnUIIL7xhOhnkMqRel8vKC2WeOzGZb70ddu8LG0bfUlF
mQQ1jb6dKPDWFA0XPhVZnGysbjEiqG54aDlFzQXXoL8vClX7nnkzDXndU3Y61fdMAUQGSMvDLR3E
9aq8JZ09ZzbaS+c0y4s1ZXXQj9Zw1oT76fGdvX5D5YGQXoeXDEidPIWbN7RnvIqeDW1z0XVYNz6P
m2L7SjsqjU+rpy5P46wl9YnJntlzwhNvplEHJFhiXgcjXLeFXwg2rjVw5S9NvWgh2Kf+2MG/PpXp
k7oa/zUFWP9N8NfjfzbhSeyaipkIu720lVK+dE7hvfRaRYtuKMdgHFR7pxt8e/ZJxslL6IdKNMr2
VCKobk1DbZaXBEmDkBGr5jFWxi+PP93tIcEI34y6D3VqoqDrQzLlZQnkZy0v1aImf3nx5BwW8peQ
T74X2t4zRVhNlQ5rpOabu8yY0VRFwrS86P1Ma7doLL9oo/hQwZc5Pr8qSrnUF6gCSbGx61XlRjvT
PZ3Ky2BbP4211V8oWceHWPTm+bEl+Uv/byQnDwW1DGapktIxogY3dW3JW0B9rWbaXCZkVn6UjlnV
4BztYTmpWpclDAIgld9xV/dscuDRFJODjW6wQ8yXMxGHs8QlXpPhi6Na3YFAMT3FmUi/V1Rfduzd
+XDU6sAX8q7w/96qocdWDdMHfugF5At8ihJIwOqbjdrkCJyq4t+nd1Qno0TUSQregmy83tFxnqiM
osF/QUy3PNO+KvzG1b5FsxLO6yxOj63dWRtpsvReLIzKl7yEvwRoNk0SYQD+vXSq2lQnMZCkH01R
tPEL0w5BtT02J/+6zXFhUp9sanBqYGxtXml36FZPFCkjnNxi/qLGjeFPoq12Hpk7B4Q6hgkyHjoi
eaT8+S+Lmhb0quI+GhgqUnsn4EkJQZCwzj2w15AmX/z0K03TRDb4SGeAV2+HJpigDdVliMcLM3xc
Pzas5WKJuNt5z+7sHZm/y5QymuDQwjZJuTNVtaHPCH/O2ci4udLrQrrc6VP54NuF5nXGRclBlKBE
Nl4+g7Gop0o+XhSGRX5T12U8AGC2QT45VCu7rvtNWYzn6FkY5UyABSQlRH4WMO3mqa7UNLPpFY6X
qdWM31PdSD62jfPXk2cPI3DqANaQ74Iy2riqeHHTvkqU8RIvk/uyZFkZoDgndpzFzVeSx5vCEKV3
R5IRN/tX6sbiKcTmFzevi0NfmqNveuteAerm2r5ZoYbsgIYgkpI//+WE98mEtqKrjQzGWZwPcYJ+
dOQ02YepKvdAWXcWBMWWCEfW7jgXG1NZogxNmbfo801Kp19Ur+znQ7Iky7ST+dwzBBqUxgi1D2LR
jW/oTWXiy1fThWtm/u4oY+MbyvD09CvYwuS+xLvUWYh5N7eIwcFN0tP3vlig4Xt04Ych7MFX7tEb
blaDd+NdZOd44OiZbU7bMERjz1MyX1LO9oHkcX4HrGpPWermHGAFL/c2LBRZA3ezGlUrPeDdLbgb
5LKCdeoSvx694ij6eo9RftcUl5SgXSIRtzFFFhvDsmiFerGXVi/90o1Gglw+EAFvgtbx8fFtlffk
6qWwIPcx9UFS/BBw3h47WNyVY6WsjGGC2UkF3/l9nAbzS1+mySkhKGF6ojYfDCP62aJQFj62fmex
xBdvRDXJLdw+i8gfI9UAi/OSJhrKjbXjvcZqlUoyXrPzeNwkDyyUZgaXi/YJvNuNw8hsKxschvBe
VMR5gqUaPkyuCUeU0ipqW+/Wst7DXt8eTaCOYLuJDOEyEIFdO4/UqOHh0fC/tKhaNL6taP+4MRdj
5z7f7qHU7yX3IlGGVrh9r1TYRhnXQL0ohmCg3+hws2sVZUHhdDuP1h1TVGfJ/CH4ykkhm5gpAzOQ
D0OhXdSqin5O/TwdgYrVgQHo69nk3wKKTPyi4eMlz3bzuTxIFAoaQNElmuu08VN1to4q0Ag/ir1F
7GzhnS8lM3L4UTSNAf9u3sWpSnD/XhaRmCvpvza8j4uBcNhODH9rhfeeOy1BLTSftoe9LaLZLKPc
ueTpVB0Hoef+GrV7JIbbcw4niLlFaLl5nPJtGdQFvpJEam5flCatT3ka571vT7l7ZHBzGkbDNAcU
DPaw03fWRnpM1wSqHeH0lptZxXEPjNdyLoaAi83pqc+KKZadHbwJOHlHaLRLA9RUUTC8vlGjqTGW
NNKNi9EY+tE2muRTljCiIDYU550bG/WzqbEUtIdYJWcOkixsEYEJBY2KqKB7RVWwec2XtA4qLSr+
eNIJ8j5KSSX64bwxzEm/XlUUVZNiZQlW8jj63i8ggryynd7NwzrtbOD1Z+I+4frAOZBjETRJjOO1
KTSvInUC8XwS7lxihoF1hj9rk5LuJCDXnuK/hgih6RzTYeXfzZeaUD5ZzBUKcOtp1SmeR0bujE36
Lq0pgj6zff/fFFkICEc5FHezJiPOEqAMy3iaIGDNhtF9qLV+/Dyse3NK720eLySDVOW0UiYQXG9e
3NkmI8Nd1tRTxZ88wPLlYojg8XJkzeB/H+T/LsdDqIExgYTQ1pbQmAhDz70SKx0Qqtd4Nq2TkhoI
Q5IzBwV6RZ+QN59fe3XYyebkMdsYJh/moeJ4gJnYHsMGrdhMnxl3Q/dROVv9mBAY9kI9q/bcHrKs
UV8YzQdrl5f8YBdmvJN33TkyMgDmzDCCiYEjm0iu8YY0W1fs95VS+SqivAFsvOVSVmJPx/yN4nez
Vpp/gDnlbJg33Ztf4nqhmC3CV2I6LVWrn6JI985K1Y5nw4y7gx17skW0Lq9z5jE0162APmulcljc
3vEtba5fhjLtTtWaO18ef/w7R0yir6UWyRugaOMKkrxlCvGYsQd9pR3XGOXecaz2VBe3rTLpBjBD
6YPSDnH69lNrSW7nbjVMJxMxv0vFdKX3pprUQbZ20SGfjNyPi84+z1bXB0oH4TX29OyYOW3/+fF6
rx3622GXHoKKFpqtIGg2651zpe/isppODkwbv/AARjYMJGcUXtSfRqHscT/vnTEbkgC5AoJGN13m
uFWWfKJgfYJKxUCwmEbcoMG3H7xKPz5e2q0p3ioSH1mCd+HPbtxSt66aMiNMcnLg434witz7WtZF
fsw8vduj5963RVMOsBOV8a1yKyIgS5bM7nTKzIZcC0jw5DPsSLyLnX78+nhdW+QAh0cCdGQlHF1f
2c24doNTP6haXKAAZXdrJF6LsY2H94vaadMpSZze+GOBn/lRXSMvBRzNRE8L7kITxIq3isBIYp2U
Sc9r4pSnojh5mJjZRmBARx+1NNDu178Y+nK2MBZnOkVWkX9yiwIZZc+bnsOV/deKFF0BXSbHam+s
FGaptL2HlbUqh4thV7ovVG8PGXLrCFgLRQD5CsBG8DYXI3fi0WZu7XxaF+/fCiXtwDPnbCcaeBuY
ee0GeTMpCwERgPJ6o1XV8qYIRWuWkzdlg0BFO0qawBT12vuz0XlK4IiOsfZ1N8GcMdUoL8+FMOL2
HCl6070iqKaXh0FNcvMjsShkjryHwhd2NiV4f9HGbq+2dOegwxKh2cQRlNCjTUo1rquetMKYT8wZ
+GNZbf1oJtNfTEecdl7hO/svFXZ5CZlVyMfeVPaNSRWwO6OZ0AWis2B6SVBG856VW/dHXUlKM6DK
iJbRdkDhpDWz3eXtcprkPWlXJump5asRR6tv9cYO9FaGJ5uPjd8H405AKydKbpYUlxBPFmEvp1Ip
SqQEXb3yO9dYj5a1ZK+5bsWnvBvTvx67i7e8+toseRX5CIwzWhc3qOkx8/J+oIsPLLuO/o0Sq+/O
ppmNmV97jeb9xeMzfUuVuHgbeAPDHDWeXDt5nZZ6x9SOzf8onr6YwVAs4FU6JqZG77PWcbMjsNiu
P2roIMS+piWD8tMd9PUdDabiW782eX8x6yxuX0qrQoyqUUuG3JRKxpSllhEN5zTS7W9rFimdP09T
on8ohUAu3HVXhvEybNGCKDMg0vl7GYnJvgyzYMbE0WD4wk/VHKfoHJUGKvuAItOl3bmZt8cPPRAJ
fntrqN7ICmb6OtrRqhkMx16rl4SpfwHJ8J442K0VEgFJdkJezSbu2tymxMyz2dEX56SVav6+Hnvt
UqtibwjxbUBL0AyvQqfrBwZpizTrm1YrnN5xTrUiyo/oxymnSYmX90nOIMe2HZO/IiSyDuY4DjtJ
yB3LEg0EApy6Ko+wfv0g1Fnh1O5ouydTG1/s2Uz9RRg/rI5JyHn1fo5s4UfRkxVJ4IpSaA3fTY6P
ACBNpGurmoTlVnZrnaai1Q/rNC+ntNH22DFbT4gVUBgSFCnrd+j4XFuJcV0xfU7rpLWUQ5Q4dX/0
Q+nRkLaSp7LgtwWZ+CigeW9/bAn2i0DDYaT+clJzMQQG4wn+XDJ3/f7YUWx9IQui2EOJnRDGAOC8
XdDASCGoENYp61rLDoZ1bb9E6OVPftPN3t+uJdRxx8nf2UMpNIa8ArUSilqbLzUVgHQXG653ZDFd
aEgZTzDhZo4AXPagU/dMQbmBzURhFzTY5qox/KXVnAVTo2MwNWXVxyBTGaieZMhQPr+R8uhZEstP
qLsJHax4Bb2z9vYpmecC6mSuf49F1/i9PUcfp7V2dnbxzoejB44HsfmDqoz8+S+51FoVltAkFiI3
pxjFNpN6k4ZKZwTt7YAE3p5i4z17BF40pQmrKUJu7OkT4jsR0LFTk6XOO6xUp6Vcxdl2oKuXmlJ9
ebyfdz4d6ThsAgY3Eu2+xcO/rM/MbEJ2aY+8tfqjbooh7LRq+at1Rfby2NRNXsolcCiekTMQjgFy
2ZQYtKlF3LUpopMzj+2fYhBRXfkFs4X6PwdXFO7n3nRby3ejqNZfEq2bNR+QvjeFlhYvrzVPBuqf
apGoSJtmZivrpu3enKftq0EdjAyVM2TTrKcKLH/+635QOBKNqTin1FqLgzksPbIF3c/HO3HPCO0p
iGoESKRRm0MsGZieE3e47gzWaFHbir+gdbpzdOXf8mtsIpciay0uA0qkCsPGyhKLIitHwzsVy9SF
U9EpQZ4M6nG2hvHjwmCe0Fwd9egwvud3Z9S647OL5E2kNkU7Qg5M3yoe5pkQYzFk8TmbyEHz2NBO
tsh/PDZy50xxOuXLS/NDsik330swf0QKOMbnVFlkrMOs79gv6Hamh3ZYvb+1qFXN8zj1nvY5Mlek
uUmHrX45ZK7KvKa4dhXqEVPm9e/mRh9+OoMxZTsf4vZzI2ssR5WCw2Ti8tZnKWmCILgZJ+cOXsHZ
yErrPLSleDJ148wgXQWChqnA1Fu3/r5BJ8xI1yI5J33K9KmuSCiFJ3sk4btrgUVKxOGqpOQbV08D
f3GWuk7Ohlsbvj1niPhRN/w/7BhFMkplnF16JBtPUTJHVoBxT84lBXH+aNxgNvpqpwtzsxZqJcDk
oW8DyuG/N2dnnL0oNusWKxoc8Q78b5Dl/d4E+ntWwJMi9A9GTLaxrj2Ka0SJyDIlOSsMmbi4g6d8
b/ql/vvxRXhzTFe3nQXQIZagDh78G1Lgqhj2PHRRdoZQaf+7erO1fkXsRlg+AUf8sYmY43JRRmVV
32XCdH+qS97Z6EmsjoMT7tMpPfQzSMofCMO7jI33tPx3kZlMkx9LZ/wtjue1vxhJNWWIUyJPeR7B
YKfBIjKJeDeqVPNVNR4+de4Q6zsx2s0jxdqQzwFmDvadrr5xvYWyMmlHpEysrYGrYZr1a47E/UWp
873JDPdM0XKXymkQ+4HZXZtS80wTNlOnz1ZhI5SKTJef0kbxMy/dG/e7TVnpalIJlgACSuu8wZvj
V2WOPU0dTPuxKV96tHh8a7R+4I4/L5X9cTCsHV95Z2lvtVcoYTSLeWOulwZZH9AqElVnK7Mbf536
9beuiNAMp217enwa75x5Ak4J/CH2JArdmMq8OGmzvMnOIteLs6e208HKjerT/8EKgt064YRMgjZB
dWuaZMR6nzErKDcDoyqrg6N10c7hu7sW8h3KGHC+qb1db5sBfX5UMspTKdnfcZq0KcjseG8+wTab
4zDI1oTkB/FS3AwTs2aradJUY6yXgxtqzMp8baHbMkHbVLre161u/LloVhHCiGz/en4fsUvliVoN
GsWbmLNmqGzutNgm+2kO3qQvB6Vu7J0OyL19JAMiISGzw5jcgV8iqxoCXaMqTnau88Q6oPAM1GTt
mmdfDtnBp/xPbYuogzratZWiQNR8LNXsnJeWGjirA2eB0ZbHp3cMQCASGdzdN6LZtZW8HfpRS4r8
rK9K8uKVAxl4V3x9bOQmFUCWkmY6/4Dbl4OFr40wwdFYxrUpzn0zRIdmpRrTGxakHlBBKKqIVvvP
Y4O3DoKqDPJoSCjRO6FbdW2QqWwRhBCKR1bSjx/WYTEOQsma/9h5seOKbpYmmYFMItEpNIH4teRZ
+eUsMMTYnNRWz8/arHTqqzkNWganKZntF1OnX/wORWd4Jo+Xd88oDQTiI1oysLU2y4sHlcH3CU7J
beL5wMTu6ez2nf2p6XuLreUr/PPY4M1+skrQiFK7D8I5Kev1Ko26cKIoGbIzOvjCO0aJA/KoThz3
3KO+uQeturc84l/OI28XDmSzPALZOHXUBWsMsPB1bey/ii5yf+Cijd8ihXHCh8fLu2tQdopxvsS2
215Bb8NeiU3cRtnOzW9KpGmfFGDof4uWpFyLy3InwL1nD1oEWThNA8S1Nvehp4Kcr+CBztWyZE1g
M8TIYJJBnL2UkxN9mpupCB+v8PYDUhoityAS5UKwzusPGEdFoWhjVJ6jaqUrHNFOzN00/aAsS316
bOp2cZiC2ox2Oon/TWMc1RKLcQlGdXb4UFAwVPHNclLaFvkYR9WLtggmCz02eeOQ8fckaHS7KH3B
+tiujspTapY9oM9hiamdeF+By3U7H+3OFkqyAtqLciQnccf1FuZuq88pfaTzrJFQ+4qI0o8jj92X
1YzXf59fEBgd+Ec4TRR8Nl4FUlBTLCgNnmnsmEGb47wPLSNK9nifbyOlr2Jtdk7C3hDHAANKA+V6
UaaCVhenT5xjr8h+n2yk7oNoddP5hXDYeTctk4ecgJs23aVy0y5+j6uLvwoovwvgl6b5MNi5MfwY
7Yz6bARz3vBNFSqTXxeWFX0QWQVPCwXm+RuoHKsO0mmO1wuUvNW4LCC7bT9lZJR1HND3+167w5BU
PgWA2RO+Y071s5V0dpLUkgsAqFZ2cjbfEHr6uhSdW56Vma7ZmEfabyJL16+Pv95NBLSxIm/IL28C
UCddr3Kj5Ot52YEoyA3qctBPY1nmR8Y/F+xrIr5UjdiTAZaOY/s5cdSghmDJyTLCtWUBlKKLC4l+
rpT0xeib+RjpAxq/s7A/u522vDTIxH1xY508CLHePXLjXfsQ5ggAmT4PAndjHzEhBUG46lx1SRko
U5l9TxSkykqhFO9FpyeBlZvLb70yet9Snv1n02CK+vBqeDiYfUNpevNwDCBI7LXKuaJR7oa2Ma4f
hpww4/Hn3VBSKbRjRoopMBNGar6+tWt/+b6dV9CAK4gu4LCLPlTXorf8NF06I6TRKhbfznVl/CcZ
DAUh5hrWeEhW2mgXoXe26tfa5MIwVexEBLGVK1mQm/pcBqKCCOt3jjMLSYdiHOVUmFnKZPFqsUPE
DqrsdTDy1t45rvLQXx8a+cryruPdyOu3PVR2yK1KUDZUgsfaX4rCCQpl+OIayt5M2dunQRa7pT/D
4SA4vAkj2nxqTdcCSjmaq6X5HhMO3tWVWZ0bgXqtMWjFuvOt7q0NwrVUXX9DT28cqZZP7soQlPq8
1HFxXLP0i9cqXuAhL7mzi7dvECEuLyy1Z+jQKHtcH/0ZytRA8laf44yRK+NkqidVjHtY5VvXQhGJ
2AgAmMvp27aT9JXRJENiiHPvRX/x0o+BOWpH/KgadECkAr1WPi7NnnLmne8mj/obX19iYjffLe9i
IaZiFufVXNKzmelL0DZjHZhrGR/H1RDfHt+wO3t5ZW/jxsp1SQAPT+KcO50argayFiN5bfDYyp2z
YcEIJLLlJZD08usvNrgEQNm0iHPVNF56YDAAM8iY0GYcnCxzdkKUO1tIBxenZFClo18lf5lffEad
VHVvlLU417UBam2e/p2N+FtaVT/XPvrxeGF3tg/nT/MKVwjdbxs/z5mrRLmc34isbRvEtVIfShMB
uWetQJSjNiJhcHKo6SY/rSDiuxn4/HPhOZ3fzaUchWKP9bNwIfZLanACGAU2JTnt1zs3ZsjuOQI7
o95pfmOv2osdF8bOam4PAxWRN2Av8gzc4c336RJE5d1q7c+pvuhxEM08m8fR0jPzbK+lu0cGuD0O
NH5l9YqzR7tqiyjphzYbOiYKnZ0EjpLvtm5XvRAzFOn7SDR5/VF0Wvsc41a+W7K5TwuMdSLdtO1j
KKpT2J2mLlSJbUb9takSFKuhUfse9t7I2+2U2C40t3AWsgC5yXDonyE6pCnqOUKxJUiiFN2h0u3C
HkLWcyp8QKRVWfGmz0R3BjLO5hzmHPZqpip+jls5NCVumpPETO48JFtFbMwwbF0D0Q6RDe3iLYmy
ZYJivrrNejamqv1Ds3HwZ/QZEYFM8ik2j0Nltn8ukan3aRBlLbN6kBnulhcjB78a7/w2NzecYgOd
KNCn0J0Ikzfba5bNpKAwb569Ya2CqHfU8+Qaex3qN/LXVWQAPkLmOpxRE7e/1d5wlqS2VeBbZ8az
5uux6524fZ+Za1od6FEprs/wTuSDhymbkf/MIToQzgstf9dRdFvJ+GZt0L6qaVvZDDpcnGaEG9Iv
yh/9oEKXdynamr9XNiCFY7My5u41ETUEmaIBXy+aukM62Kzjfj3kjt7o3710db61oEWL1G+HQjgB
evcl8zUY8vHeKquq/1a6GQTh0Z6E8EVld85RCNFoL40KkvF1UDMtP46jsIf3pSdA1jf1mMVBY5n5
eFibRBf/qcuu/2YUndn5I0PU2nOTddrou40CY1wIDUwA82+n+rKkS98dYsp3FcwkU7gvrrNExac1
TnqbMD9a7GPErLT+65A2i3Mgk0qn3zqQB94JQk2RHFeUfNpjVRWZd5idSVkp5czL9DKa+lC+REWi
fzW8dVW5NX1ifW+YI/+vqIF0/1mqIi7/joyoUOV85aw4MpOtiv7zpIeXbGGKRfQYgR/Debj2vLPQ
5i6jDXjuvE4c7F6LA2YAi5fHVrauEHdLUQlkAo1qulhbvNvIh9TUYc3DNWn0L/o6m9/SThc/XGXI
fgcHvEd52N4d7MkeK1GoTYECdPX1qhBaa41I6Ytw6phDYQvH/V1UVfX341VtHeCbFcbakiXQhKF7
fW3FrqJ6nVWlCFM16vNDtwBTlDD9ZPYZnl7tlcxuF0URV9aL8bio8G6lSBnG49VKVKShEa3g8RJv
aL+7PFt7Aka3y5JYKcAxqClwqLcewRRL4yKFlnEkSaDjpMsOrg5aumzzdCc8uz0XVHTA1hHucihu
VBRFFPW9Rj87VEpUd3PTG75oWtMdRjs1vkWeG+3Yu7M0WUGSa+PJQo/l+ov1NjT5NR6ykOG007FY
p6kinqnUd31ZKX89Ph03n0s2N+k6g362JaZvczpio6XApAxrODDd86h6lXJwzPJZIgwQa3DWHAwS
VlKFbcyZTJGNSJOyhiN4yn9ElC9/6mY07Amfyl/211dCIrnl5AQkPBg+BWz/euOsuUr1qbbUEIUN
2896rwmHYkZVs6wYrpklWRH7UxqvP5/dQ0tKepC5IjQA5meTJHi51bjUq9pw6b32JAGGgUBL4dPT
VmBisYNEuIRr2z3kGxoM45lavBMZcjeDOOuUXHvyPadcAUKADZQacNRO5dn8JTuo0nw1YXp0oWkq
w2EZeifQzKg7PF7L7YfCyltbDgFtdBk2/rwsmhyMZ9OFajs7Qdbyakz5axznr643MZKnNffmp9zc
YbA6dCkgdktIB8fkel02yiQw2PSOgbbD8rlsm/7sxXN7qp3ICPu8nsLHK7y9Vw5oDio/8tiDYd2k
dN4y99qqamOYIcscOMCH/Xwo9pTPbvcRJ8FbhaQGVSAk+65XxeYZZcfbTXHbif91UqOcfID2cRMM
I9jalw6e0ietqs29IFT+xdc3DYy2dBe0tJgttm02jV001ONcTMCd6uVf1RjFsU+q9VVdtPJlgeRH
KJNn1jdtSvckCm93Vpp+Y2ajQg3k7XrNfV1msI7SKVQ9NIEQDllCPTP2CL43PhjQO+VoCazjLQMF
cm0lgTmv9+U4hWnLPKqV6ts7oxHq0evWvRfznimgA4jKoVwGPmdzNDWXQt3UKFOoC8P01Xlujyhi
OEEbuXvz8mQ0vv1sxBwcSB4YDqi8Jb/c7iZS61wV2RzqWpExgc6KxbHMbGUOBlvQUIiaNfqgOYP1
95jMYxGozF/cqYzeXkSSWzTnSGPY3htOZN8CB4FQtYRTUibzSR/JWf4u1KX82ynBkH2YFHVunoQb
UKAil35zNWBdbqQljD7VewbGj6FrNvlFHbr0hRqm8/SVxwopNHVFqdGyDbSWudKjocCKIuL5WNet
YJxj//tjv/KWj28/4Zucs3wJIORurryTe1MFTGwMEyeBdVMpHV4sspZpfa9Xhjn4pdFrH61MLBqO
VS0iYJB2JQ6FEyvdSZvGDjJO0WaJn9RiYl7d3CY5XIdZy55Mh+WuM7SAEIY01cJRXB+2VUkbZrrw
m3KQp8+JZnc/i3pMd3b9zpHmlhLCgJsnaNo2GkA75HYCECJkQlVlf+BIx3aQq3OZHkhK7PSlMdfl
n0mPtOxExbdTg9pyo27nt7jjlKBEMAwM5goeY4sD0rJmdvp0nkK42e4pt9XmlWS7PT7++LfuXoJo
KUKhBs30iS3TNwYwRQU5nUPijbLjw6qpFqBBq3t+IrEMvyWRomS/OYQ7ezzIewvk2oI81WTRYQt8
zWG8rkuUz6Hjtf0rg88+eVnZPn9PiW4ItJlSSndz6wkrQ4+nKWN9RbdQO0m08tgoeN7Hu3jrb4Fj
SKwlbRNsbLsMEZKvRVwva5j1BIMHN5qczAerE1lHB3R//2w0L7Mh8AM0UKU20LbWZQIXnnOStFCr
GJPku0WUH9NFNy9Rn6U7jK23EuSVd8AYtUkSWY6IBIRc37m8ikAWxoYTZo0r/k0bnZbG0Heu8gLz
IxaHaBWK85lx2Pk3o4Q+ESQUIoqgpFglDoyXy/9KFEuQ5CxxUn7gOXDEx2XMxVdFh/kboDeUfKZd
xginJarMZvXHfhT9q97neRWkgxH/Na5T6h50Syn/AwikKMPCK4o/jMQqhD9RpFIO3txX6sEylqkO
W4r91lFHfiL9YloKUxciZaqqU2vPXvznmlr5T3PtC/0fwBZlEQ4VgpifdCQWhN8orTYAqlJS8/MK
MKl5HcgyCn/SCV+PwxpBRTa1yZj9cXbGvZL9zVVko2l+0ISXTWu4V9cbXQ7DlMAitEKlV78aZEy4
0/HM3OaE5jPIOaBEOy7m5thiEU+K2j2f9xZ6bqWWuwL1t0PQtYt26hC7Rfe7zcB8GWs8Ph1mUVl8
o1/RQgULuCUxpObUFsusrWFhucuReb5F0JfRP4+v4k0wgBGiSGrpMt/l1bzeRR6GPhmBJYcKEJ4A
ibsu9Ruh9+/MPGk+qmVu79z9GzeGQbiFVNilyDTIvGuD6AR6wk1GMkSPSp3JvJ4API++86nuWpFK
WZSBKSiZGytTIvUYJk8N3TEfP861p35dpnivxX3PCuocBu6F3soNGamjvFcbea6FiYFaf6ZWq99R
c3nafUnch0wvAELLjvb1jukob3LeEius6lY/KlFSBYVWDT7o273n7XZBzI+gzgfDCoUBJHyuTTml
qnH5dSts59UKjHkkZxf1cwptiPYQ0BN3Ag6VqLyb6go5hRbr/eqGZjSnxReVUbDQzrVM5P+ZtMz8
/PiE364J54/gGBcWAjhdo+s1jYioTnPbuOFCnP3HkJbptyJf9rh9d62wMJRSITmTHF1bqYamEyKa
3HDQ3OFbMybDq6ak87fHa3m789evC0eNKIu6Jf/cAKpAEapmzjDV0GuXeg7GuGIMHYJVdhNEljCM
i2Ms7s9+1vLvkdKM2TmJ1f5HlVp9dnLictUOtlVEe9KVt44RCCw5MIUq6mX8e734iWFxbhOVwCxy
LbEZpbaOHRReBuV9Xeo+/vl4E+5sNWhAGjy4RUokW+UEOtCjaKYZa3ZqBdwX62THU3Z4bOXempDk
Bi1AMwkEy+aDDslQq3nUeeEE2NHX1EwNZ3h5L2XCiOnHpm5fMtiT1KToyb3J/Gy2T8YLZoFoQGiZ
WXl2CcD8VXgIrLVqBU3UUn8a6e4lvLOLyIiQg9LMYszNFqNQCwbYulUThUPcvxHQykAdJnF8vLTb
54Uuo+yroz8vwXKby5f0FQxlI4rCZHHF+zpN839gJSn+MJbTa0P9Z+c5u7OVhJNA5wmS3xQtr0+i
mObItFIlCvt48HxFrYujGtvZF5Wa48HTWv21nsZ2D1lyby/ROABfDCsNPtTmA6rA2JNoyqKwKnip
XXdSz56+Pks/wLsQ/PNuStQtGo0b57x4+mKaC0xoYy3+GYZ+OiaN+3QKjZE3dgNRAYINb8y0X+oT
pdo6ObG5Eo6zCxPa1JVTUdj5TpR853IRQUnWJF1UiF2bDUuakoJYmyDba+pp0OpWeSrttXix1urH
4wN470D8ammzaarVxCJG5D/0hFEcnNWuUCu0uMJohJYnZ+iAhBXoCeyc+7sL5MSbYF8tyWG7Pod6
BaAv0djGYkyjHxQLtC6YhrZZA3tq2r8fr/GOMVRdmGgmRZgknPHaGFEw6AHK8aFJCPLRoNXsQ3ZF
5aNTrZ3a0Z2TjmChFNOilsMDtPlwa2ow5XhwojCd2+hUdM166Gb7OaHYtwCBwje1HB5TeHLbikLq
0WnsZlMJUZa2DqmaMR7eHuaXp7fNYyWQoAmvZDnzett6Ja/teEnjS2R0hQQjeseybo13NQ2Lj49N
3bpBOn/4WBIIOchx2xYZhnRsTHtdwmFOvptz9NPLjM8r43qDGLrFY1u3p0HC5MF2cBAk6kd+wl9u
sC6hFvE4LSGKIkYgmEp8NOjPBzOc48NjU7enAVMmCCbSasi4N/W21E7d3NKpJBaQ7lqzMw/p2hs7
z+PtguhawV2TYBUKtNupcLGoiayWyQxLResPtZP806+eHZjDvEdXul0PVR1KokyGk2X1LXdNmepZ
0DHgpa/U9SPYhvySe4zcfrxrd9aDNiFtHuoDNJ23hJTcidIkWRQ9jPrEPEHzN0PGi0JX1NY9sN6d
BQGCAarOB6Jx6sif/3IWNGes/oez89qR2+i28BMRYA63ZEdOHmXdEJJlM8cii+Hpz0edGw27MQ39
gOELC3I1yQq71l7BQcdgnEnRSINK4lijTfktN4HLB4IpyjZOZ2d1Tt0q4AtbSmhDtn2G1UZPdnB/
JIX9sGSm3L//5i4fh9qXaxBuWfpvMdTbx/Eg8Rq1kzlnkWj/9Vacnsx8Mg/vD3J5YjDI+hiwRCnl
t32qKB6bIm+Ec567pZK+0SjVnZPbyxeuycrguwOdMzqbM7lM7w985ek4DikCwZRxuNhSLMYewV/X
SeNMMHF7SpzhVcVM4MbTXQ5CMCUVOiAfmALK3bevMHKL0pybnlKl4c5AEGvkK636d7ap6wa+Gkmu
NFGDEwlo7e0o7ExJCbyEactsVTtp1VUQi/4W8wmYgv/P2+sQ2yrXLQoiXFO5fW3G0UXTJk0anYse
T+KdkklHOwlEbD+zZuo/x+1k/qpMwjgPRtIPLqHoddNi0CcwpPWC3OrjJnByqRcPegpw9NoVDTEa
a7NeOURZNBgPOh3fap87RYUWJy3IUBrVSOsPcdWZys4tVGN4gCvQWAeXHlhyrK0SUE3T6zzy4yoX
492SVeN8FJY5eIEkZzLfL03smDu17ywMldJ6EGFvxIV2b81Wbxd+VjcihxxFYs9xKPRpOdkS+4w9
JCDT/GQqCt5LY1davmYTTPPSNOwxp8pQknHndNGISn42ymLaDZO0l1OxaIV1JmrShXAvyo7W1py0
4nWGr2vsIpKP/uvKSXQPdZ3RM9S7Pv40Kn3i7aQaLfFTPxpKGpRO1na7hZ148RO7sssdacvWR9Z9
E59sQ9GB/RNSZCBn2ea+cszaesKnqHoROk/8EI+6kR9sJ7bb0+CYy7j31qi8U6UX+FNLM6uNbFcr
WjH7daXY/U7LMG71nbIfPslUzt+zpheTryxDYQUyQzH6Ohk0eeBsGWPid5Ntx8IvhlKU50lL6wne
lMFBxMkFacRJl9IboItKLK1mnDLKF8uEVvyQWB62WrWF698j0GXi/JpbRS1+iGaakjutb3BgMLHf
Ur/qzoLDYq/Azghn9Jmtj42AC/w3RtjA4gWGmOVEx5ewGfDRL5aoRRZWraVRXRqxUsJZMSd3t/Qj
Rq4Zmcrebpy7Yjpq5hDnftnSOgkzCzJf6KzGgDurmVif9TD1yslM4ZjvEhhE1TErKPZCBfd0TkCT
z3LP1Xv+d5itQX90Js0pfQVWy49OtToXfMCyu9NCjES/dyoR22CzWSMD7vHLSxpFthvYok3SR1MC
ONxbi9CGkJocdZ+dCWSzCUwY13dGuGhI7uVqQDs3ZuXs5KxMzTmP2lzcTeWUR8Fcmn0bJLW+lEE3
RMgdBkF+225CDyT83lJ66S+tUDnybKiCwdQUQxGKSJGTnzbkspyMDvbULrfh0u05U4qZuQJ1NKBo
7yU3Yeh58tXxJj5vbLr6FMyp6053XmfPxmFQl9h8yOZh7PdjImN5rEknoZ1L3JUun9GKtdVpGiNV
2UMAb5yv0ZIY4t6TufuVJEX1Q1+TOBekUZNU97F0YvxMEStFqFP1sQvypWM+KYqtlIFrSyXyl3hC
wyLrRGsDhVtbBAiMc0SQgobMgV1ImVOsmOnkd7HwcOcDlHmqZiX7oOPg90G3hix7jjWv0T5141JO
zxrzpT618Nzn0G7zyfGrvBXltx6JybCTUNWUnTkWXh0QWIM8yh8Q181dMMGorf201KEQJ8bofrWc
aMQrbTJbw9cyOt4/+6QrhqCsbdF14Iaj+Vr0SfF9sBqtOcrOmIujlqvy89QbWf46O3DgnpxqKcaT
APToPprTzPdPhVd/bhUZazvMpLyEzMsRymdbJfFT1kNOPHi6wuqx5iJ6wG/SSfYZ63j6OUttbKEA
sdzvpM6n8zVTlOJ+IJVMC6DraPiRJ7KQR3etaPe9sLTRZ5XwCpXaS7xvbMNRfjSMbuj8vtAi7zQ7
kdmfUJ964uAV0PeD1oEL/h+djcYN+hG/hmNeLDI6KKOnKYcOIHC5d3o4ky9paxflrp7HTn+xlTFe
jiSUqOOBuHDxZYmcfnyKVTNr9ymWgs1O8ilhtbcz+S+lbJbpMcX1GWE5nnQQw/KYzG/sTwfF3A2j
gvPsgK7FvOeojSp/KmlLHhJrzKcQuqeJ++Yk+vFcOoqnPHlDg59pR2aFfp8PYzn4wvAmcXaXSJ/v
Kbot459It6bPqCil8Yqc3nM+5Y2rVF8iME31g1YkQ34uBhWb9WTBHuNIGp54zBaVO7WdycL7pJCQ
i5ln386WgtxTziNn/hQZ9jPTZNbu86xyJadO3Dc7lajQcj/Gbqe8FhbBLYeqMUV6KNsoH4NJKL3+
mMwYpR5caLWkhjXxzMRaoDUf3QYB4C4uZmF/Zcfq65+LuvqaBrVaVPNr10SVPNAV6z86ymzOwdC4
kRMKhXYB2wOBRWcWuPZiL3at7oep6/WThwOX8qODMdkdkgwM8kBXodBIxsmVOHlOZ4uZr8rGKmg0
mcpymCxu2nuDRlv8mMbx8i2xMtMTvj5HCvHbHfumH6dV3T559G9FaLMTPhmm0lQ/1Ynwul1dR1xs
U+qIf2lfcW3qc3epTxDC2ilQ+nRw/WKZKuuXmZKe5yMvrLsd5k0KLVP8eC3Be16M4l9On1Y+eIqr
eP7clWIIlDLT0qA2nV65E1lm85dn+it7q87YVXG07SOf/p8FKCLcmBLTUhYn8OpZ/9hYZfecFqK2
fF696zzGqrCz8+wsWbZfClORO1GqosFe0e7Vo+3hkhRktQpvGbUOzCplyQ0r4C+5xbOix8t8cCcg
zZ3dJt7TrC5Jw0qCoI2eZ1Q+dynGPs/OnGs4gqaL8bXHKj59IQ2zZVkuCkI3fyKQVfxoFU1PE585
UskPi1Qc74MXa0vsN3QPjb1bdDQrNGlI8H07s+vjgn/SF/SIZvlMI7GJOO4Tx/DxalDgas+zUhm+
WxXTpzoVEHDYf5d7wa9Rz2hQU2XXRyhPf2HrUsM/7mT1A4+bKIGy4xg/J2NSfo5kAS2Iu1aSEEEw
Ovtx3Ekm/Kh3+SFVY+uXnON02usNld2rlXik2Zdx2eoUh7LRa78Yc4yU1stf49vVXKefscnIu8/V
lGkJWJXs092E8UnnQ5Qbn+k1Qrmu5mlRPsy2Xnu1n3COfbIISW9fJy787a6kR5sFrujmx9xJ+mI/
5LOoH0Yp4+HBUVQ5nRKJhY3tlnVG5d9nBa9Z6V6FOph0iDNljo+1INg3cGEWqEG8VMhQqC75RYU2
VS+xBe3yRTXbyD665mT9E+PgmwaDSKrkKUrqSQkthfjBe6AwudxRHS/dqYn0dHos3KyrAnXJZucY
qYM2/HQqTB/LpbdUP2/hzx/rRUvlsyH78j9XIB09d2avfUa4aQ7/eFHU6vtK8HAfXP5T64/kss5f
ZrKHdV5mkx5bitOzho7XCnTEqiO1W8Ze2QzNMB36cvGivdBrQBK/7ZtO7fzGbUxseRqtg1zRLrYT
wJaOOGyNqMbSSFWMj7EL6neYIMNDHVhas+vu7QpxkF8qZk7hgB6JLdtT6j4w3LhPvhkJqogPbmL1
zWfRMxnO3VxNKq4Qo6vsYpEvRuLDcZHlvY1HSXMv4qwEm2SyWi+xOTjaY82EaxHMNvqwb1HVmkdc
zx1oGPaMVWoOlXxHbG0c3VVl43gBVXAq73Kzy937lhdYn7SJnfLfwm6jAgGFq9jM56JHheCUuGgX
ajr1R5vEiTio7II0dTEgHj7A7HX0J11plWhf4bqlS5+IYHW4b5AUqbk/qXE5HpcpTpX/CjfK+wMx
RAvNISVhymf14JrBmKcLqydGhrj4tJhyvgpbWh1MJOw+DpjDfYjb1ZrO6tKJHKs0r+xzrJhRGcSq
Un5pmD0lmXxerWK9bmKLJFEV1cexiYbpqUhip1z8CERv9DNpiuLFciZjLH8bGLKuq2SQ9x5RScvL
bNk9002ZdPmlVKsWlnBUtUkQxdni+Xpa5qhiawePgISj0D7Rfox/NOMYVQF1G/ThaPGS3WiwDWFX
3FN2cbjZ8+79u/iKz769WOIWAvVwvVtyX9723qOqzKwy8jwQSAMXNmLtD1NvGw+z4Z5jRD8vdUuy
tqGUMzZRkdndGP4SUQH0XN2kAVPoZGxVxXHfy7oxuugMZaREc6+kj/PY12fE99YNA5vf2OPmUfGB
oGFChxnX2m1ghuJmo9MqXnTupPQyrPOn/ifCHfUDUn/VwUGkyX9gbrMQ58oZ8+rlMdnLS66kN1o3
V145mBiBpDD41obbiqH+gVUVDQEkEAOVs5WXtT85eXvgo/eHaa67g1I0w9lLypjLkEh2+bC8vv/B
LxFaPIIYmkY7Oid6OW9HRyjecrAWccgKW9oDthw47sWUNF+WRg4ZzAuv8m4APhdjcp2BEw1WsmrH
Lzj5qjJOJvtudBYxtrpU7e1hcXvz0ZxrGfSqdiuK5YIyzHirxhCVK91auBdvn1Hj+s9qZ1ZVKZ0J
zWrMf/qCDTWbJhIU0Iw8UKDLb5nd/62x/ip7sXGGxJoD4SsI+NuRM69UkCSb4DRZnePXqMxP2Ohk
oN+z/Pb+h7yA79ah6FHA5v3/GOK3Qwl6xiPhLNEZRub8NS8cImY7uz2Uc8z1qOf6BkGMsIr3R732
avmCNFKB3WkmbCZvR6nUuxNtpljLvxQe/SXM/e+0YfjHqLnMZrRkcru+FYh9sU2sKWoGiLjrosSh
cbd5VpRzCjcr5dw6vbbvo4Y6sHAmP9LNW1jb1aHoIYGL8nwg8W+HGjO9X0NnlbPTRO4+5+7lzzKi
xtLjvxUTM1noTENuQD+/ynw3T2UrDlGiyqCc9VY2h0RiEWssanWjTXIBHTIKYDLIuAmUDCj69oGU
Wi1RIqp8MSCRXYUILICLdKujcGU2YvVI0wLAf/W+37y2aRTZpLtTHKaVkn3q04bihzdphJ3ZYgE9
ji6QTNUN+umv5+MqU6FpguMuCubNuNrSLJD44ixUJVlfedEWYTZM+h02RKk/VH22jydtfM2Tvr2x
/i4nCtjyyutBJwrEvO0QwluwuxkcJDScYsKuJpk+Ddy9AwCjWySvSzYMa5yO0GrBwfRna3v7DSOF
EO50yiuypTyRH7uoyqcf8STi9DFXEZceRd9rVpjAc7dOGljxx5kLjzi0boQhZmQbc+4zEdX+8/tv
/8o70ImphwwAxxU54+YwsY21UzXJLOzUzCQfwJKxL1azRL+nbDy8P9jlFGOjg+1Ax2rlPVwsFzEa
Kv30PFxGQ/+pCdl5eArY/d2EIFEhclVNyscmK6P5xhy7XEHYB1Kb0Pj77Se1mWMJ1+WuG5U8xFtY
CRaSU84dVcuNnfXyXTIKOQt0mKi+2X7efmMjz7pad7MiNItO+ZRXabQ35mXYQ4S4tfFcbuIrj49F
b/I2V3L/26EEZs1NHANKWnWjhhluzMemED07xNISk4FunWrdC4Aw/novYmAgQmTcdJ2YyZuBC11E
qlsWoZ4pA+kIyeg3xXzL8vHam8S2A5oKq8ZTtywtR1rK1FayCOd5tH9hQAGSaSzt18gd+r8leeLA
gbgFhjzUBypY/e0DqdxbWLgMFXlkNS3EvO1cN//1/sRf38qbwpVB+P+rLnphHPe2lDs3WbKucxc+
V164z+OEbeYO4gKwcJ5DyW3c2roleb025bkMIOSFt8LGuv75HzWqEJot5rEownJaym/jUCx3Tjbe
mofXHgwex9qDpIWP+fzbUWhoaW1dpUXYSNU5NNzFAm+e+Zeg8jZlru7++kUyJ2BjgmJBLtoeUjOu
6C7RoSV5rOqEfWXxWdDr9Ptcnj0t++/9wa4sMghnKnOdQxENxWZqWIM99Ko3MzXcXelM9bE2iw96
wjWHFLVoL108kzy9vbGLXPlwkLYhttJ+wi1ha5Iwe3Ff4d1dhDkJlV8byWbIrMRT4P2Hu7LEuLOh
uUYNs7pCbQ6kllz3PFUXoihzNLASLP+QVEZ+J5zbyXbrIbKZ/tTI1BTuymFxtyKKZQHWUeeoCVuJ
IYNfTond+6qVTTkIv2N3/kib4aPaFeIZDmb3Y2wbOZ3VKO4Gn507EzskIPOHKo/G1E/H2DNO8+AZ
xV2XC0M/udaiFFgg67Q5K7oew95J+3zckdHX4tdG25Vmz8QSI0OAstH1VWweliOnkaI/eHLo+5+J
6/XZue35IEEOV2TegysUup8bbR2HddXHTkB7sMyOY6ol8z4yDe7Zq6117YOmR/lJgXmiBRbKXheO
50JBoXltV98hBK5v3IOvzBCyECDAs+rQEW334MgVJnMkqwg/1vKvVuxOL8aU3LJY/X2b3nw1+vv0
3VfGkUnh/nZt47s4u8WA5eLYGkZzp8jI9b5kSkZ3Nl+A2n1VH2gd0hCkTdcn7djf66kRlzv07nO6
q21p/Kt2RE0e3ahrWvDZecI9Im7KnwpKWuvcZlD6v/VSTfpgAICNz389xVczXbwFOEUguG3Wbymd
KgJ7q0JFyZWvBXNQwmlTtf2MwfS0f3+w7UfhJs4uuDLbKJ4xjl3//I/9VhVqCZ2kTsKsEd7BmcvS
bymXb5DathXU71GIY1lNkiB9bE+r2IKl2iZdEmrOLA61rIdd29BreTTLxjwU6Hz+cptgQLgKq8Kb
GxXU380GT/YNM8BS01AnFOOHZ3RsRNNkL/q+r5dZu1FdbHfcdTTqcDQeUGJxKd68xA6Xxbr33DSc
03HZj4vqrhODtlbhlbRNM+0U4Tn0OUOdf+vWeOX7AeaQiwk9EeH8Vh0dV0ortLxIwmLWxpMzdU2g
WHX8l26cPCDFExOSCyNa6K1qoUU8jpBLy0IHOspRtaZ/Vtf4fdOl7o0Pd+V51pSgFS+DhAvM8HY+
4jU+jMPsZOGEK+dj3lTq91gutyJFfv/gPzcJHmgl5wEjYNEKr2WzSUw9Cte5zrLQrcl695Fw2mOy
FxaugOBzThc/YHZcJbSgDcWKA4m/MVa/oh0AeuNJocVltKPYDbpdjTviOa0pMDK3TXy9cjJ115mN
p93VTdL3u2jop9In1qb/XLte9d9QohoIXC81Py1ptNBR7+jW+Avn8oJ/mMws+wOZn0m7L3Np6QcM
KLv+ZJdG0T5j8WB8QXCwZIf3t4FtQUTkJVJBrpPwW9HxbdGVmULCVYFdcfp3sJIsxbwTHeDDrKiP
6VD+7ZWDMbilYkkIFYuifOvz0GA4F2e5VoaiqsdAzQhijjKIOYMHQP7+k11OKIaCMw4FFWUKfnpv
J1S5dFjQNHYZSmDgQ2cV8bGpq1/vD3K5v3HWgGdT3/EPU+vtIJ1Z21GhOGU4l266N71RfBt1t7iv
y1rbVfTmH/NEKjcG/X1gvp3EqwEvhR4CPSy/t0yznjZMOylczicC4Gzbz0kQE4963CtI9tJKoH8m
fcjzHjV4FOVzjbGb6aOAEiWaalWNko9ycaX6Wcn0fPlW1VJ56PKF6MaJ2ZsGjibgJZgSby0g6yxY
GQmLH4uK/BO6EroJeb2qJl+tRf41rxPqDtHY5MUm0HFuKUwvt1hqsFV3DmeU284WQ2+6kQLN7rrQ
kg7ZFIlb93eznqgviCvmzzSoh2PfZ8t4V9I8N07vf94LGAR+F9oRrGrQVQG+bCtBTc/nwsikCGdT
NsZudCDiflg7JPZrkxH/julU0Yj7Nof69sqrn+OzNuTVvxjGJMYXuxWzHqjYjliv7/+wy8kNTRM0
HXzGApXdGr95Qjpe74oyHOjb7XVoA09oQaYbF4ptzY1t02qUghcm5i/smZuaO3VkWvWQ9EIa1nZG
77CArzaRbb6czKFeblkQXu5FJDNQ+lC8rc2SLW7YdVI3oIiUITVrU+1NejN1YMU6QUdLYk9fSISw
bnRGrg7JZ4X4CjB6YfVBiFQ3eX1chR20Dqgtqr1v10zrumrcfUsixY166Op44BHEmDKh1G2JZ5dd
VJqU/KGEL9UcsjGJPut5Vb60Rs4Rk5ITcAvJvjIkrn1cZnR2C/CsDZZUdypEFtJvw0TTxInGZRfo
RpecuF90uxyuTPD+1LwyaVYHEwAKAqvWavbtlhhzfRGtmzShOefdQYN4+DDmnXMnClu7tTy3FzUm
KDfPtaFH9wNsdLPHw0w1J+QLbWgirp/8bLBmJ1w48T7N1tQOYSYa97nH4fqZflta87hM28Dqe7M8
pIZB28JyRD/7ZiLG6kaBfXk08A4A9EEbVrLzlosOBSbPl4Fq3m3LIQ4MY0+PqP13ScoSW4MeQv8w
iubG/Lr28v8cdN03/qjqrbIUGJ12VaiaEOBFUXo73BPdI/DY30pN13dP8UmHjQ8A7Xj9KX8MBWN7
TdPm+bixaAcydmSoq+Ww65K6v3GBvEjoXseipsdtGlcDjWHfjkWki5pFkVaFUTpXqe+oStTtYiMa
H1m/vNwOKWPt64MX/TfL2p3u8XOIvzXmYHYo1gu8B9+f41e2X6TqazYJexUNlc2xDx+YsNbIqcJG
JI6v9MLYL336t6o0nhqj7TVMENQUyHs7u6HAJWXrVeEicu84W6YIU9Npb9xhrkwZSgh1fb0UMOyC
b9+tPZqLgp14HRqxwEmhinGJzCrc46ObAXNXXhvuVKBuXJWwmttel9S5WmRi2nXYa5kRsieNvtkU
1g0RyLVRkDjhwgO4Td9589q6zhBi6bomdEekyYnSGI/4Ht5y+UI3wIt5W4WtigKE/VwCwb22KW2l
J52ojPsx7FXYkN9SbS6W71jLduLeKOOqqAHuOb6/FgJkTA1k2rTk6co17LKasy79oBJp2+xJR53k
3k6Tjri9uRXFGeR/1v8r88b4LAdoS0c3bgsz0LMcxMYY0N0FS5YYH1Wz4NYiSm1yH7jMZ1D17KnV
3H1ntbrY9QuEkFNSTVp311nc7QH/skoErkq58mQrxGPAHYM5RztetFXECS+qjNyx2dHhoRazqtY7
EmPN+pBAHFt8YO6uKHyX1o/8rtZydk6DhW1fmCoQbAJdiqQ5mtYo2WIj2Q/HLEGOGMwytr+X0cot
bKSuJa+yKp2anir6NN/QhBU/apxNQ1BBaS1e4xgHzsqXUwpvLFP1SR7SAXAmiL3IxL23LRz7n6rR
5+Euke7cnDPDqczXchxLx5/Q3zv/ZBbK1NCBplfuxayk0S+etkN1L9zI3i1aZKi71qmkfR+ngyd9
byGx5tDwtR7MORbxV7e1m2/RuAiHiOU2VfyurKL2qNfq+H1WhqbZWd5gmyQldxI7jNRUUJXgKZe+
ODPmErB367rofCPm7CWyxtO/xBC83cy30wYe9c6w5l7/JWD+1r5VqQglcbp3Pg4EEFrQcrvICOjp
A6mmVTx+cJEF1h3iANGpBxp2Rfmw9NzZ4ZRFZEBoWGC2ByNSWwX2RpQ6n6eRs90fbUMsL7QxW4c3
pamEpqN80L61RpPPvkTM+30x0ko/Tbk0mz2BCa7zZdar4bVQC2mc+rwTy4OnJoJEoXo2sX0qHE5K
3xm6KfL8qe2z/pyhaO1Pk9ZIWMswhnMPhyAmnd/0GZbLBrXceBiaRf81khoQf/7rjRhFDDcw5IxU
U1t9psm0hbWnNBwMWcU0XqS6b+K6vcUnubJJMg4sKNg8dES2l0lvKIcql1kbIq3IMORlBZQYCJJX
C7Eub25ZAl/ZwuiTcUNe7TzW1LfNntzRObdwXgxJhW53atJGn3TIaTekwr9T1TY7GKgcsA4FooOQ
fLP1m01kA20riGTs1lsDcZL+m4sG5LWA6tH/iHVvXp6oZMuFnBIUN0GdeRDpfVkNrnVujMzKH+bZ
JVvHa5S2DDtOwx4qr6N/Ka1OF4/9PM5QUboYTAyXQnK7VaQR/xJGUtT+0CpG9tHqFzV5YsYb/UO2
LPZw7tK5bn3oxk36XVX6ufQdIBYAWoyfyhuQ6/oiN28ANAK/Ngwuf/Mi3r5oSG5IHMy5pYhpdD+K
iwweTeyiFLGA1xUIc8ZS2jiUqokBvd9S7F/vT+AL1JpDfk0Ew6SAWw9+8pvTyooQc9F9qsMYpY21
mxaveYqEkq2UwCgWwYDfihrMemPdu7aSLXdDhehkZ8hZ1/w6LyfDd1ylM7h8x1UW2EofDfvSzIQd
LLrVJsch6tLvQzstT+Xg3nTtunIIYnQA2o7ucm1wbX5+obbuPEqqfeJ60AHVEmGGYSNJ6+6pdq0b
tco6IbefywSoQt8JhESu+NvPlQ9OppW1W4eVs3S+xazeNViFLm2DpBSDRs17fv/zXKIPFiwZBEe0
Rtam0/r4fxS53A6SOh1y9hd8TR50Y6h2mSb6A9FE7UkbUjWcsSv3YfTaN2bmlS0AxSzkC3p5WIBs
W8qKJNBcgZvHo4I3Fl2X7Nqo724Uslf3NZIdV97a6te8KWShD08q7aAmNOpKBoqYzf1Sdajv1Gzy
33+V1x4IFiLAPPm7APObVykItAX/Z6gYU7LWN7JIO1a5KW98sSsTkrsg7Cb0nlhqb7fOCX9uTcus
JhyS6GF1Df8KYflfI49JQpzyePe3D4V3MuABHZuVg7SFLNysyfJidgT3+a44F0a5PEy6uOVPd/lM
a5cBeBxJJp3/rZd2G5vVBF21DyvUYD+9LvOcPWKb5lGLzEgNjMgbvr//XJf74rq6WGawNoG+trim
xORAIqsZIDmVpBsNZjuMp6qTpbmXmFjE5HINTnuqHYct0hKuMQS5MkTRx/d/xuV6X3292RbN1fkN
7urb5dep+qzG0I1CWWXjuS5UGJzqqAdgcewBdZl+I1BivrHyrr1tbzUsXQWVAIAbwCT2dBnFg9aH
rTNmc9hm2Kb7o5chu7PlOManLC+bW24uvyuIt1sbaO5qb4dEni1nS2xqsWsYyLUZQ07SRHn10gFO
ju6pw/DcZwjDPtbeksw7d6jAqKI2UdExaIOi9oGLn36DVsEcFlCGsvkep6WXfU31rioOXWma8fM4
9LZ75DppfscnPU79RAEU/pSaUvF2Fqrs6VGJ5rS7gc9cLvlVPWwjk2eN0Gzc7C4R3OdF1vkQ0m3v
zvZYLM8V6MWNNXi5R69QE2xNiIDMlG17uTdoLVbLMIQtV6+Vbjivjk0OwitVGOkXq5yKQ+wW7t2Q
OPktf9srj8geg6mBtZqwQo59O0ORcPQDkZRDuKSdQh6XyH3bwfXn/XVwbRR8veB1qCp3zu0xtKQK
raKEUexCMUNj0sovajOYN+rBy8NghdJJpwLTwTd9a4Pp4kqIZsjiRVbZ/Nmw5fTA7VA/GQil9v/D
A62OYWvUO+f5+lP+OFcT9opRF+YQypk4JW/y0BgahX74H0YBglyhzzXvd505f4wiHDrPJerHkDJU
7uLGQGJl1beQgKsfBzYtLJjVEntLgNGZfHqWNDIcOyCgTJvFcYbU/+39Z7n2cdYmHb7b0ImYBm+f
pek0bG17V4ZL2YmXXuopZ7ZTH2z0IzcAlMuhgJvgedAPhN96kXKA+7WDxmtk8x+06lyabv5PJFDL
JLTvbpzWV4darRlwxAMW2oZDxQLdsSfmIeRa8MuhBewnFrle/aoCfv/9XX6lNYkQZHqdcdgybo4S
MjjmviYGIOSKHB9mpS58Txtugb6XZ4ezhhrAF2UvwGl+M0qsT1E2edMYDoM+LORBaauSCT+wlzTm
03JPas1bdmqXhyQVNQTVtYOLqmUL8KeD9Ja8YExXCPt5xrkAGnJLSlSk5yFeVOlBcetbS+vKg5pr
E9cjgHQFgjdLS5otPvZKNoaq0Vs7jqMxIHrDeElcu72Pat27sQNemShch3mvQKEqQR+bQ9l2Zk3Y
0h1DZdBMfyCc4uBFdXzIOun99anFzZt7Nxd+4Ht2xLcrLVcNDDbMcgqFq9cnfKyms5uQkvb+fLz2
AlEFYtxGzgc98c3FyTJlTM8nmcK27m1IWXZuKX496OkcprozfCqXQv97jgV+eyDK9I5xJCVo4e2T
VZJ2r521U+hC2POjZJwjf8oL81ZQ/bWPBfmGZY0ihYfbfKzJrDNbZP2E/VPdhXls60dCF4u71Uxx
99evkaoJmMTEOpoZsrkR2jMNjwhmfCgazTol2PnuEuE2QcrmeJBGdSuU4MqjgQOxNSJJQRy4beAN
Vr2S8E0tVOtK/29ue5n4dWRVd1wArBvn8ZUpwjlMUxIIiKvMln6O0UXcMiu0cGprZe9W3ciGUpRP
NTK9c4s4dP/+u7zcSGgAgHDBCMO+BrL02+lREDLVKiVtMz13rUeocNVOo974WqEaQ/Oj2q8FtsZ/
vdrWZigZN2v0FSyizWqrEb5zSWNfpuhW91qmwquP6urw/qNd7v6wArHhZeLDMYLZ+PbRvBKkLi/N
McTWuYOgipNIFzRT2sq/PmZgg8CmZwwIIYCxbwfq7Wgpyo5l3RFoArptR8+r3PhGQ+xyFoJ4uuyD
a2NRpdn6dhTcTbCzLIYpbFxqGm7w5i7KnQV1p6nfWGDXhoIgwyIjRIdO32ajB5PSkFVPU9hn2D6W
bl35SLIKzEGTW7EUlx9pRVdx5IVHzPV9280tahDoqVencLGlQ2i9kp+h+d46Lq8+0Go0za2BgnrL
EKyEqi1idqaQ6a6EWjZqvpLK6WgjiL+xoK4Nhf6JFDlqDwDqzawbXaswnaZdQtKv6PpSeeB3iq3D
mB8l/Mdf78/xK6MhiIIAzmULx9PfTdQ/ql1Pn/6Ps/PYjRtp1/AVEWAOW7KTWrIly3KY2RC2x2YV
cy6SV38e6mwstqCG/tkZxri6ihW+8AYnY7l0alUB5vEzSkIdLKiD5gApe3uoV74UsCrUp7guwIds
xc+6Oms6lSn93LZJsDMLCo8Qwasro7wyIVTcOEO8k2RWW/BNr9BgquWCU91cIialO8nBLmKsATMt
uzLUxYTo5ZIfrJUcsoULjqppdVYiUt0743Vk/5wm2e9qJbPHdy4b/BMqKiCUYQSDWdhGhwrl77r1
xnOLKtSRuv/ywe9r7xri42LdGIavwy0OvQd80HbbDbmfQx6ilLDiWQoZ9BG48GWvO/O1jXDxRHFg
oWOtSL716G6jmMEqpnZ0gvE8pF385I7ZsOuRxTrOet4fuq5yr7wWl1OjeLgqnBNmM+72SQRfvtAX
M9SZBrN2smYTmuRQi8NkdFdO02szIx8hLQEE5XCuXl6xc4MoPEwDdU57mpW0tGgTyqk61MiJfLPR
YrqyA58rBS8KQCygT7AEVpo8kpL6ywG9VWXJo9iLdYJIImEF3a1XdMS6VVzd+WC9/smG2bktFi8I
l9kM8NPN0SYAMndOTa8IZ6u07yx9vnYKL6ICVhkG++rYxre+sLkV0huqwdKmc458VrjY1rKbqr76
KOoCYUp0cD57WZ9ewbE8o0deroa7vqCwL7gBYPptjspUo8czLMI8D6uM9GOcDnPxlFtTn3+uKofu
bOIvdn4AWW3DiUiqedj3feN3twoGdLfv4t6JwzxrCaqD1jbuAzU5dgTeyl7oZhfxBL0W9dpfPeVW
CBZjkWu/XQSh8+yg65OOgVaBBUgkVCeDUy8zv9kPnvTKuwGmT/Btjqs63REDwz4m3cu1n7DKWhHK
htO202iaJmGVitkadw3VqRgltM5v/3n7Ork8DKAiyTGxn+Eb4QX/csdQYy9Gwhnr7Jty5YHgqHtI
ZZN+n6wSiY63B7vcBgwGEtzhvqemt32c49zrrGzxrHNJl+SH1ftN8ti0yi53ZuJY5bG1nRiWnZPN
1zhba4Sx2QrPNmNwWWy6FO4mxG+cMkjSWdjntPXt0Aqy7pSbLVC2YWg/dMNcy8hp6m5fZW787gub
iYKzJbUOaBNuL2zoSMXk27V1rrTJjpZEG28Kt5qvUPourxpGQcg7AEMPnHfreWsie5WbsbTPIjHn
NAwqN2ufqHjWAaMVIxdPV6jpSgj5yvcEtgXod+UQMr31R/0VLaCAlAazYlBSQXSmFrfPXZqNWmlH
tTlpfZQLLU9A7XH/3Ly9lS7ny+0NrZDSEnBPFvbl0DVglsVRtn0Gr+Vau7ZKq5kOp4+SHpo6RRza
bYIk4tuDXh4WIEEYFazigSuRbHOhBP4AMCMeGRRTS2QhbIbpg/QmLfz8ylCXG3btqpPPkGnboPQ3
59JyJtk2dDPOqRyDCOrdPZSjL2oxu9AexReMDYeoGu0ru2h9kF4eE8rsOCdi74q3ibs15cMqTqjU
Avcyu0A90k7Gu3GQ3ZWL+XIZmRp8AQr7BtnHVqwgK4jPZ0onZ+X5HUKDSLj0duKE9eRfE4p5zt1f
zojYeXUYWSXZ8ZLYpB6dbYJ+q1v/XCDD0/zpZ/KDKANyBWSFXrd3BPwcxwckpqS3i9vEgs8maEcc
9cYpnOOUJkP9wbVis/3uDFRZUPKMiVS5xbsqj5RCqQl1tLa86jO57qXND6eyw325qoZDVN8EYFMa
iLxoyuAMzguN40xXDtyKDMOfXa5cQ96Wfm20UbVYbhL6Wt2l+24oky9v7/jLDcGNuYqCrA4I8AQ3
VRgVqN6D0hWfU70aviZZrYc6jJSnt0e5hMivyERAkPSQ2fI81i9Ps+GreIVox+eKMxGHQMfaLEI+
sZuiYqQcesLHBX3HbFXgjBTKTdaDP1gyC2cQXvjJIWFwg2aUdq0y9Mr0oW8GeJXDy+YOX//+rwuu
KiD2L2mlnZEnAZFAzhxg0tQU6t1gnZWDgVogradgLZdvjnuPjllSeyZf1aSShpnzcNTQPDu+vc4X
lyZnAN7SirSgNEOF4eV0EpVXPqhqCgu0gu8DNJJONbz5j8iS9rdajXnSlQf/4hZbqcR8DQoNvPf+
1iyVOFdbUOiaz7Ya0HPtMbs/isKoK4iRPTqHlVdmf+x2mZvQY3NduWcuvh4tdSDrvPh8v5XR93K6
bdpmsVaBr2izifC7pCsbzk6QXaMVv7KsvETEtVTsV+XmzTNYlUVGdzWnnteLBUMGnHuRNEzH6kNZ
G8I6OJaYrr0Pl3BmbEEwrabF/tzN29ZhvSGoejpS+nnC0n1ECC1tsn05iuCTb0yeEfr+kPzJS2ED
0wNztwMWWWNr7ffpN0E/Pt69vbW2oQD5FF0RLm3qcCjdbLdWOzSxQNnePc5K1L8leKe7tHXr/SDq
/A4pV4P1b9L924NuH5LnQddKD2OzEtt0hyty1urKdo/W4Mcn5VbGsci4lse5vPaNt3vpeSiqtRgo
cngAbb/cS0g7j7xRi3tMDDHelbg0n61R1/+HCa1sHODNq6HUdsfOdS4amSESGIwJwkiTm++RRpaH
spvHd4al64RWXKBH5E/rYDuhKes7CDKcRy/t8o+NpcAnOUH9zoACh0s0OxxKZTo0oAv2TwO/fdAq
pR3HnM6shvXLznNq473Lhkvqyi1ak1/Q1NsKgvAXE9dPwzv2MDK/+YSEO5TYggMSu/GVK/RiyzHU
WrSnzUCODSbh5T7Qxw6UTVD5x6RV8U8zLsAmLmhan7N+QW/6nft7fXyYGiyBtaK+7crB6eT1mzXS
9Eoux9HV/F+FqVWR6CuruDLWxQZfxwLtRkMOHN5Fsty6ieZ20g2O7P5VQLTL089gYNMr6/f6MCuD
H/YsjLBNWFPXforysBUci0IVYYH0FmrvSFb9DwtH3IyKxYp12gJhJELg5SpDfFR2r5cR4iPzLh37
YUfRsX1vud7x4X2RFyB0Qk6AXtzLLRGkvdTxyGNKAtEoo5mIzM3svRHC8yik6XCpEYexnnG4f4Ui
wsp466okPo6VHaPjW5XJL89tlmtcycsNzqchkST4JxyBZ/tyNvnkNpRJUvcY41sTpkjf7Eq7B52t
Z+/FioARodMMKYfwnH23BUnpGMCiYGkHx65N1R4BvjkyZOwCMUdG+u0NcbntaNjjt0KHiDwZFbiX
sxrBP6Ir2wXHuusDSjU21i5Gdc1pYxuzI7gAUYvckA7pKvm22QmN5w8tnID4iAxrEn9Pu8rX72sb
CD+NdDUYoVzGutj16Gz8J1CkjneLZ2rX4ESXXxAyPxpfK9mSoHVrcerMlWYZIAiO+sR1W0s4gTGI
k2hI6/bw/mWlJQFxGdwKsLNNQFk6ZZppVP2ORtHpZN4q01H4tyrr2vP7ypygRjMQsbHO/bT+/V+7
P26dpPX0Kj46mAhEuY9ra1EX1g71/2n39pxeGYq7fYUjs4grKfDlUB0XO5wvXYOpsTSnuTH/UXqH
PDrGaO8faVWWpJrPvuRLrZv2r0lla2kRca7k1A1UupGa9/ZNVnoHlWpq/+5JcUshQIYb66qMtFm/
MR6bcjDM5JTZ3T+Znyku+Jl+MPnnuy/4/xfMJMGn6H1xf1D8mWtLzgkeAG0Xtc4yRFDakyvz2Ybc
fBwK6wQWCKqB4t4+w+kE7ytRRrLqzwJNMb0wEO5/VT/eddBur3yn9Tv8nYozGEAcMlP6E8849Zff
icok4oruIE4iRl/cVon76A9TcCVbuTAup0RNtZoyGqkErUtz8400U3QOvB3taGtAR1Q4BpPMkP92
q/FhIafAlg+kihtpakmbsHJT/TFtgwGF+87vnXBRfZkfK+EC5NR7iHc/hrz0jJvOEP61mub6U16s
yFppXNkOa7MQXvDm3BvogZdosRUny1ffagrFu6Qs/ikLd7oC2blYehaeOxXyODKatGw24VaMrEAL
NwZriCATO6/q3H3QW9WVD3yxm9ZRqGDC6+JAXrjqQWhaygpzu5OlzBYdeauuejQ1hN6HWrygk7bw
I6+JlV2uISEQLy0t+BVMtvWNHdw6R6NK+mRMqSsjN1C6tTNg0ywHaaMIdeWqvkgY6YVzq60IV9rW
dGE2jxPiGIEo3cU72jYIc1mgetnGRvFHn0c8yOxCk0MY9GNQntJV9f0UBBJ5DbzJRHewGuA4p7ev
pIvHkseJlI2bjzCQO2NTTC1i6Y85daHjLOMf/bwcTcxbMKf/J5myO9m636zGu8OC+8r9dCGoTDS4
9jMJ4gHO8ZJsxvU7qwyqJAlYh9owQiNZNe1ljOoOXf1TgffLrRF08javzOkT6Gjze2wXztPbk/cu
DtAzRBa83UqqBx3/8krBCtu2p4Q32u9qqR/MxvTbfVAUlnMq8pgw0hdV95CJQrlXgJmXJ2rl6a6e
oivwDmT+y5EXzWw8c56DY2Y0dRE6NWxDRLud8X8Zh1eUhHmV+nXWFfjrcROVW5np0AdHp2+9nwk0
9k+61RVX4E2vzYaYgIYOcd3K7H45CrUlaXTsrWNVe94d5GREuHN5rYr86ij03KnurNj6bZOMQDX3
zYTcaCFms/aKaq/aVQY9uyth6uWdsAoK0ipdXftA2G22xYSceIWrUXwka4YMa+j1beANzS7Nm2tk
gdfmRJ4HvAh5eqKPTURsB3At6E7Hx8xr5XfcNrKjk12FeL46CmqSlGhA/njbdK9EB6jEeio+WmOG
SbqV6qdBS90rr8Tl/c2y/TXKZtnqdmo6EqL4qDxZ3pfgs881Pd1DL1exO96V/ftPL31Z8kvQnXS2
N+OtncaJahARtgHX0F38HxgxTFFVdjutmc9o+r8X1sSlxfsEiX+VKyau31xaFk8E/ltFfExQqDn6
epvuxBQsn96e1yvbD30aBoJuoVPH2+yJvImBCKd1fNTiDkcLcwpOqhD6nt1xTdf+1aEcwJ20mqg8
bCFhqleEDdYQH73M+fLs9LB4aUvMU+ZX3plXtiDwCzARNDDInrdIFlvLoEUZU3ycOrwrBlOz9ro9
OFee11dGAeGxhoeo4XG/biKivHVdVKlK7RjkQ+MiXpzEd8AcjGssjlfWjX7ECphaFQq5kF5eeDzx
qgxwdDphiFrcQ/FUt6lWB9E8dOUV/tYrp4rWGThHzAeAcm7R7lZeLyxoL05Daeq3PcqIN6WmdY9+
7vb/Oh6WHm/vvudj8zKqXKXSgRUzvxXZtNnkLe+kvmiZOBnY6q19FssXO7MVdh1OkO9/Ec3G/qFS
jii/0A/y2nDWMTb5b4BMXu5zzEEbBIbirrj3K8tSDwOEsCYkts+csGwrVeL54fVJuPj1aP8c3SH+
EWuT6Pc8thP1tWTGYqlLzSQNdUDO/k+38eIZ9r6hi49wTbhgjLob+mPS59ovRPNbn4etLasDdE60
KNOs05vITtLB/ul0o40/iwJDFVn9xC9QlsJmKFFJ+r1skRTczYEu86Ov5bZ95X56ZTPStaO3Cpqf
dPnZl/Gvt7dd6smeXEucAiWqR5zV0gN9/P/hVVxDczAjZIkEzZutOCBdHg+4FZKDCWdPdaWImoVS
x5VdwYbebIoXo2zuWszXXRDYhjjFRvrDHoZpV1PH2L09yCunCgo3HSpUUqgwbM0titlrBcV9tno2
qr3vL3gLTYWxF9UyXJnPq0MxkksfDmlufRN/taUx20Wey5NRZ/kJlYk+HOvUOMIhfK9QHp6AXEkr
A4dGGPS49af8tQ1K9Bhz6ZrylIpE7r1M6/cxxJKDtUzvxdStQxEaUeZ3V8bKVuo9TxHU8PNAnmTa
WZgCec4+SDznU2/b8spjf7m5GcpZBWDg5q71rZezSuO8sxonwYipBR3NC92ExgBY9b07glFWgUF4
lNCYtoElshRjaSG0cYpLmbDlgiEyZ/lNV9lw5eW43BBrLWOll1Hmpw2+eXShrGYWOQDWgp4y0gjS
89xHojTUuNOLAMXn902M77O+7/C1obMRAG7Ok0psvIPyID4W/rz0oW/mZnaSSZ7QG9UHsVxJt7aJ
zjoc/XxSXNomMM42X8upzUb3WqppjY5+TVfI+hbDsXzXQYk/tn6AJYae61fimO3L9Twoh/l5XS/B
UBq1OhrTlnbsZkN81ryx289Oa9/U1jx+IMrtr1wf6yT+vqMYb20JQtyjDspUNzdhjMLGkiy+RnMQ
w7ux7n6XpvE179oH5eefi9ioDwXcY7vIriRZ272zDkxnmwOHbgLJ9CbqiJs5hhG/JCdhWjnI+jop
Hme3KTp0ZF2wGm9vnVeWldGeqdxAoOjqvzx56JfGrYEX7slIFKLQfklEL7v+XCXZdFBjgMrp2wNu
j/rz9FZAG7iQ53blywFdTwitxeHplDT+FAY++rRVXlwD878+yuq3jHof1NXNFvX9piymwMa7aAY0
C4y13dkY0V05d68sHotG/Em1bJXB3eTDhkVe55RCIsYagxZNbXSSkTlL7oTrFG6YZM57DatZPfg0
xKPQpik1bUNSfXZoueMOeXL7vrjvDTjUmTS8p7e/0StbcG15rEYwCAgTDbz8RrkMQG2ltTxpeVbt
waw6H7ESMY8w0a8VfV+5S2hQkkpyV9Ld2MKptdZQfpbpvGdN3TwKUfsnWFvT3sKHEBezznGOg9M4
V+SLLw/3s3Ax/lOrCxfdjpcTdOYlQLMJFeHZR6/qKKHNjrfA1Qx5UB3/nZU75L/6WC71PjPawdsB
MHbjK9vncpOyZVZBS4J+ts9WZkdJzTV6UWSnHk/Nz0r48+dh6OvH937M53Wl6Qxqjm7Zuon/ihga
rYkdadjypDfdcFuqdIngUZkfZVx670zLXKqtrCdYcADyvHrrhP8aqhOD3lemJ09TOf1XVXqzqygP
XXl9Xlk1uE0UFzGppQy1xW/pDrIHbcJ8fMziHzRPM8PaLZcfb6/a5dGmocg1vN7EFMW3tgIUWBqb
Kmp6KmpHPuh54n3VnNrAoAxJspsAQ88rW/K1ASme0uCGjUZxbRMy2K2bTZaaM0IGJ70z88Q4NwIr
G9R++kPpzc3N2xN8ZRm5HmERkt1yxLc1w2RGVzfBgumExHV7MNUgbkwkua4s46uj0PwAs7+Krm9B
gKk+GVaB4Oep9kfIl2mBBLGu2uz7lclcVMLZenQsYShy16Ptt1VeHMzJwiSBYko2lWX7cXFybIgD
TdbjE8Z65W+Nspl22zdVeoMfmxmcGua93KQLqhpk231i7TUUzZc71SGl+KkYZhOhNkLWip/tuq27
F1kiguM6TL2fU6lyAu8x+DWyz8fILGu0a1Ao91GD69rWjvRxkWJXZUlTfkdbA3HkBA6g+zl2FO9e
Yo6NhxJf7s03iWWO7Z2xiKkJY7gN4tG2Uzf7mZRxnYbJYBtaEY6FZna36OB64iuIGyAxaYHK3THt
fK3/7Dh0g3dOg/gD3o5Nr/8bm8k871tTQXoQ4GDzOxqsxRThPFx/GlFzVlFqaoNVR9OsSMzTGJtc
5M1XT5fQdOoEG3WRt0qeyspr/N8pKgnjbhJGa9wFyNs7EdLOY7lT6Ch0H+YBx3a8n6tCh+mNsfiu
DCZd3YpSD/Jjxh2LfXlZIcMRaE5hPWVuUAWhy/62IzpBiQhVD6kLK+Z0KJKP1FIt/c7Rl3yM6sCc
M8w0VfkzKPpiuM/G2jdDNemVE/VlW/+ePBo9Z2PR5uJTC0Ru3tNEREpXq3UV74J0ciZAKYoYY8qm
xdv3fiq5cwH0lR/gtXrDYfUYN0/kUar4PGP0Cqu1jV0EF5fMUTs1YyH6eYLwaN41wsynA8qNmfFP
tfQePh6YxcTzR0Zp54PeakH7S6PnCBWiKmJCjzEpy32SmbJEU9GsclyUBk0I2CFc1kmI6/GgPvoO
Lb59DZlDPBDIJw21DR5bAfIEE98Ho58tXYWWi2F6iDpg14d5vlj9TnVG5+HA3uY4YDdJbe4ot2Tq
IUfxP/htLloSfGqa2qg/BRbu7qHujVbmhgvegMUpczXb+9UJt2/2k2/17X8tTgHWHMaFwHg3qi1D
qz73Xh/wAfy6V9O56gerO+dpj4c1+OiyOuZaIJN9XA9pLPCmtxPzK7hnE1U/HGe9j26X6NapLg1z
+DKZ1KcPrZbm8UHkeKF9n/0WpcCc3rVcVbuGKd2D9fCRbkwwAolw881TDLwSwWEKR5FWNNPMtpr+
UEZT5q4hTuo+Y6LoWwd6BaX4hFKj5x2KLqEAJEAXQD/EMZg0T81GeqimfvzagrBGSCIYhBuxZ8YW
M9GAWylear7KCLk6O2TNYJX/xhPFq7C2Jw9fPC3vPy1uOUDKs/MFparQ9LsxuF+qrvQfy8F0kge9
UaYBT6NUulzCdvFxhBnbTBG0y7GEOY3b53SqXKHMr4WTq3lnVmMQhPaQr/9Sj4rNzpCoeZynUpfy
gCMvfsA9Mjb+cbSkF+wpEMblZ8TrY6TVEbH5t66G3moiZ+h66wAQWfykclDK/WJ0WXxajGWo92Od
TOq75vQi3ft6bjug29rB7qNCjKrYG4PZeceALBjnP7BV6b1tosAnQtqNSbMbRYMAqJX7vfqpIDdM
N2aBO0JkeyhRygjtgNbYSSkrYw/gOy4PoNmLFoHSwMh/+DMGu9G4iCBGEJHV+20U7VCMIaKXSh5L
2RvRaHU3jqnAJfnN7O8tp2serJQoIyqRH0zwX3HHYJdmAtG7OVNd8wnzbnlLHVBlezPD5vZc5G4q
7+K5XWS4aIj5AAzDEPKTvyiNIl1RImTfa3Hy71rIFTJ0W9UuEQ9j3P3BCCZ+Ggw8eM9LOcT5AFTJ
H8t858lC2BHFzdFvw4SOeb/qsE7E+OEwyr7IQu6yVP9gyNyeb/BIR2rfnU2pf2ljGOR48xb5uOyw
SNbwvgy0tBnxHLcz3X1gZc3lpgpmq/rsJ5WjfiJK7fYYA/hVt9pKiGYI/dEt3WMbFC6in0Ov0Dfu
3AWLv6hFEifbWfh1p3fpEk+1Fup1u17fJrZBaQQ8N8O7vMUm3GvK/GelsjHJwjJp+3Ynvb5ObxYH
V+JdB9t4RN11alzjtok1MdxAnnNZxbprSz1l28a9H3oalPazvpiVcQ7g/D8FgLtGdMNhsIUS+Sm8
cyZdO6WsqnOopwGHYZUyzC4rLeN7F9gQWyYk1WlG22KQu2VgxA8Zj66GZTw7YgobfQq0D77dOua5
QT0hOeKb4Xs/0yxOl4/zZI4dL1az8rumdPZrXDlGgt1PsRvE7X0fxOZjgKJUHpaL3X9DnNb4FZdx
loQlL1Mc+eigYC89FN+JIcRDPQ52EbY1PbiTJnX3OzDw8WuDecEUUaVf7DtRgOk/0z3ER11O0/gn
bRbnd6wmQkI7HZrshBIaaxjWotMpEATOZPVYjdvT/LU1RkgogOsS/+AXC8K1O0tgqc0yuTEqqs5s
yVu/NyQQeSSV6+JelfXkfgBxOGb/5WNHTyKsOqstvhqTBYVTuu2MQVOWlC5O1Jy4pTjWgDuLR6EL
vw+zHtuQ41Dmjrk8NOsfvuZVmrlNiFCgPeBzNBOsHwJcL8dIB0T+q3TRpoCH4Qhc75Hk0D5ojdU/
GB1V+rPmySZZwyEnC9MmMQcii7LUd9YyOD+1qcdJIkxl6vyy46rIojHIRf2oxU6dh44LXvIDfHbZ
mTtHpu4fQ6XGE+dJi7+WY1vI/Yx/ffonIwGbUPaFEXOlwHCZvMKUpQVF/E6RGYG8TRKS4q8zYzR+
MnkVd6gguRGdJEBzWLrsroSd/FMva0Qvh9qkVoYljZkCYHkqWLwPk8jLf7Hjvlb5v0yRycCRfV1b
hHAu3M2EtGpK62kei5PERvGmcAYaIgbOEbNfNl+l2+u7dMrsT++dGr1XEnNah/ST6d68XMV60NvR
S8vy1BpTKnadOcRryKdfI3G+8rUos1GVpZ4ICHZbamhGiYxsZYvThITJv2OetF1Y65Ov7+ZF1/6H
VBgCODR7modA9Dbfy7T6xlrmWJz8YgR6JV0L+Txi6jmqgV9dQ19fTG2FpQJXRs6MovYFchQ5VsJe
eDGnyeMqTDQ//8mptMJBFsvnt7/WRfLI7qB2h5vWKtMCOvrl18pqm35NlfQnNKy6yNb0LJKB+tpa
sjva1rs5GvAIn/lj1P9XvZEtFNutZTupwGQ4LV8t6ZbuZJvKDXMHPOzbM7tYREpCbAvKa0A0sDXZ
VGr0GSUw/haIQTZ7e7IT9ylQuTxXc97/fvdQhIeg9JC+hnqw3fIBIrXesDBUH7AjssHHtjfP5LFK
a3Wl8vPKrNaaIRBzdCVoy29mpU3VOIimN04w4/RwMnjOZV0gbu5cNQvwt3cUSiYumgio96FOxGAv
t4YBcSjBY9w8DagTtTfgiM0fpd55NYy8JP1qCTP+JBImus/RfS/2b6/pRf6/jk6TAEwAcBTUTl6O
XhhJLy3B6AnZ74EUHFcEgrX31p0YBbgyJUvGQI1gXYO/6k7kIDVMPBwUdczNP+gtbnJ65rdXrsTt
IaMeSqXEoZRB6w3lEfPlKFyJNX6Lhn8aS8O/qVDOuMnt4feQ597BHsprS7fdI5BS1jYLm5HBUBzd
TKp3UtebyiI+AYOpDtUCj1a32vYoAnFNl2v7lRgKiOpzaxm1PSSNX85MTgN4oZnSK7GBE+UgUm+G
thVXNv3l+oE44BNR513lW7Z45QA+d6BNrn9CW/yfXhh3HZz5kNTxk0IA/spgF1OCvb7evFxU3Ir8
YTOlctSn2FysE8iCWu36uV3J1TJPf7y9wS++EnJBmC0BnYW6B+Bz/fu/tp5gLpDVjfSmnduEsCjF
4nfFPDyJUTif3zsWpUjuJo4UMD+AQy/HcvwB2n9t5zezCKxzx8P1UWJFf6sATl9Zvm2BnFLxCgXm
vqXWQjFy09nITLSIykDLsRItpIG2rzTdnxJtMSwmzNh7aGtoAfcI4mbp3Siq/FHv63G8cqwv15Ym
B2A2WEUQzsCrvJzvsuLLEmMpbqyuFnvpiuGr0YOOCVNHXJNZudwv6A4gP8DHBHpOpv1yLFI0gOYi
KW/qZUwOU4fkujdJ9/D2F3wWkfo7YmRdCeDAAKMTt4LMNsMgP4s4T2EWN5UiUd2VFTfzbi50DAAp
tPhPfVAa8Q0lC9mElWqn+c4fE2e5j/M5tak8JIuOSJnvfjGU6BO+izVTRoTchVG2icTkuW87v/ka
o8CoQ8VKsiDbBQJb+KfSq71m7zTTXJ1qhEymp8UeGvVk1L4z3gVLF8R7u628f96e8f9XXl9OmZbA
2tWnFYfIwvYJMPucRCTwk5scCwmJ/eXUKD290Z1CrqWoufHHb45dD8tT1yyT/X2qzdKQGMAM0voI
2iFzdq4TW/FHmQOP+RAPpZjwEYHpf2PrYjEe0HDLs9NAmYg6VlAHw75Kbc0OFcjP8teYA+yJYIbo
3b1s+X9vKkHjdm94aSOj0WxEvKPAJLSn3sSTOSrrucr2c2xp474i0UjdMMh19Wegc2LvqtwsSLOz
xndOo8KsK6oSy0Bux8ZC9gN6HaW8q+rGSo+VExAb+fgziqieQcRBls3q5KOX1L69d9C5bUOZ69Z8
62B3auaRL+nU33sdkmD3oiss94GD1hR3S4I3WGSoGTWFxSfzvxUFMp6PsJ5R6eBO9apbO02TIlws
a/5B9l7re4Fn7PTRmEkPb8ABAL4KjVYQizp4/LZ/smWijEFJ1A72svTiNoqzLCsOYiiRIV1Iy4x9
Uiorowbse384o8xaxa0+3OgpSoCHpZjzIBrLOP4p8hxBQEu4EndIX3PyUM3uvJqzmMo/drFp/OBJ
KAs2uyzbk744Q73jvGskv13e64+qmt0nDVGv/KHPY0fbyzirfsAq1P/I3kwe51RvkS51dEFlWgsa
/exkk+pCa+jlF0ktNdhhYtQ8pt4yPbSVNkDkdCbtDl0IRx1KzCvQ35GEd6E5It8UeciSJVHuJJ6I
ChzTg7ss95xfekGFe0+DIje+UaWx57ukDuKfmZmn8c5AIraPgiwQiwhdJPUQnBid7ql0a7RplVrd
0xBGDJqdYShFXRdKphyPUx0HNSZbQq+fBBbc5a3nxirZJclcjEfVwHC9FXgw/6tae8l/ugkSRCfK
crV2cuzZyh/HgIcf+0Xd1PDi8YKH1l1Ga4lGQxPGF8jR5lNRzHZ6yI2JOnpYETbE//p146e/qcYW
X1Ip0uGoV5ly7ueEVupOt2tQG+WCCws51lJ5jyXO1ElUoAdX4UY0GQuZkV4t4aBhfXMczLz3P5Si
zIaPVarp/6I0hU2cKSo/HaPcSrzhIZhar/6lgjL9amdultyPU9l8Vv5sGJ9LHIawGPKzmTJVOi3u
jd82dUnFx1P5V6j7s7Obu8CIzzE13D8TLekxnM1BTRG6OpYeBrqmT3eV3RXNXYb14JOlLboE+MHO
xy5gjt2nSRVB/0eaMbjqac51EbZjXH5Vtqz7j0k/Gu7B1QddP/pN5jrnqgGPfQf0trQ/pVXcfrDs
2kmPltum+YcqFp3cGR3sTIpJDbU7iw7E8lDDC86eaA5wGnMq0wYaIUp4REqkZB9wr67vnWShMeLE
PSKSwoqNIDR0vNb2uZY1WP6quVp2lLKrG5UMTbE3Yyq5e0+H1RpJu8RUtbf0tNlRf6fCLzzp/9I1
Z8luKeoJ5zATfIqoLwLzk5pF7mAzW/R5lC8mGg8Uj3uKUSrp2shC4KOl3Fr695Od0/1wPdR/I1Bq
NdyIwarGSJodvSV70LoxxKqJGlOduK21Qw7d1CLPQwj2RplN4a8UJCsNG9ftT54fyzySQjPLcEC1
pD7i6JKKqKVl8p+pWiMPW9nMtMyp1qWRkybLZ0lsJ/aW1er3iUEjcG8ZsvkItZ/VHbO+vZlQ+Pjl
dmBt97Yl7Qcdm54sXB3d82ie9OVXswga9c5S+zemNcbFXuCsTOmJwCDEhLee916K7H4VL8u3ZEhy
8xb5t9g6etS7f2caxt146Fajw138f5SdV2/cRtuGfxEB9nJK7q7EVXGVpeSEcOKEbdjJYfn130W/
wIcsdyFChg8MBMjsDKc85S4GLk9KMjmvEzj/Jph5ljRfVHn/RBpU/DHUujOeElQeKOHqzReNVtqv
NpXLXz0iDG96T28AS7mkMYLO6W1WDqPl4jDqPA8UaRyKq6lq/Z23afwHDrajF/Q9VP0g73U5+soC
T/lA69pNHkbe83+4PI3aB9WF0mRlThrdN3idwyGVav1qDYuLY1K3LPBlyuTVdZSoOKTTSJ6RDW4G
+lWKdPQ7r6A9nZjNF7MpvJ+j0VZ6MFl18dDRbVxgwSTNOfX0QTtMyLiKADX1pfM1Dwv6o5e1+l+a
4NkKKBKwnomnxJqfZ543+1ZL0RTALkCTu5HuwCrh4hjjUcfj2QsIUfD5jHVb1gcBheIhwg3272Jc
JGWqNJNY0PSwu+a6r36JVC3MMLdxQA3QNAatW5FifLJyCAZHQ0DFDNLUcX85eq2/OOa8Sr2yhWnC
6dS6hqXoWjBtUnIB47kF3taLLOuQRqPs/L5PRsuHolr/GQ0AdSg5q/k/Xj/q+HRZc3YUXT+8StnS
gJW1472IeHa+OeUgklMiF/EYLQNgQLdBNCxAboAQKukqukIK3LU/OsXR+edY4bKydEYSH5pYm54g
VPfiMBCe3iuVx8rA8OT9dZ2W31iabZkehtjiwaCE1Wm8Z/jl+uwQ9Utj2vWvLubtBh2U6UUQlTw+
x8ZV5i98ufG170pL8bWsrb/pC35sfutQw/XR0zSesnhypqPXdFl5UAFtDT562s58KuBivlaGGUsf
Ibv1XVUdWro0XRouBpnV4giSNHluxz6euDXa5KtqZn1yR95ghTqPuwFJ22ksvxsjOznZmFp9E3WL
8TOPMp0DqaM54lNx4aKZMuplX9uiKI4AZiJxEG5pfWscOoo+wachgmmcra9pp4zlwRnHzj0tilmt
uq3CeFMWTghTHxBnc3E3+iFmu8+PrhJpv6q5ctsAUr6k+REtkHK0gQ7uQ9vNxU+FTMfisGge5zZy
U/U4IzzHCivT/NMoVC3yE7uqoiMY6Vy9o42JXMiEzTGWx1jo5b5IkMHzm9osBh935gVFnqZcXXSy
OffbUSRlEEkquIGgvP0V8R706kbg6k+rA3lOYdtqXB9VITU/dEvjpgFGJ1Z3twys2TFfzKwNPDPV
8PDEaOJf06ysF9y6lLeC9vHn0vRkR69Mtr3fevZS+Zgrz7y2Mm/+oaw7/KNSP/O4szvjR90ALjir
aqnqd4mU9SN2bcDX4Q/yai6tSRvJjuyUHnBdFt8IvOqXIi+7P6xIh/ZmaEJ+iaKyKU9Us5xvohm1
V6wqUseXI2VCH2INYW5WzMo3B7gBrnuTg1hhmyPhoU1qkvl6YkzKkfqp8bikptMdCmsZM7+SS9nT
z1pYpLZtaF5Elo1gIv3QBvX8chw+pRqafD419PxrpvbueLCmQtful0qMxUGOytRwPHj7AkPa+i99
5go81O0y/mF7LTKhKO1V3OnEVH6/6Jj8mgjCSV/rtEa/I0MZlSSwJ2su7jNEb9K7QSk5jWAA0+G+
llY+/j2YtTs/EYCbyiHD4UH7Hs2T494x2za6b5p8WE6skijupiK2+aCOxUMAN7yN/gDekcyfCByy
6hVHr1Y5lu5ktsGAsc70WIOX677AfUaq3FYlWVqjm8KsfDPuuLyR48x691ipeloECYZn8etUZw3N
dN6Tv+3IW6IfcO1HWjZlpJTHXlVH+D4yb3tIkjwjT8D6zOYQ663j/ogS0tGTUet9eSzcvsnPQ2yT
847IaiwnO8p199Gkwdf/tHB7Vo6qm+veqerGzv4bQt3AEmjKDFiprAdxLBkkjDLoEn9YpRtNz14c
K0u4zPOohygGz68t+6d9MZ1Fq2M/h+pUPxWQZ+1nUCHmd8pQunJkkTI78eMpKodAaWXmhUOEScOD
3TVkOiNfE4+2USvzh1HRhOt30Frcx9bySj1wVhf70yqXuT7XCJgHsD/iDKf3oZ7uCSKckQJlXaMs
Tmo1/mXrlmL8MPV+BjxBYus+OgSgL00FT2XtcpY8lpVG9pGZSDUFpZI4zVtM7B5/x7ZKwlJXSF+q
oKiqrvphwaLWAhosDW9cnC48T6baD+OxnqRS/ZyLAUqqls+192CSrRrPQkhF3NX4iU905cxSec50
URMSa4jPseUTV42945RWkwhLrkuJo3pB6Gcozeg+pHE+esvBLQCBv4zGlM+HRks94euRVVkP4GnS
9pQVnoVdtrFY5V1Jjar8Vehpk3wZhIatUGzJSAugumBIXAJazw7uSAr7TZh1N6NLg9Tec57XznBY
pt4YVyTDMv9TNxNIP38qZ7dADKA0kyMISNc9l3LKmmOFZdLXtlMq445uZE0m4+adUM91AhTxmdKz
xg/F5ss7KcacJQiIy8Krz3ZZeR81Cf5fHQQoPgUXvEu2ZTMEctISHZwiTIdyOJZxFAUc3BcKoV34
fgHiRhHJciAWUDCDEkb17LKwY6SuOlCPLMJRq5InzVn+WJyUgkc7v358IKSKIM5Q7caXalNoT023
0lSu6JD26RhEkeoeS+oZQQKtaqeMtO0IUgRUQcwyLwqp1IY37YNpyomSMZINvdKznqCbeEEuuh9e
3U8hN4pxBOTx7/uzu66PgUdnGekjmPQrrlCXBFQViWoRInriHAYssrk5pPHhj0WuRN+RoJd+AT26
y4+VqwpSIJlThksj0jSYx16cEypl88FAmmCnxnm9imshH3bfWvxBcmJTuo0tuCZxSTa21jLdg2JX
KEG02tDdx0sXk/a1Fi6tReLNxc7INxaTZgK6BKtRCntyU5w2WyaGiVoVOtxnmV+0FKZ9VIr16fj+
V7va/GunkzOGptV60q4o6Zpp46I5yHCOZtzMI2AcbuSVgULhdmeoq+o+dVMYY6v+J/Dfq4K7NQNg
dWx1Duep0v+dpsIOMFW33wZXa7gRa7nTjbma2mrbA+Offi7QTwa83CqAF+1ZK9PqDOB+uO8R9Tym
jlGfRN4pO7vy6nPRqyN1gJyJgw96mZuhnI6725BOcc6VxTaO1GwHg+enGJOdc321hislE2ETBqPD
ijjY5ZyczMs0N63RpkD8sg9qIWiDpwYimRHQPL92tW7nq12vogG4AJNHjhynYVtir0gJ23y2xbnC
jzfgRa4CvUCpCXqotrPp1x9/UQdmUlDx1r8cOjQkLydHMbBoI3MuzlpTtAd9RkixDABXAZRaYW5Q
T9AqB2aw00C+taYoCaLuhji8DS79clgBOicG+VGc4xSTt0S6h9TGNFtrzFe5uB/1fYTvhdfSqpGD
/xH9ws1oJf7SWZm6xRmrmORQkDI+mInYo8vd+GqIi6xD4BuAYt3m/lgIvjTizfrMZQneUFeru0w6
VMr4nDtf7cbeX9siv40jeNm2IluDjCl542x9lsU0fQaDGN9HOZCa9++pGx8Jciv/d+gDcBrd9Vf8
p4vm0uZRzLSoces59Zpk0fB19M0pVQ6GsrMhbswIbRb6xKuqJ83pzRszJV2nVaRV51gfy1ODNsgp
mcX87f0ZXT0uNHLUVcmIa5GHc4tHHw3UXqLMZt1m5H3A++WGX2iiO+IUBLIVcHQd5ODTlp2VvLE1
6LNYBgEP06MjebmSndMMCMJo9bkVmIJPRF++VWDmSBPZO70/xRsLyXX42wQXFSX2/eVQ6D7Eg9tF
1TnJxgWgVdMfwDiaH58Q55aICn0bgP1bEdIlAb6wtHp9XnqNIjWssW+Fvnh3xpDtyajcWDuYOIAv
OcXYe225tZKCK1iTujnTxOiOPUF8UDSZGcwaUPoPrx1dTeI4TL4IqLaojJU/MyAm25wNUljzVNie
4h1noxmqj+/2NfJdwylQGFeEbhxLZEaDqjmD+M8CRxn1o6Ioe6zkG1sBlfr1keTwEiJuLiQhZlN6
PbkClT/1U6IsWJQps/T2MBHX9wSCXcTwq2cTd9IW51R1BYW6SR/OXpTFzr0xzVT2U7WPxyOSmmRS
6ew08Yeff8JRXhC6/L+VEzaBPXSNLnLmajh3nSfOkliBnlpVpfnOONfbb2XiAOACjgjoaXt0W5fy
WTGpw5kGSHMC3DD42DF2EPDrPSeY6+/FUOAjsQ5GOo5O9OXR7XR7GEs4bmfbSjLs0PTpVDnKsrP3
bk4I2REUjQk0gSBdjmLmkdMvdSzPGLMUT4qzcAd2o2XQeVaoub5/oq4v3FULb4XagRZQIZNfDiYN
K+taiQOMtLsyP6Ak5zkno1OS+Wg5YkjPsUaN5G4WRfz54yM7qGqsaDhayls9swVzCjE3i3KfN0Zp
ByX1xvLOrDwT84JZi8Vj24P7Pej2JPfsy65jKt7klTZvcLI1fKYvJ62ZfeK6ad6GNBJb3ymN5UVL
LAqnixrfL4206RcabUApf08b+noH8XKShnIwAERdWRa1RtM1U5F34aA05l1Wd7xserpHd70+7yvC
kHSTJ43HdJu/TJNW9wol1hCG6DeZFfCUivoNaY9/bKuL7t//jtfbFRLqb29neMmA/DeXmJaaEGtV
W4ZZm9JqWeL5lJNX+KWiTTscb+36w61jgWhEbJ6pbb0k4xThEdNM4I83cefgk2mVy4EuwKAesLYy
8zOeOkZEpXlxlwPAe/Vx9MAMflvx3tA9bCG13jeTyYjgSkx9T8PEmsUpVcYCsnpsrFyJsZFjQFsq
/vn+Ov2Wpb2M5Kk98HwBtENNlr+Xu26M9WxEaKwO0RNeEoq0bWF8Ng1Z1kchsDBIfRSiRIJELyLl
58jOkUBA4EF2KDhPOQ34TBJ4L/XcyRO8wzg+5j2KJ8Kf4kJzH2q1pR/7paDToOOo1A36Haos2V8W
X2fx84TbE2QLBCEktCBj+kuWZdYziljA9sc6K8QXHWABvr7j1MYQERY1A+gRi/rt/XW4tV8I8i0+
JMhG0sPLZehkqTZma+bhZDb6UZ3FK9GC5Tt1/fEYyAE4BzCVSx9I27beQ400NcZlEKF0oBT1oynv
IJSh9ynjPWu663MNDuo3zpz3fEXdXk6q6TxMk6qoDCse4ic0dIqD0J09pfsbo2CfRGyMLAv5krm5
rElWutpx4dkNkyoO1Jaie70utLsPfyB8qcD0IiRGWWIrp18oheytZGjCxkrEW6th+3CgZ4coml6h
KP/+YDemRD0HuCYVnRXmuNkNctFKA2WKhtKV+zZFhh3CT9mjAlzfh+iQrW8MKQVFU2OTQw9Sryy0
E9oQ2Nx4TyFzwdtRdn0aqnFu/opsZWh2JEyvd7lLirmW/qjZUize3Ip4YVH4r3liEpEl36fWHHEc
UDwEiHMiy3Hnk92Y4PqqUBFGPpqMcDNBY2waYkeKwEqyjBJzELtpv3kxHbMTjOXEvLOzuZaH9z/d
rSkinELkyhwp3m4G1ZXZa3qgSGFd1vVnV6jyK6YazWMGXmMnVrjeJS5lCDiMUDkJJp3NagqzqMFy
LH1oQozU/LbI3Tkc23bOT+/P6XogUPNU1rXfNHYKxZfnWNEA9RZwdcJJ6zV/MvIugG61Jzh4/bkY
BU0K6LirjoG1eQncIqbrZpl9CDzoZ2w1aEZPz2Pdewdesj3jkVtTQjGJ47xKLDnbS6OBHqVaidKH
vdGLN6Qo+mNvxeO39xfuejOw71AuR6AE0yRqjJcLt1o/w0lphnAsp/JBzTPHd2Mbhaqh3svVb0yI
8iy3AHE4p3krQemoAL2oE4zhWOdK0AkHUifeCh++mGhK8EpzD3LT4od8OaEJ5y64UhLepuiBycAN
+aRoy7ITPF3NhUOLjMequLsC/beCKxlwMkcm/RhW9ICfe3XlLiOVvnMZXe23VW+I4INdDaGAAPRy
LibKJCnIsDHMDYf6yaCpRzClIFYUkd6NkI93Mpib4609Haob1GO38bWqZl5qQFUNgZt6XysbIbFq
nOpfUk/yO0WLYntnwKu4kAkClV0VedYAcXsVtYqgI+0ZY2g1s3lMY3hRS/o2jdodKegnLdIflwLO
/Ptb/vagnCydrbgOfrmq9BcRDlhsvp2qvnnOEpSQR/2uBgSUJPDWnb77NBZ70hBXkg1ENCqcgzUH
pUNBJHA5LCDZrFvZ3GEbqydXauphkUPtd4WeP0S9oqCEXcvvyDmkMVza1vxqN6b5a4qsl/enf5U5
8jvIGv9X4adstt4I/yk+igw9+MqzpzAuTfvggIouvihg4uOgj7QS+utYKl+SZCb7eH/gW7tr7aqt
LYXVmndz1WjTQHlI96ZwGOQM8tL+q4Fu1MIm8Psq3lF+vLrXmOUqfbb2DnG02LpRUXO3xyFN5zCh
DP9pAElwHyWK/RZF1q/3p3VjJHJRgzgFVz0O6brd/rOeY9SDcV+GOZzo05/BTk132qCJcJK6fXx/
qOtbh5FWz3WPGBz15020umQDDkj5MoeeOVmvDuz8n3nb7Mk83ZjQKjvGdH5T0LYbJNF0gBxlpobQ
Y7LPZS2ch6JQos+67Iqd+OB6KHwPGYoHDg7Cld8wiacwcKKeQjdzxmMWYe0+6XnnJ2klP7x2q7ck
zyj5BA/4NoujPK05k26Bh5eN/OaISL4S6u3Zk10fLh5TvhG1Gfq5FNwvN0ONFELa5DEE+aWZAx1c
8kucGpMvpaGctCG172tLxjuP0a1VdLjNeImAzsO2uRzUVhsXon4xh2nca4jL1/EPyar7ShUvLx/d
gXQEoeLQ+VztTrbFnzif206D9B2maZ/fi76C4Gz2H/WvYCusdTo6/rRI6ONuVlEbsJUibp1DM3e/
z3OcHBsPoQAFZMjh4/OBY8wtQQMSEbp1af9zeFNdOA72tHOYT0gkxJ4X+cbq6vb+KNc3H59mNaME
/kqYuhVOW2AMTbaH/g4CtN+qvg5x3NT8cm7+rRV9T5T/5mAc3VWynGltu6qt0Co3mrsl9AZ3doPJ
WZzvZkS55LMSm+7ZI9jTd+o7N4fkKV1jld9s48tVLCq7s0s5LuHkOj1QQRsHggbxwrDx9O6sZ+W8
s6DXOx69fdokgHl4UlEtvhwwQqZhnhtphW5UtqEGHvGEfiYg09bbc6W9ORR2RXSLsWGm2H851NjB
t3GX2YKJbsx3ZC7/AhyfjtxQHzX4IRvjVBmgzfGvWpsYlyN11RxFbmMAUXWU9JSWgxn2SCDsRD83
5rPCB9Y6Aa+wbazf8r87fi6lNpiVS4ILyk0WrfLTLCBDQWywXj+67Vk0sj8gJy721Fv/z1wMnVWU
ixui9DMh71wAgheGER81UIIwETzl5f0Br99HFE9X8Meq8EXLeRNhtAY6d4A17HBRMucpXsAw9Is5
7uz2W6NAql870gil8b0uV9BqFTC81eCEuD+X3LIYdf2p5ijhfngyFEvXTbeuHX3Vy2HS1s2JRk03
nAWSQ8ogILjRi945STcms160xGUOFSPQEZejZKXXw1jIo1BLISvnOM0eB0K4nU13axRCSFp/FNAZ
Z/NhqlJLVgy0S+o3J7+sYnE/IReS76lv81svCrXcd/DLAeNw7/FsbA5QkyWt1ls5ZOVk7p8cUXl4
uujRzue/cYDWEAL8yMpX5ttcrlg8Zb2DFo0bqhUlG01ttKc6FZBZplzfWbZr/iReR+szSNkBIUwY
Ppdj2WVWKzH2YiFaXEvcPSZzAnDKAUICihuo0Q/h/B3pha/ChZJZdWBdAmliXYWKDMpZ3xLQzMr8
Y3a/oyyAABKyQA3d1+J7orxGTXbvIAF2aIzpz1b59f7uvX4SADaslyYVBNLX7Ss0OEiIi4Z9VSXo
/yLEnp7HWo8Doza1IIvkHrrteocxHnvrdzWN479ZKdJURc5ZxniGOwFxK6sDnak9UM+6Ty93mEWt
03SoK6zSw9t8FfJmr3TlEoVDV2PXqwNFndKpcPxmMbzPS1znZ6Nvm0cA0OUrWda44xVyY1UZmcNK
6XXVqN7scA8Kga33RXymu5CEcywhpgG1PxCvpTxJWRu+/xWvnGa45/jjIHsB6Ixiymazq12qO5HS
xefcTebpX82FfvYYlzjRBRbA+uEuXxEL9wsvjXKYxSR+WVaxAlsSU+w5It6YPLrEax2Y7JG3fzP5
dMgUDUW55Az7RT1Ic9TPWqagvQT1B9z7nrXZumM235orkU4j/Xcaz1vEXesAGs5k0oYdF/Cx1xBf
nqZRf/CarLnPOyO7d+1l/PH+gl/PcRXxQThSp5ZpURa+PPCAyp2st70+hHHScuxTpUp8oqrUCYFR
zsUhr5Zur3HNTXw1V3Kw1cuIvY2yirrJYaMEWReDLmoYd4OrBGnfI0XYtgDsj0hRqMajlNXygtJB
4wTFiEfB2+L1g320HRF/6iV1a9+Fb5gfysTT1Jz7KInyghsImAvFK7yogjwdxiTQoGpZL+jMRpU/
xAQ8z5oujda3B7SnQhRbzfxLO4tKeSsVWhf0sifrN9+yAoULkbU9jFY6VH+LaYgdmgFJF5PR1UNR
HZKoyNtvsw6vE1aMQj3WESh+HdXRTQZoRG7ZnaxFLV+UsXfbNytNckRAnBidObsZVPfOnlwvQXQs
QxkQXaP01ECZsB7ySMqMn+mYMQhxz+n9Gak80PeG9grcHHh8ik7L1zQfhwFgetXBkpKZ0PIAfM9S
3ekp5Ic/FFMbFQTzl6Xzlxqj6h+6SaaY+1EsPPVYd1GuvWaj507PSUMe8QsKX77EdP7mKf93NKI2
edQ7VMUe4mWAnSI01CoDPbW71yVFR+hHlmeJdpcXS5Eg/9UAT6KSY+fqQ6JWLh1TZMSyibHz3IGB
NWExZJyc3HHqcJDOlHxDtTJGmNIj7LCDHBpM6y8NwZMP9k4bP3me0DkK3pQ3wSTTGOVzqrn6nZfV
jnPPtNGbMHo1rT9HS5/r34Ehlt3r0CBWcprQ6arvRTZG/zRKvxSvJZX0f+xcQJVM07qNn+pac6M6
MMpogk/diVwNxFBZIugoVEHFGaqu8WUKKfqIUKWEhFj1hnlQqk5VXzqC3P47cJJY+zZTW06/9ojN
yNCw5g7dsjEW8E2HqjH8JEP+8piCDW0+S5HLPxcD6skTb5j00Kvv4viQqcJDzDAas/IIPSpqD6gV
Arbt8IlM7yBWDNPDXFQ0Pqk0z/WJT80egzIrpntjqVr7gFO3nZxzJ8vHk8raO7A7kd38k1a2F//T
TNqQHbTR8pqj1gk84mHwFdWnpkuT6rC4OLPfN7XT5Y+wqPU/oDPb+XOrw8ULq35qoKx2CczLIQHc
+twkzaRCmhKiD6pI0b5KE43JxzQTvPZi1KX1rPPZaQP2cBoeYa/aT7YdwzJsIG10jzG9T+20eLZ0
vs5mUycvKXRf8Sn1ALnAuTOa/q2Bu/2c0gbrvxcsVH9XOciNnhOZmS26g8LWfpRu6/6ZS3hLB7uQ
VvWsqMAkTgmNkfkub2HHY8LqRrrq45dTjEfD5PXUwgEiifHSDm2Sfh8tZdY+WVFdzLALW1gSQY3e
WKr4TgS/Fe7JNLUnnB9oiVOWaqLz5GBlHyxpVudPlTI2ryk1qsjwI6PInupc6x6nsZLw2wo4WXdO
2xsQDd1JG99o5UdTFXid8NAINfuFK+8wOHUSfyUBi1M4X2leewf0gp3u1MGm6aqVoaIwayXOo5MB
ykx9ngW3M6aoxRCFM7VxWLa5m95lwrN+EGhLiLBRPho+Ztu6HaSVgksqG9P1DhP1Sojbik7tWeGe
nzmOOa4gwvEqvISd2Zx8DZ4TBEAXdctD34xO6ELL8h5GFWtyI2GbP+QJTJWfDeobbqgYsG/erDnP
fumJmWZveS6j9qHTJvl3U1QuPLmyl54/qrXqBoobS/OwWPGM0CaPvnJOp2zpnlWUbo0wafi2Xy2J
sOWdkq16fKUWN8lrPFlU5uB4tNOhLRa4kQiU9maI9FBkALVzyuJJ5cGc/dkeLcjZRp+iuZjg8R6M
dVwvB2eYXPNTsqTj32Ao5asc+059loWbu0egQ470yxSZwX/ff1JvxDDI462lZTYtoKEt+LDJ2Oa4
oBihl2TqER246aAsZvmEDEyC1spk3sUu/V01lu2TNJvhDhzIXn/yNxL6MprAh2g1POJyoRa0jeRB
0bVNlZhGiAwkXIFpifPiSDxT/DGOEj7ZzOe0H5qhg1g7FmRQ3w2tceofWqHMn7mMyuZQpsvgoE26
tFCAYZDmsC8b3SkzCOduLwwHI0ClHM6u2yH7GYCE6X7pOWd1nEp3OEVdJ5UjSJoJ4qXN03xiB3g/
5sZoedSdDDCXPw1dXwX10MwxyrX5ynxHTKOvW1+fTJidvh1LB9qzFi2fTFrzex6vV+EPHmHUQLhe
KNBqlFAvwx8ld3T8hcv0XFZqbgQKz3+LeKqeYLHY1zBBB3sS6k6Qe5U6MCgicoBtdRJh2jOXg8bA
65bZnNNzF2vyiEL2fKwQK717fxveHAXUnIuuIYjRLUK6qedyWRwjPTsiGR9dtOoOudVZO3O5ClpB
Y5Atrr0BoFakCpdzGVG4pQpZmQRyukUE0GQR1EBdPFqZ0p0JWr2QvZ7ujHo9t3XUFRCIJBRN102W
ID3qEt7UmWEDA7nywaFQrIBosWf8cmt20DYoc9OipAOy/vf/1K5yg5JRpEDiBggyyCPv6ZB+lTDd
jECv4VOHgyF6+SAbQ9nzR7nemTht0i+kc0f3Gsjq5dBWUzjrbrTDeEn/HorxsW3lX17u/Jsk0Z4I
4O2x1rIM2mT2VQu7KWerHmg+h61WK5WfRFF3ly6q52e1MR8NKtVvH92bTM5cXaOoj+GzsSkCeZBn
LR2tsnAs+hrVAe4jHHya084oN7bJyqnQ1sIZNnNbla2xTZ3VisELKxu9kaOMkAv0Sx1gWYCKs1oH
c4cqx4OlRos4IA288KYLrD2RwqqUhyZN9eS+S63YPCQisVLdzz0YqEdraSZ5iJy2nB9Mu0kjn+qf
dEOL2s9gB3pULEmoiM5Nf/QcTRv1f5qqch7HIqDt2S0B0YrRvWhZqvQvXrqaV9a0iAdIxDJGrbnK
0TaQle3kUMNb9LoHEr/0eZZ9U/oqChdqAOSqQJjWE8p8Rq1UpoGYGqW+t6I0W45qLaLX2laERDMf
S+SP1vDAe61AEcACAGBALl3uzSxJTKjAqhdKgWRJgM48hVb0DbQdOML192Mcag9ruRBw6hbNE0+a
PjTYEoSa3WWh11viQZhKtbdN+LUXL+U6G8AAlD2Jg4ytaqlBCgABwfPCrmine5GgPWCifXR4fzNe
VfHWUSw6Pyv2AL3IzZo16P2R87MXQSSVr01SWEczjfovleElH74d17gDh0hKxb+BpJefB31ovW8j
ZKNroxQvOlYI08lJk344vj+l9SdfLhzioWj/0TID1cBBuxxnNsdBr0YlOy90aURA+K6UB8LGegZn
Yy6z38J1Q1jeUQa0S/Oif35//OtrC14Pm4MIi81Bm/ByfMOC3Vm2lPw8sETBqPTlAY7JvWsML66Q
e+/p9QeEFEyFBCqrRaVkWx4XtezKoWyjENWPn5oqkL6CJeQvOCt++OUmEjQISWi7AwjcFv2wwURP
unGJ8kVKqa0o/rEQf9gp9V6fLdrfYDJscHIrRXzzvjh2laI0oygU9ZCQX+REAN3ID9Pb+P2/q8m4
k9gU0ja7fsgct3HEHJ/jchJ/ASeozpMlPiwuyCigXQgJbMAKnOLLjZCBsyBhd+Kzmgvq1EhIeWHS
2c1HC/F0yVYIKnXfFVqzHSae26HL5yI5K8i1fLGQgwvxyZ3Orkz1D98WtBVW2A4h1W9gxGZGvRiW
snOTs0CiJVBpsZ86r8+eXRe9s/dP0e+Ne3mMXZBrYNc4yBCjfuOI/hPktEaXRokGK3bMKlMeBs+s
pd+WNVcugsMUt4Ert+InLoyZZvualuWEyKKHOGglc+28LZabiEd0aCfxgJllqp3spUQQr1TUSg9x
EZDJTlX6xt7l53IaV5I3+c0mLANoXPV9rWXnwaSGeK9Rlzbuh6Ul7Xx/ba4HWqMUAA50eYgNftMM
/rM0Nq7vbZvH4ty6XUWOUOSfUQX8qEec663LT8eNNITGyzYfyHPTywihxXkQavxcTYqBFn0n1QMy
H4btz23U7Nzct+YFLgUtZnCyNEs2h98s3QpJkATS7rAoRTDEMkVFKTM/fsmg2PMbZ8wmBu2+OZht
luo9xhrl2aI+f6b6F0IraHaegeuLmb4I9JU1pNRVntjLs9J6jYN84FCd8SjqpqB1p6zz80Efvqjg
Z9udpVsTmsvTsvL9uGMIXR3aW/rlaEgTzkPaww12q9l8rmEjLFTKB6U4odqNpZoGmlr8lWCKgYxJ
gq48KSzaMDtX0Y0PuCZciBugp7pCmi5/BWJlq4M7BXuns2PfWoTyOLqG8v3D25+XCHQAeKk1il5X
/j/bf6rSpogQBw2bONeeIJ30vjFHxc73W0/rf1d07TXqdDzgBpHqUDa5HCVya7WIRhjkTUIh4M6D
VzXfx2i25r6bdst4n7hOWfuVhWfkzsfcLuPq8Mf64SsL5tUGFHY5dKGVcHhaM3sEwEgFOFHEYVx2
Ua7bDfp7FHK4NY5FomGL0UrBv2toeWWP/dRNRzoxJAAYaNwpZrMH6bg1FNVnCBIgxknoNjejkVT4
aplV/pgIR8vPk+1EMrDtDKHmsiEv2bkftxHYOjOHAhZdV5p2vL+X6zcUTrQoSps/lp1dITbb4Xel
tJbxHHfCJS+fadl8bEv+b0RiaG5l3sct55HLmi5KM1KttpF96UpvBsWH3/b7o9xaRkLn/x9lk5+i
/6QgQdXnjyun0W90Oz2A4uuJkFKxM6G9oTa7v1KaCiOZhQlZdf/oQsX+BE25+zw787BjgXdrtzvg
4NeAQgPhsdntKBQXKZCV/HGK8RGIs9HxO5zZDu+v3c09Ae2ImGLNPraEcoUQJasAqD/KDKHBLMXT
rXcetdR+GlqS/fcHu7l6FmE5Lyfxy5azoAABybrayB/H1EkDr5DzMYogo7oZ/nHvD3VzXuCxaM3y
pplb+4JqgqtFTpw/puiCC5EdjKk8Dwk+Skia7cXN6/19cSdysNbLnZiDCgH1ws3BknOB61qeP1bk
F69O1y2Gr6OEp9Ed66jxy3IuBB5nkio+JnftXuBza11XghBzpSoK9vFy/Fq1cowFRf7YYlXFvrf7
lh6dO1KWQCZgZ2Vv7EuTsAe/yZUdhGfD5WB9W0nRZpzp3jTy5zr2qrs6xTj+/e93cxRYSP/H2Xnt
OI5z7fqKBCiHU8mhynZVdXXuORE6zCgHSlS8+v2o/oPdlg0b9WEwwACDbpoUubi41huAFqCmAJP+
fBQ7du2xy9n9dE+9TYLg8AN+Ze9VBCI+AdNxeR2gqa5juXI+ijGpukw1jQBc5UiNhs58UM3Q3SLq
69zZ+2/4vNUmMTV4ogiQoOqhrclccYUpepRP+akXk6dvNayMfznU7mYfaQDcf7q6alAiduzS2yHD
nf1XNrhrBlrhqN0mtbWZPpY1/9c1pYfysOspvo2EmfnOZH1ZEeD/HqGAqEO1/XxF5k7VsDEJs1OG
2+xPS7piOwxK9+v2171yOql3gFha+D5wcZYN/Veqko6KSFJk+k6TYn/JDKoAnUrLKbMOeAPe+8jX
thIWAQCyAP3Z/yfJ/tdgIo4LOq9lfop1t9ohKoE0t5gmnM9uT+rqOMtmhSED1n+tHmSzUWnxifwk
FIRA45BkMnYSc3N7lCtnHR2Tt2XTaExcWATFQ53Irs5PSW08j6aCJbfSULaZov8h3YJzQ3qCjgAV
hzXCBcn2Bh1yMz+h1TtscACbdjynx93t+VxbNfoeb3DTJUtYHcG8rGN6r25+Kr222CCk3tOZNcyf
/8MoXC8ERx4ElOnPNxw3qBFTM89P04x9CCbLzdbsrHvg2atz+f+jrLsAyDqqgNiU/ATFPQkQ5CVL
ldPwP+yzxYmdHNzkDl0X0pyIKcY1o0iK2UHVZzqRAIu82yt2ZZ9ZFLN45+ItvIhina/YYJUKr7Rs
OkxF1FSbvCE3faLrVnyeaAN3d3bB1dGWoMNtbagX+DwnThLTTuLp0NILrnwX7lFAC9PYtImp/nj/
zECKLc4uqChc8CFiKw9BGNbTgaqd3NfxmKFFyXr+0PK4v3ONLTfvKuhTFuI9gtgiuK11ZlCrA4Dq
2ppRBWqUOTCBBstT79Jo32Z2mJjbDM8oFUSOB3Dm9jQvNyNxFQQyijrMFqDo+QecMTAye8xhD2Y1
TN+sAd+X1DKqx/eOAtIRWDV7hasDvPP5KFkzNqxnHh50aMk7PaTLpmqo9N4e5XJ7LIxkTJOX8A3y
bbUZFa1s5sjswgMGgsaHqoppsii1tmtG4949ffnFFrEj7kCAbhAI1hJfkTsPaOQm4UHkhQMe1S5+
6Yh6vHRmhB/ppGi/7d6o77xglt9/vk0Y9P+UsRYs/LpMoWttAY6L+eEsilem3XkdmnB8PnhwphU4
fd/Hd8731XmCJISXwUQx3zr/cG4dToPW9gyZDCo6tk68q9GH3dDAErshjiY/te3Ptz/j5ZZ0yS1o
qoDzhiRkLL/pr5sYKIylN8MboMQeTgDtuhcu4uSdfSh0CelScqcsSMWFCHI+Ct80copCBbYSK+O2
sBP9wQhVsb89lzfa1Oqb4R4LKY150FgxVleK5ybo2ylZdMxbsx0+ZbGRY+MA76P9XESWmzwulZrB
LxKsdPywMYZuCOYUU1rfEioK1mTmRRi02rT8sQXT9uwl1mQd1Vg4uBt7VHG3Jg3rxsd/yMNJNEyK
LkhqDQDe7alcOV2L1Q+nC/zLondxvmCzixya6TCTFhYqBQgZmf9ZrSPaoM3m6t5jRb+yC5aXEvJR
YLIXGtL5cB6eNR4KL/FxtkZbRQLOqcSDp0YCjGXYatqpHzAKP/aa2Xlfo0GU0SO/ED0M5NI93Ao1
4C5PM3gthLOnMsO61AqnOdoRw4fPeud0SuAiF1M+JV2jy2eZgdYLGmiE6j+JXRTho20K3IR8wK7a
1wHoW39nA16uJ09AUnxe1Atudt0RQvxzhp6vZsesLnhHyynZIQSeP7dUXbe3P91l4ODSRHQFdMrS
UrNXa2nDVu6VtMmPEs6nnytzvm0aV/U1hd0TVnPz7q2COiYNROI9uTui/+ffzq29TMVILD+CH2sK
QGJh7m6kM+UfdT211DujXWjreFxfLCOIdhpf/KufDxfaNXqptPuPhZlGEr33Thjdd3cYI/C+mWOg
ai9L4IgbQLEaBr9t2lpRMFiqW38w4sLUjsBTk59GY1f1A0Dj1t5li4PiCXf5YtECjLzyq5ekYL7q
yNH/VQw7LF7a3irrHVZGSry1KR6XXzBraiJ0oHFH8MeYp/2zVfbev9SbBALx/B7vOHeT2u7zfmzf
S02FEE0GAfcGvDeSz+t4hup0ifZGmR77UeI74Cg4CSPBemetL3BwmKpSIycC0CSmTriGCbS1RJHM
TMdj49XFdmq09qhapbVLMVxCRAm7ISO3a+TZrf6IQnu8b6c5uVNcvggNwMspRBm8DalSIvNz/r3x
msA6wlLFEf4nYuxD2H7S4rj9dPvQXJxPymr6UoanT0QlSjPOR+k8W9EGzWuOEs+ZzeRONQYAob7H
U6m8c8temRCdFG52WkWc0/UlUVVGW8wzqJU6139CPsIza8ZT/vZ8lvh8dhMxH16dCyuWwjyWaufz
yYq4dvHaaY4chczc1jNHdBOaiWVsFIHEHFQkxbK3A6WOP8acZjT8W+Ouaunybda/AooNw6PWx0xX
+SYNvlY49tQeC1FV6Kf36X7Enm6PZboVBwLKz74EV/5vNtjqP7cX4CIKLo3xpTcOPG8RM10twEQN
FcuCuT2Gcfetz8zuJezar5ZwjYMK9OXOSVli3GqiS/uVG5NXGCJUq006zG2IYl8ijwp47odQNeZ6
W6dVHvpJVYSL1Bhk103RuPO9eHg5z4UxudAlyTfAjCwb+6/8SXaNpSpD2B+LBifqx8HJmK7QtXgH
aZ2WcBNW4l7z8fKzMubSDiEjpgm5LhB3hahTmYbjscUKEGJBOSjqE8AK20s2rSrc9glX9Kl6qes4
+4q/wDztbn/cy9NKnsCLnbwNHSeKZ+eTLg2UrYfR7o9prVnfMugQj6Y6RycbKNCdi/vytC4oNyqO
4EUWxYFVYCAy6ig8ZcMxR0/ss9ml0wsNtOTOY+bKii7cWoTd1YVaaa0mRA9LadScKGpPmaUE+GWq
0lccANLbxQcFhJstnfC14ZHY4xE2ZPdaeJfbiMQLog07GKXGi4Z812lmm1fTdMRTXlkKIZnd4txn
F8nT0kMVQYNbVP/uz7g8MnjaoAOMctY6yfQSdxiE1s7HKOurTdQNno8P+bSJrPrrezcM0YciuEVM
oIS5JqVF89iN1L1VwqFlP0xz3W4NoUV7rR7NO6/fy1Bg0WPgdOBIi+bdOvDQjjXLbBLa0cmtcAPn
SW99iIb6R1LD5KOh9eUz7h/xnaTv8kQwKs+2RZcAkM5aas/qcvJdsIpHb2jdBy/k1e2PiWhe46pX
7xyJy80KlpblVFnMRYVjFXKcNCK7hEVwnAsK6X5paTHP/FjUcifoBMgggrrbvdhaMfyIhkq710G8
MldeJgs8nx4VYmGrI+mEerbQbaOjOYr+0ZxCDUO4dHwsEyO8cy6xxL2I7FyihAALpT/KNmutFq3H
YGWOxuJYY05UvlSwdzo/ai18NX1buotsatMjmxdpWts+Ei5VJ9DBSihfcLpMo8+iU4ziaHqF/Az8
DJROgN8b9B1/QMG73Uh8nJKt40Et2yUe5JivOBcteOjcb1FP3ONMan3lWdkES7KLLHZkYhRlKtmu
jCv09rnc3V02ivbTEClKgJFowh+O/nHNGHE4pJkmP+kdrPhK0kPHN3uByW9u5dJvs6bA/mWwnU1r
T39EZlVPtDKd7IOGS5NxrEo4bKV0xgfPys3HVlphuglrdecoeKFuF+ZIFzizbD2/InC0vt2EVGvV
2tBSwY9v3A8NkLsmwPMxGmLfGKvKDVrFcw7IInD7a3LCuU0fpqDrJuW/Rvbk6RG84J+DaLA7GRPN
ey5ducMh7xjh2ydgDGr5J3g5vO/cuZ/hkHCh+tEs4r1RVA58MgoBtg8j4WcZahCsdZiFIdySrUvK
OEKjK9VpM1buCCPPmB9JoupN4kQcEzcfBqg5NjBEeG9dICt7Z2Dh6WNuo25crlElsNy+SPZlqsfh
744/8NPELTMLWiQeTL/z9KwMDKC16TYDZwarwi7tIZjyrq5x8ps95yHXZQhzsQgtuU+iGZV/IzNE
vZUlrmkPVJnC76Y6xs2Gj9NxgsuuG/mp8bw4z7VWVQetqaLv1mlROe3UqZjfawYDQI6GCOXBhRUP
T3N1Ec2dhV+gYsJYA7tG6wncwSc9bbHWHRy1/Xw7Kl/crdyn4HUXkw8wcsSS82vci2tNH8zOPCpU
LbdW2n3LyyK5c8lcZMJQDICXUkOmDQMAdJWDRjbuqHwTl3ictBI3vdbEotmcW6Y05+6rOrlVGLhm
3/CtayUrPyhlrb7X2htM46Jhx3Rh6+Iyv6qnVG5lKDQv3eNounS4I5Wen9e0T1aNSPvkxd3m9tJe
xEhCFQgBEsKFEkDP5nxph6GTiZJ0LiWTVrgbJxqT3/hqeRjLao54vT3Y5XfkoYiKxmIkznW+fjyp
Qgo8VErviA1ehngtBmBjWd0TA7sYBRYUQ/CYoSdAlWh17VBLtqKIgHFsF0tff9EFjrfOEJb3pCcu
1g480xshBsIBIBRt+SF/pdRGlfdw9PChUnKtsYPczFBHgnL8r7TG5MPtpbsyFqJPXGRvWkIw1c/H
mqyqj/vENY6NjrlzAGqttR+nFCPnjROWqB/cHu7tU5w9VIBIUeoAZ0c2S7qwOg0wYagbFR0lxaju
O0qKMHF8NSs6+LphPFabCdutj0BMkuRBFzo1b2t2i/5gFVYvN82AYvZTFZGzHYAdVvdsOy5yJ34d
/T4Uj5ZXKwtzvhpuE+HNxCId3dHGeyzS4qemUccysJSKgs/o4LrWGPY93czlr10tCp5Ktrfgkd7w
ZOfDjvTOIl2f7eM0xs4eFn0+fI9GkTv7rg77astbfn5vT30ROX0DTAC7utzMyNiFbdpFFXG2hx8K
e1o50PfHEPD2B7/I1UiP6KSinonwCD7xqxXtzDJ28eubjgW26dtEGnAwh/6PV2feZ8dAAcHCtOoV
J+t7vcLL00ouBamANJj6A7HofE2NFNb4kNTKsZemfWzlkB4KRby79kilBlWnRarfQ79nXaDqrMRt
tBCWK9IbOvvYkl8dqL7PaA2Ud1bycm8CT8dmA0g/2n2E1PMJeQVEx9IRHg/BLP/YdXgmxqV0d8Id
2o0j1RB6uvX79te73JgAapYXC7J64A7NVabbSZnUE9o6R9OIjWdeS5j0QaVEbdptJ2Xax5j33hOx
uNgxVFdpioP1WB737JzzeZY0K0rTGryjpWn1NzmPuEgkTQFHyI0EUNg8fxBZnv2qS6ndeTpd2TMM
TRto0UiFdLjarIUYKMT2pncMs1DfLp5SWy8b71moXR2FjhrVPlYUQ9TzCWqIQrdqa3nHgsK1Pyih
6aMZ8O4LmGXku+HsgEQc5fHV/h/VXmaKVLzjqIfYmA6au2nqoTnZFTXy27vk2oQYgOcJ1VGw4Ktd
4tSj18924h7bItV+UVusn8qyiP+7Pcq1fYGVDaEZVCo0p1UG48RVJWdv2f/UwOefyCHKF2Nuy+Fn
PsUudpIO+e8OD3JEoSpFK37eHv7aJImzHIMlkyK0nH+1qa46teoij4sSwlpbDONWnbt7dNGLZJGv
RkiBx8UYSFAvv+Kvqz+f6hlZINM95hDEzY0dOy3YORRrOh9ov5f6SWRqv4xaipleJXwAUALZcA9l
c+VXgEpBLwhMPDTvdTWRHLyqFJ5Zx7brXWurd2P50qnzpPqxOXi43WLJ5OepPs8bLH1j/ZtZxMo9
A8orCw5LakGNUxJCo2/VZ9HwbXbVrvWO3pSUWzMM6y2dERnc/qxXIhyhjSyLopeGbM7qyCuhg8ZT
43IYXbjaaVj/qEIt8TWj+qFNzvsvenpwgP8JmUubcZ2oTkmIuAUyzUc7Ro4B7n30AEhXPhtNnuwc
M0zvBLTL7G4hTXBp0BpzgJyusrs6i2LKbml47EvaNFnsWqd0SDzfaez5TpvkbaXOk5hFfpUeCepZ
tJHXYsHRqKYGja/41I7u3G4y7ky80/EPRokiK43X0cnCHGJPrP8HMTWqX2wPoqSP/Xb+LY/1vg9i
w26jTa8Ndf+tKrNWfFXnjEw7HmLI2SX2o84GV9fIeqlZ3vFFq4oy2s+mM/4krbOKfdGXKJX0EVT8
U1dIt9pkU0iLDoHWqNt0div6h6IX0egbQ+s4GxQvwsTvRSOfB4nUZID5KCqXmddF6QezKx1wMVZj
J/uadsYYIN3kSFScCvqLeREa5nZox/J37qRmsZ+jxug5pGaPToeiWd97kdilP3gSz2DEtqmbckbQ
YZqMxV1aeIia+Ox6gjNikON0GEqnSwIHMZjwzh6/jJy8PgEwLe+jhaKwyhz6Ru2Aouf20Y1wKXGQ
+bDbHIZQobVdkNZAxRdgzhNN7OpO+epKzrLIsYPLXeiVFyJNJLuARGtOVx3y6sRpfihpTarZU9cl
3TZzjfmDFmZudKf5dCV0gGOg6aIBA+Ihutr22SAAGsdSOaqNlzRfVWvAtSsadKW4k0VfriyQLQIH
7/pFj3C9skLUQ6w1fXSK3VB8LEQfJhtrkFP+AH0WMURfp2cpfTydhfPau0jl3CmFXpkpz97F6AdQ
MoWTVZC0I8/p8dMKj3bXpV+rSTW3RtXbdz7jtVEgNzMGARJ89WoDjZltNyZH+ThMJiae8Qi/2Wzf
3VSBJMTbnXoMudeiJHB+93me4MHSauGx7Zty8PE0mR/QOx+jQBFlcofJcLkzucKZD9SnxbDMXKb8
90WLTOUgqiI6ocbVnRB0sTf9yJ7MCwOVOsWsvufqWD3cvmwu13HhJ/HeAk7F1ly/Fpp59PIKZ52T
xnsy8JB/IjET70bjshNp4yyVLbDSdJPPp5bRYWj62I5OCfJSj2bhtl9QnRj8WB8ou96e0ZVlJCOj
mQxvjmLFmp1L4TkCaWREJzObg8qWv61JaVEOko82VayNq9w5cJcXGnOjaQP4kysU15jzuSVurqEt
kcUnb0AHwY/yJA/oEppfPUEafXtul6kBVxldYyhCCwx/veujrFJm0YjoZEmHFso8fk+FhoOL2uPc
PfZ3RnuTezy/P6l82QstmGqZTmvjfGoj8pN23YTKcXAFdkzd8mw+2khvq1wWiaL+CLOeyBkPkNiC
CLhS4g+Ayqp9H46e6rdxrplYpFsWphv0XH6EtJ+1jcQVetj0lUQjzzanqv5ze5GufBAbZW1+L/0f
3r+rUGsX2G8YrbCPjhEORzrsf1LAUwdUqu/k35ehlooRXAWiOZp/FGfOl2fyuB57L7OPEsiC7df0
lT6SJIxDECuu8dI3WXccC2F/EBhS/b49yYuxQTYTI1BjoiK3NPHOx1btyMm02MFHk+5kGiDJhbAe
pWMZBboTN34MI13zh6TDqV1DVHV7e/iLsMEJw3GV3g8Ye27ydfh1B8g8RVEdZEETQOrDGOjqFN0J
8hdHebE4QKdm4YQuYv2riIgCTpR57Vwd8kmrf8wgB8uglCCHRgutkilvtGBKE/vH7bldLi2YtMUg
gMSRVr65OtAjVQTS5bI50I36N22m+qNWFDytFqnXcHbSPWnZEMjWdj/dHvhyUWl2AxmDN2qxbddX
96AaUU41rjkkhjc9drgDPgtZ6Xey4osYwrSgQPEyXrSG6Guc75xaGWenNOv2oLqlfIwB8n7tpDbs
Uj2nM2Ma6f69s3qjsFDRA/ZsX8gNdbkMS67Y8tCqaOhZsJM2NZprd2Z1+dEWthWJGrU9ZrZWYLbd
3KU544pD1MpQ+rqFUlsgbJvyLa2+oFcfknlqmsemU5s7YeCNEHoWJvEgpvtKG45HlIfny2pFa9o0
uHw3h7Cb9QgeSPPLifJoZ8qhizYa5ivJJmzFouDWlLS+7cyb6odURqN9SOdaZgHqN5ruo7dMU5AZ
onKSerj4bZXJndOdZ09d/jQvUnORj0ljH++KTnHNZ41S2H+znMzfSHyQ5OeFm/Z+FIVj+tgYueUE
qqWg1pYIq2m3TWVkOX6xWhLuw1F05smKpPpFIoSHgl5dhO6GvESOfjmm1RAoqhtG/liGvRMMYWFQ
Cg5zL3yaB2mXO2jTkxW01jDBCnCMtH3oUmlp2wGtaH1bYu7afB7bxPGevdDBDinpdPWHIpvkP8MA
RP1vZcxy/mooZpw+IA5fCxQ5rdoIMiAVn+rCaMrDqEytvSmi2jOPQzWq4cbgnRQ+qmZP0kC1T/Qn
9AaNL2PosW5VwfW7WSqGyBUqeSZ2Sm1b3wGcle1hbMv+O1lB/UcXamJtmrQpiyBrJ+Adce5i2JJa
aNkcSiqr+sPtA3BlawKU52ltUi3lxlhdE3bVepEWCpqfuTcdsoz8wG6l9kXMUn2c+7D6IBr67RQy
jHB3e+jlrz7fmWghcBPCJWXbYNxxvjMzpyJ8d1NzQLsidVmzZvqp13YtuBq8qZ/fXUygVLnkeJTW
qY9AijkfT7rIt9qhaA9CVKW9rwfFak7GXNhZkAhhf4rLrLtXLrkyR9Ih2jfLQ4By2GqOEYLo5tjN
OOBqXEWw2BpfMZBkyYz5Xr37MnSyjlSAacwu/qJr1h8P4wnWPg64ucX9sIheigdBg+RbVXt1R8k0
u0f4uTKiB5wVwKCxNBHXvakCD8t5pgB8iFXcBgKh0hoOrLgpDRqmZutx9VbWPaPfKytKXQbVCR5W
C3N1tWEn1FL1uHX6A7gn0/MTTQ23qpRGvctw0ruTPl/O0H67jNgu9JooMJ5vGQDuLlot43BA3CJ/
ReumDBLsjfYY3g0fuiy9l7lcGW+BgJKnL6ww8rbz8cJsnOeQztahN3UR+UlhaYrfqRjT+nNc9ChD
tgWAhPeeQ2qnvMn5560OtdqjSIUqPI569TBYdvWcj2W+L+0o/tkQpf+HoVBegWK9lA55IZ/PT291
aU7qrB/Kok7+qZR2LHyJSu+hscruTsJyuVGcxSJzsSJfANFrne1YaH0H2t44zNA2HklrtGPc29Sg
nOa9Ho+LYCAhZcm3yY5g355PyxQT5OcktvE+B0FqASM/lY2efZx1GW+LMZZ3spbLbYJdBJEMIUtw
ClgunI9XwXulHK3YhyFyU1+JcdMuMn1X6/pHxKrb4Pb+eEPonwfqJXeA/AZejY3y9v//evt3FkUb
BR3qQ9o3OY0DJGfzIA/rXPkY9nk4IvwdQpNEJwL1u1GL4hHUhFlFe0WFAP41HtVq3CHw5vy6/cOW
ZV39Lh0Qnb1YQoDmXRMZwBJnWldiLTzKZMHTVuZOV5zoTsmISsrlOGjv0cYALwxgeF00wka55a6S
Mbs2RsK8AhxpP9iZ2RifOpG26Jc20u7Ln6WcISNSQcWqt8VPb0LK0Bb1z8Ex8nmb1XXnbHBINtRX
Kd3Y3MWlO3yuwLToXzI3y40Ne0tUPk+O0doNdu6i5YoMoRIgEmnXx7orQ3yLxqQU/8ihVeun3IjD
aEeMykBj6tL9AEYp9bZhMprii43c7AnpV2KH7hWKesxMqOsnRBQrc6OmSjocM88U+ZEEpTpU6LWj
u0HirwQegKsvhTOMv3icIZg9oQ0wbTI4EqaPhEFiBwgwR4bvdPoU7eHvWX/aPBTuA/YY0Ju0ch6q
By1q8JhsXPgsm9hQlPxPbkJH/ZNF/dw99rGRhRvh1IZ5KEIU/3dzFxPD1S4t5n+rOhH2CzaFEax+
3UTpx0AwWfxq8xg8V6cWBfdMSHA+lEk4F4FEdS/hysOBq3/MG3OIZuSo63SIfMO2c/mAco9Zb1Kt
MF+cKu3kC0V9+5vhlA18aNVArTfDeVjZWaOHu3qMYLOLHzFYgmOPnku4aYwifi2GCsgMEt3KDG5S
B5NGIWfk/TU7X0Ho5nWQk+q020VJonh0wgzEkiKGSmzDbtDUk8zV0NpiYoq+fIzNNPZNjihc3Ahb
wwFjJGIZQjJS22fa4qq2RZ9e0XY9lmy/KYQoQyDIaNUT9Rcrwh/Sk4Zf0lXuN6qrzPNWiRHD3LiR
jH9Zg9DEXtVz8XXyqsk7FIiNfffizASSB1NmQd95uba1EQlovswj3mJ3Ds3bk2Z1NkGaLjAxKuhg
jJYQ9lfMiLSxAoTBkydNDGzjCz2pfiZa2HqPVtpUf0YYiso2CvX+tx6n/dFI+LyihGu1mSIkHQPD
yip313eq99HMjChF/ZW0ODBzUwMxoKA5V4d0cB7dcuCwNFLIcO+1EPE2744xkOlIGYE8U9Za6+04
k5wjy6oqKJZFgSJ52bwg7tPfeSBeiTA2LbUFYELN4oLnq7Vhn9lNVB+kidWHPTfxNqxFszdKUu/b
E7o2FBNaHvFLbWT9woYQG9Pbm+qDBcfh1Z6d8cOcadofT7HdOxWSK/F5YelgIgckAiTUKrEQaUO+
YXvi0HiD+bQgvXftUDl3XjCXo4DHApGOqBT4qAuVEeIY5W+Zi4MJAOs0ulWxT8hV371syyhvPWZw
FqTz5/u5UEyrnYxUHOoxmV6iqFH8WeTALsHzvnvLoTBCZWmpYRGXLhi2kVQsPY6bQ91pxdYt7HZD
SngvFbu2bJTnFsQ7DUjegOcT8pQEfXJtFId5rBxubQQV+9B8N4wSCBOPAzIxA8AWfN7zURRUxsym
TagamfN0kgDt95OGO+LU6P0xRrjtTmZ0bVacUxr59AwW0OH5eKGFdDI6+c0htUvDz+H/bWsVTPPt
M3R1FNg7hgU8VSXInY9Cv6rskAZevlCSbkVXoCVVO/eEvi9P6sLGp1W2yNrwGFh+xV8hlKsEf5oi
bbibO3ujOp33UHpaH3Qz+NfbE7qsAjAUFVPCAlhKYtD5UIYEAGsnA58JUfag6ONvLtSveQCSrc7q
SEpSGkFaaR9vD3tthpCSqE8tPr0A+s6HpcWalaGtN9TF0jSIe0ivaq6guhG59zbitaHoTfBcZThS
2NViKt3c0ybTxcFSrAosxqNAA3LjFOM9AN9lbg5oj7i6vKhgY1qrQEGTHjT2UDQHbTafHIhCKO4n
Hb3joiBihPeewxdaojwWGe+N901qbqxlBwqZKsCjGG+IshTRL5m/RK7TPSiequzMqfQ2eUeaqfBq
/jbgvfM8AAwKRG+m38NIFrsO8eIgMnC580TWQcOOlDsBWl9CyXkuAAIIXOOSp0N9W2Opaf7ouZK2
7SEsZDXvPCsjJwXL5SUBz8QSRxq1ScOdJaAW+q5oYmXTNJb3JW6H6ac7Zza9OMVpLJCQ6GBsKX/b
o+9EHoEx0a0m8ksmAotAAwvkjzR/pW+P1vyaSF6wG2dIrTTI8EeJN7e377Uw4C3lf9AiFI/f5v3X
ASU9DCWyXRSUYDIFbjx0W1ko2Z1RrmyoRbgHcL9DDRf+zPkhSWJXcSqrag9TqMuNUcbJRxHPMkjh
7vwAAMYT+va0rg1IwEF2gfIcSh2rmwHHjtkCk9IeItVd6OF19JxCu3rVFS37V0vD8E6ueHE0l44o
vWXeNcyTWuD5BAWvSnTHJzDLLu62vqHXhO65MZMosHvH+HR7dm84qLPdyChL/W/B33FLrBtj0BtD
W8yUUxugCOqzQGN2wDBIFN5Wrc2y1sDPTLoboGRjOFtpC6v4NXpGVR2NcLK1Ry7V0TlO0k21rYjT
zP7eV46OAlglCtX3WrupMl9o6DRuKhn23mGOQwh5PAVQsUAqGUSTOPZtPmLIKTU3edKQaOI9Ew3a
+BB3cecBnym07pG8WMabdoo8KusTXiDqh3Gsw/Y3opmu/qcs89H7UhoVjyFIJmZy0mM7616HRjp/
LAgn/1CSX/pfeOFo/pzkWfcj5d5sN5gnZODRrHwKt6mdO8/QskT+yUjM9JfbuO5nExac/cGbZss6
dbPMx1M9UnZ8b/QHHLiQnsk/MMxAFPv8u4+YVMFB7bWDQGNy63lIbOQJgv3dTGS+89HXEWgZClgn
Ij5Ij16AEcEIu3YEB+1QpHn6WZRKu6GEh5VQZ6T5naz34vgspXQyRHMhpy+vn/NpReNUNyVY24My
mtZ/3iBjfByla34aiirel1pt3tvRF5PjskGMcZE6XYDVq/OqmFJBQn82DgnhQ2zHaW6T7Ty36Yc2
LrR7SmyXp5V+MijHhTgCNG9deyoTtoaoWuuQJZG68XCj8hsVZRtDHX/d/mhwXy5nxkJCIgHRiGrs
uhzqxqPnNXkzH8gglfinLgHOvtrqNMxbimKIMqLPZsRBq0n4dI2onW+zIdr+UCSYgAUDG/yj1VPV
CrDLSbwTOOmeakHptnXzrCPH7rnIcZY9oCpMq2Y/wve7fG2weKqCchT2SVC/z7DcgeGymbUhtaH4
ahN4lznDDykb5Kg9RgneyH5tRvWI91QepTsU0qYMXnUflztCDEzSeapiZ+Nqk+u+dqaosWjOpGVg
SlS4ePH0eeIEkhPWnvivMt+Nij2Or8T8cA560KXqXhVNG/6IDTf+Bz4G7asonq10F3r9oO51L5f2
P4WaeAaKz16lfOx7+K5bxS4x+bGsGX+KdPYyLxB07D0c4pJqPFW5a/8s+g4BmwHxi8xPgY6nvsVD
+z9V0tYjTpTS3sskKYcNujaJ9qgZUS/RC55ScogCNI22SZ0iT5E/lIsjRVLrSvgvTkaaCZEeaZhN
WypANQsjTRLYcVP8OamJmAkmdt5/YpiV+Smv6vy5Ns34I1lMZfnFPOXxNu8U55+e6h8ef2GE3MFg
9bxOOrl0qJI4cX9nszpRO+nSOfHnCdG2XcvWj/0yVOLfcFZQvBBI2JR+ViWJ9iNCB6/a6nHe2fu0
6WYXPFECbaxy8xzH1SmssVQdbfUb6Yf0XmCPi/FpmLqs2rl52qWPrjTsfKfGGt/V54LAN0/vtdZ+
sWI9lltTgbEZwMQcBXaOU4r30+3jcAEyJkzS4OMfVOPpl63aVxRodVQDVZtHR+3NXCSu1HPfiF0V
DEBe2jR6ePtM28mWerIfjTxXA2Qqm3uaZG/vz/MLlGY5hUBwt0jacmufBzjs7egqRbZ70KzOcF/L
OY+9h2wmlwjMzlDrvQL+Qzu6dZ+gOdc1oLCpoFj9C9ZqUbqVaTn2L0nrucU+t8qw2AsF0Y5g8Z1v
NjThrNjv9RoOZuuVyo8irCeDomefebt6yJI+yF1ZfEu6vv/G5SyLwOnawtz0JdSDQO0VVX8VVS30
V1lkxk87Eka5U6a4tODR1oN84NQayZNZc/2MfjO1oLRlWXZYq1SaSO/kNpcfjaYqUFKYBfCvyTbO
1womFqoOTa4ccJhxMn+yysz55NF0DB9HHJTmg/H/ODuzHbltrW1fkQDNw6lq6G6V23Z7iO2cCLaT
rXmWqOHq/4f9Ax9cKqGEThBsH2TDLFLk4uJa75DR8T4mSF1lfhu3PYs1DIXVf7+/eW5SVa5XJOSg
/aHAgHvTKseqa6FFidl7waQp5qGnzkVH19wTMZF/y/XOILunv8oNyPP7xkp28oqYoKV4gciEPp/x
iOhOkKfziOaulb0zzNIoTpEIO2cnZb1dZp6QJKykddLMde3/VtL8n9oStaa2EYKufHLuNTBoudY/
Mejij1lXHis1eUDx+dv9lb3FodE1411DpQa9HakQf/2JvXhyBxwEsos6hIKKry6a36gkZ5/sNMLH
OUrU7mtaKck38AS1eJxgNiPZrWAo/aSGlfVupmv6Aw8hD7a4KEf96OLZ0Z26SJ3G53hQ+z2C7e1e
oImh82CR0CiwnKs9Cas2Tyme5xfklYeTqjTTQ0Z9fidc3e4F3iuo/eGGRv0PVbLrZaFmYS6R0hSX
pVPCKfAQm/qqUXNKznainpqwOnnTNH+8/zFucy9qzjzxAbzgr0ub8XpQu+7VeoTTelEUcvdqsvXv
CEwpxMEm/cu062o53B9wYy0hXiE2QCWNu/MG6ZZZSO/hQXrR8KMHvk+E/p7lyp5p3tYw9KXATvMA
JOrK//7HS5OHcFzO7phdakudnuYB0f4qmvbACrefjCo3FQTqCHA2SV6vR/HyGQkiMAqyGj8/anU0
fxCdU3+cu6F7yfJE/LLUfvp6fwVvPxkLSDOYuhNgQWiB14PSCDAHPYyKi5tn7UMCh/Sb64bzb09p
NCTga20nPb9dShD90BukmhPx4lXi+Y+l7MmeuoFm+gXEV+0nC8VP0sxiZ1/cZsnXo8hZ/zFKhjqL
gatqcVETM/5gY2QTOFWfnTowXzvI7NcH63XUBbsPwhdUoIQ7ritA8Zj22WLP+WUsuvZ/djp4XKlx
X1v015Yhe4ShG4Vnu6ZDdUK8MG5Ott0lymcKS5l7gLTMRkJ1ajJ8JMHwmykiR3y17Lr+O+m9/F9C
uoFH9Ew70AC73J5KdWhmQGz4Ar+nfjYCpRFo1SGc0AyR33fwPQ5FGSLvBiJ9co+VpnTGKVK96qdS
D0v3Mgh4g7+jeBChHyr58NWOlil9T9Fe38P83HwHCovoONPCkQKZtOevv0OijSYQsjgOWlKSoxVj
bt2hKHiqazt96yd/HQoRBopw1DLWBiH0fgsz6qM46OzEeVA0NC+aMP5ZkD8/3D8yN88iORKXOagp
WmFUh68nBWA9Nb0KV6ROGdjC3RJ/s5FcezRTWOhTMw/BZI3jxZ29die+3hye15Ep41OtIYtYE92K
JU3dsWY5J6t3Hzlh6kMPznfnNt8ahYaBVMuDosFfcj0/I6vxlVwK5QkCa/++difxHFapc76/ipuj
SBwFEiMIPKyrdwv4R+Rne+WpUKbkfVNN9SXvrT1U1sYocPJIS4CFSJ2O1QbEJ430OBuiwIA47jwk
VVN/1MHz2I/3Z3MTuwHmIsdJi0pivjEyu16zzjZGbLfTKFBsVfydDrX7w4DElvjtMM3O57EqOvGw
WFDKTvcH3jhhoGwYE0QWf6zxpbxIJUQ/VHDZayXMLIlreAYFjAq/9bw9GsrWcoKdl7klh5nH6mqa
Ge/YCZRp0PWOJ860yvQKSrxNyLk/ra2BKG7gUWPTEiGCXA9Uw5ko8jBkIE8HGKwv3SOt5vTr20eh
ePxqRCXLKavp4OkY9koxRsHgKP/C50GJBjnDt4cLWP3/N8ia2Ux8R+QEdC7hwp5/FF5Hoc0KB/GI
t2n8s0Fj4NBodkaINHnJv3GCUlILKUEKUyoY07ViTNbVsVNQswqgKpqHxBLxUxhbe9LLN3uQUWjE
QWCjn0z+LwPmH7ftpIhpsrtSC7oQO/i+JuNrk9ALUN/zdh50N7GXoUBwUxuXdj9U+a6HCsulK8Q4
ajguq+KY2KlDBm2BQ1Cm4mCWjnEMNXX+0NoooN9fyq1J0mYgY4fSw9CrvZLaoxF5bUtdkbf0s1Iw
Sti09W80i8RbcyTeiJwvUH/SfZFnwvUki37u+gUdg6BNaDo2lHAf9bzMdxKXmyMmRzGwFaLNLaPX
KmQp5MkNNXYNfce6fkha/ZfVhcbx/qptfC92HQJrknJFjXT1vZIucqpEifUgsoV+ijq9vqhh0R0G
o7c7f85053MOTPxURt301nMn5wd5WQZ+iU5b5YBgjbGrNyI9wFwy/1gX4HjsrNC+0s0V31Qg8SDa
vfBgdPZeufsmp5YjQzTgckNjAz+x6+8XtlafjOGiBWVoiuco6RCXRJriB5Vx5LKW5q1+cFAC0U6A
fCtpKcBKVsGSNrmmSbAScCxHe0E2ZDiqS5PiqSe6PaHrrV0Dk4JCvnxxkyNcz63pI1IvAwhpBFL1
mBZZfK5ia6/pduv0wpSkozxEeql1vu4SdTO6xdls6oEdVpeJzDmvlScjVt6pavS1UKyTKpx/G8P8
CLX/p9a6PqjI02AZlEJL3TnEtrWzm7bmzbUuW+VwZG4y2U6boMQgZRZMDbpydh9ml0JYe3SAjSAj
IQeASuGm86A1rldXqdN4WOqGXkJaFJ+HLMqCKE2s09Iue1fD1iaVzCnJOyDKrEEUqtoAnnQYSm3i
9hdqoCIw4sX+GsbQ+rPQ65/uR4KN8eTDFtYl8ZOQszqOeaio5uJmZtAVQ/Eh72nUepSdD5WihmfV
bpy3B1GQ8XQZkRGDhaev4rWWtloEn0kP8ORd8PU09GOimm9+dYDIpcJC1Q1HZdlOu/5grT0sSVk4
RuA6Skc7S0uPi04znIf8HrJhYweCSEL8TZLi5Xm/HqrWDfQCUwDVcVc2n0Ynih5rd6x29vmr0NDV
c1bOCGC25KJjyLouL4+iGc08Uo0gQh/zAU5FeOjHMvwwFzOKE7RPUNNPOiP2lWoS50wM4WnUAV++
fbcgASFZYRI/vhYgXaBi4TJDQyWfQOz5mN2GgaJY6ugvo4fnpJnuYXC2llcqpb9yxuFxrJZ3mo1W
q+grBU2KpKqVuvqhRM/7fH9eDh9pvbo8hqnN0TKkGbralcJp69TQIzOwrPEfu1a+NLP1PCX9C9f9
ZzeZX+4P58pwvBqPZztkUJCGGEWtSeqYOOjGHNVW0FT0KB6oMojkqUA3YjxKdbb4mC8pACNnyuon
I8ki9WGMIGsdsqWty99WnBb2k+IO7UsdCcv8XEx54h7DSSTKQasVw31wlNH50Kdt4vqGm0xADEs7
14NeUXP9b5Fj8+rbBkoRz92cZB5EO8P7YtkLeuF1nJM5dXh69k/hoqvZw4xmY+OTTrrFI2Apgd37
Uibiu9HMeNkYnVAU4ny4VMd46szv9Zjn7mnS1d49Gq1i5v4izKoOqMhY7lFvgSH4qUJr0DedWKew
MjnhX3z5/rdW5FN0zJoijU9GmFKSJ7GlhDLWgxee83wacwQvs+Kzi3jqP3NUzeNB6OZcHCdQycbZ
UkPlu13bQ/PBUutIf67iosO+xanLw9CY7V/xjP7LwYjVwUVVNDLQgHIs9UetqJmUQS3M2J+Jk+Kc
aEr2T64KkT2MyaT/FiHgmoPA4M4jcI203Apkl/6Ock8DNaTjyQFJ3Rz2HFs2Nj9wfdpK1OS42G9Q
U4YGnhlfmKAX9D/L2qF4he7q8f5u3BqFXgzPRujpt8lgVVLV8kY2f6Tolq/O0JUUc95rRmyNwk1N
5gUphIfJKiSLJsSDbtDMoEX352iIyTlNodgDtG2N8krqlNmlJPlfR+ORm8Vz0cIK0NoXXxY1G78X
ItszCnxtUK3PL47FPARIJa2beIGoXt0CLDcDiBb01GeKX8pzxSvFAJYYcadBdBF0u+2YVHYZaF0c
Uwhu/8Ca7Iyjljp599Wp9eEf1Sya9HT/e27dFfioETVRFZcGSauYGc9VphqhYgY2DclvpdVqn2ZE
Z5yDUlgGJNa0U31oLdqvuR2zM90bzKmM7M0GAYgzUvcDoSCLSVhIXn+K3i7IZehwBnpbaO/HsI7/
XkLO/v3JbqRmQMAoY75qw+AYcj3K4uITl8wkgISd33MaRg+Cs3/IBzHsLOvG1kI8HQUktEWkusLq
jshhMw15E+pBPI2un6DGckAkrNu5ibZGcTmJnBOk8jgs1/MRlpWVBFw9SAYtOSsFFNCxIlzdX7WN
+w4N+P8bZY3GsR3Z7m1HPSiqUTzXWWF/LgdX94sxWS5a09VfclHtPTo3p4b9FPKUeBZSmrie2hBl
SxF3BVOr3AHFJm96bErH2lnAjQ0BIAVMj8wYKHqsNkSkxL2pV5MRpFgyHcfI+66qs4HPJjo69xdR
HqNVEKDFQEEAPUX4+esNATUntVvaD8HSqXCvm9yeT/3sZt1ZdGX2wW6Uz2WMdwU2I+a3+0NvLCVD
Mzs8ctgj611iuDxm88gCrccD+pQTwk9g5PbaBK+NwfUMMfaG4CHN2akIX3+xRpnTqfJyM8ij9mNo
af9D4Ubx83Y4u4r1y0uSY6p8cxrlPcHw85LN+gGlnBc3o2tPknXs3BbBpGH8lHTzS49Y2EFb9s7/
1kpwQUoXB0gVMPmvf6KBn7Wjz6wE2BMI6fPinqMUEs399X6tuqxXQop2UGaCicosrochZ9QoSwxm
EMamHR1is0IEbBKL+SEZUQM408uJhneFPZb5s47cmI6wx5wbZ1OvF41kKHP2Hm5bE+f5RNeBSA+4
YPVwi2qD3nhLYlwMsP2BbhYnNXX3mp+bo8ieA1VESGFrkt9EJapnfiZoxKk/V7owzwlKZ/9hO9Pa
AAhNZ4N3rwxXf1Qqk2Wc4zBnn5HhiVOj2uWDjaLHznm9jQw0oGhKc1/QjaIwfz0KTyjIt1VtBuag
RmckCSvfS7T+XFf925dNDkUrlVIoCL01HHAGG5UbXcUNrEZW4pOHj9+dONsrFmzNCKMEqVLG8YQH
eT0jIfIhUQxiHUKvaeI7KRWZKLM88tew2nmzbI3Fg4WuBRYXKCqu4moFW7M1bfYb8I3o3dQY3cEc
XSWY28rbOW23txN5IvkbrlDQook/19MaBqBak2JZAfaO9aMVmdWH0uzLB5AA7q8kjEe/Eb26swdf
Kw/XR5xRpcrKq0YPxP3rUZOiL0HHqBj1WrzMPiyU6P/FNbys7SOujEhPNDwcYt5nev2iu8JcTmHe
dt9Ht2zFYe500foqcOmXUJugH0/ZiBHbCKIvf8pFgYYfj6ihPlsogH4Mvbj6mbZTox0G08yXQwY+
d/GhH0YvbVUlL1ZsaV8poratr3dp+KUeIHT6Oq4NysNOZJOLuZ424Dm+q9To1Ne9iKTJmsRCOTbo
5yL0gXUbjy1x/5CFRBQTK79jltqfOpEaj3kIhhugInjIKUmKd7ClquP9n3Mbb/gVZAjycgO6tE7n
FAiP9lAisgLDJzpCSnUOoTW7h/ujbG0wckagI1IqC/eq60+tD8BEs1a3AzNRph/TqHcH4JDFY9gl
SbAsve0LUXs7Vk4bU4OPR/cWDDSaM+tOhdD0wbCGxCFdiH5oYD9fWlHa3+/PbOPKJlhLuhJwDikB
tkqyrE6Y6GZifllGkdX+UB1F1/3QA3OEw5EDFmyZhE0hLEpc/YEr24yCNofl7NMJzbvu0BR6lvhe
NIbRF7Qzqo9u1ejZk5OGOcYSSCGlQZIsZRSkQ5k7fmsi/LKzJTciDVeApKlR17XpUlx/nWkaS/6J
nABVXpTcIf35fd9Up6ox9sT4N4ZiuSS/QrbjbloCy1IuuI5oKI0NuX1uQq87ogevPGT1sKdxt/H5
DXIHy0HDgji1xjw2Ihfg32ZmBWLvZCet/RBXu9KwW6NQUZL1OeZDWnC9dr0qPD2aSjdQFstD0w6g
r9CXcCdAb4xC5YrbkgcRvarXB+gf97VedHndx4kZyEbVubeTCer0pAT39/LWKHRNUF6X4hE0Mq/n
MiMilKSJaQalO0Bmnrzhsa6mPdzfbRYP+42+nvwsXKNrkt9sZhR3ObiU2QsKqWr21YznRwSdlmMR
J8cktE/xovzv/tTkXbIKugBw6NOoOEdR45YB6o8FrB0bDJGHKbxDZOd4KvFLxln+7ral9hBHMZ/t
/oAba0l+gIojRUfUrtYIASGKtEtSoQRAZJJDjWTYMensYufk3o6Cypr3qujjYaq2xtOKMEohZC5O
YLhpc0YusgiMicLZW+diagBLAdPK0ikx4nrxWqtzepJrL4gonr6E1aSfE9vS3j4KTXoSJxTzSEX0
1SiiFZM+h9T74DWFfw162/20M5qjb56LdGTmYWEARcZo+nouSRo6ZQcjKwAOEL1MgzOd8yXLvv6H
UdAC4dohAebP61HG1pqR6EjDoO+G+nFxwZLHPFTf3NqhR0Fko3DMg4xU/noUMoKoBjsRBgtWaf60
GAvP73IPW3p7dMAYgE3SeTDQi1zXEe257z0sF73AhpmVBOrYGh/rKDKeZ/w4NLidnvf5zasHqkE+
8Kky8Q5e3Uf48MKfoRIblJnmPoVqJo52Y+zt6turCPoQrTEMAeE2q+tyGbyAQSToQQfxUimkjHN6
FnOdBaOO8PbbJ4SskcQwkGFhl3f9oZhnU7lmFgYhnJ5/aDcm7+uqcXfUGzaCAY1ZMELMhTLgGoDp
hV61jE6DfzrOOsAd4+ZR7WLny/25bC4btTJZt6bFve70pW4MFbRmFOhLSF7pUXy2kiV/HmX99e1D
ASCAuC+PEmHhetli9GIqo+9DPgkG0pou3EMZOvDp+3wPqrC1doQFHo6vRcB1acnqu7GvVZprJUIl
79F7TM6LnkT/ZUKko5xYCVVYd/OyRuvjUSFXjEOnfowqj7sHJf5jPpbD0/2125oQsQGAAlsCXuPq
SScsHQNidQ6DLO+yox4l1tnJxfD2mA1Cm+uav4ui2LrCqEbw8Fzs8wKsHbK/snL6WsaFvpNibwUg
0G/y9mHZeK1cbwOhmEWSN1gKNbWhPNCny95rFTK6iVCLz466lI9vXzoKL9xg7G/6hXJp/8gVUJHL
667ltPZ2Wn0WTmw8Eyb2oNlbH8hBeZmLzjPpAq1mZUdYOqZQX5HkM6fTAkw7MM3F+3R/LlunFTl1
fKmk0i+Areu5INxAX7Ibw8AQWnLEPkx5RhJPeURDezzfH2pzQogAsNuopJMQXw9ltpWm5R5DNaSY
P6uqnS8JuKa9dduc0R/DrIJCCzchLfqFoFD1+jM6lR9wnIgfagX9gPsT2tp3HCDZCCQvYY9fTwg9
ytnpOj0McPD5KgxEbSNlGn1pVXmyrWpPCWVrYiAgOUQ0BWECrzbEjMRPYRUmtzmuTl+6IWu+VWFv
5Ud0tOadqclFuk6HJXcWHUpeE7Ad1nDgPgNZsSCAf1kcqz3NVDR/d9YQ/sIOszTlDHmYTlKhfmfc
jT0C2R39V0I6cJQ1ok+Mi4XMnrADpxjKU0nw+gjh1Ph9/8NtjIKPBXcGHjogxdfmVZbSF7kWGXYQ
xwtkGAoSOFhV+tvnIotlKKLAUeFWX13qI2aTVGaYi2bnwN+FOj5H6Ka+PXUAfOKAAgO/TWnTuN6E
zhTVrsRpB+GSCriuk3qyW6d/+9kFMw1CkRgBYVxf7T1rrht0rmw7UPViurixllJ3j5s3vy+5w0m7
EZjCIoZwfj2XBNX5pNcaJygWU/jV6Ian3ur3mii35wgyqLRPQR+Jl/n6TeTFtmJr6CEElb5Awisr
75n+rHvKY6Rk37rR+PvBlYMOIlPlO11PyCzqPFfUGi6sMxlHtUsMmrtmtbNsWxNCm0IiwGHVQBa6
HqWrdSv3DEaBWu36MZTTgyegi1YoFOzs6du4wFRkUsfB4RF0g4WdlFHXkacM5sH9hl5zgOP6P5Ez
PBd4H/vF3O2U6DanBr6XI0ThnlW8nprSoyOyTEwtLlX9MKGY/tltdOtdbvTO8f632htKBo0/bvVa
c4cyy+RBUtT5y6SPqG2geveAmF+yM6vbi4PNjeAUwiUA7nhoXg+lNc1SFJmDLmZivVhO+48Rdd+j
zu18wET/3J/WbayTY4HwoFdGCXK9ggW6GV4ra3eJ4jU+iKL2NHTLXtzeWDz6RDKLAI1D8rragtjJ
eopnTk5QRX28HJpEsQ5iRFvvSBXT3TlVW4MRk8kSyCghWaxyFlXL3bSLbCeIoin3FcBNfp4vv5En
MN4c9ugjS7kXVpD4+qq4+ceeGMfCa8dYd4OZkvRBzR1xbuld7xyqjU8ESliuHAUoDtUqSrSNM7VI
5bgBqH3vMDszNc+2+vfN+4CGFJcR7yWeFutkhct+THIMhgOt7RW/r/riMa90ZWcqr/pU14kDrz56
oLKtRxV3nfCPyFUoI4yUAGmApQ3KUaSfUB3tvowwo2y/0Wdbf/BQQ3ivZJysY7bkU3yoLbMUx8Zo
bOz5ioL/i5aj5vDdHJdaP7Ro1CD4Pva6E7AD6xfNG5blZ0TcDX/nSj8rva8mhlKFPoS9OPkeV63W
obe+uHt9Crm17k1vdQ+axSTNslye0OTi6CyKrjolxiSextleXrIiROgmnCjLJ9mHrkvyX/c/4sbO
l4Ys8LMoFoBJXsUos3TDwbQ6aPpelR9QEknPcaWOlyi3f799JNl4k9xToBvrl6hwQ7y05cNNNaFG
orqsnKhaO1RG4ze7OlEokHUP5kQplILYdTQM3bQ31aRUAiUqolPo5vUDa7Cnhbe1dCDkdbYl6we2
bjVKqy9KXSZKYNSIqboD/tpaE/0we9U63l+6jeMs7yqqrUh/AwVZxUJhFEVezLYSUG11j2JMMgvE
EPKf/v1xtmbEh4FjRpIh9b2uZ0RHJsZ5K44ujlNVx6Xoyr8cN6oel8XZE47eQFtIr+f/75bC1l6H
KKNRFmqyrRJoYnom9n5qjerrXOswaPM59W0nVn27LD8pZf9gCuVrPM17tZHt3yCJ5bCH2THrwhIZ
R9MiHMQXzO3uf1bYNz8GRLqPLjod5zy0PR/d1vAhK1rnOLp6++JiyXFIieA77//XnucqCtCslJwV
ig3yWr1eeae3UhWXiOayCEuKqSyO4X3NaOjF5xm7PPOnimrWr9qcleWp7yJPBDUZDnxDLS2V8EhS
GDYneOR6c0AZKFe+dAnWVCcRw8A5LlBH0JoKQ+UrtBiv/wBduUk+j/agDEe7N8v+lDVq1RzyvnA6
y3dmpxkAALeY1AA30N87FA6OjRom7cnyMDv9Ppr19DVtjTY99K40W0UuOWyORpggCGDzjDXOyqS+
NqZsZ3lSh3ZSviBXTh3Ab/DWXXBKcuPiS1LUpfhYj0v0UuIqYwVaEdrxYS5K70uc5pN2CHW8Zi7G
6Hn1X/k8qxgs66oy+ghAe3Xhdzw6s68WbKbyQZAzVEceLliU81Cq+0NYxR44VG0ah3Pl9qXybIxO
nj+4dQfrb3akq8ZkoebjW4rOq8B0B2jS2VwaqO7QO3EeIVP0kYuyDilVqmqFd6Z12CMk1GpTyK+b
tCktUdLBXjDIVUSJPzozHhcveluV5V/K1E7GpwZZsvl3ZqZRfso1vdU+TBCfHD8FSV9r2Fij3noC
4hFXvhslzvTQWQWExKNdR5Z5sQ2vyJ/dxEtqlK7RmgnQxsyx87x/9DdCDNoYFPZJTCjurzOgqER5
pQi1MJBc9ktpAt02imjPN+F1H6/2OVhT6FlU8KBxr61Z22VGsQvvevCBqNLrudl/TWNtPCShhHiD
lhBPvVC0l2RevA9LrQ5foqXKPr59rsg88NaQlx4qWNeHrZ6MphGpFyIZ5VoHjbL4KdWb8T+sKK91
6VUkRfLXgCdTa2xt8bhZ7TR2P0dFKMV9mj3fxI2QLSFIUrOCVxRvqOu5GHo5eimmlZciDCEWeJX+
WXa3n2MtUvegSBt7BNQGPRJ6zjjTrS+8sm9x7A0V7L9VQvRBD8WXpscGfWfhblXn2YOgdHhbwE7n
NbO67lKnz2YX4fQgEctzZdkHZJVSPy3jd0THp27yHlPVPfLieTeNyfvZiJ46dLz9bog+5HaOiYzx
2Gvzw6QV57Io/kYh+ZxmzSkrIEFE2OnN6nS0urnyE8N8uL+1Nl6zwDUl6wlQAyu0+ukagihTrprR
Bbjmd0wYDJ8qsnI0uva5MPizst/OCuTAykY9VTxqx2v8ZgGzCxGJNroYVtz7ZqHNT2RaYqcgsHVV
MoC8qKU4M8qf1/vMw6J0CqcyuqiohvlhkT7EOZpgNlhBy35vh2L0+Si/cOTG+8v+OA5vFruWgYlg
h4QtwHdYc9c/IK8jo0CYMrrAMdH+SbRs0PymBcp1/wNu7XHZnQPCTIkNht71MNTHm7he+ICIG5nH
NGs1v4ILuPOo2RyFY8TDBt2Zm1bJLJRRQ8s4uuSjGVGXqqCd+Pqc7BHXbrcjFRz+QUtCUv/WUKsK
1RFbqGZyURth5yfqL2VzKpZMoM6kD076MR+9+JNR2mq+s463cQltXo1vBQVWCg/L//7HOxdAaQ4x
vsouCDg+kSJkDypFRHLX7NP9D3Zb+ZAsagkhAp57W89Js7xXXYBdl4TbXxxqVWsL32yc5KOjTXPv
lwKa0c4p3xoTpDQHHUwu6fJqkyyh2llLE5WXms/4MudamxwGs686v8kH64N8ab7cn+XthuEL2mwX
usac9jVOBjNBA3hxmXAza8MPZFzVp0wrsVy5P8ztV6NcwHuecThl9pojR26n9QIz4ksB1+80LsLm
2YzrT6XWby+EwHSEYwy0mRcNu+B6g5RpZmgzjnOXxsP4+WlGDG56GPtsz3J+Y0pALlDjopCJLOl6
SmnZZoAWdC6taFZ8w6qTU6XlA5gzfQ+2cPuRaEOBYQKzz3MNvefVlAZX0ZZWay8Cjtwvqi7eA07J
uFrf/0g3FQPKRqC6iBxInkip4uth6rnpwarO40VTlmI4OkbvGs9NrI8oI1pR9QPiXpw+L01RiIdh
bMP4AzXAtj7d/xU3k5X4TXInSj+o24Oquv4VqTUs2QIz4ZKniabBlUPR1ycRUt+M35PgaobghCNg
ywV0PZAjFA9prLm7qFk9HocpnT8jY9Vc4kVXvt2f0825BpEslXdoE6EbAkrjeijTWxp9yA1xMQs7
+tbmnoh8cEipehysgdqRbmJ9cn/IjWUEOoGUJEhYZJrWOVVoIY5VNrq4tDqiUgmsSz9T6+mtghNI
siNER3PKo2/OR7ieWOguYG5bU5q6WFX9qOZL8Smx0BR/vD+bjQVE+l2qBtA3l3TD63GaLMo1dTHG
i2l09EAU0ZsPcZsjjpX2bj8f8niPcig/ydWDgpnxsaQgJ6uvrm0WxrqolXaQIzbe8G+udeWjENqE
vmYUHoWhxT9K3nF4l80i2TkBN5FFDs3TF5leenH8u5qsU2noYid42YaN8mjqbfJXW8/Zg4UT8H8a
ishPTCaOrZ9N6uL09hyL8TKEdgt/V62Qk1zQOUX2ftkr1G1sSawXgF6RmgCPW2NgoiTiaDcdJkmV
bfzUy968DCT8x/tbZWv1IIPgrSVRXoAerlePEguW5ORBF3jSKca4sV7ynjZHp35XKYrIv799OC5P
ij1SrAnFgOvhcn2q48nEeDhCnO44OX1zrsPx+7j0e7pXW2fAY0IMgmo9OnvXI8E4jookzaaLukzL
L9Bg9U8Rzdr42McVgsCYM5XazvbYHBIQI/tQ6tasvRZprYuxtPBkiSjTP+aG2tp+6aXW3309F7nf
VBHp+X9YT4wzZNsTj4N1yzPXEjW1nXS62KUoftnaPJ+pxdT+OEbd3g1we+FRikTugMc0tVZaGtcr
yihOQ0o1XXp9SA+pQoz2lbaMHwfeuy9T6Yj3eV+2Bzc1qoeqrvda1VsxRrrcebQ0pGzPKnpq1oLl
MeXWSzQ24rRI4V78lbOndv5lDjQv/c6l2Qu4EC38+6t8Wy+RzFo+KZ6PwAqQ0rmeeo1yuoPG63iZ
mmbqA3dK4+ZQGShQHEoRhf+L1Egkvhm15ceo68QLGrc+An+ICt//IRunlbclv4HMBoilJ5foj3R+
bsJx6YQ9cgmn9bnByOxoKMlvgZrW4/2RNhZbpp+4ZyEfTHhYXSFJrEODcZLp0sbF/KQkpvEjbrrq
XLST9h7X2wHujqKfyPX2UOIbcQ8tPGrBjE1nfR33Ki9VDaqwEy+JGi9ro0/PQxa2O8aaWyuJjhs8
BGpCksJ6vZJtK4qaS3+6NHVfn0qtKj/0zjCeyOn2JOM2dg+tRhsPDXYO1+O6U6ukTYQ4dwS8okVW
/ZOed2h+gndLn6ciw1atC7EsRUh7hr9oTOWUHRQDitQ5j+js7uyg2+9K9JVkeoo6APHXv6VO8dpy
44idrLa/Sm/4a3Dtp26cvmF3kfoUl/3QHL7e30u3X/R6TPnf/9i1adkVHhU4cVEEB7QGl4gYRJPs
7NjbL8rbmkoHfV3w3TfsKreLErTk5eXsFM5fddMZf5tZ2iR+6IbTv/dntDkWiFFUbyjEobp8PSOs
Bclr0Im5DJk5HlRznE5UrpXDGHtvj/CSNUNny6AlxC29inpG4uRlpDOtHKW+xzlJ80dbLcrzhKXH
zt7Y+E50VmWBAqscCi+rM0FeP09FjHCnlsTZuaPOGOQ4WO3gmuTaXKeKTAgtFvorBJYbbro7z52R
Iy196R2YC3kJNTT+UKtq5k9VXCFht6ultT0v7i4OIZalxirpsJWm19WeJexHbqYEAYl3lWjSHRD2
5p6Qqr58K87XOjazEfSiRFbm0g7oVQklmuD41wCXjfLNFBMU+NjnSKqTb9OeW+2JKFRx76Q2cOmH
dkDTHWhYQ6f4dH+T36Yz0jkPBDYvMZ6566dlwfOsLittvDSmADtj4So+Ntmhm3mOFQMvpP8wHPVm
tCglX2fNNdHK0RhsaN2XZEzdZzp840d8m5z/CVVTHikv7WnFb+0K9NW440hD+d/VrsBQFYmxTEyX
sKG979eIv+Af4aIY/+Z58fdDoaFtTPBf5w7G3ALhqpX5YtRIeL9zOwiLx9xtxo7RxiVBzUrLqqf7
g25MTj6LgEJilAJ1XW7WP0IuDWqKK5lQLxTCwRiHzfcEEYfz/UE2djx5kYueGYUQbpRVit2E3Uz1
slUvZq2lT7kd2y86z68ns3ExBL4/1m3yCZ1KspRltY/n3io2LclCBzJqBchiTDAmO2UEfFKWU4U2
yjFvoX37vTUOhzRRkh9za4mdH7A12T9/gFzxP1YUwz0NzfpBXDqsy84O9rW+IZTpo6JV03/4eH8O
tfp4lSjAQGW9uJB10vH2YsM3skzdmdBGJiBhwGTTHtKQ8BivJ7TMrjNiDiMumetOh5od449RxNHu
5vxQxtpPPEc8v+vtnV2ztTX/HHe1kLT3l7AdR3HRrJQ2o9Fkz0q6C+XfuGUkIARwA/sTUeDVGhoK
t74ZU9AxFQh4JLnxMbS1EP5SFf2rqAh/D22zZ5y5taTcn687lGLZupgaI+01C5fClVf0+fc5H8qL
mYr+Y0o3/cwl3x0Su4s+0rx7M1JU4l8gIes0vOjNrFmOqiuqsM2ZrkK1+CmKxHdX1O1jQj90J0m4
9fuTQ/EE87hPcdtYs8JGHCFLM6HekprF9KAnODT7WpujsFt4LtYXi3YQpdFdxtzskJsuvbPpxt5D
GlFeMKauP2mR554Ad6mk3b1zDpd2Dwj8msWucgypH8nlSBWd22sVmeo5hVyD0/VFIbv3XawPn2uT
UoObNUevNyIsLhLriH5Ufc4rHuwj1naBu5g62mu9clrsrP5yP35thQ+oh1QFqMkBg5Zb54/woXWF
pf0/zs6zx22j3fufiAB7eUuq7K6kdffafkPETsLehnX46Z8ffQ7wRJQgwicIcgO3g4yG067yL6JX
h1NaW/iSu2n8RZ9Rg5rFpvT/3a1PX4SxIL26aykzWeCaV2tM3pkpYR6SqSgqUA5RLnzX6oyLauOK
GqRTvKXCeu9k88SRu9HTXxhI13OEM56ajszITke7bfYYI8Y472CEaG50te4ORKFlKRADWVoXrWyl
VWfdLVCYdxGESHF38AWVso1r+E78Q74PiQqGPG/puuLdwbFNpGeOpyrBJtSfzJmIru2qxOfeXEwM
hNpu0arubRNO8LJsfMUbjS1LALFxl6KfHDXvy6AOkmOWyLNGYLRxD9+dHpLfZKS07WhdX69WWhZa
2ec4jJdeqb4a6YhIS6HbhY9vmHrRp3irBXR31QD2LqzYxZZleeL/cwTqwVa0vEqX4sWchMdBznnm
D/hbbWnI3psZOFWa1JBJDbL864HgjCGBPXbkuCBXdN/KNGLx3pDTN6QnzfpQKW29UU64OyRxCYE/
udoNpyuf5VQrCamTF2vxUYx9+TlpVPc0xJ7xsaUftHEC7o63ECnAilIgXpuIiEFkVTyRARTC3KlN
Kg91oUbPGK7ZgemOnx5fXvdHg8AK4GBBJ63SXb22MEqOgaPiQu99MHJ9/tK0SguNx5ZPczurG+Pd
2yk0SpYkCiAU5a7rBYzmUrMT12MBh67R/HosqVHIdMu38P4wPJtU9uDpr20eyr5EzD+hgyfaLvuY
ae30DoXN6f+yVOB0uEKAIAGhv56MjO1hrkdaI5rSRT+U2E73tusk3/NxrL6NWbbVPL47qwWeSqYL
FnsN8NVCYY4D98ipHWWWHpSwa6egHdX26+NNce+qWi6PJY9HY3jdd8n0yhvjPMaBPNTdvV1m9QFh
2g63Ud3aiDnu7r//P9Q6341z3ZoxauNFM/okoNtT+5HWn9XQfG66TUXje+8n34+siUSezbG6PmYv
1EXdsPuQlrOfxrLu917rxc8DKhl7CcspwhhOt/aPP+e9OZJD0a9mTM706vHUyx7mSMoZcyMr349t
F+3aUejnOQZX4SMkWR4eD3gvo+KELYJWNP4RMbnel7VVhcows35AePQiUEoOv18NWv7WhZixjvB+
9nkmlQ8LN1H4tVK6/zz+BXenTKmOigyCZyBUrn9B7FrKVOc0L1w1HkN/KHCMDpyREsAILtXxKxFG
6sZnvrdrF5M0Sr/LuGs/HqW0lB6SyXTqx0iXQZhl9gcCpPS1ynkmN/btvaMIzRc0mIcDC+/R9QSz
sPCmUKVjoQ659llwRpRAVRwsZh9/yLvj0FJGYmnhZ6xfA9qSFORtQTE71wC0lnG17+NBbFxk97Ib
yJv0dwmpwT6sXoFUxEZTD4ziRHJ47+IpeugbOREONem80zqjeh7nkviysMONxvmdVYOeiIaLDsgO
kZjlz/8bOmSqMxPE040ACMHh8KzAMovIn5V2y+Xy7lB00whgqXpBJr0eShFRbjh0eU58hujNMQpZ
+LlSOPu01Lvj43W7N9aiUsUb7tLEWwcqFh7OtAESYrwQXzocxUfMPpVcneMXXRvEVlHozsUGGhI2
uEX3esG7XU8tGl0JMAp2dmgKDeMtIqifBAua7veq2f9txZ49H203d8yN0uid/cnxBrHKc2TCul3d
bao61K4WcdDRDM6eGnT2LlFZ5c+Pv+bdUSgO8dTqgHHXMjI0lYQyd2wSsBXFc9bpUSDLZEu//M6a
LZxcID/wZ3SUxa8/YukUc1mKfjpVwrLfpF62l7ZxqjelLRnw8YzuXJCkjNRCaTpyVa/pCJnZRkKx
PbZ976BInnSmFXihhc73mKQCo8bG0v78kDPeIglG5Zd+52qPuN6UzKZB2kGfvg39BKnV+awbeYMt
NrCR7wO5D0a6RR0XOLfF3ZZ2173PuzC4UbVZBPi1ZZH/c9I16DWNIiQKAnldfBwr9EF3cdPXcWC3
3dRs3Ct3TgQ19N8wYUrqCFqsRqMF4Uow/6dMeAOCjjGGZoFTybnaa5kum+e6Sut3TlJr0cbre2ez
LpkQNzZ1fCSbV0FGQU3OtF2pwvExil2nOuk7p7WtDZ2gO18TVMDyBP0uBKxf2DQdY5rzlgpeUdSn
QjW7gxUvioPq4G4MdQtNXiye8B1H2AKME2Xa6285mK0wsrnTTolFgc+fYyqk4EiiQNhgkc6oNMhp
X4wpbvEUgJCCL8NSWWiCXeyn+BhvqSrc+8JcrEtcjy0M9Mvr35NKacdUpNSTQArQ71N12OtKl+8e
H9HbUdDeWlhhoLlwBVsjzYWwJuyne/U0oqX32iu40mkOKv2PR7m9CMDuEqItxT1yiPU6enED7pwK
7Ul6IAsmTyt+NZWcftS20r2qtG7/fjzenVnBWV3qD0iaY32+/Pl/TmHVxEA1jcI8SVnJf9HelXIn
PSPeCuxvQwqePaorlJ9h0d9AOpJWx1RDL8tTUiXGZbD76GyXSvyc41z7Ic1Da5/Gln40hFX/8fkD
OKkv0lms2gLuuJ7h0DtaU5qlOBVpmO4da6YDjwiL9/lPP+SCz0THnGATp5k1PiczLAkDNmlPvd2k
ByCj42U2nK1UbNnK1+VOCJ14Ei0EF2BHa/aJZgvhqWPfnCzF7nZF7uT4SlufAGKZVD/KvYPCmt82
5QeW4dfjCd4BNzD2ItBPSEFDXF3l6pZIzb6WanNylRGcd7wQRQrXETtYpr1fVl1/MPLK2VGH93ZW
rlWfDbS3/nw1waUSH9LP4FFeI0aNkULQXCstj/KcYKqdqH0W2HObbhm93R7EJXpaQjZya6rfq4OR
OKDH2kLp6KvpzhsUs07usLZzvWCCFdjv0khv5vePP/HtJU6GTfxEzZ0aAmX3661aZ+akmE0NHYxm
yXuwVpXzl8Dfvd5NBa3fjXv8djT0guAgkyIRrMHOuh6NrlBZcCv87lxUR6Ob9fc9VzVqKuVmnf7O
WEtdBPFZlW1LDng9ltVEnhklWXVyxzR+su108W0t8idl1rWNl/72RgO5Bj0HfTQyTqSHr4dKuM5G
vnB1qtSm3Vn11H2e+7z9+HipbrcHoyDtCzdgodZ5q+2h6g22s3A4T5mjiV1Z2co5stzh5M6J8rEQ
rbaBpbgzHmkzFwsvDxaHa3O5LJ5D2etJfTJEZyL0nxi59JUB98sAkECWBpEFs/Pwx5NkMPIH4ENL
oLg68ZDHm8LI7JrHwUHwtpv7lw54xT6s+/ac1Xa4sf9vl+63dAxzpPu7kBWuly7P4p5SMV01jNe+
pUanHCLZTPvHk7p9iWiFLSJjoKZtxGpW+8Mu0QXpDFApatpqQYzCwMcarZVjGcnvjhbjIF87pbun
4/z18cC3Z4DIgYyWTI86Loz569mVkamHiK8AQyjKYX71SIy+pI0mh3dgZY0/PgVc0Lx6cIIWDOf6
wE3OmFRQzqnZNVF2MmQSBw2l8o209nbB/kc8i7PAITDWwsh5k4HScuP5VI5TNO2g5LhpgKD55P3x
ToQsC8IBRD3AGxLL62+XhGOGF1Kvn9JpKs6FGw9B68TN+6zqxt3AW7mRj92uFWgH8PQ0lZEnoTp4
PZ5iRamNBZFxKmxF93w9Nco6mELReE9mZdof/nRn4LXAMQMSQzECSZTr0SwBCDvlXJ8c0erBjCTA
IbKm+LXLVWXjQ955xQmFCJXBenKobxSzxdjpuSfj7lQOYf7kpjokqizufnU6fHVUCpNhV3WOgqF2
Gb3L+jopoZoY0tg/nvKdnQPCGBXihUipoTp6PWXFS2OFP+lBPmTVruvyTLnY6GCJjSvldiGRugJd
SkC2SM2ss8xED9OysbLhhNqQSRNKp40ICl55jrtR23gTbucEfopiAbUk6DMUsK7nBKRCK3qUok/G
HHk7Xa3HfUZ44j/+creZLMpxCyeUXsZCTFttFoyXUn3AhvbUTJXyY4zdSb7rKAces3aMvgB5SxVE
li25Zdex/Prr0BOOGvUQqIVkCnDjrmdn2I3miKqeTvPYaMe27scj7GB85qsse6egpfjHRxBhNy4u
2OvgPHn7rsfrnEy0hHjcYLEskGNIu0PZtuYugUezEdreLBzCPaDqIRBwKkhsV+/cUGJiDovH4JMi
Iz5oo3NohyT70y2/jEL+AY+MsItH/HpCsVXYAsyScSJP+ldzG9fXh/qPXzcGWTCDC4qUq2tduqWe
0qDWmdgQXau4+VIXjiiiIHXiIjlqsrL/KfrKm16jrMvKp6w2cncjULnzLZH0AwZMaWBJYVc3Z1Ol
IhvyTD159AwPnaq4gaHH2kad8WYzLhLpi8sfFQ+DnGu1YhFHA5qhp54G2kOXxJzgwmlK215M0SR7
aY/R+KfbkamAZiV6pfBOf3R1uJNwqHHQMLUT7g3xdzx83A+FmrmvRaVnPx6f8DufkBx5WUI2jH0j
OddZJAJ16GqnXmDPGMoO5CdEnY23+84ndPA1p6CBnAHoz1WwlZhFSIzgWKestafPcaJqwVRVyg5H
wGLvjEZ+eDyrm5uYRgx5P2GCTVBOMn69/cMult4oW+uEKLft7TOj1qi6uTWof212hvT58XC3H5Hn
G0AHRSFSRYob18N5aoOscKpZJ4+IARdFodeuD1up+f5/GIf7kJ4vKEwULq7HUZMJVU0YV6deS4d3
RSKIIuuq3XjGbheLQhuQAxqV5BpcH9ejhA1M17rO7RMH71moRbdTrPrUaK6yS9Pm2+Mp3VkpXhib
4Jh3eaHBXA+mhm6TuNVgLfbVyc7wlBxfS71Etr/ZYhrdGQoXFsqy3L88LWs0WxR2rjfY0jnlCoCi
X4XhlPhf1CqK00lPWWoj0LrzGWkEAvWhckJbcA3b64fYySzk4U829ewXml+O8DWvy492pAJP74Sy
1aq4M0E+IlEdNwZ/r1Oa2iOCsu3aPdlVPx46Je0PYY6b2TiIP0YUkc5z6S9NJpT8gXteL1tn51at
ypGhkg6PDxTajGGPpg02nFWVqxv3/L2JAbtbYCmUrxn3ejSkIcpB9rZ30kMUdHql+ZQ4Sf7U6vrG
Qb4zEBNbJOl4MuH+r+KARBORnQ5DeCqgKJymxB2sfSda8dXsImXLTu/uYCAd+QuAJajH61nBLcuL
GL9C1Cjs2vST0O1/KG0OmgP89s8/PmZg6JYqBY8YSeFqYmMcqTHheHhKdWvaTVVdPQkHiKwi7N3j
kW5CRlIYSmbGQqVb3NZWOwMwf1M7jRaebFGl3yjrW2d017V92Uxy16bdfKwjL356POjyqa7ixWXQ
RasQ4X3KJOsm3VzmNna7DFoohn7IHPq3Sepu6cffnmjuj8VLRF2wUeBiVwuWcDsNg8UrNhc/qnF+
A06NgGolHF8mza/HU7rdHQzmLvV5KtkQCVZ7Po3cRukTbuFIa8K91ljlMwXh+smY03gDZnb79Zah
FnQIyEfqysu8/1OXtwav6+WoWNCsk1ndh/zLKZSxJeB+PKd7A4G2R+eRj7e0HK4HqiMzFmGfOzDI
TfmUx5b1xAWzZWJyuwPpo1IoWypzZC3re17QnJomt3CWSkTuY4OJCH/9c9LVZ6vz3kMae3s8q9/e
gde7D54HZGBggcBUYVNdT6tQGjtJmtE5Jdrw2qdil9YSBXuIb8PZU/tDYrboE1Germbv1SnHKGgc
Y4vosuyHmx9BnPrbUIXLf3XCoYhxZUFTPdlo3uHekTd5oFOdfCpEjBxmhRDzLotr6YfO0H98/AXu
7FUw4ku8sJh+kUFdf4A0U0yrCytn2avCBwOjPEGrR81NZFt2Z/eGYlEX1YgF23NzBisR44Q7O6cU
NPyLq2c2JTRagOUYahs32Z3dyon6zWoE8XZzZ6Z16WAawxetRCb+LuD7/Cuc5o/lHwnnuE14cYBL
8fFW347kqLMrzLxO2RRn7ytnjF9F2isbwcjtXBgDS0MCA04eupnXK5SH9ZxbmUzPSPsasK2YkRqY
cTVuyS6u1odYh96ztSQUUFMhya8GqntcSC0or2elGFXf4W4JulE5emohjo833bq69HsopFKoB9JY
4H+XOf/n2rLFqNZ2n0xnQsXJInepae5913PXokNUp9M3p4+mNvCwlGh8lBcRAoybLRDKbxTUf87d
//6KxeluYf1Sj7n+FaAF3aoY4umsDy3Ga5nn9fsa2+iLpRfWOYm0H7WhT4Of4Hz1DaWyZ5B3n21u
woVp1B48nc41F2NXH5OmGLY4C8vnXv86lEso9/FPJPlWV1Mv08i2MnU6F2GvWy9W3Q9W0CAi4Pi5
JWcdG2TxmWqcHtNKoyDnE5LgHPF4pe79CFCjBASoQGK0uwoJEhjRlMG66czmEdPORqzRL+wmfNbS
2Q5cL+uDJlI5XCL/Mbqdbu4ej796t38v0VInA+RFNReHguslKjtXNKiiTGe438/mkE+vupOEQaHX
5lNTb6nSry7i/xltcfYF+kHpfX3Uiro1SydN5VlglvysNmGdB1ETJ7ZvyujVVYsahbWqPdfA5LcE
U35jplfr7aGTwj2P4AzYAfV6qmGSxiFevvJMBFMc2iyzghlAiD+lSv1eCespMDqrcoOmMakJRaWo
Pnlqq2SH1OtbfVeZaBga89geoxzaui7sv8pqrgIq0luyFqsbaflMFEoXEd9F+sBbNw3o69Kml608
e6zNoRdGCxzV3JLsu7P1yMeX+4jzSdyyquUb9aDVeLvIs6zK+BUrRXFoykjbTeVs7vsxw/C5spqP
8AXEz9xJ+rfHO29Na/qfWWIdQBlzqZSt6aeFY0gEjlgPGfXTcR7dCHGDWPEJYKy9qML+kxF52eeI
KzVwrbwP3Eip/ThPkN6bFGeHWqvhywhztDRrp70r2mHjcCybf71jSIh5eVAsp9i0urDbJMqo/MyQ
QTJ76a3I+dOE60rvx4YQ0ZE+Uvstz7cap2su1e8Pw52EhDOVO6Csq/BWNF3ZDYOU5xEFqMDqBfXy
eJze8Ts/snfdXVdXQAyq0NvBcFODvFYRpKyt6WUAE+HHpbMFq71zbgmzF19P9uWC4r0+Ou2YKTJM
4vnsTWaKQvg4NLbvKb3WszGn7NgIvOKNvFB9XHO3DN7urQL9bwAFVMfsGzEHgFa90N1sPreqNvwj
jX4KQKUj4tCgJVvnXnzJ88zb6NvdXQTSJmDlsLHpPa1Oh9LQAE05BGfX6dWzdJEtDPq2UdVjVupq
4msWr4evU6+LD1yb8ReFwkr5nI0aPDeromju53Pjfq3isf72+OTcubOx/KHzwI+jpbIuupJphYhE
c4vSzE+kn6YT/HAtdvK9RA/zMhlT94dWfr+3JHAP0MC0MSGlrO5OIyzVEj66PM+tawAqze2Pc48O
6eOJrRFt/zsMmla0iSDZrBFt3ZJFlmEjz5XeyXAX0kLba3IR8VHGqk2fPafRP5RNbf5rN7H9r+L0
VXQQiYIU69Dr2lZV7O4mMEn9eKmorVDLud73k2UOllBQbRZGak/7pKaT7ddjG8HvQDXkoGasMBLF
2S9SNRojtJ3UH6MzFRe7F1Ef1GYW/RwTR8itL3UnlqRvR2sUTBX/XDcxOm+EcBt38zkcDfNr1Zvk
Nbwl834AeIjKqyaxMO69el8Xcf+TOjZNIkV7TrwIW9aeRu0bisqqb4nZQUvaMDaqUr+ryNdXJ2w6
SP6ATKihE99cfzmhTrmnlYV61ntV7V96L1Q+DaqjRU9mY2I1MWd59lpyj2o+bhrJJ2sqy7+rXLEu
je3W70Unx895JzxkPuSU8u+3Xf63JjR6swrewH6R92G/EYvdPrvXv3n58/8EzRMVUAozMb9Ztvm+
xQgmQHHJe368yW9XjlEWIyhACHfkkWUbmaVRhOrZGMMyPWc8j+PeLWkBvVNnjO+Dx8OtM3BwUzwh
C7sRIgGlp/UjFnONpJHDHkZ3Pst8oxNGzbOZDC/W7GaHrhOXoWvH94oD8tCftLEtdwKl8U80INLq
XBhTmPiPf9NN5EEMTU6yNPrAENwwbyZcwdNQN+azbIux8oeyhH/TANjzQXrFJ8WpBicQRpmpu8LK
k/6zZsb1X49/w21ysvwImgU8KAYd+DUeWEw2N7bVqueqTrDTGFOKFz5au4cstqbMr0xlOCsWsvzd
CFsf8Jl4nrLJ3TvxUiqkghyYisy/TBJ9chTWtio1N5uRn7coMS5Xz+Jksmyj/2zGOFX7Nhw69Yy1
slagVZTmCNQPvTFtBDk3b/syEKgHCq3Mlx7N9UCuqkAOrQa+A1USAo3iVzRNb4pQ/mmsamfn6cFW
t5hQt/kpxQOGBUhFDWpxqboe1A7zKXLGWTtLLazLoEOQ/4u1sI92cggbBX35Xrwj5lWKnexSI/Xn
woAoK0XsqRvzv310lmo235mrFAIKmuXXv0UaMcRcR6pnYeK++k6JCaBeNF7R1yYtI4TvyfvSXW+b
U7inBlpbAPOA5BMK9p7hO0ZobkTGd5aeiJhchQ41uJ71KxhVvV4Pc6OdW6NrTiFlsg+pJb2N1u3t
47YUcNjUi/kUW21dXdH6FuFg4tCzHEf7b7srVXGIS2Wod2UWWfDTYtngQZuVhrZryMrDYDba/kfc
edLzp17GugHzCVk/P2nLzis2Lonfdt5XTwgYZciAlH+W6jyQ7+t1ceYChSc5ZJcUaRVrX4+aVN7r
aYFk/q5z8VH3NX2Y5PuS/89UfG/RITngV+AASs3mONvjDy+bfS6SpN01yHmIpwbvq+atbyI57Yq6
yMeviZGa40G3RkX5lIfu0PzjympuL16YOOjvpHrSVL8aI/V4J6HpWla7izr6cbOfZ6NR7qKyHdPA
llit/7Q9xYheG8GNdS4R9N3CpN9e5bz4i6rZcl8tbfdVYpDU9qQ3U5Rc3EzqzmEwYvVvM7ON79Oc
jk6gI7Ov+WZrefNONZXU+CZTiYmDMKK02OmdFhefQhOn+ePjq3RZiOuF4pkHr4EoKFRKpI2vF4qq
a5iKJI8vwonHd63VdT/qsOEsa7Yyeu9iZ1KNQHG8eAsbfHN1Ud8COEjYiGY+MIfVDlEltaWo1ONL
H6eieWrGOnKPeUGfeW+bTX5RR6+7JIBeG3+KUb7Y2KE359QGGEPxE6YHGAGKCtfzBtnBrWrb8aXB
i7PxwzkZPutO1e//9POy+5dq69J+QBhwdVc6Fc/MZKnlpaQ/B4qj90bxQc2mdvwl3bj8NyRT+Yta
fxZvzO8mUuGJVpd+H/kvSfa6iJgLu9arJKkuNd2+Z6F4yrGiz3Q0LUycH8/x9lMu0QC9YASVF2rq
ao7eMBau0vfVRTYQ3HXFm4+w3+ONq/52FOx96IIxDAUvkJLXC6ZAa66avq0uqsitgGfe2VUGNJ3H
c7lJz2CLLHNYTH6A56/rTN0wh16md9Wlx48e4ZGpP45uaX52hsHb65pC2P14wJtwigF5uinmUMIm
I1hdC5CEKsSb++ZCrK+rQUmWmu9coxDhQVoJ1FAC0aT6GCkZMKfO5uH90XoiFltOp7f7Bf2fRaQX
rAyF9PXEh9kzGm9y6guV3epJxaAsPMyGW2s+3A/AC49nfecz085fzGKBhVJiXiXoFgYglGnj5qKw
pfalKMRT6UrvaYgMPfW1tuq2mh535gfRkfYRUevSMVhtnzSrTFm3VnOJptQ+1kVax3svddpvlqNM
/z6e3Z2tSjxCbQOcPnNc9x17d1ITqarNRQP83QWmEdnNTtV7KvWPB7r3GdEEXIxIKULfVFdSBMYH
8PXNBYF4NTCcuDpTmmpe9R5foCEbpy0VuLtfkV4gPaHluK9V3NV2cF0kIJpLNZKwa0OpvlSymF+g
waaHx3O7O9SCLl8uRoLo1fvg5IROs9U0lzH07CKYpWrUO4G0hgfs1Bm/PR6Novn6IUSekjASQDvy
V4tDwvX9oocV7uIYhlxi10ucyAsa+A/v0I4qzmafVjvDSvM3F4qCoo5/oSKsYUnhlZCUKOtLoszA
xaHideq9rPbxRhp+mnNj/zNKrEWmzAliRMaf4z5P/dJAzC7INZPEQE8yX68rzTegix4bTMQGvyu9
5C3W5LnpDOfV622NJB+OXFWm7snJvPxCSXs6odbvvhNJLBB9nYb3cz6cQdfFra+EubzIrG/2amy7
CEA4RnWeZfyWSK2pfCNt+32EPWBg9v2O/9Rw0Hvle9GmGKKU01Otdn0wJrSzobM6RQzPGh+YOtS0
aJcabvGxNCxxGucso7MXqsfSwkduNpBCldJ9V+Jbt+dXTRcXTeVD3Wey7uNnnKum6C2liv8pVPLp
p9YUYbarpZedW+hPUVDHY2u/Ogqx+UcnRB78pbZnPhYQ58H7YomBKF5okuVZunOfx3LQBh8xKr1+
8qRT/RTTGMe+UGu0a6q+CbODLGxK1D426zkrMpdEdnxvs2wu+OHicfSCq45Tfq1k4/xyzTFNntxp
yNTc71BFFfGl42mWn20VsfunSpnN8C1yC+y1AnTe4tIK1F7rxifLyep/h8nCqceNp9g8eAOB+bHT
5rgNcD+Mk8PsuBmxWxfZZMQcLbEPFRMze0O2Y3LoxriZ94YDRleRXfGX3ota99WKcG+YhR0dYm3U
p6BzOrQ8xk5O+k7Fs6aiB12ak+9NRtbtO3VsaY3XQ948dXkbl6fJE1r3ZHWJPu3IEIry8wj4tztW
2TDUox/mVMI/9KZNgJDWpnouFCiHx7xMi3rw67TW9SB0lah96/JUKJ+NMBv/7UxhWF9KrqO2CEw6
blgHVmrrHWIvc4ajFSOyCTh8Ec6XBmbMFNt4Yw/zmA7lXoOsn+27sXe/62bhNGdoF8C6RW3XVeBR
Acv2g9V4H+uyUbMABGBY+EobJpVvetGYH+sxq/svZpfL+XsStzL5CDm/+jEMMTFH0yQy3ZV129q+
U1l18SFsnULFKyl1xOTbsaCYZsqUBMBKszkSfpr1qR70WoQQtlm2ef7DqOOy8ekNDEbvDyMdhUAd
0v4TimGu+dJjEvB1nPKoDYacSb+vtTwzcqjdmt4xTNjXn422kMm7yJVR+BK1oSsvVls79nKCQrd7
6ayiby+zWVERbUFmzwEQ43E8TKOQ+WuYhnH/RXEr9V/CdBHvYousjQMUwUh0tUZmO0Oog/gwIZHZ
fWq9ru40DOVy7LQbL2kMPw5D3KIxIM7mF6dK1TqYK4vCt924tqBz3PceFPVU1YfsGWsFNpKL555d
U1GcDcrPHTSNU4ZkrvsB2XD0lfeTE+XOjodgqP42lWz0vsRpV8eYWNk1/ladKlVK6X2PezRcmVM5
RVFxlJnljn+HWlHlryD1eu+LtPSoOYyjln/SzdDlgU+aJqVFnMZp+jUSbVoczNQcBr/ROi3FAK8t
3zBNAnJhOUncv8P0RJa+ilZaf0Irq8yOCrG2gtZjZ+F5l/Wm88GWRtUFrTeYDoYendnsJevW+d4s
RPpiZg6mI7le1NXyamUE3hZavfvcNof5CNw7L85h1MFSCVNDb557YenjRSY6gsi9hVaUr9UJzpVF
mYrQr+KlkpHg9Ka/t2w2BU5wKPm9zOYYa0dVlQgqUHGf8NeZKT34MPXE1wVdYPi2Ehv5EdEKs3+v
V6Oh+jrn2wuQzGmLc1k6hvKxUvVEfOCHtMq3cWgJeR0tnOJ9yQa3n5w6N+YdtZRO37HUruHPIpvf
rAgqGcJ1amzG3BaUvgOnNaWFQoxejJyBMERoqBz71toV+G2JHZt+7AEpp9I91nKC662oTZ28R/hR
KblE0176bpG547Excx3zQJJQnIm6dm7eS82sLB83wUjxy6blrmv5j1VPskvM5LnUUqs4sXZT/jSL
ggrwiO3h12gilOVQNWzWrBbia58CdtlVKuQSXy299keDkvK3yHVCde90llYdsmxxiatpyAw+JGvu
/ASH5WbnKigqHAFDO9InB2odP6vKvMMEGSDsc2KZcJt6raq0F1lVieqDkDW+q40w26Cxcqt7Uttp
Mncj16T6sQpr+hXZVMnYT3IaN75bWrrtT0ijzftJ2sL6kGEEkj63GRCs0u8HRBDorUql0QGbpD1y
C93gZT8h95rtpVY8p/W5tMLGd+vYRUXAqIwzcDrHm/1UlggyuVPZD8dkCmfl0Nb4of3UwPXVB/zK
UI2orKrduWpEsVdXm37y0W0KSx9WiqMfR5TydV9rANuybrOd+K0+mR/nci6Lg8Uv/DTbWtV+r2et
S7pAqTIyeK6OvDqoeZW8JeqMwmHbzTPy+11UL1W6rC92dClbtBYHLQO4MSay3qd8heUEZRE0yakW
HjKIaFn4cuim7wKkzHQA+94kwVBp8xDEuPrpn1CZ7IsPw2ITKfzKKpIsKKukV/CBROH6XCHa920e
UeU4W40jX4s0jcpjkhvG8LVJwLW8dPOQ9d86rENMf456pX1eJHtLP9Em0B3CteJ2jyRHlh/1UU2T
3Vw3dubTfuzn5zCH7vJNlvjmHlpaq0kQYoIzX0ZzADmsuq1wd5iXefLVMmrvi2PitPSEn6Xefpqo
YNoB4m2hAEKaiCKoqxD3O6XP3eFDhIFbfsgUd1ZOPCbNt0jPdG3nVVmSH2yKJL8oI6XxruVj0862
kL99yqK5qV71FDj2d9I/QgSjc4xxbw+10l/0Mcf+M3ITrq25rRplP1lVnnElGVV0AcVQDHuN0+k8
9dao5kE1wX08pKlKKEi3Y5j3M5HK0l2mpxWgYWlh6TAZ5nw0az3K3+nGor04lNHQPnutkNqLN8cO
1tClNoSBZOvTVZANMOpYtUp7p2pZPRzzbiZ8aVI9+jq5bIsXdr9r+2pMZW2fOhBmT2nUDuKAT+Fs
+sgR/j/Szmu5biVL06/SUfeogTcTXX0Btw256eQo3SAoikr4hEu4p59vn66ZPuKZKE3HVMSpCIki
wQ0kMtdav8urJ6xxisvUeEYXkalXsm2QmlxjzWUoyc1Z+uwI4QzcjVPPymOzwUsrWZFOPyzFLhp4
hLvZHGyDIiwVKpDq3PVUt0kt8l770CzMfmN7HHPt6jiN32IeSiMPsj1aoBpvLyIYy6AIp1oTW6TN
FZmwBOIRM9tWtexTbeiAVAd/L43Im3qxxBBqNe2zvWfiuygnk/DJvB++GJlR5SLWnW0dj24wlcGN
kxdyOxdLYTwPmg3vK1NM68JgRJ2ZUoR3233Q2Ij/BkxuniY83oITJOACcwRXjl0CM85tiWwR+UBs
o1MHHFyd+uww9zuTseWWp2xfpiIZuCPVYa1Z+eGsL8MS163TvBqL3jrxWk6rfZRq1z7pFGBeyNKF
66x2w28jrJ0t7UJsbVOkVi+ns7QwgkjRPFpbhD2908a4abcTyfAD20C921jTCEdfmyRnOw5wTho7
dvusUe3JZd1P4W4MMJrRLDcPGjHlPgUY5e9lsYzeimu6vS10q0U4/L9c3WgeJyCWbcwDguiZ1Nuh
ptXmB1NbrfJodxVaBG1j97np9o1sYrsbqutrQiF84EmpLGasMxs3siFM9WbCHnEJV9/KmzBz+pV1
5u0FS6YNenaice2bM7zDTp4oOCYZlXaWbeQdT8tbtZvkPRu7nYs0A1TfQ3ed3CGt+qawkmXGpeOR
d6GcD73CbCWqqv6akWs1u7xtsbysDw14PScT0rimipSY5keLxMbye9bvs4qNUSvzNWq6vn+Qouq/
bXlpG2w8RdZhkyutyb8hesjB7s6ZNFXG9JJlli72eG0OJbaPOec4gU53lR4o4GfiA8rzZtJ0kfu0
Bdl9QEFlpcGqByKuWsitWDN4QzZc1sKS1F7wSMpE3zQ9P06y6V1YHBasx9gxiz2/zHLs+7hsJm+P
3HKlUOWvmxG/k7a2DpRw9XxDzegXZ7ttys/SNSeQ29Lb7Q921S/txS0XdOJmSYnyLJ22tzewAfyU
3kqQtOliFbmji3hRNT4ksd5cffeGUpAWHMKg6BToYxOMKMjcYq5eYQbu/eMfPfr/eF3/p3iTD/85
lR7/49/586vstqEQ+fTuj/9xKV4HOcqf079fv+3//LNfv+k/7ru39sM0vL1Nl5fu/b/85Rv5+f+8
fvwyvfzyh6TleNwe1duwPb2Nqp7+uAi/6fVf/r9+8d/e/vgpH7fu7R9/e5WKuFl+msDI+W///NLp
xz/+hun8n8YV15//zy/evTR83/mle/nrv397GSe+1bH+HsBxv0rwl7c//sY0/w5h+6qPJ3YIiOhv
/9bKYcr/8Tfb+Tu6BfAHSORXzuKVNTZKdf2Sqf+diAQYRkw/rqAz8+L//XF/eTD/9aD+DYvFB1lQ
7/3jb9Yfvl7/BStcAQVSBeEQMNu/0qDee6C2DKYU8E/7AF3ExOxE0nlUGaVwoVM0rMYeeStsSTUt
n3AuvSvJHdkOw1e7kHHtuKdikbdKf3HrnmJevXWrWsi9qMPRPVfsdOle73er1X4bJ76xeAzM7Lhs
3hKblAXRvoI8diO8cKE7WVQXXg4zcWlh7ZYvNus79HatSBZxzdzEtYEwg8aJxr0u4GzmbJIRVsb1
MyOTPW5L84fYNty7SKMh6fp+FNNNUcrXaR/0tNmYjOJQIxLRfaBSGyOV23ME9cGKg8X84svt1YYI
e6RBhqVX5zATSE39MmInfLFGQx1RrB+qh/IBT8TjFIhbaDnCHmK/0k/BfoNO+Umrd//AGdqF7WDU
MdgBjttCPPe6sYdTt/ph8xpImsyFQPiDZ542m3bCSq+ZS3sQ+pv9qqq2SzkL7FAnu4Z5EUMpBwgu
yxgEnZZWo8rxSgebNBmuixtTjESu+VpS780RikQ4/Tu7ObV3JUNijYxjazCzDr3J+kmQ3XAvduXH
mWbZz0DPL40F3Nh4lZ3YI4JIOqPyEFjNj3Kk/xxFZiI9smS42bs4mKhbIjubB5KhOg13c/nKAMWP
dyGDpC/K8Tziwhevbt+Hg+0scefTUOutXlyaZVwSYJw2DoyBccU89h+neijvlT96h3210QVoc35b
zBR9xkRjwdwt9rT6+1zrTViVFMS4VudAbwjK9oz0NjAVgzffaO7kyLJVXf+tnrcsbLe2jI0eCpW1
rF7SZPL7dZYYqc372jIT4DZeJzJ9YCaYHEBxm1SemrXzgYdXMNMX4jzZcxl5vbuiDPEeN4fI4bqr
s6S3pR7NziY/ZJUnDmvFtMvSq9RuON6y0jRCoVo79pdlPO+M5R70KfPTMd9sXMoW8RUlhJdM7b7G
fWsYU8SEFACxUcWLAixItvm6yMndufH6ljqurv3QavUyUWKTZ2xSvdPYZCgqZiZbWk83OfZondWy
2bdZ2fhhtjJAAZnowqJTPD7GMKHUGPFowpsRI/UtbuJDP//MgmK+NK4F13raPTOplgxbuFFfQt9L
CyNNZ1IMQqPaOfGxy77XeJBJUTHp8DVNcOz6eVTtsozNQEM6zmwOMqkNEc9zWzKfmjxlcmIda7xG
osneqtAYqv65zo0eReoeREqfxoPp1cMNzsRD4pbQTsMCv5eYvXGJJGKHlPughy2DxQTwccIKvebq
Ra1OuWkyrtMwQ1pVJpJJSOtEb9hSTnZGtEH5iTZh2WE1lyL2xPypXbsuKmbrMyhpHk5GsJ1tn10M
ZsoXvBSNwyoNAhy94icGuGNMnA5DVYePo6ntnlxTDQKKKJJgaOy73ONNtlsKU0HTGPV7UCYAppCr
Ctc/bFLz43mQ/YVxp3UagnKLHQJFr/1Qk5hzZiRQtqG1ZnVxbiUzrAHL1HAQYk+2hnhV1fP+tlU/
QxzaROg2xQuaqCCsKk+eBR83rLAQTH0KhaOZ1fOJtJqvkC5aqisqER3X25hTvuKJDkQBWI5Mhm70
jkz63JRO4XfI5a/A8H8eHVfWJo4TMCTJK/51EK+1HeWIRTYc7KibJlCxw5ugd34caM2nzBVTJI3s
NxDmO3Sei5J/cIUuAUqvIOb7i1ZLV+n9uhoPtoSv0jOEmmq2iB/Twp0xFpzsP+gWbeejxftk5b8T
F/6KGF0v78LOvWJGIBBIXK9f/xNhqOr0jo4x0x/Kdg7HsGQh/qlg+OcJ/ecT+Vc0hQtcPZZQMSEu
ojDA0vfXC2wg+Kw6z3oYqvKbVpTPvWVTsk2/oxP8iqL8cR1IOBDCr0JuLvMOzuzrpvT0vnYe2uFA
sRsvp26t4/y/p4v84zJXIxLwdMB19Hbv1khmtJnsvT54mK+4Q/Cq57+hEP9f7tefL+C9Q4O2JpBm
b3KB0bqU411pP5bNy79+JL8yL/74DJD6WOgQqbD+Md/dqgVMT2Nc5j8o6B850SvXzsd+1O2fXf76
ry/1l+V1vQaP/5pIjFrgfXgTt6vWZWEED711Xlq0Ob9Bzf/68w0UD9cy9MoK897LVM2sH8CPeo14
n7DdYwqNf/37//VWwc6BKELwPGHH+ID+unq7q1ZK2yv5CJupmdKAeJj8YHXR8jvxxl8f+zVDEdYm
4naQwPf4Zsn7sysxl49+MKWzNn7A8P7rsPjf//Xn+etbgn0j78nVneIPm5FfP48XqKJorLx4NKcn
a/8sxBQa6jXvf6edfH/f0LBD4IGtCTvDQcJ4/bh/2laERT11RRce8g6e/f2sUm/FBiMatd8obd/f
Ny50JTHgk+VhoAq15tcLbY42GpsviK+vm8isX7TiQ2X/bo++vnN/7in+UORDomINo/TGy+HXi8z2
IDLWoHhoyznUFYYe7JfBY1Hftvp8bjxEJg5Jq9nnf/2w3i/uKzGDjZkNlFcHtdm7yzLV7FYsusqH
PlLZW6v97ryzrlSjXz8XdSWw5dXL6ZoY++7mFT7mqztQyMMKtS1EPSIveMMa1BJeF5l6ppJma+1w
nKWeLF0wRTPGLt9MxQY+afLZ1BcLJ3pHRmZfOo9YAs6nTXffVuEUD4UkMMcLJu/QQiVNjNnpItyN
UKznu0FL1i8i9AsK5N1FqdJVvpVgF57d+zOzfkxq99RtMucoIdn9hsL41yVz/dSYC+KNAf/qfaRo
lW2a3/Ve8SD1Y9CfA3lnVA//7SfHJXhnfThueFa822FrGQzW4oryob116Gjm37Cz37/FLAwIsDCf
cD1iYbwnZxN6gC+xwU2W5SW3fmrq57R60TaZv9n9/roAPVp2W4dJ6cIWeu8GNDaED8FRUw+L3EP/
I5yy/88LXD/on7YJ2ze12rheYNVxQg27Kf7Xz4HN7bqGf13jnArw2PifAW38PWG7dAmpFVrv3XuV
qaK6JTbb9KriSE79epRrN8Y1Nf2zWY6gV5wxh2UsDcAxxrws38ULGdFVF9pqMZNmvJYkku1zUKRd
kb86o+U+BFmgznldZlnqLuZXHWQgUivFFnO4wj4Ncs5uPXpVRguLeacXJSoQ1WzRgLFDLEbHvxF9
6U2hgmJmnhy9XpKWm3I3y6n5mAdFd2BkDtKXW+Ln2q/NYUeKu5w9YONkcGZa/NJfU6Js9GhdrCoW
2vBpX+EtQIsfRRvO1PJuFMh9OVe7XaeAxR3Vez4hG+2+dmvgHOaOYImOMzBazTW4Q5zUxIT4FYz+
3Ryci002rPC6+MJ0tA7LYOsPqPbzy1j3DFasWd77q9Y/eZUuwQpH/5tbqXGLvC7Lb11/7z/Z/dpf
QOnds+eKIVFjGzBoXOq0MHP7e8FTPftOq2J3mQmEr33vx8hkNVpHT49Ft+jJysgkQk4lEguq68n3
aUg0YS3p4OM7U1RlOLbzV2hIdmwDRCVBbbpRDc/rMBQKqy6RP+lm9yzyFi3DuLopWvQyWny87sUo
tHjq58qJTfgsqexr7lRmdxdknC3Mt7mPVn8eI3ozF44GQmQyKPa7vpjbdHL6MlTNwK85bHBJRdcd
VOFN9Kc26d5iUEc5V3lidNYCTDUJFfaaZKQ06d6lt6v61APGxIFf+4+YeHKBcjXL495On41JH6Je
K0l4tYo+NMFIQ9H708loAAiIjbRvDQTbt4O7OGFVO/uZki44OBnMD3euAeFX3ac3DzTCZcbOt99K
5VxoLTdo8XoZ1noln8gstVkyyn7zaFjtJPcH9TY2+3Pr19lp9YflvEFivd2zsYjqOdifpBX0N6pp
l59C+d/nxhgivRrclLjMJrJygsy40dr9NG37Y7U4FfpLNz8abVAlvlyte99dDZ6pZ90zXnFPEOGs
NJcurYfX0yMKRv2tw7cFjfgcrGJOt5H9U05rnuLu1fzE29wMOwf6dKO8Jcmz1b2hffJPoAf1uQKF
jkSzdadW5jzgEkG2O9lOOgLzn1qW79OqgFej3B6tx2GeXeg0/h4ZGtR1IKQsYghBnsruUOx5vgZf
G4h33BwVwdh4GWyjJU1pKhgEdONR6dvA32smHWLZHJj0iTdvJr8N1DUPHb/ZQq8CaNiL/sUnRCJp
Hf1RunuL1E9Mp1woeaetc3+qgI0TX2zOsUIQf6ILRey8G3S5nWGdDLcV/GNYPIac9hhyThG6m1rw
bd+3Om4tr4k48Ai16nFE2gyFJ5cYdHJZwL9lx/yik01Uus0VhtqKMxCXG6tsIyyWMeNL435iYnJH
SyCiDN7LrUtBdYvDF6Mqu8XMkicYksUSle1Hf3HioHETuIzX/n4pktmqflAefZgsl2BlL5D2N0wU
h9gb50+Lu8mwbTPjhDFCneajX94DqmTHooEXYozbeHYqT0tcbIVPA3PbI3BUd6ihRVzU1u1RvVgy
XmrcPkPNFMwwpnp+HDr1ujVGES/4Tz0wAWJIZROv1QFyxvCkrMumreUJFBJxm6XKo6q1IFlqIUMd
CWTkt8Mc1xA283At1i5xms15WmWlQWFRl03o7mmY2MmMSdNfNNcZb3Z/HZOObfYw5FMfUd16UYk/
/5GTID9Jt2+Sum661GwEUDcTNtD3Sj4YoNIJGFB9bMn7umB0s6d53//Yyy64DUpNO1uFzoQBJSC4
ogzOSmbPygm+bbX+dWmvDJoC2zOjLorUmQ1gxbV9NWddRbtpg0FOPpslirjv69aMRwBy+Wj0y/wG
4FPlML5tM9JdNX+cu768YVvsT9OYVXdeZ3T3QtIrLVVZHLageDKUh+Zvr9eI4uiDsxjzsRXCS6Vy
iInVhB6N19EthPngkO8KeR3IeqqsrbzbEVKGi8Z9Vb0WfC22dkhkKZrTFmzd0XZX8dVYJy9xZQX7
y1Tlw+JqPqLIrI+IejPC3RHqblvmJsKaG2Fqb+ZaJLqyD1ut8z4unSuiWmbjEbIBx2DGfhdB9GG8
rjXTswHrB88FxO9s95wP4TatrxbuMSCRg3vUlVV9CGTp16FTbwXjwEw/7/2q4876IBlFlUxzveV1
bDz9Y7Uz8xnK3j4w9H3CHnpPLXObUyO3d5Syy1srrQUYuw3OQ9lIIFBDv9gKiE5QkkUYDzGBL/O3
LihZ4u7uhw4K2KOWt2bcaM0ccZAWD6tnfZfFKH6Y86LF1piN975Xyu/luDtlmLtaEWtYCt95pWWy
fTvAgxZIOsIZI9JAqm9WX+fWKeoIJctXtdqNlWBZbUGvccfqMffdjXu3lOJQzRCJQk5ySMCw+A6N
WYqHDabSHLZEM6aSGuNOUiokXmvVEXhqH/bB4B1Ivi9TvclfmeVtob325rnU7C/LII2LlOK7zoeI
IZUxzd6YZrdhmQ2NCoMWGtyUWfKDbTPe7ouaM7ztgMWdzJ0eW0/BlJwc/c4oJlB6fOISuNqbH457
E4QwkyB9e81kY/XjEau1etqDzBBwsebHx5VInFDgTHI3tpzrvl+NcW7rIh2VPkaWleF7KOfiGS15
eWquo1ycbfjRjvlN3yZxo7tXlwYgh6TIpJEa9D4hJL4l7mc1JOCzP8F0h5fcMd6W63+LM8QsnInc
5ylQ0aD5wcURVwYukBC6aRXWvlkf16Gv3wC3YNKOPi+rpb/aZf4Cw0p7memSUwU/JNEq3fy4uZkf
Kafd2Pu0fbjD5QecJ5sB3cFTjzNiYJANf4mKINdhwnbk0BJ7gmTdlMkIkh37Q0u5Mc7bg6r1FyFJ
aYSdNHw3rP3NdlrtxDBvmEJbW7dIF15xs9ZtkbgNKMfizt+tGtYSMD+bx5Rr9MuT4sjU5uXOrYHV
rY3Dd0Md1cZaJ/0Dytb7RWx3FjjSpNvJYH8exLMvgqQw/BlxtSfCZbbXe5vwvBgi4k+t2d8GTZuY
7o4i1GGQR7zORNAqR6ZNAKSvK/SSm1zUlbAyR50LYQmW4BzZwUQUKXnNF7IfWfhb3x6pi6uLZOe5
A04j2XNjHjvvDoJDqWcy0ja3/wqmoFNaOcZwQDy9HGY0WDENgYhJjNhSFZjidHW0jDBt+dYaVX3c
SkIHVOH2Z6uy1EHrmuDcT+grNgMaBzClGVrF5qfIZ6C07BmB93U+pziHvVolFGVLbwvOQ+XeyGxx
DobTI+MPGJ92FgU81qzqVA0FU32AsNAlq+I217y7Iaj3SLa79lnUG04ZwDifC6MGZ2zBM3uOWmbn
ZVvmZ4XDHXDF5vKrretZNEYf4S7iP20+Y3zT0lZGKquIpD29tvOY3S4KlgT8sRfXuObINsYKfe5K
zyoGIY+FXyukFHgK7p3dxZPyqgQOmHMUjTt939Y2u1tNv7/Nt26J4CkaT4NNUWuw93Po5qdylY+s
OOIrx8C/L/25eqhH6lh3lZ/WfGDZjIOJEFYbTu1gfen8yU6yvFmTIWt/bBRLiRsQ+p0zejogAzGG
cBhzFcvG3u7r3gWbgqgQ6l0xJ6TLbSdyumH11XlvfkZivqeBbdDLgPEMTI9kdpMjWVp5z9SYVtY8
xMs8ZA9uPS+XWTjiwka3Hee+1o6ZUw6p3c81gA2IGzxKxfpFZseun6Hw6gcB67ZzTxVU+iA0dEiQ
oY2Y82kcLee1aasyaTo7p1Pp1Mdm021OzX4+NF7nf5SsFdixMyeS7cBBaGFZnuSo25FGy3SemCce
xpHXsDfs6Ywk5QexU27StwC+Eu4vR0yex+tsiZQqwUkwMdZCnI+syLaLIMZI6Ejgcg1TV9oJOER3
we6TN9ZVybyNd7U5RVsG1xCdQpGu/fa9YpKDqUO3Ha/J2U7j75dgZO1PMke3UDj53QZZPKRpaUJv
oJa07FlL86bdw7UiEcvsIFcAceUCJqqJZQkGbPdZNoNy7Vi/xrOy9aPqA/Fq7euUWtbUHfo9B8/t
svJYb8b8vWit/eLqsFvNSlfHvm63Bwg12+eyLcwzXJYNS6Qri4lcgIuWac5p2Oz+ptvm4Lkmd+WT
phkz8WrTusS5plUHk+brAOzuJUVgPZGIJAWA7LqEe+ZUT5bRHQdK9I6JFXxBPaQNkwdKt/yMrqP5
XOo9Jd7YZs8zUFjK/tkeHGtc4nbMLAx4CmZci7ZBM1R9iL8tnGd9/0A75gJ4b07Indug8VHiHbcM
pHIvjOWlHVs3UZYY73cyU0LLgJxZIJGExSZeRR98AN2FJuc3Y4jrvXvEDsS5zF5fPrmspZOb9TjA
jJxfFKrlne3Y6IV3x04Na/1ajACHLdVlkitzOwTu0CX7zjxgNvI8ahaQXhrrJpyc2j0vhRrjwqUw
1TfPugyT8dMtof8uvMYHV9uhGxYYFg3smTHN+mNhiOWU+zmGVPUy3Lg6RhTzaMB6yGfz1oMOENEJ
53eydYfH1qyts9G2DmbMqo1M6RpxPdbtceh4fn25TnaYF/MOpKl2UCsPNckug69dXrxpkNRD2eFE
2Gh+BsQXfJuafr7qTr640BaO/dYaoV4F440JtYfmM/hMuwW+P1NJzVOO3G2cbR5Lb8TZ3Mpozyw7
MXeqdkjTzqk0tS6yTcUm4VvsBLjdRiSdG7FEPARTwtCBfVyoCftHrYDh7OOeFophXy5lMDOEROl6
nhvH/WQXC+IBYTmHItjh0/ZyOWbK7a7OQMFhDeCLw5KFTKc059M6NWZMTJ2I4JP/gHJQRR3WN7eQ
jL9vmTOc5mqbI2vP1nuofutBr5Y35angbuugDZeADOyRcj2JpoUxP7DZwwVrb6TlBcfGHJZE8D5H
4+Z1Bx9K/ocpt/3zrDz7edksL14L0/lqBso/bcRVPnHjBLd8rV77Vbsui+abPcP/bDrrjvfEvUWg
AtNL06fEnBwHuj6MXgVLLB4k/WneSTtSrdnESo5TqnwauR5SAH1pMSXzhB28mNHhaMRT8pLQRK+T
BnLs7SM5CmoO3Xl6y+TAmKhTbjzqrAfbF34yKkIBskWJIz4eU6wwfz1LsVSpX5SxDcygSeNq4dWa
R16MqFjsExwB596qquYjHFc36qbucxUMWWK3ECm7bIdslhdl2pstn8CoGcA7ckk8bbRPXWk8w7pj
YkAJlwZ65YR7V80pvDc3WisECh2TTU4q87kaBi3Ry2YEbraWA1N+M2V+zUzdk+Z6YBwGQxBHK24q
3fJp0avrBqu1B8uoZthCcEdmk93OqK+Vak4YAYUqvNodfjhsSeeuGCc2cGnqjAdbKn9TaCdUvT+t
0RlxIFBVPNTemIzGrmNT17hxNdvVkyypobx+bA/5Qowd0UzjYZRLe8ToXRzdfvbT2Q6GpAnm6cJH
aBNM7uuLnS/G7Zqt00tZGl9hCkyRv05lQobVFoul0VMI4VQNuWcfyr6mdc/EdmSKRfdeYKN5Jb/e
BmPefZSilPdgwz8lMiu43TjHuTN8p2mBzxLAUj7yewZRU5kUKoxQk3mRw53ZqRaJRDA+FMNY3Sy2
+n6VebO9MUGp0Zbd08dsMGt8cVegC6Eg0jZCgCtyM1vU3XjXj/JGTEz+lwkmVZ5xu+uxL8+e2XjP
gdDNl2m3tmRYV4WLywbVvLe8Y1fyYpY5drjhhCknyokMBdfqMFVjYw7tbv7kG8hr2r6c43GYzKMY
t+aEeZxxD1jBe+CXw0Ent+URQiJMmX3UKTCz4sptl4mGB3oqMhWk8+SPoY1LQ8SIszuUu1JHV9Rz
irf2194mYbRlLvbQb8WaXDUw6WqydlfYN/elU8wHma3GQRjXo4reLvWKwUigUwR0u8gyKHue52GQ
RxP+TdjQu5CntMEStQ15suCnXGDYjHFmLf1pX00Xqshcp/60QlvKoT1kXVHBOEfcV8Ldj9WGElCI
wj0KGxxHNqpD9cRkoZ0aI+02xg6t3w0/lqzPP2je0MYINiDyt4yyMzjADu3gskTaYKU7oej5csi1
LuYwK6Jx5PhQjRUuo4IKTKT4LfkAfdR6BkOAThAgOAhy4RrEjTCojecq7/VIlJkfMsRRYbHsMmS0
koV5rphhm0EbuvA9btFbr2cvt5pDRiuUdJ7sbk1/GsOgttsDjNIqxIVCXnZkRvHkuVUE1954yKE7
HReYzkTKtm+7qJoTG61KZcvAbm/Udi7tipnuhPuMJ7AG50FmiHuvvaIzBnG3O9qzVc9+3HgaRanl
rmcITvIM4dT8iNEDohZNQILycz1dmvE7w3OkRvWuhcKDhr013U6crVk6qc9sLFJaZRyUTYLTtHiQ
cMy6YzA8fNYRtMWkOVgJXNss1ACxT8IKjKdlG8LRsJdw01DDVVRQoWF3G1FswRbRRk7M+Gjf4eX6
X5rdXG87S/voeowHR8Qp+FouOucD3CKhew11xshgau9f7ZrZAbCxlyw6bg4Epg8P1xk/8h6fY9r0
trclnxrGTzoQpiXJlixQlh2rRtUxzoXaF8wp3FtzYDZZQF6PKa/10Fp1O0UirZ7K6kFvbyqsVb77
DT43mj0GqC0r7q3RuXcMMq/UeB6ubWnbJTeqKtVmvzyMgfJOa+Opj06eQU0sdIUJuG4fRktMsKXb
OaqGfuCT11fwYdpCy8cZJ7DMHn63x+rAj/SGeFEtnhtLhNjtDM9FBQdtqI3hg+pbv6Ehhgfe1ZW6
SMfUYrOqMI7QpPkZGAbdjkchSMBdL4AXYLVDvC4S/CLPIpBhNdX1w6qNX4b5igIsex9VuZx5wstw
6wUMTlp/GX5UZEzdZ0bZ35s4s914jbkcyAr7XO7ZdAOTD71J3SJoYxotmdIj/os9hrhJa1Lq2ErI
T7bdmj/tTPcnVkogwjUjwXTxGbtNjtTv2jV42YzdRQCxGAymcNTs9QHR4Lr5N8ay7xhxeP2hNMs5
XWjsI8auejhqW5VaflvdrqX5mruI8ph3WBs6mRwRR7HXiFLdQHT3g2rFVzQT2p1yqLKmdUdkmA07
2l4ne7BoGemUa+NxLF0iXAePeRlDBBGLfJaRb6/OzYRk8A7a1JhCk96/jCzd+0nHO4Am0fehJ3Zf
ejQfsW8M3UcbMM+GWIDAxQWv4LCxnKJ+8dEAnowMuw+XgitE2zkfs3zXYmcsjG9+0Og/aRO/OlW2
3IG/6d8CRA+fS8z3NY6sOTi7qFZC0/Typ55Z3EFb9I+2UYiwt+gROiSfRjBadyy8z9Yo/SU2FtV8
1FVHKl7e1YdR7XtDbbo3h7oHY43lVnd+sneYOGNLiIaxlIy1B8+5p8v8wYao7jOo+FG7Tk9giPmx
5iRguEvZMJsg47O8ahKsCUdJp3TjgAiCkKDFkp64wf5md6vbejR/6EtR39Begu702Xw/6LhoGz0W
OPnIGDHL7Szs+uU79BM3+V+knVdv3Ey2RX8RAebw2mRnpVayrBfClmyyGIs5/Pq76BlgrJbhhnFf
BhO+EbubxeKpc/Zem6CZeNsZWi+hFGoKsKvJClzktkHDSrlLBtoIfWP1nKXpAWgmlg8lqY2rHK7J
N23mvZyakfXdsUOV6UPej7eitpW1NGL9oBkODY5MQRqr0LNuaIzWfh6z72uTp/6cMbz4sadn93qa
JQ+iiqsnGw71NY6MeUtV0eNF8NqvLbN63RHr7FXRxnmnJG0Pg7cy8tUwjs3iSY15O4nue6tl5p4e
83CXwdXAnTMY3oEdKfNTp46/eCKVB2Pu2uPA+9EnnbwMkthVrsuJiXCDjVi3ZxG4zLvWHMZqmlNK
kqysspj8UurGUfay2Uo3aX1pAK8ondTZ5kWd4KHQYfV42TA9dRopWQzOaNACmpF7pOOol91W2yIx
d3EbGm0wl7X7Q8FctrHBY/KO5sylL/9SiBLSsij5vgZzM5nK19BotZ2mJ+/4n+cDE8IX/EzPblK+
g5ijVd3FrtH5Y5WVKCNrq3xyO++hLEe1xWckcGAqKJOHsW1GX6Vd8FwpmvmeVPokgjbS3aswjQ3K
B/pXpbBzXvppdNVkpXGasjlnvlU5B2xR00BujqvLrSpn5ZrPNK+qMUGGredV6iuOi0opRS7dzOHA
mYj1guYiiQxMNuk4bVtu0dYOo/5rDCbraoLZe5M2jGgKDRmnyO0sMJgR3tDlmOU6tfsIKzBTyCD1
ypyZnad8ITPR8Wk4mz79uMrXo7LeCEbIm14rmCPG6hyYpMasXchYxxAR4EGNo2gXh3RQus6tONE4
qV8OGmOXImVFMg85mXPc7+SvAGIzT+85kCF6rcx+M3o2lneNKtoMdW8N1tbZ5G0YbSBFz4zm2QO6
bJYBoBlmc7CYdnlvhIiXdar+yMz8PnJTHxOYgXMstIN+oLM04hX3nfcwPyXK176SE2/ymN6bUSUc
t736J4zBWa4S7G90uHWVmf1SrxlFlK24G9/MqlbfaXKrLX9vqh/6muTBDkS2n5ZZu4nTduDkAN50
JCoCW3/GAGoa9EABQ7VxGlJnnNEZfdNudeo/uuRjI945a+vBMCeoXpcirfHyOhARrQuDGY2vSqZO
ajt9c7WYY3Y+j1Qd7PDCXaUoV0GiTd8HTIUoo1WbZk/0wHvPfA4XIwH91/QLv7r25lV5S7ekQrGQ
GoLzWpIy0KQBxdb+ltlOemcwZVrnADv91NOy+6nzrJeUzPZnBY9RFfQjPVgvyvSg6Ru5wrrf4BSl
heyk9ovVlADO4GutPDvCsw1g6jgXWOgygfsJtRjDSA5EPY0ehyo9WQgiKgOdb8qEVWqTlHhNSdpO
iwBy3usQ8oCv5qRsMRPafU6pmho4ZMf0pjMgmKYUDlLX6CBqeK50d2h3Sji3fICu3+XREB2Q1pu+
DXr+ZcrAxq8SjMqr0nOG2w78bWDg9zzakaG+KplJxWQ1YbmxilH3WXNGMBp6tyfNTHl0OD5B08jd
49RZKA5crfzi1axkMGvELtsmGvhQDbGtM83usEwdclXqDB6R3s+Ma/1WMZxNaxraGi5pu+XTjNtJ
6dwNrAf1S13Aj1ahnx+SyZQPGdCQxyjHchgmXctgPMLsPbTfw7HpcKMUub9odwNkyv0xlk2xSbQ2
R10v4gOmOe5HolM0OUyugRF0tdUGjpyyR6hQyTuTQfd7HJoJNcDY/5RSYHiW3bDNRy19SKbQ22lq
Jb6PaUoXv+Y8Q8Nt4BCZt+s5lOmjw6T0niEjI9VewUiw8kpNB7/eq7edDj9hUHvU+MYsphP9cEa1
atPpqy4UghP9wLGgrzG/dE5OlYgJ3LJktfE6Q1279D66tYaH8EhrcA6I/GFo15nTxjKyGwOR8u2o
SAuji/GeO4VKpUj/ejCKlti+PNlDiMStR22A+Eax3tQOMMQoHZW2oPV9ShXs3fEw1xhv1B+AP8rV
MCmRb+ils3HwJs9qsYr7we+FZa/6XI85rY6YeFqF5k8ZhclDzMK5T7Mheacz13UbS87ijqEiMn0e
l23fQcNEhhzhV6xxZwPGnVbQouKbjKEebfhZ3WOINL5oZebt+LUbwLS9nq/cTr8TqsGAUtq3PWXP
yeLgVqHAyfptCFdkM+sIRSiCVXjXRrUv06xea/VOJ2UkEniM0mHiQYlzSdKxoTZrAttzmqOOVmFb
YWZxJQqdHbuK84PRhXAVHNro40SinV3q9te4HxOsBllD2bFUbxQpGwYBDOycSF0zIPYOrdaaQc+o
KbZrZTF3TJUva7YTCe6kSqLYL9ApQjdJaaUY+i2zCf1rzrHLCuqZ4r0ZaaAw50A6kFnCrH3bHaZn
iUl2p8PqJKdKFeE2jw1a9rWm3KSiQ4jlAJpR2sZigoXPpgQuHm5w+bZbq26zn71mhi9ho8+nJBH2
s5eGdK0wB9J3lEweMud+gNWHTTlhu7wgLvssC8UIoKkWT6zJ4OJcSFipZqS2VlTdCUe/dpgKd6NY
Wx0Agmq6NY3iqY3CVxUVQin79d+v/VmZt0ieNfwVCzcLcd5H4VwP4n0WbG53sT/XW2/Y/eufJ6VS
w6yH1pUpnXkm2o+Fxizf6sNbje2nown8T8xcJIU49OA4uZCYiegASv3x42djoWLn1GGMjdl16vVB
q1xKP9aXz/i78G8Rzf4yApD5h8j9PCA77aYJ2HYNk0qLNPpKir20E9vhmNUtvhs7b3D9mPM6Mp2B
iFhyLEJVBQ1Eui8rqMl+dL07c2TtY/XQR521JopO7EazZR6tRt1diVTllYKAKYBTUsFcWF2LkeDT
x/eILuf+wt9dHJO/SyMzXa3l6OTVDWNEzPS3zbAVDiFn7rPKg1rqPE5xc0Eu+Z8f5eNVkbvbNCIw
pKiOcZ5yrCpRhIdYaW8iu6nxNzk0TFONegqJxTx8J1cpXmWmKf0iYfKlJ/HyCyE+W1F00HabqeBn
6Y2PdJ6snaA1v7w/h+eQ8GG/k1idOn3pI2PWeAAxXGwULcp2qmVZTDWSNt+jJrE3mtCB/HLg862W
+o35aBfMucZ8yWv2GafkoID15zN5fu71rghwgcqA76qgvqgXZtJE1zKnDaJEtPqLungKR8eiRsNx
WUaxbvqmhv6IQpANEG/gNixmNHOkp6+zjmxdvOjlRjh5etPygDxMXVffOAOrtJirR9BT7a3Q1OZY
GIit3L0mQ6RNI7TIEE3PTspRCcZBvlFNeKtOr5pnZ1DQnkVjG9RIN4KE4Mm97tYHimTqdpz+w0Ex
sx+sVfcU9y7ze7ufrx03r/aO5g0vgnkEPejedjbTpElWI6fByaReX/UJ5jKSM35OmZX5KP9h0+iE
PzYFnaTKapoHICTjZmz75CZD6XGSJMpZmzFP5/1Uc8YssHaRTGXnB8+bIslAVBOPGCSttdkpo08F
+Kbblb2fF5HThJP3kIea3a7GwsHlGY7Y1vlnrqEhsL9yiqEIWHA1XZple0WZkvumlF0wOFq/NkqJ
UjFvwh+uncXrob7VKpOkbmxNUXychM7gReRYLtWhvJvoMP7Q7YJ+9MhoTa5SmyZwOCM4hbXk7JHq
TFeRrlebrMiKFeQTmkiKZ/q8sGnBuBTpR8/u3nE7GCcvceS+cWZKe01JboDyZ/sZsjGWDi/fcmqn
GpnSBgtiqCqwHZrslDTltFabipG4W01oY3orNDeTS+t1pcFTOrb0LQOtDfH14a20s1XnTswR7Pmt
V/jvCtZfuoqHlMmIQyzKpptLKuJYCslsIO5e0Ifz9nTmdNumU3m0ivaV4Yl4isqePk+KyAlvBVzY
Vh0JiazFdeVYdP+VXg0gN+CmiYmcW1kJIB8Xj81JKl+n5kvrC5hFW+SkGAHrOH5yDXmn1OWV4PjT
52F+LeYOaWCcBSj5yuciboxXzPTpQ1Q11Xb2ongvtXw4dFoX33iDdK+oHWju8QlmBiKZBRqgdOyj
mFrAVszDv5RoEp8Kg/pnbna1NhBhUCaFthZ4ChgWOeMJjJNJMkr4tZ7Gt7Ax5HeldkM/0ZZhIq1K
90ZBVIKM1DKY+pElUjEr9rENZHt6xcNBdeKJwVXHsb8puhnOkeVuawgO2kpvgkQH1hsQMqh/cXu0
pblJXbCiTMGXUHuC+banWAwpvdDYMNbRr+N+ig6RrbxLEMJbnKg/IgRGUIkQtvARwp8IaeRmVKIe
XRs5j/qEP3tyqp9Tz9HTjh0a3NGiSc1UZ5dJ6QU9zKaDzhuGWy1sxHGa/ujqHMQHe/xmU73BoI/0
Q5Q6AstwYV4rsVcfFXsq1rNhVldhOfRr2QzeVdlkHO69qlkNFg7KSVdSmv8YOnNT0i9u5yS6kAlw
VkmQ/2jgz7NIDWTSiPPrrJKAeGl1BZDKE6upctbcl38qJT79/XOJP5DBhkZPecqyk0ezS27//veX
UuG3N5aHsh+T/2Iv5C1BJXb2nhRe2IQJhcydNYfHNo62ltkdMkjwjC6KVc1Ms2Cb//drwtgm10LH
R0X99fHdPNdDSKxlq93pceyMa/Ro860aFuIhMqXzvXXt5qkmhAkZAYPVC9f+6F7BHkYps7g/TEaU
pges5OO1VSVMF4aad1MBLxrWJP20l0IFP9pLlksYKrFpVGk6NEn9l23oN1cG+IVQm8BK3eDiH9/r
OQibdXepPrt0kWVd/naROc9KMzS4iDkxYwsY3xvCt5ILFc2lq5ytbvpHWZLmg0c+lT8PN6Hu6wgi
u39yIfKDee6SAcovZvBz6erZGkSwNk9mHwtetqLbRONQ3SRTH11Y6effxXM1HR+lYQIhpjw7v/NN
qjVSVav5jiFzBIVnSrepqIuNijzioACbvLDSPlagLilC5MLiXsKdvJiUz62u2hCBeAYHeSrjL6jQ
5+HFa+g93unNSygK5J+X/GgfvyDsX4BpaAAJmeRfrU/p52k7Ax+dCp1Bd7xGgtaqgSoQJCr/tiV9
us7Z6WPAJUTvodSvzbl3b8XsTmtYZeGFHPBL3+bMKdy5WYlwmm8jAV7EdPLeCFtRQNv9fS86379h
xqJmWlL70DihJ10+xm/PEYSeKpN13DwIC47eWPla7V5Y3mffhDOmw5/XcJThUIfson+8BFacEGZ8
Fj4wZ6czTHN0cmghr//+RT5ubMtJmu1Ux4fO3mNZjnn2RQozVkK1KktoVsGiRHGC6ZLJ9syVyiUM
QErYRG1kuNzls90AX7VpMKKr7kOqMgHVN4wP9bhL+HcDeKu/f5/zG8PFALkvXnG8hou3/+OvZlRd
ZrqyK+/1V4br9dM//3U2AQypnADgzlpnW44yGK03h2p+n6t7jkjqvzUA+KVsbgVwHzw1eE/ds93Z
skYTJoWl3PeDtxInPBwXfp3Pd5tcUzALJuYzuK3W2WusEkPWm6Fm3W+m9FmNDRQ3xb856ZkRE4QC
IIgUFGupEs4e85j5iQHrpz45/YSoZd3jb+MY8o/3QWdJ4RUhWIGdiyt9vMsVIRLkH4rm5G7tZE3X
/v/3588eisZLTbDF/Hmj3zjbWN/8/c+fP9kAJ+jDcK8pAA223LOfCKhZKFR9kCfVGtbg4KpexW3w
nKO5//uFflmJfy/TjCWaDiesyYqlXXUe6lnIQm/SOTVOdtYYHFK0Q21herRaNKlll98uMkPGCMem
wfs3j5QewzOuqH/rO7EkHFQjhJ/RdnKoec+emlSaVt5UY38f7UJlWyj/+tQsf57di8dxwRKcNwQ1
pYrRTVn9va7O3yxpvUBC+vvv+GlT4QpQ8tnnqfwAHpx9gUxrqqjX3e4+dcbdV4XJwt///nLDP9ym
X887b0jWsrnUmh+X8ziMyJfZth4y0HJKmx4ZngXYiXzAO0BIy3WkMGr7+zV/Ef7/d9FPhcY58gLF
cBIPepFD06pBBJjJVe3Zq2qK39OhQXoomVYhWDsoZXPMZXe6cPnlN/t8eXzwLg8BKNCzR3gyRIsA
MmIKWNUH3g4vsHN9A51NL4QIyK636b1gZJukfbC75FFhsHThI/yp1GIbp7Jnx4UEc1YriLQ2tJYh
1klXjJtRaa/7LEEjos8/3XJ+oVrxbS/+No71dUkur1WLBJ6vgxom+ZYo9q5OFpGqBnbR9TW9PiII
vrAP/fEDwltmw6DMVc+pal0f4RvFSXDKch7heURy4Xmr1kRRVWBissspqO32Db/Ghdrjj4uDAZ22
bOUE1rlnd6eRDVjYJMtPAKI3zcRkoOBUQqM9t554woz+1W2ulPHCRnG2X/1nTf5+2bONd2K2E9eS
RRGaIz2lXdV/H4fXKTpZsReI8SUMcdA2tyh18KHGF57yX1lN50vy96ufvR1BppRY3PL8pKTMUrHH
HjMHVHGc46Sy8++9jWm3JURoNcR4J9AmvDHc/QGC+MHKHJ/j3aaanSuJiYtdaG+qDIlHTeKXqN6G
uFYQKah3Ft25jdYVRCRxjXrO79xFwkE3cwuMzueN6m6mvvtZ5hilrCKCL4AXk1asVmANUux1UuBA
X3xM5JitzXl+wfRydFMkR+4g8XQ2QV7Gm6ktAsNgwUTsIgDld10o6RQb2VMWRo92od6FqfRxqo8r
jEfIl6ZAk8XBrbS1OVUPg+1tvBJVyVi482rI7XQtAc/yBsHWio3YD62c5p0G9bLUt7Wt/+gr8xte
L6yvQwvfFAIx7TWBLhXhC6LrKHqsRNP5SaN/0Zro6LgAPCVNbe/ZNhcxL3RkOfO4Dwgv/WjQ0Fv1
hN2aj6MyXBVJtS6RW/o9Hm/ZRPcXNoKPL+T/LjvmOdRfFKr6+XPGPkBvkm7iiUSnO0bIIM28UaJj
Ug5jpMOdxiOV42+y562RzEc42E+xGHwNWQLDtm9Fp5xwuFzaIZdd/+NyROrKtOlXtQYt5Gx7MkoG
0sIs5Smt3i0OgNwnE/2Koj1VycZDTqFM39r+0QCrP10MJf/4Slp+EmRPDNeApi+JJuc/iYqarren
lBqlV4rjjBhsYyh6vRYtxOEYAO3PGinU99lrMX84tbxts/k74or4MGuqulYywz50ANtv64qMC15f
7cFk9gAGNe3e/377jI8Twf9+VpNyGRANRfk5bMLFj4FC0ypPtbcX/bsov5DNce15CXqDO4DvQdJd
R+or2tVVWd0Yjvq9hn5ozcVVPd6GEFEw3ASG+61IUfgVP8eRhanUPLvYqDNmi6AlIuOKkBea4umd
l/wTGeU/H5+J9BKsjFn1Uy9QJJFkpEbq+2y2x3BK71IBhn5goHthg/vDrk6dtAQdMWYEznFeiMF7
1GodzeAJdrq+DGvid5Q72a5VnPexGPNb4ZnjdWKjA0CSjs1AjOaF2vcP64qEqoW1RSVFm+uslLId
kRNF0ciTqJ6nwbov8hkVDkEMzs7L3kw1u/CS//wK5Svz/qRxYzFYc88eIkWNStUilOQUFZ79Zg4z
GZEmQMDIaeOdVY76U57WBZpbDccDsXrB39fmH78uqfU2KaLM4s6JTIraoRqsCslJQsXJzWxzFZXF
vWjzfNVP6t6MiqDz7As9q4/16q8V5eomwU7O8kQY+tmXblSyIZR5+ZFj4KYNHQpn/PcKgR/2f9f4
9VD+1gERTiiVuW/lydS3HlKKdgIjbz0jY8ZQNwbEZxWa2E/dpTjKpfI42xXpkpIkRbITjavzulEa
Gq7r0OUX1bzH3tVQm/VPBFpc+Am1z9ehHLdp0zMkpd983veDTd+VeuHUp0azbpuweFLKHq10tovo
+uDzCQA8PcLb2BOTsimHmQp6iebBoevl8n5ILwVaLcXHx+/98fMsK+233zsbJFEfrltTkd1aDbsT
Kwe5NaEp9WZIH/++bD+/EJeLOYwwaRTgUzsr/0aoRDO+OCxpQuzVEn171+5nN9+ht79wDvnDpTQA
PzQelzYkobcfv5cggCSaULKdOpE82FbpnVJNepso0X9G4eRceB7/cFe5GvG6IJyMBfb78Wowgzst
IUKXq1FsyWajOsU61y9sOp+feo6i9O3oUKsoLT4JOTxsgm08Nidp1esm777B9T9ahssukK6TtrnC
onJhX/38yC+XBLS0PPT0qs8eeWWqnWzUuGQ6DzokDU05qpUyfPn7uvjjVcAXcmhSCXY4f/gMD9Qy
lmEaI7I4Fb35YBjxhd/uPOKVysOi406DB3EysZmfelSGMLGBzfR28p+1XvrVMCEkfh9djoASncMY
mMWJyFCISPGF1fGnr/f7pc+eMUKeYcS7y31r5K7SWtSGPe6hv/+Gf1iCSyeEtx8IH50j/8clWEh8
VEjcrTun7ysATIZ9jVs9P86kj1yoLD4/W1RucOygKdJQ/HS7lKT3mslOxKmznJmFh6ybFG81mBhj
B7JK5wub5tkehQKOEErXQByl6rRKzreNNKKf3ZX9dOqXrAKF7JDt3KmwgTPSRTzkOxwqGuPCKPXT
RVEXMzbDiA0jgLV/tvLDTM/wPHXOyQ2bbhNqHgeeeEqPvTU4m5Hf95AOSnpplS5/9bftGKiqSvdx
6aWCBmIYf7ZDGhWtk2xUlZOO1nuv1tqSzg0Kois1wEJNpN0qjhi+cKCEm0SpfHCjJs39uk/Tl9lJ
sWXq8Zz4XjdkJyEBZeRYFu7mSFCpjGV8KJES/H3dnS1uHcUcHSbK5CWjkE9/9juNifDqyMr5+yCG
7Hjb6w9/v8DZaju7AFX+x4VtYj52e5taJ7LJscmRIwomz2YNqesSIPTsGfrPpZCX0fSjdcY9+Hgp
XrUodiqtPJUzBoY3Eofy8dLI949f53/XOG/69U0KngW18QnTjml+AcWAbobokwvbAR2VTyt4uTP/
u9J5jeqoo038mVGeVFK00Ft77k2WkF81VowBGkxF+4HldpNijD82pv6NzrRCVgyCH6uqk0DC3KIp
xf8BfB7Zr5WGxDhvFkVwRhd7ZxpthEnTVEghak1YPVHh/hRaYe/KwfkK/YE5sJx/pIrikF0d2UEy
VZUVdLFDU5gYkxbciO7tijwDSVhH6TrGe7Spl6hDtpBFlB9rZENpziqyhnZVYw/DcviUIeKYwPoF
OG7lFqHym9vWMb5RrfSjSrwizHkf8Bask7Fq10TtgcBqYOSIebB/IIHjsEYYVDDS3N7mKWA7glV1
yD1JfJrH6VDM+W5oWtV3ARQoWBBgB9iN7vplXJj+UHXysVPRyl+DIxAwrGrkQdhTwDAIkwQ3HRqI
nhJQ4mlVETgWVAb2axJJTSg1qT6GO9tKJJld2ZuRR+YaC4Dz1cGQCoc2LbdFRU5ZpBBTTQFeQbQn
nqxX2yFo3FxfN4JdR01TCCmEgqwVu7XuG6NvjqrEwFl0VACQcuQ+BYK/IrXa3GlaWH512qjZWgNJ
jo6Oa9Irkc27seEcCq3zgjnLlHWNETVwDKzpYd2/NmZk+4XVaT9DE+iEXlvD01TZOkboaewAaIGQ
msyatybxjRHheyEmGtdI16LvCFKqIg0CMfGeK0Rn1jaqABt5XtE+la1tBmlehMD0gHVdZUOsX+lR
/rPSiEajWeLu+64vV6it7U09J2AUC7zseFd0gJI8/YNwx1fRe6CDMEKvVTe011MhjJ008QIiPK+v
Req6h3yo253lTYxqGXVyK23tGEfVd9aFs8n0yfgakT23TnUIR30XOfsKdesqaqdsndTTuz4cB3jm
fTE9Vk4IRSqmaSbjuL8JQxlurSRMiHiYrR0J6O9IyBUctC73wy2qwIbTAKk6g7ImkTNuCQhO1i7h
6PvGRmQ1SGS44qpPD6JaQYXHRNLlDhk4mk58i4h2ZImbu7Ds4HkBtUBhnxn4rwYz9Y20+1kPyms1
WRz5aifcEnSu3zRmTtevkQQQisl5gSUz2SvCYvAFC2bV6VjP2yaribMzGm2JAwTLIGLlrhhK94ie
p920VjKuCh3/QteJ8TgAuEE/CSSvjavounHMH4qnInd3W8vXKvxZfYb5miy815G0MZ9Gc+EXqL83
GTPfVdhq414T+cjrkjwnYnr6fRNq4X0YzWLfyBLw/1iVt96EldaboWNiWwTIWACUV3Ts9SaZkAi+
x2idZ4LQUmKbbkQbkxyAq2brxtabDTkTjx4iuLRyv8NOXADypum7qY6HJQ85X5SyPmI356WnRtcD
iIs9kaL0W3GC0gKJ71y1H4O4dIvnKLedlcF/3BhmR0wS0LpNnxD1juRspj2p4NVLQnxUyqBv5OK1
tWQhg6oj41N4WLKFvtgVR+xBebZw7HIaU6hsoyub/+iLBiZS3JUC1Fot3yIFJy7gL/CKpqPQnOiq
yW8tBxW+XayiZgkfcF1C+too843WLVDSpiPyfxvMpOuSl9BHZRC3qo33pm2OdiiIz6qBLw1R1T1E
NMg27eK87eRcHmIXPXlfgH2wy7nCdT/T2U+rcMU/Ed5pMyQfNZZfk04YfjpFACQaYfKRa85/BjAt
WBUtEDl043EMSibxiPogQsBblwIN3wxhbJMraUWbtTC/5+Go+hX+KZ/A19caE6hvivR9KJofEoMP
s4XkvbeUL4bs4C+OxlsR5iHYOb5oz/hwxf15swgMQnYXSl/rOpCtRpIEM5RrtJ0yfuBUma5CB6pM
0SqPNVF7K6WyM7SHMTLDXJ2Rq4Luitqc5yav8XG6hbG1oUishorCoTfNiJkLzKOiJzN2BcageeIf
5EnMxIi3V9ScC9gxnoTT4B2yquzZyfMnG7Xml65T8uOAZe8wzWV0jFTXq7DFgpbqFp2rs3AWsKUp
b2bkekFeYGHEaojw04vQd3oKdiaO+wGJY/ahiJwfposWa8bFe9U4HuSxoVFWFMEqPXASmxSVI15U
90xXbZls9cE0132Sw8vgOdlASrDvk04btgiMmmvgZ+2NlGZyqHP23qWgvaJSTgkjjAdsrdZPNiEZ
9CR5sN2RatPbBDsjPUs2svemLWiXcRMzKGJpDx3NI5xiGMewc5rG5POunQ963w3B3DT6g0xiu0eq
3HWQs8FWbgXCbDxCXvJshg1vdZ3UpzdFAjVZAfrC1GXW/JjqEJ2SccHy6j2OPY8hl1e637yEUDG4
mDBAvBnRflamYI0I61jpeClBg5opWdTOi9NYX62ue54sqDC1kYl72JYpXgZqQKunZLCJ6V3B2KmP
WadEd5aAOeBh8PXbxuBIPqZ4X4ZwXJA8dY4VSWimsQtJpZ2DKbLqQyFNZi/IczCARdGtzl1j1gAi
3kkLsm4ocTdthvWoWOg9cPCzFeescJUxVfIdp4OAEhfZKiNC5TA65rjRa4OgR7x5N31qMmqMTIi0
ofkjr5h2NZgSD2rbtmvSTN2XEPIUfL283GUW0xB8AsbGhbgQMHzXXxpgapCP0JLhuZmtx3ly8T13
ZoJ/JtL6+xw+EWteLa41E+PCoGQ/5cwGGSfIFRvVruGtKuJ2LpFc51af7piMzLeSOT3/s9FEV6Y9
INbGAnqclrYp/Kko4I0XPjRtZm4jqzG3rQoCLMOgjhupk89FRcOqyyvX56NqG3KIkRAVOCj9Umlr
4My9d4sXnXU8Vd6bW2N1cGtFC+C0eXdwdN21qQ4IpkeyZ6OM4gloc4zRVT7rhdJ+s3Ef4s1Kpxzm
4pxbWC5nNns97SAYmIN60qoqfAy7CNZIV43btNDCIPKKaW1HDNW8YmZXDl3CXCwl77ZzO0WPhKGm
9/WIcnAwpMtTyQwpzkNnL6M+XHOclI/mYtEEXe6uW4UdCDATU8HRSDbIkd2tcNUkSKoev69Hfzvp
3Ae7aKBOhdSQ8eAOJXlQ1Q8DFxEUzmxAH4vvPtPsH6rJCKwqKGmbmimfyjs4WmUEDH6H0mqRpomU
DCWouRHJTOLUNNe3atujP048vjDq7jI/JkJrHytv+mY3akMJ1L1PI3y0aTTq677W1SBVtffRWu7c
SH/Nljr2ucEl4wbEBUCPKd6NI5MeBlI4KVz2dlnF2k3MQGalFOyobivmjawtJgT4ZDfmpI0P4ThJ
X4l5IuMsexrQwIPcSNqgqDR7TeqkyDdvUo0fVeSyoI45m+NHmbZDRQjQAIdipY5Dt0WJjdMmmVJG
OLa2AdQ2rkHBZZgEwmyNdAzrWBNBpHEpfo+TpXFuSLL2IERW3VtVnuyq0TZ8QFTDNezq9hs/9rQl
fhg72wDyfp04v07JVcPXHrMj8UkJLuc0fMRajtMdi+K24AgLQ9EFTEvtoeEoiOujnmjdl7Z0wbqi
aQ48WbjXaNmjjTVTMxnSbu8gZHEIUMHbvxL5Z6abtJ6GkwReQVzd1FdfCQq6Gkfr1UiGwXhPTGPQ
Hq2qFcTpEU6V7QSItnBjqXX5ist2WYwkZ2ObMAy87Va/rux2CdQpLM/PuhFYqUl8+PjcgEW6tgde
y71NEnGOtX9vtZhGc8eL79LCtNeeK8tdOgt7ZWnK16xp01VeCW8zV7nxLa00zi1uTjw7b4MBGpgo
Fn9golJFeapYYc9pie+G2e9nrZHu6RVM6z5P4jtNEk6EOaB2HmLhAbeszYd+wMcSxUy+2OvdO1tg
wAmJQl5VdYXzCnK4035FaogeklmHe5BUfnujV8SmgiyxTzLG7goldZAZjQxEP7wDI7H8KW7Q8zcp
QC8T+ChNLUIlc2oe1U49HK7S2CfS+eKh/iF0tebbDzX+WnazVRGHX7OwLXwzNXVgsXoSpMOyD+In
XUmibTkxuQCkxim+JssQAqfuhPlNDqMqCTyAc1T1rsIn1TJqGIAlbJdWMl2DgAHbpiXWfO1q8i6t
sq8dDLfdYOPFXHUGLksl82r4CdB3yGutgxgOwRr1YL4BY8mrAdIuhkhWJzba+JkygMYRYNJ3O47G
N0cN+7uJWf2OPzBCy2njG9iMSNqi2dIAPzt9yIaglS9tjlNVL1wD3tHo7PQ5NlZKCO2LkqPf66Jz
btOw5iEv/o+jM1tuFlnC4BMRwdYN3ArQLnlfbwj7t82+NTtPP6m5PTEzx7ZE01X1VeYNuDiiXQDt
1ZaB6hYAPG7k3dG3gp0muo/YcX61goajSQVynBG1vXmmq+3UotVf3hIBeWCKFbBb0PhJD/5CK5Oe
FchIY+xpsTjKgeALrdX2LMjR+2LYt9GB0QdtFKuznFiN0C2UXy5JlU1DUW9uspo7HvhCbWdPE1ou
CdLtXu9mdwOzxwyNCK6QiLN1U+YQDxGt0eayME5C6sGGm1S/XgxIpKlBhxtVbG8qbm5BarOvkiXp
EiSs+rAQpdlB7Q3rvSkW87CmAB/B9S2X2MolNYbX0DpTameLJj6rTrB0XwoX8F863OWlGJDJmcMn
oHT3JOdMu07sMfJJpeO2BPP/nnDMnMAT5EE250Bi+TqZ91xqoW/UCdw7/LJPkN5+x0mpQ9KPOL+7
Yj2bydNQbNH8ZT6lDx+FmRsfXF5HzhfuPI0meh97NjPivnFCZJxpYMYmEuy+oeRjUTYP0iTJA31x
vXe7lqymC9gK32vkfLFVNb3EZlUfeqEhA9DLpU4PjDTgFInWgFbvJr38S3IxH3I1W0E0Z0VY6EyY
myYiL2Gw4RqWS1dfu978kZalHcHszRuMsSYrFmz08VylsApGnvsVgQN8CflZSaffW0VNg8SxDa5+
igXz2mLCWGUM59hMfvX05c1hGYl71QLsr2u43WmFtnMGHH55OYPLq7itksMCiZTX7PJgKuC5A67C
4m8HImF9oHUxklAjKsKoWd5ZIxt3qcOgL2txBqQlvtLUjuK92yLJTUzXeeKXQoXu8LVMXVJD3fQJ
kox9PZs1bZ0L1IYeLqCQfhzCKS/ttyFt0nDpC+uzT0zz6mW5mW7aLnb/1r7ArsZpehptMjdF34EO
0qM3lsdIRyQalj2O0aC3Ya5VhTL3nTfGAeu231jTxxD0DdvcrsW5SdRxm3lOxEZc8z3DBXuhtQTK
BmfalgY9tDabj3hZFvuxcpKXNZvwS2o6jCbLrdlKX8qAnqPF1uDwO+Gh8xuEyvtkUAhxCz49PRnM
Q72I7lGMFRJpUTsnOMrJ1bGLdVvmbh6u0I/p1zb8Gsat4tc+vNqq7wgZckvtK0VTz6ZtEUc8luIf
b5VfVC3QrwhB+PbC0nyvzSycTcIL5C0qFKepw8sTqnwrp/rOSTVWGSuoDBX8EH4+meDPMNsw1r0v
BsftVhuqmcJQdF/rSPeRtCjXqm7amnZdXrkRjm9zBTnLUlGyoWCsYRkKtcMdnN/wJBQEayPzD/Rp
8baqRiMwF1GGlDJIC/SFlfamLzLctTDWY8f8A/VBuq5ZV79pBSA72/1rGr2Fu1zkR85acSE7VAV2
PxGIimNLPbblMFO7I3pPGmXDvGWxZOuyFuxrALy3DVuNGysrv0m/Jjy26ieZoc2AODCso6z49iNN
/ndb698kekNvDpA0V2n8D795xJ5a3QnjrmStPwShTSPOHq1g6G8w0cw9O+i9jxYhzKPncijQ0Rqw
HeUufArAFky/AXppifZaLJ3+MFpG8qA6q7p4ueu8syZJZ4qKdMMfF+r7CugAZIzY20633HZmrRAm
fBnaErKjbnJT0+LBhItVd+VH38voBI1Q7RNkh/vI6JJ7YI1dUKE93M18LP6QTebJGvloYhlziOut
COsJsFYZZeuuzhB+meAP4PgZ7JZaIOCx0dW7/10iKu62uOO/tGRwaLg2szz0k51sWTmBPsWNbWt0
EBq6Rpv2TOHgarkJH0cxYS5JbXmYkFO7Tfrc4oMnI9cNYWH3FGN6kh0Yi7dXDxz60aQ1e1oBn/JK
UYb9NxZO8yHd/j1qiuRkQAPb5R1EpDnNfuJunvjxafja681dGPUDu7JpF8GQkXPA0JMWVdsAq3Zy
/Q7wPM+3gHawxJ4elrXV73k4rS2yE5slQLM5amqunswoc97n1f12qpnvi855wxZpj8EeDNSsVe7B
Fm3NWdJWz53mdoFpc6HQK3xLRq6lH6Pp9GeEpIUvUg1IMpc+X1vxbmZNwT5iqTUva9qjXKAjATxe
9lH0xIdhUPEVjYcEFDqDYzQAmSXRP6OT4mNZxXgUHBgwC2cTHrTSpxdedfato2seCFvod0lDU4Ir
0LhfRueGceQVCVuaaacNAaZsuPcLeu0/GckWc0M/jst1EoNfqYai/KPlSiDMVZzIyzDLi4vN6ZEb
uAoskcvX2SYlnYExwfIYYSlBU7tlsw3wg803+07NWhHEzlzTt+iV70bLjLKjH8VlkHThVhOkIaLU
d7ZSSQXM7S/LltMezw+UlXnqiUforDRtGUyA/5maamsZVnIxVT3Bi3UgI3ug1hXrIG9ysd8Znulc
1JpPkScdSIKWmh+GTX+wW4KeGuJaM4qGH6v0jJguLluwTDCb/uh6gKkqdhzYVOrVu1makHFU2QUj
u9hm9X5D+k3dk1nbvBr6Svy5HPpnp5w+SGw2R1w+YPjpMdG6/EhLQsdzjN6HlkHv4++hkkQVE8JE
5vzl3vuROZCyUNjTJO+d7Gk0asVooKWtoCpnG2VVsp8aw2TsQBYEQUt57CQDVh45kRB+HGQNOm3w
To1nNB9ibVQEeb0zt4udvgxeQnliTR9Jc6OA2/z9fN4A9pNLlwCGMu7tgDj+Cv26LG3wz6UVbfQs
emySabokuEuzkD50272kJKmHbdar/oWdgMHXu9SDqNRhP2gTSz/CMHUPMyjYt0jpXcBjywRSdtEh
XmgWm17yygRB9ys3RoaCW24XQQzYU9hEB3YEjEBkMebmGjsQvrze1+Ku2GXDROfOG+sb9lYErdt8
l3r1ndel4YMgZSFfOHTWTiOFpAqLaLgvXGiUgwv3Go9LRrWUmGEL9om2bv49GByLY1MWN0szQxR9
cKK3Vl9qLtGz1+7RW4Re9knfrI7OVTU41gWG9UR2dOzTdKcYAV9XtnsJPNnpjkgdemewO6hQFQ2u
0sAcIDX5s+ZAgCsWedj+r/9FRXzrRr6qtzI7yXZrPN1+ARLPQV1vpTzZ4NNg/0PZsmc4CbxFNtkq
ntoWhEUdoYExrNbYSQM2bs8QCQQV0O6yamAa2BwTSzP0R4co+xqP2mbJ8hcWAG6NNmVss8IVj2ir
vhfTOC15/rzywO90woxYTujFF+Dlsbld7GkxUBN12ED09BdQMysbzskZ70t2DwWAS5qcZim5spdF
9L5yG7uYJfMd31m05K+xp+E5k273aQCkC7wFuALb38bK+93N7BCB/Pjg6NZ6dM3007W617jR4cQX
ICd6Y6T75WjQ3+da8QFXqe9Be31GT0/My4ZXdzc0+nSya6httISnTZ1qLJFpNKKrlHbEUNUxXd9e
oaemKAXFxHjEguVpjfDwgUJMm6LCJ1QYdPTpExVMNjiFF/5avj3BmBobc0SLMKRbAF1klLsSH8tS
JeBb6dBgHuGtZjvDczczR2nTxDkV2fLBeW7uHEYdPseefgeWPQsiwjF+RQZZ8uCzHE59zYwpoSb/
slnmY0Bo3vo+vHs2RTl2vyWLJhsrd+uw7rirgV/ARTXFv7MzJyFGrrUKGW+8t5w/PoMViFbR/IWg
AQohnSGGMDpXEsDQW1OzKQnTZtZ/DK3rTk0PECPDwLOJ6d1s1Ij5l8YTrHcaBQ/WUvePWZqQ9h51
w3p0zLLiarw2rb9U06fFMRUUEMd92EhfeNaZt5qyXejRDjbg7cz+MmPXuDCvqS+Co4QfRHzXlMKn
LJYLpFlhMzDxiGR3RsKStsFEtoxyKvPiQ4/jFoh/5h1pOX/3yUCz13VvE8qIDZHM6KIlKPqxf2qB
PoOoyRWcM2iWaYFCWjhx8jw28XBXleoLEL4Z2q1H9DDjVc09Dr0uVNsRbq+jFoYvw5tdIksAxlle
tEGVzak08/KiM0FySJb3M5jfMdvmI0YvDVoBr/akOo/RHD009PCB+VXcFfWhf5nYpg+sTJvh1Tc3
i4T5Wtu09BaT/f5BiOy4Ol5+lPrtuq34LBikUjubcbtt4zwJlNf3WzU6as+gBptWWyVb7hyQNGrP
5OSr9I1HWz2IMvGOWfUVOZ/LQ90l4ZpG5h7Ll9h7s8n9Lepnd8uIcnkcLRJevTNZBwAaczh1XXmu
ZwX+s3PXgBDNAqUUmltuxR6yNEkA1pbzRVs99+TE/Bt4kj/rDu7inBvMAXQT53yn0MNgbvepezkz
Ieg+JIZKVKBHUnkbpefxRYFYZybjmBvG6DC5u+iew8TGkhUZR2kU+X7s7XR/YwBT3OCENDKPAgET
SZjPEKzJwuNZXehgAZMixikIGJDUV0wAEWOJpP2wDaPapDfH1EwXd9vH9MTHDFa8xz1lM+ZNeTS5
GDHdiHN/NtruNLPhctJFan7l2LD4R4irTwqqGWDWeu+yyfdgcD/bxdnwkGNj3WWyxX5hF8alz26h
bdsaAzir64n4tH2UUjQHW2PToXYjhGYqVZ9JmjYh3bnCt7mJ+qtXmrxeeA+gwsiR4+jjkzUykAEo
052wHChwvn0XimrlLEkMYt2GQAPXrD2/6YI7ysvXde95sQzH0U52UzExYl7f1nZUezwldeiM9vDI
Yb0wLmK/MWPxdG8ZUXpuTNWcAMbAk7TG9qERmctUaxm45K1MY9s4u+vU9GRz8dxrs0VTrNds9IK3
6bStfwlPdZfFZrWicnp56BZzeWrGgW4TFwzf4VJTQUWzkqy8U4nksfCmnxRwyXs8VTLZLDe8hcw5
F5op/inHRW5zN42onqecobbOvzDeYIjVZD9QUMRfvbCqHYI7rEt9zlA3RoadZ854JTsM3F9vdd5n
UUuGK/aOKK28I69k8xDnWUPet4TT0+TIEHgtr12+7NDQqYA7fot5upkulVHmew6R4XZN1HxMQVyV
B23ZG1pTEWmQ3I+XGqL2tCQbmYmXohm8HSMedWxkdzPLtTrV78gShuzhhkYeRJk68rV0mq/NHNeA
v2/kccurURV5f4gt/ylqEubT/4SFwEm6WvE2WXb+MC7L5OsqHkKLl/AdUlk7zEdGu6aIq2Pm5eII
cC7dZWX+ktlOQSFq6KdOmDN/gB4WTZUDlWFiw7iJTJuciNQxvVoOpojitzxefqq+/WClJvENbgB+
WXd0zEauAswEKf00JXDxCkWixdHv4ojIsufk3bYWq7lBh2MGKSfRpSq6ZJMvCwNyOb+MddHtNC/B
vcPs9DrJqITGbWivuKwOJDGvS22kWyYBV+ya7nYdxedo9kkgFt60rsFXHORdcvb4VHfUacbVg2T4
QHY19+0ZihRqYm8bDYX7w4XNgGvq1MyLchBKmqsOSwdtx1rEJ4ykZk++lDiJFwGZHmZrU1EbbxOM
qDwK1qfLSi5TQNWCsr3VZq3+vtpTevaqaDhS1LDRwDA83bBOMpFAozuQkrn3Dbvi69Jk1gO6uPxi
NIBE14QFoTVJ2tBIG5yRtTLuzNvowKuoDm3ScRshMS2yylw+yFi6sBimt5YrewCWUhEKuMmYjE7s
18hj/C41+y9iP/b2IBA0cbJXiKyjvzraj5C6A1az+fBmCDfJNAyXnJN7n2n8NrFFA6jp7FdyBMlt
J2ndr8h6fbmWD+609m+SnyygOcUHrpvRSUMCGeR98kGCBxi0LZ7NMXUCI06mZ7d2HH4JCMYip7cE
jKo/NL2zbjvQRW4/vtYRs8RsQg9lqCEFpON5AWOPyHfVWIZeYvQHcyj6+0GP+l2Xp9UziDQrwK5j
+kYssC6CDaz8qJ3kpzD1bj+6i/UeQxR50Ro3BvVZo1RkauKyDlYI7rZEpTpKq9BN6BUu7e1GpCRs
+kYOD8qq1sdxHNkvoheFeOFG1TXyiyXb7gs7WnWmLWUz4neiZ5hRPLrtBDYzrvyJkoHZJlMwik+l
/8s7l4qHzanvtY/a98Jw1/2cZM7WSiy6i0wea832a49wFmgV7uu/fT29JVr8jIIMR8ctnzMXtANh
F7lk0OT06sb8PwBorMO2Y4BIeTQENqu7dyKb1Lfet+OroVP5ZFS7m6KegUTqAKaMnrds52r6lWIx
RhMwOP6QT8BxQZUEnjMYYewRPpijKgZYJs1nY7B+deFlxPsRKs+mlfmG0UYPHltPm07UBpJ41iJ7
yQADjwQiH5NbD9lT8M6MK/aG1TDM18bszoomvnAZt5OuVNmwGSG+vxODMrfp6Ly4nTQfLbsx91Re
pHNk3nLAN7xZXBGdo6xdt8tUZjhjoqcUaumJUWH50gtiFdXiFmdDHklF4VXKtewNP4jjN7WD3rSm
+rFdwmQMKPRHK/8kKUs75wGUGtcBX/Gw6jSfU+hMOUP/6TUrtwZxIuaHl7b6NxrZNVoXYMj3OLfZ
6NfNE20a3NPcW+IfYPS8Kmn9FpDybjN99zIsLwQZt0KqvS2fMdxgK+OhFE+NcRLi7FR3cXJ00z0Q
6ZQRkg5k13P3ouWWd0ahESE18cqK8sfelOm7jQjK0vjz7tdiL8sfz3mg7NqkOpVDd6YRaayUQvqp
p/VZDWGqeKnAeOLT+qqch1p/saipqrsk3XUOl1hxWGr0QMVvOe0LmlCd5psdA6r6vNBVSg/GfN/T
ZBqYMBZjz1CEfhyvNtX/ARHjjvDbaQG4cDWc5/JnYAfSjK5r/M8oFVoshDoeaZVEbeP6ObbftfZs
NNlBMKiW9oPTelveeuc6uqVr6rDhLw8hOkBKetKH7dz9LPQvRE6MkbpKn14XOlNdHE4j8QIKI5B3
FZ3tYtob2dFeTm7CrNUuAmHv9eKhap4rHh1FoX1xexr9AELHvggaC1G667u9G9Tjz+1Tk8kfRSb2
UTabVwwcoXDvavWmc17GTX7Mzd1knLACHcoCVCpFNCfDoP/LElyThFANuM0LBMDpKYpZXRoABM8/
nECbEtLjQC/Obo5q4r0Dfj9nYV2vXmt5kHQiMGdu0mjatNYxIWnEN4b3SMBPnSfb1rjX8OnaH3F9
XxiHPvm5seVZLvInwR/wopmIpS5eeZt+fdBjmZwHD0xNJ1DA/7ON52V+ZQVqw5ijsy+Ru2sYYxFv
1wjj9LuM/Ewpwt74KUgplrxVAZ2nq4bZ7FJH19TGoUVWK7+4vMclDiu709ttTbkLf5/sV1lrignu
aL8ko6gOdHe/zNzMrzA2Q2elusovE75oFzkfl69ezUSh7HsX/XhpYW8uUPhy6EBTl+fIbE8JlEuj
2BdOtZkQs8Glw+SA1weYEOFchktlHjjzxUI3ZXPkeS9jy8nrMVcraKRGG3t8gVQeQCTyW26DWb5L
mStPbJWRYt0vccoa49OM/6u8SNQ6MwW+6N4zuOEgV5jvutYlh5Dk5TDd+jsxv+jeYxvtMgKYa/NH
f3KnqVd9fTS9l1jt1uJvwkDBAKtujdva+V4fM9Jou5vbxBRQ65ePtH1JsTyO+j6K54OcdD8nutHW
bMx6QPpp2nNZYIJwWEjd2MTfPNwFqnrqjNfO4nqp7bnbHmrzJtRAHpL+2oPHxL5EEsBWHq7QZqw2
pfyeoR+W2Xnl0xpSsiC0dJbIF1VBP0m7J1QUALycRRl43g+yPl6/9478Ifznxwn0fQd+IA331dwN
kK8yjtuFmfzhloJkNlkmF28xuJFwIPIdoGgKtKIK0057HYmfgfHduNFDLu7nJN/n1qdJqH2pwBDT
fI2bz3qMyWc9g1a8vQrnWwvAtoJCIwnQbDxENFnBjbQ0iKY846bVqRSxWFTLxcYrabEaMUdvwiOZ
kUTHCLiyE2369MfREKpYoZadWvRh7o3VOd4bEApHxSScgRFXVs79NkATf1KYtBbUiIkIYuu1qhGi
8xeZKXgIBNQSbtCWoScf2LOMO7Ydr0CKbVZ3Y/ezN28x1PmaL31QatF3NzZBnjBkqC5yOWjl2zD9
E/p+KXdGBncStKf3VYt7FoH9FKZwboFHlUdFnViJXYUpasLWlRts/z7wXk0hLQq/mDR/dv6tnLlT
+0/lz444U15sRPMRDx9EyUJBaoAEA5HL65qRYd9P2sWd92yW9y7Pw/2Am6t81+oPulZBY1PjOl9a
9xTzpPTptix3Zvbajf+cqtktRGwJG5Bve7Ih6LTkCyttwHmccWQDpyu/7Pje6aCp1gfmM2zzP3XN
2+KeStQO/28rY/eh/OM/TIpx/G7E/c2i6Gl7IR+L+Y/hR939kK/dwyynfi43uvlTLigjvd3SnrOW
lyeneA8S2yGmaGW7tXwe6KOk650U97zdttynfdgG0V9Ly+QPoDHO4d8eNkr8mo0P+vJekhIx+pPG
JSt2vH5/CxYTz0g5kSQk5ozgUojxqj8WmJt2fPo9dNUaD7wlk1NrFfcT21F88MmW+4svp4dxIjk4
0CMsr4ZHBzJjF+01nRCCin/O/NsRQMngiosZFPQa35xRIV8Gf8l+NeYOLmKnnmz1lNgBCdJFaDua
i3hK3oiUhTJar7iHduss7yIs3cy1QyNnR52UUyGHj8Wwtl18KN135gWU0sW2FG9J9CuvPWxCvdx3
X+6h7e9kw/9wolbejOWuZyK3jvFhSg4SjUID0DlZz7c8z7i8WJyqecmZcTsg7J+S9xRGcsBS907J
bhi6ufrRRdvR5HzIHxxiHsZBYHdVXgQSfTNni2uwfbN+xOKpG86Z94tmoRiP8XxGXbiR/eX2pDGR
5iE6eNy4zWvaPEYmA3nhhCjY+K/91kW4cMujVzJ13x4dMYYovHqUr2JI2OlXll8asgdgD1YZDu6b
Jq6mebcYB9VRyup7e3a2I68Nyz0aGvOIbmtnV8mMZFofCKeSS78u6nGZvhyDb8xHkX5qCdJ5l0A9
wqBGuwxtwPQ/hCTq6+PH5JzW+h7CZs1gsEnOU4p484vej1bNe9irZfusW6Quv3TnJO3HaHpBYVTH
h1VsVXIqgVqtO7AAvl1ePRqz9XRXZPc2Sdu0/yzSni/BSbgvo9jNvMXSmEWVF2E+x9n9MJ71GGM9
Kan+PZNHkBDD6nJfCVMWVPmGgpF99EyEp+Aut3IUPI/vq3HnDSGFXCD6f7yPmHXDIkQbF/3OEr9O
dXYxJIsC0YJehApgLHW+3T8kOZBTE/5xZm8MfStbVmTIRUW8nPWbkOxSIuOK68PgPGb6dB7Nz3iI
doXp0arGWqauVDS+dBR1T7UZmWDM+o6lQkyNTcg1nQszvWsqAE3quJgpS5IrbpONwwvYrR7ZeCZ8
+oKCm9MuO87A8ovuX0pquqwAuVeH0vhNRmfTmm8ZB4CpZ+x/Zj496ZIL/Mw0MZ5+hyUJtHRhhXe5
y7oSCghdXJpqJb++0b3CeOua6TB49yxUcCWItyuetoUbx+yEDiTcRj6ZstimU/c4xEgDVptTJg5U
9DELQvvTS9Rcikj4WosFjFbVKv7GrgzW5GlqvqIEQgmRzozzoKaFqbQg1e86T9yvXn7uG8yoNm+s
uNyAwGJ9w/QnRMSeSS5RcuIN5ktb8G2uC3j28T/bYmKV/bZjxSyCyD5xGt6IeOiH48hSG6NtzlxQ
/zScK/6TFdmWCA+wQ/MoU0/j+I7mTfZ3gPEJX3BiR1tV/VgM2GHIMvL8q91QDvbOiCJo0hmVeHtI
nGE7Gj9tq0A/Yye8cXqGUh0aWqA6ezlQxcnzau9aNh/qajgQNaG7Osd/Ktq57t4g3abhM1pmXmTJ
82LCE65VSOPv3LN+vHNWQZz+r3FRearXXlqvZt5+rbrcFAivbeunLf8S4ZwEpowY9EZZvE8qpUIn
78YUkFnzOqIQvG80XrzJa+q9JKYRDopM7/o9kwuJnqvlz2vRkLFtY3wMoHIHfuJkb6+Hm8l7oUos
5GeM1FUF2arvR2c8D/J5arcy5a4CfibTNgYjYSoeXf2gsxzaL2E9tBjBGbcl86mtt4VxNziAkQ/C
MVBbBGxhhKQn/J47oqzS3YCTcyLVZ+oPvToN9kkxFpfJT2kJf6aF3GsHk0lpQyM3M14c5zJqxo7g
50anloIwATSaT55tFZIBfnqryGjcDK+zhTRjwNBaPMzuD8qx7xW/hl3aoHSvtfVMUHWT1jN9n1/O
eDu6Ku1kOIcy2w05zlB+NsbmYn30xN+A9JkpQKG2ZfI2OREkUU4j1pCOGt8iJgZoT87Mny3xW8UN
SdFnxiUpOTcWVwC1ZMWfPl/09lmQVa3ORsaXkz3BWL/KhtjXXt3kKe6p6ah9xHks/ywpgxjJiaJf
lT7LgWkTfommvY/kSz4Jf1yufRsx7uda9maQ/Frggjg02in6+AJ00cWBMl1XT+X4qrVPrnqclt2o
HvBS+nR/6aEfRcE/0Nyr7sOkgrG9U5fqh5puRr5wA2LPsCxeEfTezem10U5sBKJofyycUynfM/Dz
69L7jkT/isorAdCMT281mMuzfmfRXC0pqRPudXr2N6LXaIZ93FwyxJlpTZnL27uqfjw0GwjUd6mx
Q6tomejiIXPHS9BmyB3jZj+kryMyDTbbGF7/S6cvr+c3JHWgWe+V+d2qcZdYS2DpB4wRZLr4Hq/u
8DBomIehsMqawAaY8V5VrAmO2xWVkGzZv7ARZuXTt02wb9FzCEvDma2uI+2GaMMq3yvKEX/lpCZL
nR8jj96+5l5ZGPTXvDoX9cK8nC1H+j3IYNIlNMfu2IHu4u/hEG5w85uAS91bwF4GQ2Mdrg3LiM3+
1vbzWP9zFZEkcw5hhH94MctD9GIr9PJjWe0IVhydftn3+Gn0W64JwRjZ+B5CfW7qhKTXf0Zk3ily
6HDRKcG8ndX1yNhvJpExaCt73y487M4yHdw6fh/m+t22tb23jqEr9XNd42FtVp922EYuxT39zNAa
5yM9/g/BBVF643GysgcMisE0Ldu0QWBuOjVgJwkYWj/0rnYu8/iUWNq2Yvq/YZrxqzS5Hcr5MV50
BvkMrCbTX0V36HhqUo/cfGl9kHzhLoHphrex2qS55kPrebIdEmCJPFRW+znnLgHxGmKAV3hHjN+o
VQtfH6xNq1nhCtrdB4jNet/fUj703ZO0R67Ia7UxvVs1V7wzHrqf0nxrzKwKOMtxXeM9abj7wtP8
1PJ2lTKYVKLOMbpLVTLeqxjSD2o/R9G9mY4wVyCuDWt3HdbyVGkj1u8qiHRcTDSX0SafXA7oTbxG
9yQKLzMgnyoWb2bTb0Zemn1usulHLseMT6wnBcOSvRhgsWZzfenWLvT4Z3TSkcMS+96chTYHR4vP
cV1WAjp4emKPfMW604Rx7upyb3U8p0QqJ0S2ynVCRpcfrebu83q6KGP2a/YrO/x4TDVROOPnfiXN
v5dqfqQd+TaNw9HOowC3GnpJRMHwUSh7bnXtVHO362jLowVyl5oIr32nDz9DJGCnaPuU90mii1Aw
ckaGR69I35Jof9AEr2DJ09sv6ykpuL3n7MD10ri39DGU/3ucQPbZXUC6zE8StW+7Hm9Vvxv0GW8R
MjsmfDhuD45ZB5L1Pyu/PT/87LyYyTP/ekjwJsM5dsYaQGq6ypob22hOTyNNpN5ptrFGT06n8zOL
OShowtOa+tUX7zGFWOSLEZ06d7hfVfN5u2XYCF5RRGxbk9CZxRUSkzNObztaQuCmhGvIfkx9dsin
IvBUcdD1iu3ObNfO1QdT5QIXehLz22hbpRjF3DKHZoVyAGdP4EwzJMBoy9jYDge27pMsBvlfY02L
eBtI6lJTpqfcnRASxbtonDGfexqhojYs5uZUx5zl7vpik3wdey7ELfoCPHeMv8ab79ijG6jr6kS+
6JAv4F1Z5Yu8hIIE3X29HkgODZR1eHil9YRJL0BXdYcqqgDTv+5KFb+1fHlxRUC+GR4qywHTZ5cN
to3syepf85Eqr2Ml3pBsBvLn5MhomyfR5x/ZIskCYq0X1X4uY5wZ3KyGhmsdC6EEICtCZ2UwM1SK
jOKsmIY1PUcytx++Hhnvj3Zo7hZSk13CQ2FUvksKggArS9tEwFdO+ShFdsaT0LRcMChwhEqOVdRv
sqgJqprZNtsNmOmIRDa+qnkRgTYjdk1zvgkT5e5NGqzgGsNsnMO8dzZmbu1QZQSmqK5cM49s+VJp
cSnuNT+Gm+WarK4rya4Qm5YOS5BpRT/MRjLKgICwQVb7omAhq2+PHmrU+lazJaiQS6Pb29x61VD+
4dHAUmet78bEuG1cLiOV4UpbtnFIPbvQZUkauz1Q7ooTU7I7VA05nT2TLT8Q8RfTc8nZtnRX6lNH
QdjVhW9o05aT4XBLni+dCkyyed5UvDZDdhzmTPfJy96tSYTTzS4fa0FMkRQFlSGba5ldvXeGTSqE
BZrIIhObGfqlHWmWu/yguGP4R3rGs1zJbpLtZMdaVjhl/5F0ZkuOIlkQ/SLMWIIAXoV2Kfe16gXL
yspiDXaIgK+fo56Xsba2sarsFApu+HU/zuZ35VNEGCWatE0SE4Me23tJsJlkiJuAXsZKEiGj/Fdj
DQ+Q5MvWQzMhj8rnuWBxynWhNxi9+HBuVe5rsmvBc1WrVrG0fHSNQm0lyeS2t3ntEhrKwi2OrTg1
t/t6F3t1fbVDUsYOJ0sz1JiVXAq+5V+PaEm8lCLOBAYAO8Q5zavUphmwkoT1h+GnYRBv+XmtVfOB
thcj+12y2jsPea91vDsH6b+jRH2TzlBD09691GJ99QrviLv7QPnMCzzPJ7bCtIKTSDbyMFk7EzVo
ooU+ZvRTp6M8EJTakiPbJVHxZI+MquwhQ5KBQDieAmX9ajUe0ZDNn2OvXDiIYciMzXG0pYo3Fsxw
2WQ9Rx7XN12fRiZ2+jDpovQNrQQ02A89UWc3OETmj+DtNdO2OhCOHPDo0h4+q+0oCTvwbx0qvfKR
UVikK9538b0A6cJw/8WzxwFLdljgPh6D8bPC6ehVxYNGoBsN7a1LTbYrveR9dyDHz4pnjKUpH4Ro
Ts5EHK6ZD64snsl+o4eynWVxf7Kle3JE9K+TOb2/JeGbrH5pYIveVuyeHaHJ8KUw0XiaWJerRDw2
zrglPs9POSgKS3EbehxIfvC5WAjx4xDcM3v80lgJqRidEXkwZZW3P7B2WSxFH2WbXNeJZJoecVVm
6WtUm7uxmkgOYv73W9obpoVfkTc3ByRm1ho5MUEKbPOCFQMvB0EwEeP1baFi7fKZhKPRDX2yyy+3
oBo7nDH1+AH4PJLbbpxXEyP0aJ+pPGEVkLSQGHz83D0b1l02GjrFMK4lXFLdaD3erJtLMNxRWH0A
XnQJpmU6smL7Gxpv7+fF1aAyKuHu2lR+2Om8n5Je3GvdIB+GQCyaiDtNuA3YKSeS7qMZImbQhdv0
dnVUC3d5Mqk21wnZD/ddlXADd65em/9rvPAnCte7HsJnSyueEANzYX3WPbSL0IuNm519OpNubhhm
3u0SYki7iUBoShIhxnF7NBOzbjw/pbQUAb6xeGOHCLkIlOntZWiRtsm5rop+wXxE5XZXZoxy1PIV
ElKG6tIdpoa9cen/bimeZG2/nysWrwNh8tr0zUlkInahKXTGZ+gWyCvgElYPTXycD0FV47GcsJwX
tVC7CQLMs7WQzS9I0903rYQmSt8I1yT7KeIL2laqpwM3vK2JZvfJCZs23NN1Oh5UnhHnnKvwuxjC
P3ZvR/e237GDcECQva8eayzXvw5DEfRvDb6PD1g51UEvvA20P2GNlriFPKimxySgj2fTNeVXQUnq
QyOxgcEvgDZ7SLK0vooJFCBJBovbjv85zaK70J7zvZbDdCBimBMYryVpuL6k2zBLHqAnE+1M18zw
DcpcDHkIeS6kCjt8b9ve/XSWNHx0xaLKeDK9exBo2rEV0rrq1CgO5ZwU59n1z20EDUP0hKlXVzv/
NWQeybmouw4OyGFYBRk3YpdHNrHjrisDPEsDpj0jiRSPRCIxD5FhIpw23Cn3B1Y8LtuCnhwvDNwv
akdxbc144tN2ZNdXpMl5yLnUq3IyxFAjl9UTIepnnGnZqejJGKCR5B1qbFe8TuXUP6nBx8yPvdY8
5BH6MXh9EC4ucZ2nAgxHCL4k1Y+6zYNvqXwoJcuE7BlSV1vOtCg7vkioZBosvNh6eWH1v09TOjeD
JQDxMNDZNFI/gio1a/UdOuu6nwo+PbsC30E66Wsylk7xRg2IOzOwAWKU24IOItaKZhk4PpfsKVjH
5l+5jtxx86bmFipcGWHEDgCNkBd2l9cSs8ROT/aLMvpva/fFufadO+VXgDmygHmwqEtA97f37RgS
MvaBqzxGeRscfGckHtlr55P1c/SKQ9m8Q3mBW05fBF+KZb70Qz/vUxqeLnYkp7dxcFkFR2o9cY8k
14Mt64lnRTzWUAh2je12f20Mk4duNfOxZnUKFlHmfFeKhPVOn3qM6Nqz/gayrk5OSQh3yrlXECv4
77Gv4VFwrJVFR2i5s/n7Wv1d2rBQIgOl2Fu8lzzsXNgtOEiYXdrSOmNWsRGnBwRrP1UcUg6iMHpg
9U6G9mb+XGt/j2Uuv2KLcbf0GE3ntgaewlp0NKfZVdg+5DS9zWYmmRGFaIB21LzRbMh4Oluc0SXR
FntTFYLsXEHoHSfjILCE+OOhua15Wh0Ff6K8r3a3ABgsgLkjkVjCPpUDY1nV+gYhI2WizrMwBriv
EWw5fmqoVS/8FRxPLhvwxlbTvQtMhwPU3HbRMiVlh7BwGOb8B/h0jr1ZIwvVZURYoWP/lXWKf1pb
yiSrhp/G8YYQ/ivNqZVaeOUOkB6WDNdtiBxaFNPyYFH2liOgn6dcU/TW3+hR8LaLgMkiiNpj25Tf
XrK+qtKQY7mbc/kYZkDgiGSC44jMgtMPa80x7RuOcrd9KZijqG7KOEpVKPSDn/j1U2m8kBcSXHxu
pCI5UZt6Y0o4/ptlJlRNykz3fsJvukwisiGDXB7HQNFi1swhpl0khq1xaS2OuMJOzL+f5eI0BC3d
+aTfoAdk854fvT/lw9rx9Ud/ZSKcmq2iCo2K2ir960Xpb+aT9c4xdfNZIQyJ5S2tWgTvZJMB1Ujg
GZAsT2MipxxwKkn+9VSbPttTmPyMi3RSluJJfgqS8CHhHfiitegvwsJWqCwa1QC8RZwnt/OiWp2d
8fN4SA6Lx0grQhKoVT/MJx8T52ZKqSzfMvUUfmxnOnLgLU9y2g19BceAsGt79AgUxbBwkViXdGFD
UnR2TwIXqbUwLl5HhCv6B9Nsz8eanizKyynO4sXsFQ4P4Go5/kWDc8D2xE3hWvWfqv/ckx/Z6qTO
7jqBl9hlPlvDhAXtDHgZuL69KUeLoVl266e1su4W2vJ4Jvzfi+FpGd18N4NQwhnLpQVYc4KUb6Gh
acOgB42bdXEzxF0vksNg9QLhp+j20zIADunChHFDO4qxG8/VmDskV1TFWEd+ggGdbB9kcRteVZZI
cri4ffjW2+Uefyzfn0mRJGLPvendnBcRzbq4oimOnlKbO4xiQk6t4Gsl9bCt7Iku8ZKeBSY4xtQy
EqiFYzLEbb7AJ7KJVyQR4Vt8dl08ZH2KcUE+paRG0jhr8UtM/UhUpKyLhrqpJOm389retXr8scHy
zs+SiQwLQlI89tqrTkMvWBKRVBKo6Nk9BjfBfcJy9T/FaxzSl+f+odLxLxJWtGu14mrFpF/GUcLW
L0rn8xz8obEMb4Hq3BbMgWvhrAVBzNtcfdSd7z6Rb5g+SRzZsYaUgOvA/T2OTeHt8ko7DH0jwLEU
ltmJhcF4ClfcNgI462N3Mz0WLgJVwL1mF4yl2lcpb2CCWQSUxRA9dpWLgXFwLlVphgdSAi3WyrxD
sJEWGZu2+gzXCiZP2H5xa53wJKVly9eeqSSAGyLiqBo4jcMiK+/gFDB/2BUWB18sD+0q/yVTfptr
ffONt/dvu2B+Ml3wEEnL3CVZQqDXibglBXY3jzs4diIFxyAHno1bv1NUIOobI2/b8siyj15TOF/4
0KmElCng6CVSj2Qo/aua4DVsdKQz9p+u8d8VHtid79wEMEqQrTs3w/cYapq3IQmxHiYtERc2uIJr
I2URPeVpxK5a0AC5pBKB32JHIuGxpCb61Y3YNWFTYML284cUVbubnDh1P5ORawQiS9JkrAZM5P7Q
DPoMCuy5ExPiYDs/etq61n3ZvSeJX2B56BAEptl79XBcswEZ5r/KHWx2xuJNj3Rf14F6p10guxNZ
Or353D+4wxuEWo9wOj3VT0tLYVDtv1Yh+SlBZpLXN6foZu26j7Ew8l4VTH5CWmCMcog6pWj0r87D
lfpNHOd1JSKoHuy2eu/SW0xsCVhn1dpyAnzvFB2BSFJxN60sBkLeFCHKxEbN47+qVkA6ihoxCnuQ
9FlBdwCo+K4U6TTHrWfBYLB5TJODk9OgS1GtwNBP+9BGj8SnZ+bRuOus+iDz6bcPreQAPyO6LGN6
q1KIMC+IAmBbnyEcLtyOYihdINMGzz1OXoN9P5+jxtmaQnkOO1bhgMwvhn80jKtdVc4wGlYM19Ua
fOcocfu6yX+1bU2iZOHi01bWuilgs8TTEnSIByu7jhDixa5eMvXdKlt9wUe7mbhLVMmd6NmYBWmA
DV+KlvPaXdg+elPQPjtu4XCrt7NuBa5WvCJncOPk7YUdYaBxN2+yuTtaOvKX/dSXgvrT0DgnGiI1
3/7EwWXYLwkgnRSD+Dt3D3nq2xawxOjgGTSNqXeOnLMDflobhiOFvY9Oqqfviq92ubNC60Mv8o8q
2fQCjav30LRBRQWz/zN71dTEtasf9DzM774T4XqWA/6oPLtRBCCscj0cXlnfvtpkJCmdsgICSe64
7yrW+IzcGSEH+93LqCI5YhwRFKCGP3PIy4GLTrCbFTfnfQeM6eT5KwngKlzUw7CgvXVBNPB/8rk5
eezF6SYs7rJyeFp74n3McC4DWdmJJwUikHXrYrMnZWbalPUEAIBABusnPhOqKtU2H8YA/aR7W6QO
nyzqR/ZzNqtLIid3x0DToXOCjg99IPmbQGTRvkui/qe8QdmwnTAozoH1OMGT+gsYy1xHIeaL5w79
yUwBanAS1n+kWMXWUvbIFcSerny7mrgSPGbgsPRR4ke6myPZnfIwD09VT+lsKAqCq3psUMscwX7D
1A+95lRRM7oaCqV304qJG/WQSFDxLHydtzMDvNP8Cb9GxmUw+fdN7Xa/SnsYzl0flU+DKZI715uL
Dzugu9fV1hTrMl/281KybgJldQ5YYzAPTiIjfdIvZ+Hb3yvmNAvq28ZuAKerIrJOM1Hzo0jdaecj
isVF4LVHlBF8Cq7NSR7yoyWZ5551ncuvye6cePFzvXXBHGxtq3gr/+/owhlIaIHcHmUX087kFtJa
5CR7Z3Z+1mn8lAuBe7uwl98his3FMyS3WcA3Z+D25ctqY6WzK2OuOLjlGJNEYd08qNfVz0dOE6RJ
YeEes2TxpxU9gxGz1maIRvEvGH2+jkzPMX3oyzMBLjc27Kc2hMycDTt8pFV1zqPlRgyy2tiUNCcX
eCs591ed7YaJI5dmjp6mWnJDQ9o6+9BEzta22ahOw9LCRkC68rGzKH/c8cUH8pG0waUPHPefdgk3
D2biOjTm1rrPGbv/ljCYHpfIxqiWdUz9UHuuk3EeK1v8ACkbNn02sphitI2YF0oJYu3GsjFBKtg+
dNZLG5T+tpSGdEzi1bRMaVeGX3Jqs3dmjOiTcOHvHB4+/mrt6Y9eieLQEKAh5UeMGP2naz6ybhxY
0JVlPMAh3U+zI//l8lk05TGRvn7qKkCRe5WyFGyjlLeEu/TnzrMKoAC2ReCSGRuSWvUpdAckoiEr
gay45B+08yxcOwhC0m490Wi/ot7caKkXadVoKBmuJqZsrtjoJOfaqn8B1iu31AW/VoP14UR0qWCi
nq/wqfo3PM/DPQtoj+hhimLllMklIspHYLBLv5FsKLS3iaSEbdJ/dwsMEZdC6s3EZfFX06w2gpVG
V1l7/8rj1YK08H6qrvdjZjV1zJRY3Yvvps341wSWzHdNEQ7XKUgd1HU3v/QYts5QQPRBzVLjYSrq
VzUSIg0qann7YkFfshd3ZsYltpTEEVdr71jDzSXgrUrcG6gqc7XvFefrzhcmvE+HQiNEO96lE0Qe
F5UsxxUH/ItgQ4rRfqj29BtR0kLM4OqUK0vMQjZbN7Ic+g0iKKdVnu2qtbW2axDoAD3JxuTeL623
CUIJlam0fey1S/gx5ijvpeul5bb21ndv9VgYwYzykEeTFJ/ngv2oTdryODrOV5nxYlrahU3D0C0r
i86i7T/XMp+wz7sNVgFlMpo/2wlkU+B4j6HTz4jsrrjP6E9+SmzgS2bGEmMmdm8AvNadyob+UOj0
9jdEb8FYjX9cB31tGIgBuHjMtiwIVDxOItqptaz+0i/cX8u2SODFJZWW8eCx9+sD6Tysog0Jc/f+
vh2LcFdxXTurNhvZ9LGAGmTNZJA5/j0NOdFTZ/vTNpIjlHsLfU5jzltyoKdmrdY3KLvNcW208+h4
loyjsBgfyWbX+9ZdVbwMDmWGXD7jVorkTzUzbaBLMiusnn0g+4pZY+CIz4sc2laNPy6BXHiowsaB
bY6STmYcfxa1aZT0+Axsg/7SxdA+FLXyvwEHAGvzke4VUMeVH5nN3mo665ANQRZLxoUtuf15K42j
7tZ2wajglTxO8Aup755BypRg6vf14uSE19NkOwYyffMKtm+8NCzv3e4tRXB9tK7UrTLW82o4INE1
BzPYap+b2nnkW3DbNqFiqgwFFNAZ/QOziiAFTb+nLgk3FkmzA/JttXPsPPswwWKflT31r2riCcFh
obBTSmrFLYudaCVsC7dm1gI8hW4cgjWBKssCrKz7306Wd3/1oswL2vtEnT19aF2q2vt6Nt+2lOk9
U4TiucLBHPVdRyhqrY+RbPXj2tbyQhIYQB4rx60cfdAyXlqTFiQQN4cc623PfqOZOzqvU3ZxUY7G
lY+0X1fNQBqnA/iLhW/V+I9hI8Mdpv25XjYLKId9OvBlc5Dot05vM1KW6e0B5iBbFrSLkVDN+lmm
k3gbMgY1Kp+CuJ5HCd0xjPaVL9TRRqjaFPnywdiJ/s1FGBaHtNEp6ETZBsJt34wpeTMxprD8gfxC
gN4cBJDEfxm2MeIsOjnaiuSor/DczXA9EP25zzg5mHwhS43YHeV7NmHeYdIZAyYf5cPt3NoEZCw3
Na/bXU09AsHjBjTV1P9ebJy4uZ/cJ5IYe7LUxbYHLIVTJfuXM6pupGM+lxkzcd8n3jHT1RtT0hiH
tvVSeQxsG6VF9zHJCouPo53rVPY/gmYNGAnE6+8Cl4BsuFjq3vUIfY40XD4EkOk/u7ZClRYeprjW
YbWV5T9qDVkIUw333vIG2brUXpzsRVinNBFcndm27npbAMoLAnWGz4dpJFtT9/Ze44Xlm9D+w9UV
9cizcKaY0XN3Fs9HnEkGtk448hA2XIC158zvaVEn9+Ew9dcmr+cdFyJcfFrlLywySI73uIFzIMXZ
ZiUFtVn7/E+k8uYyN311wYbBjw46iSt/ii26mUbnWpUtsko4Qo7yUnCFjASieoE45h2ntXae2Pzg
5x5q3GczwQQcOrfPIXUKpo919Afk1c777Wu7vueZA7WQZT+wMzCq5R44n8TDCpE31NPl+ehtBw+p
FJEDuN5IkMZvLXcTiprJHHZ0EipvZwhgH+aOzqi069mrBg1iult3bIZu9WDT4MFhdN3LauOo8TK8
xvg1sX6NDREL7EgbAzzr4K7jc4V8ghqiXswkHqspbXd2k+oDUE/7K7gZyMF7RbdvD3Oj8HsMub59
J2frj1Ppfp8PwnRAXdt+VxTOfAY7oiHfF18ErJNYKRvnrhuS2k07ex9F3XLJVoGsMMMqgi0377vJ
tbltgcINpuwLqo3ap9gpgJuV5trUDReLMcLAZDH6bzPRMsfbOCci6apDvg7BLl2qftxjQ2MZvUYm
9qTFpdHFrxX2htWlGS8RidjlGi41IK9ERNnt6C8fMzT+P6m/viFQEfcamJwubdO4FONVI9hy1qWY
+SECDkcXiNmPM4zZUy7D8DHJcA73FCg90IJ2Q1KRoed9VBao4sXSNNjU8eiSNiJFk92M5CPejr9s
if37pDbZgxOSAKzRj4GYgOBy2+rHztioIlYT4WOPzUo8JVSpVvHeUeZ2zCCWHAjCkuqXqQ1vhOJV
3YI+lenKHYrJ/GC5pH8GB6kWr6zcCi/90tzRj2Ju9VMGHmlb9OQgrKnLY82pHJcmkpe5pgUqMPVH
SonoPo2I9ZZLo0kGZeFudBbvtW/oLB81w5VjjdXeXfTNesnHqkTzq0hDTMChxfM885XynOEvt1mW
qKtLhqZYiZNCKHlx5zHiu23fQgj47vl+wCnSw0xmg7HHF4jFVQLcVI3eCMrDH6KTj4aOS1QFsJxS
9iCvHpn4eTes+fJJjmOIo4FYMxzFeZPIG6XcWZj1+hAPhdcy5OiqZHYcdXGOPLPEop5e6g7BaaqY
WANtsfmFE3V0gzm8akEGYCOajt1b1ww8NEXqGhbavS2Xi8pdELGzKV6TVv3lAIZeXsvbGqgpnqcl
MS++mhpOpYK4ZhjgCJeZ+7kAXLsKs5QM9nh7IqZ1GJNZ/lZ3Bfz9Fe9GEphsn9mI90ImNp6O1WsO
eA+Y7MPoJw3U18jtkl+Kkx9WChEurekoKdQBc17bA5LNoN7x6ssxA6Ax2m8pIAqsalh6bUDZSKVr
uvWMdMJNwU5hm3ZrjoZseSMCaqec2Pb4lY1r4L4Q5HSePVVg9PD4c4r8N1pBxC1azdtKJ0wE4IVw
rzbJcSVCgMcXx5xpUeyshP1GMbPCtRMO7Cq3jmrqs9+VJdkSoI4dXcv056gKmi3+CnzTNRDHc6Wc
kdeqNRo+GkZagIXllZpOHCnz4O/5JdFz6Ec/dKdi/O7S6FJ5PXdsvjMQw9uVK3duIdpGVc9rP4EF
niYEU1Gu5+VSzR3o/LxJDw4Xr/2yzMiVJr0xQAzlToksOljc6bAT3tAcirDwX7Qnq5clT4EpBG1x
Y1R4G38gWJlqNjsTE0rgcrPPevfXTBPewwI+Fmy2Q8I4Eby3PLHX4pS4PxqVemvPk4S2J1PnJTXZ
8O6EJQ5MAjxo5cOIZDTwXzVYWB7scerPvbCKVxEyI7ujJ1FIpmnX19jJLK+ofhKrKJ+aMQXVyfv7
K8wJqJYzV0Po4CZGGSeWJQYXfO4CyzrE1lfP0jug/TMY91AjgfoYdn2FeQIV7Zwt6Y9fSef7N6SY
6R9nBxaIFZZD7FTtX6QF72eeHI5ztm076RbcmUNADatVYtcgK0DyRchN0nE5dqZMfcmq9HaTNuNn
PXGpAEDCjK3DbweyI7WYibdnhMDREvo9svxgpqesC/JLM6GSOljTjDffIiyezjh1nPJXyAKfCzve
hHHprMcuC9VDFcruyUXAQkG9KcCOINEjV1yXZpGY4cucsgVI+cQ+dFDvQ4/LH6u2iaIKHWwz213v
I59RgnQg+k4K3qQRnFZTB5sBwNXkou4V5gc3eX0MrTHYEx5eDoAH++Pc0R1g48b6qlytV4zWYjg2
nBhbsQ6cp8KU10Xj+Vhsh6rdAg590tGqVVVolx5ujjtuy1DqNYkbiFScfo3zw+jDkOZXt9dw358H
i4FipTxuByaSfkwHCsVzUafc7YI2e3SIlcPgB9N2mrwiPEyBVsTVZXdIunUEtxEsXz0tEHsy8ZwX
cAA5/omush0Y36tsAZ0llET9v2VJGA+ODmulVzNiFbe1vd6ZbqT+k77TA5BXEMA2r1/tuNa9G4p5
z9XLPep+zP60yTocfWdS8dqYP7NPrd7YqPxfDWcPf6MZ9k6h272mXnbvo3DBr0q9vbNizlWCAVcB
/t8LujdwoeJByxpnEIdqQV4scvdgIHBvFo809pz6IBaKZNyt3hDgJ6Ucoxln+dm3GmnudtguZPhO
s2cl59CgeW9y0/8uLRH+FkvP5rCRbXOC9dtvpevzeUAKSNNfarrBkztZ71g7JMegIGOTUIeyq+lL
hgYRWMcyS4tdnk4Wh2ta77wFG3Lnhv9GYQGAuqG/UHfA9WQl1BKn4M2+dmiE0DX4R6QFNpuD9Zza
jbjc2n2f3U5lO4jr5YagCb6EyXdOScm+Tks3fGKTQ4NOKH8xWbhXuP/WRYISZEiBKRV7gJS3BIN/
2Mbd7FIyCOLcDmAtDQ0tHWU5wXwso+JU+bi1K5hpMrpgtCTYVhXVZ1BboBebpKXMi6RNBuTlYpVt
++FPYGYkAbPdxOP04DECnQsy/3EvcaBURZHeBWygrppHn5fUqPE54P6vy3Wr5gZUYOb/YR/kPRIy
/8bchx5HffFh1nLcdqknDxHXvzNtE84ldJdhz/u3PVQrh1/R1xH5TqUxKYt8n5dD9Ivtm9lwj7Q3
ncLmG0kKKuqlGOK8RzLhAYyhlaGXKLyTLXyQDSuX4g9iKwwkTP93jIhlzG2clBlt1rFpGjyW1oyQ
H9biNskFr4AASELACQI1B/GQEEt2C6Ev2SGTmq7Gom7iQlrfvORzAU6Mg0kXq9gXSZBecbXi+1vR
RjmNMdI6jdi7tvpA8Ep3HUJivMyuxcBp5ReUu2y3WAEDk2rtf2sWvfVEXN5kZfGVSgBMPwWTse/I
Evf7qMqZqYi2EZz3aN0FUrxZA/x7lIuF237FRJMp4x9TFytJCjihh+QRsG+998AlfDgpnGhuJfPF
tXk61mZtt1mxQvHKSAfWdvoMd+S40opHQqtjP0cHKDPYUiF+kVd0rbo6lIokNaMBmYDBsndDBf03
C2wdN3ZtnxB4gVBUeXuxA86hOLr16nh6CR4sGwfQiCIE+IvATtkEB20G5x6wZbhJVfaj2gruD3u7
K7ztNc4ddIJI5s0xYoVxxF8L0MBhrtkrF0KAyev3oWY/zsmbnTz4iQHO/oXpuYVouTHhGGw1nTQ7
r+7yD1EvNH+gGmLURMM/h5bvfeBr8vfDbbyY57k9jC7qM5KYuKzkx48FIK69Mphn83yGs6FxDBuh
mvcyD+pnyydoy915waiF+l1W7Wu0GHfPcQEDjs3LcSzt4KnKrGaPfSN4x8kJwKMK2UThSGDV2Tjk
VVnQmGqCIg92eW+XEDw2hj3pNrxtheQaeSsQ1xLPcu10WDuGCNE5HHlJ4CC99RXa1psoFZCKKuvf
LGVAY7EjvAcQze96bNUT+HZgHAJ85LC2wzbxdQsA3EZ/L/vqmlTt+towiV3pm37UQCq2RT39cLpw
V47SicEQLHxCkwkgEcZdH3vPRjIx0pCBzAx7DXGCpoyxmk8thMBropBv+g5xkl8mTmPjOdiHR/sA
UvszC3k/bOopA3SM8Sup5tbeBn75D+Bnc83bcGIeKvvDMODaBcfhPJlUf5Em+T2AtTjpNVveR8Ty
LfvYeb+kgOvyeowYDTJ5x0atOQzJzB2FeDQkBfpxUlqP/nNiEYsGyBYhXsSwZKJNWbJUVK1sYm+Q
HYxh3kU9te3f1Garaxfm7A5nBlvbXrM7Lncd1xTMbs9tWKpDOEdimyzoRNqB8dHOXvGCvU/HmvON
qRmXz9yEBiwneuZQ51jAmyS4GrclIFte1+5psMGcQOy3f/nt5P/J3Rs7KyALJOGsxAWo0zsn0UEs
p3LZ12si96Ed9R+FHtAUAq7IFDHDg/czc8Vh7nxzChAyHWzDjrA2v4CmizvAjbxQ3XQgmsP6uaoj
dcUvqpiuGiaQrrW+OYqZukCPkMqwowOd3MGFBV+5c40HLalP4UUlKCpFmeR7p8tnahdvoMtyxgGN
2Q2atYekNbfTe46d68NmcMN3S7g0mFGtNlFC+VDRTtkbu+CE0bwqnzUtIk8RCHqc9cv4ia3b3YNb
42IiBTYb/qd414Enjj6OiFM3IVrGJYoN1veqwv+aV3137cq6Qzfp1Ikja31zvdY6u+ztD1U3cc4w
sTgT4xNGGK6IRUDQLrG/YNN84Al4mmC3g/BHZKqit1a/NQHinoOS89CZILykGMzjacQ8x9Y141Fp
mu/CMdWuTMuGKuTglhin2O85Whv75KqJ7gQE24Pnlvmre4uA2YGTXRHNyh/lsYS2MY3d2w3m0t6Z
zC4aTXXhwtE8rkaJvUW72R4gC30EsnzPLa9r4uFYNBS5wImL0GpDJHZaULZ+Cjn5qMKdh8FRnDJ1
R14VEMmUsBppR5dMR4EYEUL4uSFRxvd8vmE1QtCmvVa4SfB2sgrAume8fIWq3zc7TpJ8N9bYJ8lp
+HueBbogadXc173X461vkvU7aSrBI3AzdNR5d06HtMDaakFmt/l3kJHFk7+uHktZ02wjMUaH0OPj
kj0EAjsB5QXX5x2N2f6ixcg/yqJ5Tsza7y3heP/55QhnUye+cUxEqVFpfoU6bO/INWXfvOLMHVYQ
jDrAQBVaJRGqiWaALS026hFhePmYG84Ctq/NUVfBW9eZftMH/CGzk3x7q+N2NNxwx4M3jXlALB8L
d/GN75n8yWIvc1g9F2xBNfK08EW7FBO/BnDwNKwQPJn4eggghrdKFaSo9pLin9/kkjkrGrPdBJG4
JivL0J7d/gWEnSjT8Rg8zmXWvTUC/A4s3iy9RKYUZ8x77VYuC2tP21vuukKFvMDH8N6p0cro66sO
6RTxwMxBhAuIvTu7QHo2lqi/dijPjyw1cnCw9R9yKukOVnT6KLPOOZoZXlzB9hArkavOYZqSt1Vu
c5g9aHLJ1KcPppPfEOnrs9PMhHk9HQLWT9bNwtXtnjopjmX845wX3Ngd0yTP8n+knVmT20iSrf/K
tXm+MMOOwMO8JJlJ5iowU1Iq9QLTVtj3Hb9+Puje6SJBGGEpVXVbm7Wq4IwIjwgP9+PnmEAiPSsn
s5JC5hhRxiQXUlI94t3j9Bb9BIFC/kHrIB2qw1w8lW3F9WnrU5xGn0fYyxGZQ1ZtkGlYiiKkE3B2
6RpFyGAfCNBUPN/UieI53TdsR+htOay62kaTNKDzBK6M6tkYBEpTXJaPkofWEthFidYbWDJ5uAbc
pCL/7k0RdFoU7S+hts2PxGy8mxh5L8jkYF/xJbfdkcBMX+R28FB/0WsKXHDNhiHQHEuTB1LWUA26
gEvua4seawRD0ZFQIRPQBwaplvV9ZdEbYNj68LmyCpUEo6vfAcOhF9xU3gT8EWFIygmCw9qArg0d
cVg07Z0BVOIJyq6AJiwwHGjZdVtEuxpQFznptBjssET3tOLSUCbiHCGF1O3heYK1p7ZjGRlERb/L
QeDfmFpr3xbJmO8kBfBMM0rlno1HVF2RbK9DK9h6aiLuYwCwW8I7TqO6+ZKDItxXAGaeCzFW+Bba
iLAmhDfko7tbOD7ZrlZF3D7I4pOryM9WbHTbMBv0h9EyvqitAYN8zK1apxQpAFiK54YGuoeoTsBu
1/hHYYDGjqXG31NdCSFpQBljsJG/LoscfrekYJOQNSXmkjQoa6k7PaJu5W+7SKPbBo5t3jZ0YFdD
NXDeV9m9YtMZoDX0h0Kk2UD3kKZ7OLRkkN5NSFnUKL4RuBLlAD6F/yWKG45AXa5v4dTCceEDkoAq
8YZNvut6SU21Tdqb3C7zJ/xKu0WQbYQ4arRoHPQrtPiy9CchEB2xVp2/WVFLp3ArNdaVwgsVhKJK
a0kJ9IO8Hq90S1M4K4EY9VFJ/1FEo4wE3vxZY3NxBCr61hzpUmn1kraqwK1ey7KsDnKFhqNXiGjn
DT3i5L5ubAHkfqPyT1kQns2HjHvn2qw9iNbzCrYFOrI34HmsfRxCHKA1Nof9oH5teqt4qCjd01RE
CahSQCrHILivWsSJtp3SfUMfTd7RXS9uRKI3vxAmMu8UO6R6ZMs/rFZLbkqoVp/tzv7mWwIwW0kG
gQLaT/C8yjXVGx6qQYwEtgSnm8g7sCB6g2RWa5L7k7OdocMcpdD3DTGN4d5YAx2AOkpdW92T6JO3
Ud/KejVjx+dasm8kzXNUo06edd6NgMTrnsQ9Keo7nOpHUVOnyJOMB4TwuYjcVr7uVBkEaaXIV5Yl
pduept0rfUjhIyR82/QjTZggAbPrxuPmq10qTqjx+bTDBf2ul3yVph8SMmRzhhppLEgPbcOq70Jk
LrYsBU9xXx6uRZz+oyKXuIXTKf5eDyS6DauRvhUIepFs0Go6DvXngsDyiQIbnFOy238l2nsDXWaS
dKUFBmXTfls2JI66FqxCGGY/GRxbOutp65g0RrKQapTI/equj3X9qiqL8uBz7Oz9HFJMcH5UKKir
qikt60BwUFGhkKHS/hYZ4ZOB8PNWSWiY1QNeUFaPUsqV6g7urYqgCQGWNYAi5k6TR6hmGpQ+AEmB
ZKqscryz7RZ+Y19Er7VL5lqoFB2qiKvBkDtUWCFM3MRBCLKZNDAMumUFLqd7Q1uS1HIUW5CJyFD3
0zXS99meMo20iSLaHVtFG66BTgvaR2ickDv0hcaUTkkbhadt3dbaTo0qutHLAUEEao339Jp8CKNI
fAIGFG6KtLB2YFugcoLFY0O636dNoOHqB1dPg4wMvtiSqgejNguKDgBsKBPovC+aIfeuRWv949lN
61Eh7fvpuS9BW0V3FB0zxjbrBp3krwsyGRpcOOZCc2juTHDpHgGg0dQlelYep9zGFMSTlEeVV+BG
r8UDMpHkpTREeyrowIEt2EZLqdWAc1GaMn6BXUVvXVNDCWpK8JtDWAhWzTPuqtwjowJg46fZ9c0/
nglLoQ63rxTnvwSJ2R3YG6SuBzFMvy75p1ISfdtqFPN9ld0NKQTMgRNPqcwBvAkEpN2JD8eP/LGA
KPMqK6lQiljvtoUpR7sSGO6tTlCFGiJR21XFdUuPmxXtS6SdoDCF0CwQ9Kg0tgohcGSWDxSxxs8m
Wggv/LOIFdS+dJ00gXStN/5A2x4AJBCI8k+pAXlJQq74GZlawCshQkOgL5gabeI60Fu69k1NcM/r
VAPpnY9eK3RpQ651b0ILVzSv3PIybektCKvbqCHfA5W8uFap30EWolkwg4TGnapEAVqg/Y1W0IOc
UyqFr75tJfUz9Wx6InWVDKVpmXe6S2TJdUFDE+HhdZ4M5SPs4cZ1OSYFzBDIA1hlQD8bZ17Sa1AC
GXzELasCic+J+INsNRi0INjoZQNnjWmA4/QMaSeUNtgBpaGiQI87lR+tfat0vfmows8FmypppkOh
gTDLEBvajLkL5bKGL5bBAFwgKD8LquI3lvvBpomBGG+SJJFHIK6FBJwGHmRqdwi+XHu0hYH6nMqm
aaN/9YgVvhQp1bGxjeWHzk8Nx0/IzEpg7Z/lPKc7rbdtWuuBtAKGLEnOGxR4KYLTcwXg2zIU5d7s
aJWEpPxtbCa4pAoPrRzQRs5Dsrmu6+BN51q8iluSFeTY9R3OT2ZO73QYaACsBfCA7yCyAy0hw8U2
8bFKEjFIKNvUXRX6jYjl7EcDCRKwMX35mVewsmvpCacLWrjuXaEo7JsQtTlXCfu9ygUGElbqnyzS
3PK+L8AgIzEWWfkh62nfdcFUcR6RLFNVsjsijmF9yAXLliDcE9gGBPhGmryCJ/9s1SZHTpsgYxwg
IWzagAUg6QX5xOu3gj3WjLZjMkAlhgDxlV3QETv4nOZSDz9ZzQ/dhIVkPI8ApADlBeUr0jDqTuRx
9xL5hsmtgttVKgVVKmkjNWUoZESg6veqCpqdu1sBtaI1lFZJaekTGUJQpdlurDXxIwtrpDXh7L3y
XJBTl+XRF/XXNSF0Gk11i7/+6//kP749B4S5//1fyv8F+4ZccgBPMaxo8BOar+/9vKGpmq0aGlUg
Q5WV0883bFhe3EN2oP35ozfmm0wZvl42ca6IjgnDJlbXVNPQ5ZnqOnk2qwmLNjso48MgPtMbZ0b0
JtPy+E47TJEsbF0XKvlqsFqnQ8nlWKUelUkweX2Lhi0S4ZSgouH+76yop1b0whijqX3r0NnihZ2Z
vZg+SV5wdNIDobx2c9nc0vKz8BAVq8LWdF07NRfJvPW1wCoOXDxc4YO7oiO/9v3pz4/cC6aARClk
uzgUX6nUIOjzdz/fOP18TpqSPmx+vj5cW/Euc7eXv69M488g18zS25///V9ClQ2W+2h+Juc7+v10
E1t0mLkF7LqO+GwrB6+FwQwMIS2rG0jMoMWowO2+jtLzZctrEzfblzUoS24SvThIBhyw27xZGdna
98XpwPI86XxTNlgYsJY0lvt/ufCzXTlAZiLJIyuTjvR+P9MG81fzY8inv9+yCYiymu97VJsVnV7d
3WUDk+ucr7yFSBfEGQqpzVMDFaXnvDGl4iDESwHsELqv6sdlE9MaXjChzMZAph0BqsyDjEnvr8Fg
XDUNIZV4lQA8prxgLltbGZAyO78E0CRA+GxFmmOAw3fVbamvONWaCfV0zjIttrVh2u0AKlLawgHd
jSsmlv32P8vye8MebUgIszwFoGBxADWZtVcUJS7P0tr3pz8/+r4La3kKtKk4dAS2dKy/XP782gxN
f370eUXiyRSNLDmERkFDVRKY3F+OYHZkIVUYm0EsikNJVMnptLIA079+5rRCNyybAE8Y+uzzOZc9
5c6qPPQJGgBE5mG4aXm7uMPh8lQtrsSRodkJKCopAcNXlgebsh3q9nA4XTawuBYCXXJw+zqPjdnd
l1gUa5UqhEF84jemP9gsPiTW498ZmfmTcOk7MxENP5gBdLyjQQezRQ0wvbtsZvEosXUhgKyrmmnM
NneTjC3aixqn1Q7IIohzRxug0HQuW1lce1tgQYEDRFZmS2K0lSTQL+K6hb3PvdcQvtyaXy7bWFp2
TVU1S7d5cRv2zAa6aXXtam15kGD3Ezc5rY5/Z2B285mUWsvRxIBdbZria1CUKwaWZkmXFV1WNVVh
CPMRULNiBsf8kHyrkBDsd2SK8+zh8iiWnFdXhCFUhR4bMZ8mN65deGjr/GA2D1L8pS+famUlFJ0m
Yr7TddXQabvWhGJqs7NK2LHw2iQChdEjGmEXD5IsngzIrCPPu6N9Y0Rrq09XJm9p+Y+Nzo4XMtNt
QSIvJx/240q1v1+etcWlORrSbGkG6mpd0sb5gaS66d26Adm5bd18+AMrOmGDLqMhpFuzgyX1REhk
6hUHslXBB+H/0KMvo7pykyxOlElhyEZ8XDPFbMerMtn1HID6wYzu6NM3VxZ/0b+OPq+eXlSjqFo6
pGQWnwJ8qB64rCBpujxPiw5mmubkxeQG9FmINSZ5Fqp6nx88yotU40iPwLQ4Fa0jEnl7Q/ujKfuP
vXnMCPTUjIcIezFhSTK+DEAtLo/od8h2tmdsVt0y9emMnO0Zq04gvW7c7FBawEx2PnBgcQODG2Vr
mjmT7/AkXba4uE5HBmf7JfCzxExKDEKIiaSHD8FStr9sYnHT2NRGbYP7RZs/fA2jRJk7xQTKmEoP
DWzxszCsK+v2splFbzgyM/M4tr0xWglm4GBAB24H1X+hQhERblsqZR6GL9ub9vp8qQxZkXXDYJ0s
deZ9BXwMtHX6+aFKncgFZHAdWQ8FDPntyvwt7dQjQ9oszKdsR0+OwJD4J8geNP3p8jiWPMCQSUso
BtlX2Z7m9SiklMGXKSgO8nkNgTgwzEgErYxAnX7i0Vzpsq7Y8OHRIaDZIOzlmVvnESo6CvoQB2qK
HuSEgb/LaVPcZIE5SGjTDN0Tutziumjkt7CNko3umgcYh+Jtp7XiSklTYBSTtF+SktXQ6TeEpjmk
yXis7xFO/mTFwEEuT4sy+cul3zzbGVPx1FAS6FVyPd+lDQ2ttX/vFsqrLdEzpLWbFHCBrfd7kRgP
4aRgPaorLj1b+bNpm183qFJVQci0yeObJN1pFJQvD3LNwGztIbqE12kaY/OZHVlEK5+fudb/+/0q
9WddnRxgHiGbtkjqiU7gALp4a4yPgI8a7PzBGI6MTGM88t8yFDEtnhgJ6Vo0EYPYXv7+2iBmvhtk
eVbRw58edOihx+1Ak164Mk+zo+RsnmauljXQoIc0SJFE/Ro2t7pSXDfFg+5nN6pUrtj6Pelnfn00
XzOnEnYiqzYQLXJeXyvp3gVxHEmfYS2h3ehTZn+QDXJSaFvL1k2QfUEE/fJ0zm6Ds7HOXI7Sqh7T
fJseOgPkAuXhu5jUeLfynlm0oskWQTTqUvI8uulilMfiTqTTO5kKlZLv6CVH4+DyWBZdg6taUQlv
OUBnU2lS5lH7hu1TJdeqcmOjsVOtxFGLO/TIxGy6xjETwAvM9OBbn6L2zbZWvr80UTz6TB6xOgqB
5uwW86McrW2kRg/Qr+j9TqMLd1eGK1fMkn/TkakZtqzxVNZnsSZCfx4YbgaRiw/teO9Clxtmn2Pv
I+22K+49zcfcu23ZJngSBnn9+ZLojaqlekQ9goIUggnetpc/et1dNfzI6n1irNQOfv/yM3NTZCPr
wNYJ204PH/qKyMboeHP8m2u2y1UU2lKjJPgkCRfDxQLNONIAY4r8KvXUCuF3QR9919NIIsF6akuC
zqSQK0V0iU/Bt4lvIgO+JlkGgC/5OZnVRi7yj+ixdi8KcClK9baFYEeRPstV8dEIi+gartDvxhA3
H5M4sD6m0O5sU1X0t70SgJw3KhDGRSYyKJ3s7kcZQJOcyigkDaYLyLimYFVChvqRLoXqnXlWtrvQ
KQvgYpCgy7atnU6QFtdQbJWN7KT9Zzd5Szxj5fg/34OnBmbHfxYo0JAHGBDDrjPbLeRDch29+w6Y
jHCRWWwSWzOnWOHojlHhhRvN2padQYePZaw35Ovhp758mpxvRVIiqqpTJwLSJmuzqTLIy9Tw5ZGa
hE9LMx+H9FNlf3L1bGWLnB8ppBUMwzYMocsm63I6GFmt/VbCCQ6ZQHcHEP/K989X5PT70ziPJmvM
Id3oU76vQp0kbmzgoulK9mJxCJZpcHCBw9SM6c+PTPQTy6Jku8HBByBfoQnmZyvn4tIgTNtUFEtl
bxvzumZi5uhDFmlwQE2BujM0PMg4X17vNROzo731pEiR1SQ4tM1GzTbIC6FJdtnE0jwdj2J2ug9W
KteazyjM6qZOaJDa/tX3xexpkgUauFgzDg56/I8H3sb2ViLglTma3+MwLpil7TEAOFXM/J+2RMBB
/QN/PZokMdvcosgNFaLZ4NAglDbsYu1OX4shlYW9zd3KliM1qav2fM9BJ+LnUiHBMErRQYYWoI/2
hfkYpreN+ykB4Fprt6r9tfF/NeZPyf4FutRvkK2ubi4v2PJ8/vs7ZnvT1trKTRXXP4zw+6loEWyR
036/CYsQUtiKLRRtHvQDVe0GuEkC1GS3tES17ksZ7v7OxGz7QyYzMbL6Ae+KjezdNvUepMVlE0sL
djyKaSKPThjX16tSgrvhEFhfILWQ0r1F66yxMpCl/XlsZbYc3AbwpyYec+VeV90eooDLo1haboIS
YlMuLf3s9g2McQi9SPPRDb0tQsjAQFxeXzaxOIQjE7O1oCuzhu1GxbNrdKrg+Nr/wffBB+nEjcKS
5wiDSlKiokaG8gBXDoRZ1dobdXGhj74/+/22ljdZC9b70NhP3sQz/TTJKAV/shBHVmbulDZ0WZWu
4R8MiATCeyhjaIK8PFFrA5n+/MhjwYtS7EosFuKLMDYoIttwE3crRqYL4zTeJaQ+Gscs3u0Ano41
7DwHMGA3MKAjJivBFvetQbvCOpiyE2fPl4e16F9HFme3pNH7iq/BH3pAk95FvGTtaF77/uyKbKGQ
rSAR4/sQ1GmOGa3c8ivfnyeNJYgaRGDx/Qnz+CseV86ptc/PnlYauHlEKlkQqHCKL+b3v5p8Qz31
KTUCP8ZZ6x/q+o52RWRyLn9/0WdBySimAZ3XGXqshtfeGjSIt6NxYxSQtD9B959qr5etLM7RkZWZ
C/Ud/fxqySkIAY6RQFC7vfz9xVP26PszF6pMXcs8S/YPFUzdTpjcoupw2cLKPM3jrCZTIQrqGEEn
3wnw/BEaf79y98tlKwvjUC1LIdjlWTDlHE5Xu6gjwaPR8w51dlX0GzCKfb1S2lpYClVoGvlAcgE8
C2dLMbR1oEN+KDm+60Kn8LOQ+5vLg1iYKhVYgczf2IFy4XQQsu7KEe8T1+k7bTtE6N68WB1Z7WJl
402/dHYSntiZRnp03MKZJto00V0nlr7qQqY94aDCrm0iLNIXX9VsZeKmg/WSudkFogoKGLaHOVn7
koTw8OyG5C3SH0JtWNmT514giFDhShTkNVTgDacDcwt6dGCUkR3D3AOSsdKn+p3gsd9JARgQFbxA
LCSdTNq+s06Dgi2lO9vTr2t/LUI897NpEP+xYM0eJiONZ1Xy20LwZkNQt5aWW5okjaiH0g/ID0PM
lgP+u0BK015xoDSGMsN4BuO9lxBDuezM56sudFCV4MzJMIKbmK1FHhryiEym4mQmPUTIWEBa/lNx
afYdzA9F1azsncVRIfJNoc5CSWRepkEwdEgmRnEnkdo7I4CoG7ZPWf5xeVDnO4dkygTSNizW/+wt
ZGiFZaqAB53S7+/Donum5yMmQzb+6FzjPh3HF+G/P82JTdX8vVY8TIzZqeD7rV2GXSw7MmSJV2OU
fBs4fbSi25caTP+XB7jkfMfZopmxSNNKI8x8xbGr23r8QIT0B983AVBpQEtp/5k5t2FCQBKQ+HIi
HRmiHzGFicsGlvxAtwQwHeQRdHMOQKDYWWgVsAHHn4TYURoxd+pEFZC1kPRcNrU4V1Nu2CbVYp9F
AEXX5TRjMVe6WcEmNmwM7U9m68jC7MqZoAMecp24m5y/+GH2YqBYsGJDWRyGDdKFor0BfGq25Jrc
dREcDsyYOZGdhNwAvvxQFNUnaMCurEnM1iuRnRrpHPH9YN+aqAvBfl0hemoW+fXlST2/A8G9Qe5O
SlqQvrJnx4YaNK3c9K3qGNqm+CwpTqU4xfgHK2eoLJksuGzJip7eEzL0kFCSG/Boan6yF5NKfZFb
1crMLk0sdWkTiDmsOva8+B3ZndfKyNQ4kyq795Er9y8NzOYKyty25bhSHCt8CPr74S8/r57OUqkb
XlQOo+KMUGv62+zdoS0rfTQ9s0UoxtZoMzp4HMnat/ltJq98f9GTJhgSGj8kr+bBQJNDfpM0uuIg
21cXu8r+gKCG+v40CKM4sjKbJLdIbFlNNQ7MItzSa7z95/J+WKjlC50BmAR+9KmcV7lQkyPmCGQn
SF4N5SVFLd2nhUl9UkFUlCMaPLW7bWO0MMcPbffuFyDGJ6AV/SWyZs9v1axGJNene9mhARQZy3S7
vzy6pSDB4tCBfRJhXsqQpy4Go0OWx+gdORE973T8yqLcGEjRQlzUKzetKqe3hja0KwHpkmdwXCtT
kCgTLc4ePSk94VWjUHfpUpsOxyweab2i+pXVBn2L0Cit1BCX7FHIlakfCuLpuScG8FjQD1bJnGXm
LqlpuE5voYAP3ZXZXDpwju3MfBF23sTI6F9kXC68z+W+zIbP718wupm4RnXL0M8CoCKCt9FWhtFB
IQ7VqPARBkG42Nv+MVaNe1mO35/jYsqODE5ze/RWieHr8oWMwbT6YrR3mVls8+Fjq3d/cNjZJhEJ
vsgdKM9PI1Vyi86SZTqm801DU+eYbS9P3dLqgPEiuqKyL2Rt+vOjkWjjkFPwG8gzwXJqAJBT3l+9
IrCh04y3qWqpyhzWFeRBAJBs8usOYVLNyc1JIun75WEsBFjHRua32hDXpRX6GIF+m1YguvLyBPlP
mvVv/sQQES9HA+huc/ohR/OFZJgbJVP51UblXvrp1vdl9/GyiYUl4WYm129P/7HlWXwVRUkQWFAk
Oon+xbN/xe/PEQkeWeL3Y8uYbuLTISANOZaSpI5ITD+W1Ze22NERuUmG58vDWFgSwiWVKFTnaUIp
/9RMW8AzOkjS6AQoZ9QfzC/5Gvp90YJNuGlodKwTOJ1aqOjgHcgVjY7W59dB0j3WvXtdlNGX9w9E
I4Fj2iRzTC6FUzO5UuoCJUfZob9cHquNNdJSnq+URxcWna4mgF2UKAzam2Z+hZTKqEEvxBGWPcnD
U/zrD8agazw+8Cmhz9HppoSUoS9Ctnnu30hl6yS5/Qn+o5WzfmlF6DeRTTyMp/wcQDx0liSQpcC1
EB8eEHaP8vpL4Ecr1eql8ANkpQEzGK0iNmih0yWxShGVNHFw/tr2JD8nIaoYB7egNm4iqNtoSvb3
qafcQoGIolH2o0QUcVL/ebk8qwuBwgTwJESgN4LjYHZl96Y/ANEJRydu+xuoW54kI/nchOYrqr+k
74cVR/zdEXaasxJgfdi71G5MciQzh297XYYerR4dowvVmzFXwp9Nabd7CDfhECj69nqwwWf10BLA
oWWZ28zVuxIOBbh6Lo98IXjgBaHaPJlp2CEvdLoAXilKWZp+iefDWTbAfO/akCtH0Pk6ly3NEdxT
bot8r6bJMkqIJq/BU1ODkfh0rRqjo5pZ8+h70StaTqiRjZBW7mIzy55iSTPv5BLmd9gtxLaR0Ee/
/COWdifPAnuCdakmWL/T32BCB2PBhjI68G9eQ+JwqDXr3QA7hnlkYvoJRxdL2oXppKQ5OqQErsz+
EUlyKAqgdfHWAItLg5meH7IBVoUUwew882E2d+EjHB1bQ7noKpZXfGPp+wRHrBYbwzjbnFEHT5A1
DoPTQRX8ZMkrcfJ0/c03AftN5pQk332Wj4Ym0jVaNRgcOIZBhX0NIEUqlJfE8za996y0h8tLv+Tp
nGbTPP0+2WZ7Th0t307dcnDuVev1ZiN5r+//vi3TVzW9x0l3zNy7KXTqf1GNguTemwhRn0b1KXhn
W/a0h/AuGmBgM6a/Y56/4BEHTVA7GA7KVu7HsPx0eQwLK87n2ZvTVU8cNp8jxK5NKaoNJ02+psYt
1Dsr+29hzU8MTH9+vDk0FBrjFAMcBbtSRVPNbbe2+Kga7XXvITirets/GJJBCW2KLSinqacW/Uh0
gxzEBjlVSHx3ycp1v3BRkkEzTBjT2fW8M08/X8Opl1ZlbTkZfDLskwNqGu8fwLGF2ZRFbd6alVFZ
Tjr+jCjWBJq1sihrY5jdfk3gqRWDsJzGvVaUa7ncVit7Y9kC6FNLaPxtTX53tOyaqxkZWXXLgTKJ
1GwWPajuymG1sL1ZiH9NTD/hyISUFjI8YwPTBLw1kabTUI++pp/+ZDH+tTL9iiMrRizUsRwZSCDv
oUVQ19AQk7vMzkQ6geDQhuqGuH7eA2ybWQrqNLYcw/9mZhBZ7/Lgm/5WQuT7BwOhmkCiYio3zNOy
EydhItLMcsb4rZJ+wXpz+fuLy3H0/dmK50WjmJy3luOKFpKt6wowpav/zIeV23Z5wv4dx2zZ6woi
7BZlG6eD0UZHl36rRzfud7u5/pPxTJ0aNATqZ7B51TakgYSP6UjG91jaVOJDBG3mn3gXF9T/Gpmd
VYXbqKkuXNORa/HqJ+recptvl8cxzce5g/1rYhYAhQMkbMiDmg7PsLeijW68tB3oM+r3l+1M6zu3
w22oMTHgdtV5DrzPvFiw5sKRIOZBG3mNP2RhHPa0Dro1pb7POhyL0Q6UfmhNR4GJMbltflprTewL
I6AcRp2cIubEsDOLjFW9amskIAynie+qH0Gw4lBLA6ANWxH8VwVRMLs4TLhb0qo1uAlzgPGoT/jl
g9Z+fO8q2Fjg5uMssYl6ZmNA+ZDm0D5UHTSBkDmz29vL3z8fBOlnmfSxZtJVcIaLGE3DyyD1p4wC
fTzQgutMhQjRN9+9yTFjWiy2gsolN/npqSvA6WelIqnOABtpId2Y1iFRHmp6WeVPlwd0fmydWpod
W34NIVtWYknqX+ziDipyaCcPWfx+jMSpnWlij+6R3AylJItt1VFM+LW1Dw28y3nt9FoKl+ED9Prv
H5ZGvZwwW8Ob5895YZe6F0eW6lgWnLwtkiPeY2spV+r4fNnQ+aahkeVfQ/MUSzbkMXKDGIK1+Lpv
vpYA4S5bOD/wgcfocPeDtgORM3dpuHVSWZYLw8mTYjvCJ41OYPc9r6OboI2+q2P35bK9hRGB+yF1
O71SJuDE6UpJhecifdL3DlqKP2OTo8YK310Gmc4Y2HAokZLAnz+MFS3TqzDWeyc0nv0b3V9Zk4VN
qhAYmdPDhyB1zjYAz26uIvbFCF6j5qH0H99L/MCrhAEcWZhHRVaT9Imr9Y4bRVdN/YLW6vsXwaSj
GEP8D+fZ6SIgPGUFmpoODlp6mxzautbT3n+UUbH518QsCE48YfY0Yw6ORuRYj9uO/GDcrYxjIfFD
6gEmWZP84MR/NNv3yE5rsBjjTW11q7koK0FtvDO9nSdt2I7GcI1Ml7lW5FhwYeprMplbAkqTWOl0
9ry2TKKyrkl1q90GATxah98/eVggkU7ZmxTPfJO4OqKYCGbTy+R9F7C39sW2jXaXfWAhf2SrzJ4t
iCbIf867EeJYc+OmpVaT548DQtcRLVpyaqL8e+s1j152F7fJbZ69O5DFKvUO0vf0vJzhmUj0Cr+H
KtipInvjj+2PrtDR/tG/6jALXh7hwkZl+qjgwHLAKTqnOIB2MVHkJiPpau/T9lenPEn+58smllzh
2MRsp4ZRTm9NU5BvraUtekYorUYrvrBoghoXWQoLjNzcFwoJXroIKnDHCFsPqYT6SZW7FRvTfj+N
LlkUA1ZF6jbEN/NSlI9u8djDN+8geX6T2PGHpBAbM2m/xoW7dRV03YOqWDlGF8dF8YC0CO0qZ1sX
snee+WgPOloNRycZyp+Xl2Zh9XEmEkca0TlPidkZl5kCDu7cHZwseJzUW/oMyu3g/VcNvDl8nLAW
COP8IO3cHlEvj5RePErbsBw3ydpDaWGaTizMztGhGqWwVbDAiog3+Hcvz9L0r89WHrAfhIqClI5K
Duz0LMtpr1FLQ6pRaizuoPHWr0Ilu0rr4akI1SfhFeZVpEDib68lepbGRfchuVA6lUwe56eGi96H
fbhJG0KoblP5LlqL15eHNv30s6HxoAA8SxzAIXBqQXPNQUfztXGkGqbu6mGQdhBOa/aKmaU7CJYk
myOUYIPGzVk0nckSoAgJO1re3TbZjVyZj7K0L+s7U4x7BWLtCD12T4w0KK50BS8OkbiNi5Z5PMso
U68aJU+LGicNPkljtImbuwHRFiN+PzgKTMmRIfV0LpEMmxLmceOMphZu0OwMY0ReLq/XkkdoisFf
RKTn0BnKQ4EVwkPrJPErlLuWsrJXlyaLkFOzeMNRR56jVyBF7b08osRXJOKm5ixVGvNW8wTKBytH
2+RZc8+brm5ozijFgXI9nS3Pk40uSdLW6arn0euuo/ybBxs6IuA3Qf52edaWjjkeIeBbef1OOIJT
Wzqqc3pa432qb+3Nvs5Qdct+SrK8Ei4sXBGULv61M/OAsWqVrtHDxgn+Mb3qsfyhfa277LH48Qde
MFFRcW3D9ErB9HQ8dRYmsZb3tYP6W32lFyu7dWm6aOeFIIbbTtPm/Q1dFCRtWlWN0wyx09MPB4f0
syXWoO1LvgyqAzeTOXvI25yOwgSooHZoazhj5G9/eWjiXV71pWN7YkLm6oTc7gyJpWdBrHSB2zhy
6mThP3r7SgCvNA85/VjhV+QZL5tb2jq4MnVy0pv2WaelkLQyjWPOGReCo9R/K/MfyUjheC1dsEAZ
YvOm/tfQNK9H73i7o7atVpOh5Emrwi36TA/j6O41M/9UaA3E9PUHJINvErhqNnr8M/TMLYu84oML
ZXR+hklenYfq1CY/uzoqORdjLXM5Ieb+aNT1YxekVHHlTWmYNP1DpJ0kr7IcPVTIAl8BG0WhRfv4
B3POWUUxhBDm7GGed4pdZg0bTm1Q0ov3oj1Y1pfMFSuu9PuEmJ9WAi1nNjc9EmePjdaMjV5yOUEM
dDx7L73Phv5j3rV0QJZIDA3IEIf6NkhfRe197xuEzY3EItWRbkpZ/FBla6tm/VMjKGkq0S7X4g9W
olxX8hqbwNLWBfdDu4Bu8PieB6lNinKzCJiQ2NxnxQM6blciej+wzIY8f0ocGFPgMIfOkMW1DUCb
g6PLj6myU75dXtTJf2dzTTaHsg2gMpsS7ex0y9AzaPRc7Z1JEA6ZyOH9IGMejBxvXKJANNESPd1A
Y+erLrywRL1RgKom6dw1BPrC0aNrU83X/p1imTeYJ3Lk5XLR9Y4UaxtLIF9SHOrhh2Z89OXv7nAv
ipc/mLMjg9PhdHQmeHlmR8LljV9IDxLSOiL58icGSOpy8LDuZ7UbE+SR5cm9Y+jXpb3t/8BxeYWC
aibSBcFkzQYQF1Bkj7bZOnnvXj0J9VPhrlRNFwIOLOC5yHLxrp5TQHtqLTKrkFtHK8Mv0mjf1CPS
z2jKE6qhitka/v7ylC1cCMcG54TQuh5EdVAqrWPFMuQzNy2K53nwItfvf8Kf2JlFN30WWVUZYycS
9qM8iLvSbz76dnnzd8OZBTel0qlp2o2t43Uk3NQns/yYtm/oDF02s7T7DYXyBMHyhBCabU7VhACp
qYhAUYYYjQe3WrkyFk5IemgmvtsJvnhGtZqNXZgXftM7+tBeVSoQFqAf1UrAuTQIYGw8epERJryZ
zZWpD/9/O6aTokb0nGUr1YklA6T0yEcT39AcNLt8bQQp5LgrO6fxCS8rfyWQXfv87AguhdaE2Vh1
TtFvR0RQ1yLMpb14/POn8/PouJIDcHZjx/cFeuU1irQ7RbnL82uURC9704ohewZX6srMVEKadR2t
2iLfGIuDPWxigwzoyitz2RC9NxN753mJIBW1IaE61TmmAY+5Hmw8Ew0G61ke46u+WXGvJR+2dOA4
E9GVffZ26jKJ/z/oWf3xLY9ehPyQ6yuHytINdmRiPnF0LVS9LdrOGatgB9VZX9MYiBjSfZw/mGZw
1a25xNJpeWxwdoqVqa5U0YhBs/2WxPddgIjZW7zGgrw8cwAu4fKR6caalvHI8aTB0sHKyp0j2VzK
tC/pvnRV0XJy2e0W9w+Xzf+ame0fatxuDBYYt8u2o0GIFDS3ly0srg99HuSj6A2nift0IIirK2it
cQAUpdzdA0coHsnBxhtXLdN7q7cUsmxyu7eqwd770WCs3G1L80jwT2oSdPY5hagxROT3e9qSs/8h
7Up7G8eV7S8SIFELpa+S5SVxEifqJN3zRZjetFIbtf/6d9Tz3rRN65lIz2BwgUFwVSZZVSzWck4Y
aODXG8F1LdlDmQghIuAlJnDRoKuetPLLlEXgUw0cjErc3sa1g/rVzYiGRnLdZ26NdWExTlBEoF84
MJEloexa/QCdvRh1XXbpGvnQDocprOYOs9Xo0DNrl7dvRXec8m8TyI1K62/DBl8b2ENvr2pt6xwT
xR5Ms2iALhO0vNTjycrBcXhqgTDn4TbKH0fL6J/mSlEkG0iWq0yM1pEWN3GdomOTivNUQIRBlWZE
Gcbupy3nT4n6jHT/Fqllz2w2rTZ7ORyvPoDbGcllRd1S9c5S9vPgFyx0De1rNRzb4pvaYXooO4Bz
07+9F9qapWAIBvsBtNulzHFpKXblTKCexajSbIB2mnplqD3pneXh2QzQ2KOR7DDrisgUCIB/m8Yh
q59hvJ4xIizQn/v+gIAE7OOylDVZxF7tmwUXhKQhYDHFRxSnRZjZOaZz8Io32NFJbLdV9yBMfGbl
V6VIAQXv12AAZaB5rh+S8uscM7T2ghUN0Nqh7tx1HZi5wf1up09Dlz7boEqN+CAJmtePF9u3tEFg
dFVMnfGsCPtCw/HW6ZsD/rVpflTbl7mutxoet5WNVFroN8Yh5N+M4sj0u6o4xWOMx3ixIVrjN2Ad
NukIhMnQRZb+2Uqfb5/viq4vIw9LXh46iHfv5fGGjT2MIcPsQ8/59DKVJDpGhV77VjHJOhoWry0c
GfIdGPtZQlP00gtmlUa9YjYcR1YpvDpmnE1bMJNNd+bUcxAOV/yTnXXVS6M4isTbr0r+BaGJ5CWi
i0XHz64tk2SmlqLGchpsIIWB3EybHvn0WDTRdgDYxdxIrPrKLSJPjuwfmp3Qp0+vCpCFlqVGlbL2
lNj3ZLr/efvIrq56fJ2qoLbA+x5z0WLNEVxCxqBmGuoppel4RZfFYARuO8+cw2QPvNBIMvFxpSKC
PPEmGWqFD87QngbAUY55DD5CFR0JyM5Jtu0qCFwELZUiZKPQNSBeykujZtaCvfGk1SA45VZk36O5
Q3dtJXklfTztsN+yPqXVzVxw7DDSggrOla938o7pltGetPHIDZAApvdz+co//OBYlnYmRohoEFG0
PRkhRgfrvQrayHj8clsrVk4JRTxY15KWgXIIOs4tPa80bW5OdI7furnOX0Cfp3m6E2qfb0ta2TKM
ZBF0BuMJiPS5YMc2s9DrmBSQFFp/A2/qSWHOIRxyv1/If2/LWlkVyBDQ/7AAhhhXWYcimTUageIe
83jPZfec5weVfvpPIsQ8A+ZJacpKiNCUOx5Fbq09DrJ539VlECD4WDDcJf9z6YAY6ptxUofViSd0
QK6E9X6l5fkjC2cqMaKV04FLoOAogUqjT1HQAxLVk9OWVYNirj/bB3Pe834/5l9vb9qKqaJZANPL
S2s4AllBB1hYIUFnpc3J6ZnJ3LLVxn2n1MTVkEq5L1sw7lrdnEgaO66T5r/uqAVSFpVk5EmFYCSc
wJiqR1hc3t9hbKMK7yv6RDXY65OBekv7OUuewvrAbIlxrTh0DDgjRsN+QufFEb65y4dJIWVzstos
O6QKBRkstWUh+3W4C5wLmDDqycsk4hXec03ZOA7WXJ6irv2Ua+S9J5rX69EmBKw42l2yTQzCeq02
J8+JVcmT9VpHCZq1gAmMpJGJ552gOFoIGMpRHdgpSvtNpoJpHHTdH0dLwjTymRTR2gydlTVYWtnJ
KdTXAXmwcLb927q5/NCLOEMQIRgbGEaB5Tdo7GSxn1P50qFSDbyXndE9dNFfVXyiH+7QEQQuMf5Z
eBFXOlHwYGCnWAd3KwXZraz39Fr/sGswN6jFQg4j+o/ZqWput5BQ/mzuc4lVyT4u/Py0tQs7m/Dx
jNxP2qYPX26fx7VHuvzxgtECIH8E8wPOQ7Hv6k8TWDnSvVHtbwtZ1V4LCSQbw9vo1BMu2MhylMjk
Ojul9C5qjlN8b5mS4v7KPi15VcxegM8KUd2yzrNj5oVTZFYas5MK5Ebwy0jUdv3zqOei1Qe9PmLH
dJOWhqUrGTuBk74h1J1jWVrl2mnDryyAl/8rYfkFZwtgpO/R8cfYKSfWdszhWli8r1K606zwOE1M
cu5rC0LTL4pRaP9GQCzcEXHSWSVH+enUlrY76JmXSRmGrl6BcJJI4y7vUkCXXUWMaljaA/jHsaIs
vB+d5HM0s2NodsC3Vu+VVvFaK98ZWncXa4qvzSPIhcuHxGolj6hFuQSPc/EzhI3VacGdMlPZaTb7
zEuS8Qldoz4v2x0Fkh5a7n8kzSy5kq5RmH+tHaOeiCkAJXIFJQBQX1vhPTuZPT2NTr6PeXIEUcC2
ASbrNDMfhCgPI7jFNafa6Hz2sjFFDRm0SECeVZvMrzGv7H7YCjUdY9e4vdC4fnWHdJ3DrZmo+Umb
GjRWnADEv8krWQFyxcFDioNamqktuOmCYoHrVBkmSnO0JIHkGAwMT3H6EheWVzVgTh9emuzt9rJW
BeJFAuSmZQ5ZbOvB+I0ysz5lp6Z4oj1342lbU8dN4ofGoC6vVGQSso87NADbg1sQbDMr0zKKUs59
2sId6PW+y/1JizDnLUlPrDjNcxli639U4vHTWlhXjHSaHUNC8lcyy9hvV6QsEIzo/MQMwJKwuXQ7
9owsrAWCyVNUvI/1e8ZeM/J6+4BWXM2FCMEAk9mgmTaYxalT9z+Is7v9ddkClr+f+U0QxbJQbbCA
mBwtNPoa5t9K2nm3hazckhdLEG6XsiepptcQ0mrvrcp2OsuAsTV5kQzDVyZIsJ66aZoRd1xxMjs3
1jcR2gizA5OxZP26rgSfeLEe4UI2EkufswJiLFDsZtl3mjO3MmM3jLdIf4Og+iutkTsEM6491LvC
yl2L7Yoh9ObyyekUL0f0qx5VNruWcqznfJOWX/C48Yaeuo6T7ads8G1SuyNwiIsDYVuStJ9mbdrO
jg86EdchPwAc4hbZe84nEIgUSGltaqptognk9uDsss3vav+WFZGbpS+T+nVEYqMtCToaXp34QdVk
t++KjsKckdlYSujobBC0KOlHEuasqJYeA4uUPjdTictYl7CgaxK8ma/69EpzKirLzKoT0UZvsDEj
KGtEXbGEJVv4rwQhVIww7z2VNKlOpfapD3fJ+G4q/m07kC1C8BZd21PHbvLqpNlfCTk2xeb291fU
/2IJi/wzY+7bRq3UDN8f1Id8QM/sYZq3USux5pWI4EKKcNiqZXajQXAUoBC8R2LLjcIdYiHXqraK
MvhO9/X2qlblAR3RxrvfRp5BMGotU3NFJaREBz/zqih3aXlSrW01hBui3EcfntA30VKN2wmjPYC0
QffY5SaayJgY7RCWp3HW7w3+JWcfLqEvElD7B2inDi4iEShjIjqeoVFV4VF/TKnbylrSVtXs7PvC
CtpJbTEFW8Iazc9G/rXMJMHvqpotkJULRgve04I718GqOdYNgQKAYKfsXhLyltcoNsia62VyhIM3
BgTASahBDjxcQrtd3d2H9uMsY71aVTALIBY4boR2YhlISXkGAByrOmWWi+oPn/eF5lbpu1J6H+Wi
RiYWZ38mSzBRjSW6E5XYu3AC5zGbN12fHXpufzxYvRAj2GgxV8xOCJakhDu7AulqsWlTGaT9sv9n
1yDe6qaOUgdaPJG1uq4lJnEz4wnkgC0sBXbuN6OKNmAN9rrkS13JuJaFMPVK1nKGZ66tGUOgQqph
8TyNX4rop6NnroOmKS0svJxhbOheMyWpA0H7fklEAR39RujYxQKFkzK6rM/qZCyeNeBeJ35bPuqW
O8sQgATdW6Tg1U2hfODcAvGMeCVoVTOZgKh+NvQ7JBvHxOefUZfPyb4evt/2o2J38JUsYUVRa+bo
6oasEi0aOavdbn42DO6m9Mdcd16nVJvYuC+G744TjNmWjR8cg/jnB9hIbWLaGPVC0XFEYcmcrmTl
M7ujqj/IGEhWTgxtW78/L/gLMITwRp+y8lmtjkntqulOie4q62O5xKtFCJqIO2NhhoOUmt1FMWZ+
D53x9+2TWlkIHsBQPvRO62iCX4zhTNnzse7i2hyK5695+VcfNW7hNK7snhMTzstC4IxQujEwz3E9
hZ0C5c7gYNV4zv6m7g+Engk92QAXSN1OuTO6x3HyYuft9spWXMa5TPFVBjxNHQMEoHukUedP9ntW
OX5EDC8vg9D52AtQXJ+YWExDh8w6QD+ebUyzDxl1jan2NBl42uqKllFWtCQu6FGCOhQzNYBQBKMi
zhtnIMjcKL3jdSZB2VcSCP2qfgoOFwVeRCZA44fbFcd1eVrQQW2xopbu6X3+nG31rfXTbDe596k2
PplAPOi719g8jMXkJmPkjoaf5E9O+ZBHmyS8z6OnfHpKx0MtA4pZXMfFLwPsFxo8ED6jw23591Jj
x7xuFSV2yIvZ888NedUL6+dtzZFJEJxX+68EvXwunNN//LpwX/aN6oDFGL+/0Vp/yDaKI3teXNm0
sEPL389sugktrRsxzvdCtWNeulHi5ua9bK5FTJzhEPAvoAsBJgf3aokN8r1WR1bKc/1lbEPbBWHw
noS9b/X6vuiGbwpxtjziz2TM/9LSbjuadeDEA6oi+c6yMWnXMxWv2PCDJA/4SegGw/8ubAWA/RBL
TFkZjph0r+Kgc94t6zX9WMfr1ecFEzRQWc8Ggs83lm+xbSeJpa41D5u5XFfI8CDFI/a51FlS6fFo
hi/WvO/GXTp+7FW4/Hx8H4U3DDYAV0R836DaHPWhooUvaPYqXEsWCq79/KXLDBcKhuqu5tRJUWsV
VTl9aTB2dl/GEi+79nl0g6BcCtVDGChYTmboaaRNY/jSRXfTthk/frao+MLnmZgtgOcTrkKtKs0q
VfIosPTSJTCcDxu+BUYEdEouoH+ovQrf15FpHnOFKi+Jgqpg+alWPlZZ+XW6ZwIMoc147CwNTWa2
8hJNbhrtChkgwLK/l54XoLsa1RZaBgtvSiHoGSOCjom2jAKn2wFTBxMxk/kHCopRGAvzkUuCxBZc
b6VW6ZxWXHnh0XfngWDe/LZrv3aNmPEDVyvmp9CzfpXtx/h0q0yVmQTwQFO0zWpXn/cO+biiXkgh
lw5YU6ambXQ9CZLCbycPabTbq1gxhIvvC1dgPkV5yXt8v20ObXJQPjhatSjSxfeFU8AvR2ibGEkw
vdF4i6Lv7Z+/cgi4LoDii6F/B2G04EQT0w7bedTzoER3nuXm93hhKYkkdXQVLEFFUdzAxLoBThQI
ujwDXjf5hP6HPFAxBxfar2FxTJR7tKpVqeQ0VswCFoGqMtIrGqY8BbfEkq6iNO14wOxHvBMzxTUc
CWDo8mMFy7sQIdzodRmn8Oo1DzKrjLZjwdnWjqb6QU3QXutkXcC5mXxCc23mkpAZhmSFa+LxPlAX
LDDAj4jBYEutuMkK0gS5HqH9fm5Kz0Kd+LEitH1KK7PbqXOS7h00Bx5QPO4lnXMr6o52kd/ihdUX
sTqrhqI1wbYeP2fK59vauGibuLeYXFpaS4HgBL98qShmPZoTafUmGLW3Zg7q1pu0zuX9wbE7X/kg
ee1iWg4mZYB9BhAKoJgK0uy4iVrS203QgXCGxPamNn/o0tLeivIvE+2445cw6ArEOm+L0rZLswnC
5hj2yWZkP4ahxpiZT2UFtrXDAW0BRoFhag74+i63r0jqukbzaxMMcfXSWNHdYOqSe23NwH51FeJW
gJmJe9YUyTjbadMEpRP1L6ETkxP6NjExkSqqJBOzpgwUzaaYaVlajUVW+khNKzXVyzbodcD3Uf2z
EpL9YPHCbVm0yan2NIaF5M4TiYJ+6QRqdyB2/cchCq5Kj4quNRQIZQCndKvB2gJHTst/ziTeRpDf
d/37gGnaYQbSl+NrVbJnjrGtW/py2xTWNvrsh4hdRW09NHE+44e0oFy0+ucJxMRl/X5byJozORci
pIzrruJZlTZt0LWbWXnK0LlMd4qmu6EapPEdl9n3moLi0Qx7wyAf4KIF95xkGWo5Exal5rHbtM9p
+EGMrn/O70yC4J/QQ99rBivaoKlRXp5NExA2MgoSsantHyEIfYHCibwTLptLO0MXnzoYIAsIuALe
oPtyJl6igRzni6YXeyPcc5BfaLz8A88Pm/tXqnBVh5SzophmHuRjgZrhoTDewuFOnQ/ZwDy9y906
krUviygt/6zUxOAyvCTwFcUHfhjmqcOTuA2KnG9U7cCGL3GIJsVdHfksPvTJ6KbKD17K1rqqKGdy
l7+fPZujZJq0KkogNzaeSMbfw0KWWl41MOBL25hXgsKIcCNx2fJBqUIe6Hi/WA8o97Qydo/r1Ctu
GEQioOwDMzLauIQbJrQLJUvgUYKWgXlndLzUebY4sAmOmkM9jf8s6VctelL617h6ZB+E6f51eMC+
Aq0BZgJ1IEYJm8gUZ6512MI0btTOaz/Ywnf1fcHW7HQakggwKoGuezmAJTrJI3DtAjj//YKZZX2Z
5ZmWwjtNyFyHaVZuaiOqXZS8Ww99pWg5z6c4UGb1v65MMDUjHuo0t7Gycp7hRHqXlYfbnnfZGzHS
wcHg3YOs+PXsuTbZMGdWQTOsvWO92RwhznOifb8t5dqM0EiFFxwg8RB9UzEvlLbQiwnTroG2VfR+
k5Nhc1vAtREtApbJsn8uaUHFZrCDRmPdQ8D43oY7ojYu4t4/kLEktUBHinDNEHyBMeRjBuhIHgzF
rs78nOwGWdfd9WlgGXikIOhEVuaK8cmJxrA3FIgo7Y3VbtQIt6GfydpUVk/jTIpgL4yMetMZShOA
iSfVnxzm396o69scqwA6BkLNXzslHEY36gifKxMXRA2WFKDaD7uRlO6YHxnfT/WjrcnCpbXjXyKz
pTd/bew4K9kMclQeTJjTVvQtHRiidcnrUSJEHDzWen3kU055EFdPs7lz+g3XJMHWtafBcxEKAMYE
vIGvhoBDIB+PfQp7T5DHb32z8XoLLJEbMAImlcSrrS/ntyzBt6ijHecggkeEgl5KgkLSNpV1AiyO
8dK5XC5HCGLTVB1nq85xe06tl7aV21EUkkziktZxm0b2JF2JEi7kWWKyKwFhwkywfXH0AjYNN1Hu
1CpyubYBDxyFJir5fT3ejR/EJsMFdClXCF/TsB7xD8JJXTv22RNYGwxnJ+3vX3MOZ8ohcjf0ZteA
ggRSEO2N6ZcoPcbNC+6i28YrUQtLCBWqFqygaBHAHip3jrPRgVv4wXatq+0SHOlo1RgaALdZAIwF
MgDqQrKENf92vlHLEs+CtqYb2znkNZYwvo+hh7HI21u0+v2l8WAZn7rGdy1LowTEBSxnqGcvLh9n
/v0PBCyznGAxA3yzWLBQ0hhAALWO7FH6Hm/T6u0PPg/UXQsX5sqEPnoU064fNB4Yo6vXHpE4sdXt
Ofv88vez7TdQ9rTnEZ9XieIjE9mx7e3fv2oIGMdDpRu35dWDPAkJaCq1sAloWt4V81uD3BOyDX7X
yGLzVQe2ZOjRR4unuPhO7Gy1VpoZ97E2pL5qRVvNKnO3ISPD+E6B1+O8v720lScdXAmoApZZggVl
V3CZWZsi3W0ZTdDn5mEyBi+d+k3k7EDMlNGHgWFHgWdAFYnc1S1FeQO51+UpIg6+0i4Jow4IDcGQ
NS7qrK7RPxbsi21Kws0177KUBpGExTDlVSkuQkfVZBUMScsML30j9JOMHLLRkIhZU0G0gqK3ZWks
uKqZKbbZKQXV28Cis4Pp3WGXJ7MjiQfXlONcCLnU88oAU5iSG21QIynYke1kZS6vv5T9tpJxW608
4BBMnS1I8MoNBRtGk1LIQqt0+GnguWsm20ktgFsQqPSI9E+L/wacUz+Hm4RJsm3r++mg0WrJ6F3V
CEmP2mqP2nRgqrE38+7BCPsvtzV/TYSuoYiHJrgVtAadl1qmc9YFSOu5pxDtzLe/v6bh599f/n7m
lWLgLRrcwPepHnu5NbtK/Ug7v9B3t+WsaThGKPFIQAAMEj/hpPKa2h1hZRdgyHM/p5HHZrxKu2F7
W8zqcoB4BiQ6pLHwgLtcDth9bDNVCizHQgestQV4ECEuR47utpyViBR+CHUZirsOI5TCcvph1KMo
VsegNCrPAhXDrB2G+kCTR9KAx1sSk64oAear8T5EohoNno7g/ZR0BAYWa6fAir63XlN8tLEJoFRo
lSEmptnwHBXT+k1qTQBToyMc96YftjM7tPMO7vT2lv1KuwlhL8Qg5YKJsGVSWHAMTO1orvQz9kxp
XD16TatxU5gvSvZs0EcSbc0y9tB1hx5PYH5M5aZowM4UbSz+aBkbvZFV4FdUZWmNX7LliFgwZXep
KqWhgsi3TaagY7ty9gG6GIZ36V+3F716cmdCRH3MDCDMqukEB8Xc13L+g8f3xSKEPU16pF3MqJiC
lB+GyEN1RM8llivbJ0HVpwodir3OsIT0m5N69lExvaSXVZtlG7X8/cwPpaMyzbWF04j5fkS+lj/f
PgjZKoTg12hHLcJoHjYKo3nlJuwfZufoyLDwZFKWv5+twpoynaZJNgWJeW/Fimf2zGXOnSGrvazv
FqwVIQNA2sXUYUn6cFLjcgq4vdGoJ2UYk31fWAd6GrTEHqBW2rwd9X2aS54KK7cB1Pb3719iiLN9
CnOboemgmYJo9kNtWwMkp9rePvBVEeBYRFs3krwYCL0UodsRy+MuHAPAuukAqktcS/Nvi1jdpTMR
wi7VejMyzqIpYM0jGHrm+uW/fV/YpbjRMzMGGj+aSDzab2B3t7+/tkXoY9Ut9JpiylBEIlFH1Ar7
lsyBab2k6rep6t00lfR3LL9RdPoLcxyaGHBLopHq8himyRyLManUAE2trkKCqIghZE/pHcaTJEe+
dh4L8BFatpZysZjO13gVs3JoVTxL7rkK/jWQlt3esbV3CB6IgCFBew8uZBHrolFnkJbhjRJERrmb
YOVFpqmu2epeSpMnms47hfCvXWLezamsoW4t5sC6TEybAxzrqnmiNc02qtHdEDh86dK20zsS3eXG
1gl9EkoWuraVAOBHZAikZsS2gvWwZJhmZFxJ0BkqhiF8q5ExVi4HLyrGuQRBMQDh14cVhYRh2ESP
6Xb8GckmVdb0GzV9zIJD86Dnws01AC5wtkpDC1S2oeDRyfbpB/nflpwNeq+WvDQmLRAKCvtEwxAo
uGY8ByVRXJah9k0lRrp2EjZ0GW05AG27AohWUqWKZ1bOARBw3LhN3e+3VXptk1B9MpE4QBiEVQgG
quWgQVARW5pt6mvsIUwVX+kl7+i1RZwLWf5+5u8xLoR0RVtNwQz+bt0lxL+9CNn3hWNo82lOaweL
0KNdq3qjubn9/TVlPf/9grLmE/Cn0wL3lYPnkVaNrkmeW5P5lS5xl+sLQcMXqpF4xogj9joJw3rI
+inI0tlPCYdlf3wpSM6hb1Bb+GOuMimIsUY66MOANFS2BU7cgw4ikXw0fbSmSJ7Ha89zTOiAiA1z
NOh6Ea2DsVjPTb0egjHkxUZ1Rs0ty8FwjcJW/YKwxNN7AgotpWm3tVE5zx0f60/EKpT9iHy4N/Uq
8PM+fJQXv0k4yslU0QvT4jfVReK17HuvvNTghPkokOTiGS7kCJd3MiqsVrVmCHQGqqvsWU1foyRx
R8z/2c+94g/tq2HJcAqup0cWqYDFRMcUispXNWVTQ+61yaI+yHTDpQ5Kio07txta+9W4o5jSnFPH
U4tPxnxq9EqytSt3PQji4UZsADFcY3MqTj44ik27QHP+TrUMGOoPhe0X5X1oSh7EK/a4kNMgjwVE
1QV87NKf8DELMe1Q9MFMfoJCFPg3ultN1E2rD/fT0QWobenxXPhoxPs+zfncmVrXB0OzVZgbzxLH
teJ90WCL6wkkO0iniguheq3YJSCYgq7pwI1p7Gat8RpdVs5eE4OR0IWmFOmXq9BB1SdW1kY9Bgnb
sGTPjRdND27blUyEYFdNk2SYHoIIMCsngDjU7qgsgyATIZiUnpKJjzNE6Mp2Su4xCKfJVHjF/yIN
Aq+4JHwBgiFkWmI2l5MDKYGxS9WNrXz8Mj///K/w8uwejAktKlXH54c323hss48/qy4+L2QbDKtl
YwgfirvcT5X7gnrFILnJ1yzvbIN+OaCzFahl1GPgE2cQvTWtO5du1wHxQHJHSU5BtIp5bguHx80Y
dHQzpCmc1o/byioTsPz9bBWJFvOeLvZgjH8pX/Pi5x98fmmaR8oO/T3i74/byrB5CatWCjfvMMoZ
/kG6BGXw3xKEBRADkGa8gISk8shBz/w/WcDyzsATZ0k6Xu4PmwhQt2M+BNVce2rCPFmtau2qQCfs
/wmggp3Vdt7bRojb0aaPeQ7gXlRzZrZRRre0JQ3hv3ZbeGksWDDI8qHLF2iwglWUYzo7czt1Qd4E
mulH/UFPX51q15NjS3W/JbsoqTEj7Q8Yvk3p2+2tXHm1LQEQnC8YDNCkJ6y0ivSibEhSBySfwKpb
u0PeeYubjGO3ipA1kJ3dytYiowkPBgBrZI3F7kdrSlv8wakCjZUuD/dG/KA0o9vUsZtZskHp5dcL
e3shbFn9mSHVth5GTLerwMC7vizu+m6r8Oco/57FrzTTXWvUJS50bT/PlyfsZ44Qp4uTsArCIv/M
WzigmGxbPt2B1hS0zxM4fAbJ1bbiLZA/Wrr5KaDwrsgqE+7UzqhqVVAQd/peSr6+4lEvvi7Ymt4r
pOgovt4/5ePbRA/gG3KK19tauNYDciFFvzwoPjiF0eiQMk37AXzIRvLOo2TTOT8b9FA7jquMu5Df
cUMG0CXbPMFTmc0I+NYRgivMsiPV9wdX6sXClqDhTAMVzms2Y5guQNNBy9xIVulZ/v+ihtuYi0ET
ICInMC9efj+MWd+iql4Gpv0lqY8EbC3Z19uHs7ZFmAJE5KwukzG6UInIAUCT6HFeBflRmTfmKLEY
2ecF/6fSFENKE6sCdXL7/nPfyYoQqwIAIop4HPwpYA++3KJuAHqhouhlMBmPDj+FjfXxhwUgUDGj
CvcJPi8RDa2YuN6beMoESVnej0m6bVPuZmblRtz2SSXDUF+zyKXXwMFsFxo2RA+K3HTRtjHmNHr7
RSlDDyTsYBoIqORtsaJZQD1FXmfB1l7Q0C+3LU+UKqp4UQfJT4AJ8G8Y7bqtVyuuElPfuAgW/F9y
RQGFDNustHNeB3kKyu1GMe7KIfPTrtsODhAfqxYDWB8Gk0CHxrlMwdwz4Ew6oc3qoGY/QpAXxNEf
pCYvJAjbxjQaFmTAqqopBG3WNgMjw+19W7lBLyQI+swGGxR1NdaQNUDeS7Zd76rNDgMD1Hq/LWlN
BZBdXSaCcF2Tq8k7W6HjEEZ1YI6B3T7UoduZu9si1lLWCxnt/8kQwR1Gpa+H1MCF2fBDy2PPVF5z
p3Md62SET6w/pfXJJLJbesUlAIUGr2YbkpH8EW5pteytbKYEcYG9Ce2d3m5ur0ryfbHpNGkJHBrA
joLcfjD0DR9/3P7+igs4//2O4DPjHjxgVmRUQdwuBSpib7LsiM36b1LIpQeI4r4cokSHFAa24INB
NmHrhTLAedleCVd/RpQ672yspe/bz7VeHsPqgzhwS7LrYruWn3B2CaN6W/+zXVUMlDkvkYGbyY5D
sPlEsbhR6tiomaNu5Cv1XaS4s8waZRsl2H0Yhq1aq5BCox3LPSLjtpJ9f/E7Z7vUlR1Ri2gJhfD0
xIRh1B1H3GRvt5Vq1Xv9Nj2RIrzh1Wz1DKvIag94hgRD9Oo2TU+prKVHW/VeZ5IEIy/RT6LrDEbo
oDqUROlumPPctbV2Q/TE8MFvWPlzRnahmh1spXOJw9/zRN3XSnkc+oh4fUy/3F78bUVBl+jlFqel
BpyMAltcMj8uvJYfsy8Yf7wtZC3Leqbumpiln2uWqHkGiwo7Tdsg+MndsIqAAcyTwY2rfHYR7r1k
OGw/iefGtRN7dDsHdEIRZpElDn5dq1D2BJ0PyDlEoAottpx6qPHeC5stSGSVbiNZ7eIfhAgYq/0t
QHjjOVWlzYjhqyDVmxeatX5iKDsbsBg113yDpHvFcLb9aN4NWCWJnS1ymLumVp9v/471o/39MwRt
m9VsRjUZ91jZHWkPwppKd9HRjAc0lZzvugX9K0nsly9ifbDMBpJm422O78GlU8T7MrqXTmitG9Bv
QcIt49Cw6boeO9uTDfAVeOLCKG7v2vr1//v0xPb4LMyGIizwQq9LgEFqr1b5WLPHRH0wqmOj7obo
6xRP/m2hsnUtKnvm6CJitxUSPLj9naPOH5mNx/kfXZ2/t275CWciaFtbpFlEKLrma033bFrRYSr5
thno9vZq/h9z/y1r0cwzWTPwW8exNnFNx48t+c6MV0rfhrBx1RZ4d9W3Hvit01+5uQOUjEQVJUov
IppTHvV5D57ogGs73m5V57UI/ayTrHD1vMB9CehnMDIhZLtcIDhvAZvdzjgvyr3kGS8ET+JEFuO8
8iFnEoSrzw5NkrIIV4XZHJxub5SeWX3KlG0d+5F2P3FJ5XHVJ56JE1yW3jdOZ9EBd6DlTpWLrNtt
lZB9X/BFVQ664MTChtXZ7r2VeXTJZon5ADRfZOqkYbNibYOkVnNKoh9hAoDVY+T9SacH+iP+PXtd
8EE5TXrQZ2MpJokxixa5scRvS5RLJ5fKVeeawa1ugqXm2y5Cq/TT2B/+03GIPQxZ3o9x2mHDymZy
X/p0lBz3+hIMZBABHWJdzQlXhKXj5OC+15t92PduZ++iWdZbtK5Tv4Usfz/zMuZYOnreLjFus5/S
0yBjgJR9X/CYvcZ4V5T4/mRuzeTA/mBIE4r0+/cLToQDfBF3NDZJ48+ZckdjgGfvKNC0b5+17CwE
T0Id1ArsbNmmyE9NwHgjppKIWL3/AfK/oE4vDEqCxoaoowECBCl7e/SV4WdW7MwU80D0rxJh++3V
rPr3M1HC26xHZTYZTCQAonQ/Ge9t/7nDsD6nknr5+qb9XpGgWwXV4oGCQing0Wer9BTrPsskd4hs
0wT1Il2RZoWFMHRojyCCQms/qFrvQm57lvNHHuX3agRNm0ABaqm/siaOC4hjwCtIYZ1WzwX0N+Bf
wj9XAzlsqJQRzxs4+DrbRPrRLh7K+sHqJBgqazaJgQfQu6DDQLsayBkpK6suHeF8Yx8gdqrs3Fej
v3MBgipTZ3byNMRF2DXHjH3tyl1OOzfpX1r6bPJvtM83ZS9Z1NrencsUdLoG39OY2H0VWOa2KNww
2xLqs+b9tuWs6du5FEGlUeWJM63DyojyXk+7lKGne5tom1mGEiFbjqDYC11Fw3OOV7sTBqwd7uq6
2eZabLhZMUmi2rWM7fmiBM2mtDNZ2WJR4BGNMy/M7ubRJ+Pmf0j7sh63dazbXyRAIyW9SrbLNTkp
D5XhRUhOEs0TJVGUfv1drL5ft00LJpzTfQ7QgNHaRXJzc49rjfpnT8VgoVqX2OCz98bgMZopGNZl
mKspRQPzduavOf+LJPf5iiRPrBr0zpoKaDhGs1ywwkxIoipCnOWFAKRZDG0DxklyxoxW5yBvx4sw
EPLiNM3e8MaHFJ4lsKX+onvMsTH48/9lyXnHeohibghviT7GWx0dzVkw3d8CeCFCcsg0YMiY5YAU
hlc+GP3Os7e3L86yzfnfEiSTMMRpMU+ZSJEA5Edvf3Q0VhyISoJkAGbe8yFLIME9WHNgfPt3f790
8Qd0SaHzAf5kWT+Qbl39zZN8fsTSfR/KOI9JLNRJ32rDO8k/0+Znmii6EpZe5HMp0k13EjJk4GFu
DnH9uczf9XSvqYiUVccgXfAUhEVoWcXV49MmtkJVVXwx/Xe+BOlqO3qUM3B9YqPyfNVm6SrO3xO0
OFbNs1Z+tnm5Qdtx4Lk/bf7EzNfE/21Zm9JRhciqZUrXv+4Af+HGuJIDOir6eKPTw22Fu21f0BR2
aShBCTFYsQhgTOON29u03PDkk5G935ZyexnoV7+UEsE9m+sSUixEetbWmhQuoOr70rU3SDoWtEGM
ZLYYjHgsVJ2SiwptobMYfYyuR2SCDkwqEa9oKMK8kqHZFRy6nP6MGlPhMC8u40yMtIw6NcyJWHi1
OvqZpl8ioPP/xTmcCZCMVzqZWQsEEPixDd6q/jepv/47AWKFZ+/u7PVjzzhWUPKVMQPVXWF9F9UV
0Ge6jx5vjEdL9osZGZqhAPiC/p8wo0FBHsBEV4wKH1wlRfx+tgpT85Dr7sRDiLEEbqxH51sNl79w
VZVElSDJivmsSlkSYbvimAddfLSrIwNq5zS+/8WxwH2wQZ+Bf+QZ22nsc3fOYPZnDX3ENvQX7VO3
RSxekf+KQLPE5Z6Br69Ioxk2X/eR2gnm6AtVJesXr8eZCMmKlC6LgLyIW+78MwOM4fftBai+Ll2+
yNU8zieE+H28R6tcrjC0qs9LV49q1G7NCkeguQ+VBYx0xf4vqtLZ5kg3L+otk6YudLYiD96m/vZm
qSpDqhOW7l7csLIloiztFOGU7VDNrVWv0fImAXHTBTAzuCglJdKnHi1EDhaBynQ+hrmyYLC4BlwA
zwd5HpDxpGe9hQNaFnmLPFGZBaBaCcj4nJLdmBgbI/UDK2Uro967/c/ZecqjlwZzfZn/gt5HxWmp
/g7pXbfGvi061uDviD5P/YaAgUWlEEt7CepWtF4BDsC8mrapsqivHDaWaPQxtn5Rrezu9+0bs7SI
cwnSjamjueT+wMrDbP2J653dPloAp7hTxgfhqeAMcQTWlzz26BSRObKpq095o6XbpI7JM7I97mMz
EV/xtnyQ2l7k8T9kOT7yYujevWqF5DkgzooafPVlZ4ZZhqEeHgK3ZDWU26F7GQorqLU87KYmrPt8
D1qLtGi2Rlq92HkTRK4ZdmmO7nRdsQVXyQD8WQReB7qLLAEwIVsOcF9NWsPaU9y5gUX6tZYdazT2
Gtnv3lNEtFdWRJIlWZGCUU/QZrcnz/uS+HlQWHWYZGaQzqliVVfKI0kSv5+9sZNO8rZFbfdE4mg9
JWAAHsv1qBwaWtw8DxOAiIfRgSjPPMCkl85Qt+1Jr37rvAlL41MKVvpp1lZVreK3ubpyWBPGsaGm
BP/rqhm7daMsBU5RcwI897vTp88sTxRKqhIh3TlAFhNbQ/HnFPX1z1zztkMUKfI0CyIA+gIuL/yL
GdmP0OjsZOyJtY4GZsVTn+th88WrOsUaFpTsQoD4/UwACg6moWV1czKzKMjHJ1iNDR/BM6l6c6+L
mwBLOV+K5F/FKDpgcifHgcyfHCMB8mkfAG8kKGi3mutH0Ehssr5fWUXyMPhZkNN7S3UANQFfneEA
1wT/yBNWrVO7rE7G+mTN1WOCxQ66IvJZ0G/R8O4BPBD9o7ZsHNyyMZyJJs2J8+iBZSYPonEOGJhx
grJzoqDucoXEBfUQw+6GjTwROj1koG9P8+IkiyCx0ky80D+5yvteEgDiBwuotWL4WMZ/cBkKMZnj
1Keh/z4l7Zr5KkSqBQUE1SKm6TGZht5UedP6nPU1hpvrk4NwV38LVkb6fvvZEu+39JRAAtjpEY6A
UFrGDy8cQPDzWq9PKdjp7HYMSPpP5XTPfcFDYySh4a25ihZqeVX/kymZhpz3VoHBLzyVHMOf9r7X
j6lRhQ5/uL22RTkCeQIa58KVEr+fXd+SNQOQFQYoNVqfRj7TdZyhNW5sXBaWALO8/6HwMV0rupUx
94k5l0txSTcUBZAD89M8tii3FOsRHUmtfjdAIUDD4HPirgKLU0ch9FKMNuSV5kd+JrisplWtGlJc
Uurzz0uHY8bJPACkPzs1BVivqWM3Ty5RpveuH9WPpmtQy4hm/iuEKDqVpoZu/+TUj8lGS0DSa9pr
aqhQUYWXfKndGBclmMO1gfMP5DrpSKjFa5D/8P6E+a9VZoE8+LubPDnOs+5vquLnbXW73jkYAwfN
tgL6ArAUkg3vSDnMJIYHOE1xOKDn+m6GEA9UUQD5R17EQze53KrO3HoYxllr0Odib5zxvS5eMhtY
Q/N3d7w3vSuJkq4OH9Omp43bnEoS+GXQquY5FvbKQF8iqPXQcw3oLslVjK0CeGrohj1lZTQGngYa
6I5Wdz/f0BpAqsA0e3AQZHgwqFU29Xo/nMCdozcbQjHPHnoq+LuFpWBMQXi9mOyFVyNFSB1aC410
nJNTFI3mjvKqXDte2igy1ddSXKSS0MwNZweAAXI3nIMgbKZRGx1j2jsrcCrQzl7dq7+XIiTD4umJ
NhoA6zk6yb7kh2777z4vGZZIy6e2B47jsfnQ2iK/e8YJ8SPGRXxRwRUVY+my25VTMt633jFi7Xra
xZ29vnsFFwKkS0EsIJPSmHrH2YO6eqAQvLdmK61AsiAUfJc2og3vyOtuhW6d4B+/hJ803w2jC1/P
FLEGGGQMgpH0yyckzUcdlOFeeaqm56lK8sCakO8279fZSzGSQk18rCfgHZUn86FN+Ar8v3drLLrk
MLaDBCsCTmRKLtdhTaY+09HPTxj+Dbwt08e7n3QhQGQiccPh6Mkn7kRRbg1afnKKTxjayozv6XC4
rVTiE5dPFN4LQGoDuVIMacjPedUZdZl7LMdZ9Bh/DWs77JN14+cKY3htQC7lSNcvM6JiAhtNfooc
P2h+pJkKcVQlQDoML3e7ppsgoOGIk7kdGum9NVlASdrIeQjmKpCDyxNuedxak8HIeASSGELllTer
sMSu3BJIAJk61EU8GFc0RKXn19wrRn60h1Ufr2J3PVKFU3q1TZci5LuHSCurSAYRBgpzn3wV+MCV
Okmfl+5c1kdu7I34fGQ8DX+iDJMAzVN99wyFkAILC08UGMdXxHqFk5cExBb8mD5pOghkMV1/562A
ABGGorIJS3U1lcf1uetSa2bH6Y2RRxadounLoKJnvB7HxUsBE4W5UjHyeTUfVUF8RLzRBAABXozR
eS5ZG4Ky9vM89GsCfGNNizb2ZP+pMaqla6oH97p2+yHfQb4MuCMCV+rSflXtHGdeW5pA6yiCxjFW
lrUtpilECS8c7acmeWXTS9rHYOZ9iIDJydMt6feDyk5f64zYBuy288GMIAcuRZsgAMyYeXDrOOwB
6dwlxcrFvF3F7/UBxIINBJxg6sV2yy2iLWYS9KSdzIPzRWdb3bk3iyF9Xty9s4BvHg3wYDT4vDXy
Ndrqk17FBLisMtAXIOnpmLmX0c+dVus8r3WwghEB3lgHNca4o3Rt+5hNWKNVuCGbanSDRjkPcW2b
sHdnkqWKQDSPuVXMtnno9Cc6v47xs5e+3b5117YJIhAnY3kmUHDkxWHYsh3qxDQPaRcwN8zn1e3v
LyiaqeNK47UDCCHi2MvzAWhJFDdw2VHUWPfttnjuWjAfKB66hX0CTjNym1iCAM2TLpUdaVaSWpV9
0Oj4mGrsJbX4a9vOm9truUqcCIR9zFl7iC3AjSS7/TlN9N7QqY0msW+D/ehYf3qMw0T+p87cFC0a
knTVIPHC6aDnycCcMq4ppoykhbX9XFV+ZTmHOk1Car7xVpFPXTge5LJMmALEmahgSBo2U5fyNkrI
oUveRjYH9XeKls7GOd7euYV1wN4KpGMbKIqGLa3DsWbXrQvNOTB/Y2qhpViF6vPSKnLTb5G0xec7
/c1B9iWfFaWHJQGgGEeBGmgiQE+Vnlja+inVo8g5EFoHv9xc1fuwoMAi46eDMV0UU+Rzzv2I0Woo
yCHnJ5pGwGswVr57ty8F4gADKgzeY0z0y+QBfjmjTlVzctDRSe/XYRH/uvuUXXgHUCgd3MfA6ry8
65NZpQYfW/dgG5shWdkqQOSFU0AOBLuv+4IaQK6XVKY+WglSeYcSszgoK66z9b0LANI3ZoVgRCAE
p3G5ADL4bcGBAHqwolVXhW1x92N18f0rRzDCQ1UgnXDQjef+d1Er7NP1ZQZnFppPxD0Gn6wl7X/l
j53bEyM6jGUatP6883m3c9l3V0Vsc62ul4LE72ePrk29hAGdPTpk8bp+0vhaRVe7tBIB7m4C7NW6
RlzlppuwuC3QdOJXoZF9I/YpZoHR6YqH41qjkIqCDIQYALe4guzpMTxtZHYTH2c7rKLnxD7crVD4
PipupoXpFXh9lxtVNNxsu6GPj0gM5mybqUDBlv5+eFVI4iAPgostKaw3YpNqK42P2ljtnZ4/5QCW
VPjlChmy0lbAyIk7ENodJ8zTjvrGd1V6ey0BnemI5z3Xwa2GW3y5S36Z+VrlG96hX6H3uldpq7D+
F+E2sgTnnxfKdqatlplWCZIi3mHK16PJQ6vUQ2vY9ZYbRpYRxveHe5AHbwQc6vB3r8A3+zhtWmam
PiCXvQ3p/Y3Cjl/fvsvvS+sh/lx0VRNhPTPoclbR8Krf/95dipDf66koLSOHCJNstD5ozMfb90L8
/+UjEbDUAojMIlfvaTTzLp7dXDuYMwflAPzOeuvF2zHa+VF8t4eLPNGZLCkLwtO8oHyCLK/bIyvs
V6pugQX1RQeLiTI+gkeUHSXnIHKZ6zeaEx289wzw/HpyNzaiYJYW0RpaORfgPfXYBt+J20eH7qm2
/fVsjevbx7FwQy4EiBWe3RCKpoqORl10MLL8IR7cJ3DGOOWKmiti9tvI8ja35S1o8IU86cITjRcF
ybGgwtF/JfmwTZNyOxXF79tilg7GRs+BIYi5gT8nXZSBtxVNSywrK96AvkEUqdvFz4OHBHENNPkK
IDor7RS9Ak0E5oRvFYbvq7vLfjh3NBcBeQlkpfCqJMUaU6NriVdFB8rQKLVpzbu9WjCKg2gTdQzA
7lylvlJ7mAbS+c7BoitmhEWxur3/S8eMSEkknIF1f5XnZDX6DuKG2Icirna5XbyY1vAQt/69RX8R
kp2JkS94QutxQHgInJ2V/o+uGkoUWiLZqovPS0lOByDjQDj07UMFSMY2zcPZzcLYwUOlAhBc3C8g
BsBaeSiQysW+HmhRWZ1lDmYS55967r92GAzqs+zh9rEs6S1qfQi6EcmiK0My7qzpBxdY1+RgsD7s
6s1YuH9z8D4yXKIwI9rDLu0JcCvSBvBKUKx5BilPCyzR9aQyIovLOBMiLcPWy8IeGYQAjxmlmbcy
vbf+JvTqTIAUVTZZ5eVxDAHDVGKaIgv+wlG4ECB5b3pXY3hDbBOQxFb+q+vfH88I/DHgUovqNLK2
kp3V6yKzk8i1DlY9P46ptp4bReS9oLIXEqSTNm02RIJA6RBpX6ZuTYvt/aoE42rBSgGmz0AbkaRK
ddGYep+SQxzxRw1kAjVvA5Nt7r4SYFuwMUSBPkYgKkm6ZHapwPSOyKFJXuxP4Jq7//PIgILSAYhc
qDZIxbeSdBFnZkUOY/bufdKsL3/xebQQIo8jmofldyKpjboaB+gR0sXW93T6efvzCwYQXAvophHt
Qv5Vj2ds+WUxN5p2IN+Jw0KjIGHjTGHtq8rq10OzaBIzDTzXAoIf/VvSPtWGW8yzM2gHPZ3X+riu
qme93aX8ITXy0LVWOhLiXq14PhZU+AM1HUlqHwQiriR0NqmutfnsH8b4S0uctd002yK+OxBEwxh8
t/8TIj3lsaWDek0IqZxP9aa4uzUWWMHYOHRECkz2K/2dLF1LZqDtHtwcXHgDfc0Tfd2x8hWAroqQ
WVwF6TlE7wNaedBi42JMW7oq+UjzOR0i/zBjXt71fxKyj4pH6z0zVA3xCwcj1BnISoaD6pxcKtFJ
2lM8LnDc2fRAEUcZFGNsnflwW72v3xGk3gywW6MzBZ2DclaJa44z16zsj5X1q3xwmn/u/7zgBoX5
BY02UKkvDdgA1hrOK687+vyzl4RG/S+/LxnIqJlri3b4fuyF7ulualafgMgF/Ifi70dsI9n30Z/5
zCM/Pk36I3U23d1PLDDxsfUIz0WjqLz3fhmh48hN6ZFtXVKufaoCRLo+3A/3GV60bSDrKZfaNXOK
kI4u2yM64P1krUd3Z/Quvy/5nr0ek8h2ihaQOvlrGaRVqxBwfQmw8wA8QDoN2WdTLp95uRHPXtU3
x9pvfvTDFPpM9PLb329r6bWNh8EVBgQ1WJQ45K7TBF3+esWK7tiN33LbCif06EYo6JetqiB0fSIf
pp24QG/z0aElfj+LNX1Kk9Fp+v6YsIfWD1oVYqHq+2JDz76fdkxLrR7ft+IVd4P01+2NUn1euhDc
8UCmOHb9UUON1vkOlq3gbgFoKLQRjTlIpV9xaZGxa9rI0/tjCWBv+miAOf5+AXhcMXjzcSPkWkZd
MTudp644ZuXXfl3dzZsKDwG3DaVSzBgIWt3L/Z+JN5GyabLj4K06sCEorPXCfbj4vLT/aaxBfo3P
rwrne/tYDd/u3p2L70vPW1F2VqSN+L4JoJYfjZdsbn9/6e93fDgCRJBWITl8uT3TZJjzrOXZsUjW
9vRgRGtuKvKD19kc9JQZ6E0U3a+I86QXYfBLL571LENL2dFL67CnSdhnwCH2XDTpVMGoGnxduBPo
60QbNKwUGFvkuNVmdUFnL8mO+qgHVfJI2fH2pl0L8AEGg8ouQgkUD+WuzrGLMD2qORhAzd+iwO7v
DmIuPy/En5mMKc0zJGLw+TnjG4dPQW30oFIhiqNXrUK6GbjxXY3Avzq2QZ2tQA50e5OE5l86Zper
kG7GDLxBBBr4fGFPgWO/a+tp+Ipe3LvNB7KcqIAjloG3jFrl5WahNw8QE2nBj7RuArdIA6p4iha2
SdTgMGKJjN11H1BdgAVwMPlwJKE9vBXm3Z64YJhBiRLMs/D45Zi408AGz0p9PBrpS136YRJX95+z
cPbRUaELwkLZb0W1gU5T50/HNH2KHxL/7qydcPb/93nJoUwyHicxw+dN8mUoj2R9W42uDRT8MABg
YIYCpHfwiC/PlzZTqzmk1o8Al9eeat0oA6SiPHQJ9VSJwymfNYqs4CRGxEccGMMr1h+7QFxUttZ8
bI3Hz4Wxvb0U+UZ8fB3uHQi8kVWDd3O5FGJM45w17Xz0ysn7BGD5Zm9oRfdAWh0ky0UeteFtgdfL
wVI84KCI+jfaaqS9Gzx3xhxFOu6Tr7W3jltFpHq9nsvPS29Hgs72LKP4vDWB6qn/atoYCN4kquKM
ahXStuV6Qo3YgRhmh40XzL5Cw1TfF7+fmVsEHLHfpfh+5aNMPT13hSKqkFUYniVaa3H30CWM6Ta5
KmpEiH4ZH9neaI+Gv/J0XPK3u0/6XIScqYitRMsp0o97wwxoGyYKL2dhiwSrA8ZhfHEN5VmJzLeG
NrdKth/0B6968VUl0aXvo88ARQVRyEfX5eURDBo16j5N2B4ZSCC5ZcH924MOio8ZPAu3wZBcEBNQ
R54FEP+9GPpLMatb/nN7/4Ubdv7Y4YhRdkGwjoffRoOUpKN9yrrUQXvD3mketQhTmkHkPeKty7Xj
bUELO4UpP4ETB29W8Ald7hQadwvc6KjfpySI4pWhcD1Unxe/n92F3PXAetbg82PxRRu/2/eCFnzs
09mfL67K+fenlFXjiO/r+jeD7rP97d1ZsEhoP0DOFBlqMV0secsacTpvyqthD2CV723TbdxRC7TB
3YAjQOF3LFzqC1HSs1dapYVkfzns03ZjsF9Fsa6HWCFDtRxJbWuH1YRwLMdIVlG20oq13wZaqrjc
sn/+cSb/2zTZdoBFI6UYZB/2nI5BWmsBUHWC2enCLP1jtI99qlrW0mWBoycOClMHV5N3E2lAphjT
bN/EbvTd8DgIG5Mmtx+TIpqeedZOT4UxFip4hKteZyxUwFmgae4/qG3SdmpNhv6Ixs32lOb2J7CO
kwivSeUC2GIE74rr/xn7ZNhEBWlfGmx9ElRaP3UB98i40egAnrsomysQjXTlhjpurHgnro8bOovm
ZFeMJGKkRPx+fjmYlaZ9i33x223H1z17JU62orWKRef6wCEHWVmMlAgrIocvtJ89J++ybE/6l4wn
j5XWrEZAW6bASSj36M1VqPGiPAzAYlQUdVHMEl+uq2OY4ORWmu3bMgnQy/7k5l9M/lkj66h5NMdE
Ie7ahuGQTcR/sMfIIcnLy6a8dPic4JizTRToKorh64sP6wIyUGS/UP5BZuRyNbGhs5KzItuDeGRV
ec9d9TargoIlTfDxzOoohyM6kIOarmtsmqBatm/cPmyAyxexI4xbmOfa6rbFlDYLS8F/gFtAIAft
9760moiwrMjnnOxcd58/UnpfpQlRjcjNI1cLcBW8WXIo7lV2zCN7MHZDzld11r1oaf/l9gqk8xAi
kP0HfZIpRgeutHmyagNvVunuvMQEm02vJe96Eo2hSdigECVtlhAlKkLoGxdpSRQBLo8ezgv62oqZ
7XInxkhqkdjDz1SbVd7QwopQZgBUAeyj514FbMxs/HIoO7aD0xWUdRoO7EtiqHoNJR37WIwoZYpE
Bro05cAzbSevcKpp3EXcWhfWyR6SNdFfMKyuuI+LghDzgHMWnVVXF8agfTTqcz/uDGOoHptm0tYJ
Jfm285JvRmzdOVn4n3WdiZOsTVu7/WwCuHnXwo90wQnEARBtO79ua514K84cvv9IEX2UeFHARCZ3
SAPl2AWJizfu2NiCQw84UtPOtscgy350JdTQpq9VrYJWXlIMMeAt+BzRuSszuqAognwZ5RDKacDN
z4S2QXpn8/rHytAjg4Yo3Ck8Q+alkuOa9VZHmnFng9ljfo86FXLf0irOBUi3iEztYEPHx53+nnAQ
EG5sQzWHK85YPp1zEeIin72kkVuge2uGCGCzZkGp/QpnMK/WP2/rwJJiu+jW9RFQGKjVSv5Epfde
VA+QMrNA8x940JMN+avdwtVBXyLyLOCRvVxKDCjgDgjHbJd0/saapmBKqsAmv28vRS51f5y66DgG
VyjCJFi5SzGk92ibGyXbVR0u5ia1xoBtRwBpusVz7jxw/32KH27LXLKm5yKllYH1DswtMVCnp1er
Xo/V9t99Xjqd0QZ1m+lh47r4rZ8/5Xe6GR87hrEFx0Vkj9YAOWZtvNrEqHo57Bqvh/u6GizVBOLS
RQHvLrp+AEqG6yh+P9NiSjwWcycddkl2MmOyKtj3svh6/y756GVBdwM6QuB3XsoAZ86EVHM+7LoA
gWVoN6pk/OIiAPmJGSXAyFw9M/0YdSXKrWxXmk8Re8z9TV/9hSIhL/FfEZIPM6Aqb2SDwXZ998Sm
raqCd70CJO7gWYj/CvJEaYsapudeRgH57vf1U9N3r6TbV/PdawBGBLLtEOSib1f2kXmlAX+m53zX
9E9ZuvFUs2Li/l5aRHwf6Wsxk4bPE2kRxjjlw2BXfGezaMXInyH9NSfzU2SzdWEXisTgojBRJUY6
BCCT8hCfl9haqscl3/lG9VhOr74OFEQ9DfTeCfTuL3YOze0oIWISBvU96b1qBt74MPVAW/jRWFtP
1da3YBkNgaphAKsA/aFIdV/eEHO2qiKnGt8Njv7ZMocezX1NCM6IPYvtOMiof7Lz/KCx+Km3xtPt
67mge6KLBglp0e1wVTvjAHuwB2sYdoNhvheNfkT4+tvqos1tMdem+KNZ5//EyFiSNqGzNiTjsBtL
948+0S+zfidgOswlRJg6uuYwsgaCS6EzZ8YsN1rWZ0477OL5e48O7qn1VwArXI3KmebrZxmSEMnA
VwcO4lWPBahgO83wmmGXW9Oz27I4ZA5SohSuYME7RfXjw9GTLhbiGhQ40RWNqRc5won8qGktF4NN
TT3WG0gaQ71s6dtoxO6zj/mO9UB0THR/KluGlk2vip8ygiyhadMcQ6iUrxPMZgRNQ2ZkkIgdgFem
f7x9vAv38eJvlAykPddGUTHW7Wihr/MEWOzFWD3NTfLZNqoviGPXt+UtnQDAvHy0h6AOe4VH48y9
xxw6dbu4NevAjLWt2bI1H8lrX5DVbVkfQZd8AEgqCH4OJDPQbnapWHRwKr2tm25nmL/n8XeqfXWt
E5s+G/R5qB4YedJz7dHBnCRtf3FLEd8u7ey5cMnRpKam+cnQdruu6qzQMscfrTueeK774VyRLVKE
vxXLFebmerkwRAIpB0+eVNPhOZBfqNV1u0KvuqBqXWPbWqmzKkzMQ5XA239uCiv7NJhaHKTUiUOf
xmbgUGMI8fY4ipNesk/IHsDX1kX7thwGAZm1LFgy9zs6TknQNdqnnBW/eaJqxVzSqHM5kq/IUx3T
Tbre79DQZAwiFaqFWYE+gqpS6NOSKcRyYO6BKQF0KLHiMzvlxUXjRRHtd0OigRIPOYsgz7Pk1+1j
XNw3VDVRVUGdHa/LpRTC0EpPJrA69H77eaqmrdvwddqpyAXklOeH1UVrB8AOUCwg6IO5lNPRHnzi
Jqj37JnNa3+sZrDYOshj9poVVPD6VzHIB0OwHBRHVhXlerLdeaUxaoRz0jhBaxp50FRwSspBH8Lb
m7BwqGLOEWh1gFNBN5z0JIA5hfdoduh2lWsGdZQEVvykmU/M+XJbzsKREqQERdSMrDPyUNImOFMb
pQxymP6Fl78Nqswsi55c6VJeSJB8hCkbu2xErw4mXDdNM4KhbQhYWgZ+d6AGD9n4jtg9IOas2MEF
83MhV7J9ZclIWRLI7Zr31gayGDCbom2X77Po/fYeLklCGVlA6sKvuzbpEQb/O2HonPxHra8SvmPV
7w4x/Ly/LWjpsM4Eye3PgxnZVjENeKvMlyh9STf/7vOSLvh6l4ADG+vgWRnYPlsDbye4LWLJY8RY
+H/3ypW0Ie2asrQ08Sg0uwlvuwvq+NHJN2X/PpvVCpoS5ka2mVzF1i0YFQKKHYE3hykaEJZd6rnp
RNrgeEm3s5pyAjyR3a9bjBK8xFbUKBRvSZTAxwetAHq6rnwsjNMUfm3oUHg/f3ETe5tEL9RRPK4q
IdI+VuVoVm08doBPn4O4/NK5P1JDVcdbUuzzlUhXiLidrzMPvlHiPcZTHehka5snxzra/uq2Xqgk
Sba4nRwGNlQsZ05WqRsi0gZDdty9Zr2ijrR0hc6XJOkBs2bNTABftCtRTtNjB1y91s/ba1ky3eci
xO9nryQvnDKyNOwaqNHCuPqZYnDZpA/5pHCvF5eCOQ+gRADN9GqQwOxbN2kLXKU8m5ynGARqK67N
9fr2apZOBuk7tBcRMd0vD6wA/CwqSSr81aL094xOaUhzvX4Q+KCrHk3UTz2b6ZfbQpe28FyopN3J
mCU8qnCFDGBojn8S6xjrL1p1ui1lYWmujdYTpC7w/iNGvjwomuQeqKaRpUqnen4z55ZvgduO3gQn
Q/zlTf1b5g+OwjrIWNLC7cCcK1wbZDQAES+X4JiOmwScNKi69ka6H9Qlz+gTWg+CTL1HnzVhKyd5
jZLsNYr4is6KeGfBcHiWh3KDhxPFiyU25Uw768Gvojnr6a6z0F4a20HM301LIWRhZyEE/8DSo+lD
blHvIkMHWlFJdxjmf0rjJESPwcvA9YAVTw1TuhjiYZJcDA/whCjUIZEDx1SyU3Y69mUeZ3RHy+wN
UP96YGb0gSX5D6eLQd6X5yCNZvapZDSgJAl52Wb3v50iB4FRfNS+7Ct0B1YkEVBz/XbXFNl3v/2W
joNqdl348Ver/J8IuRcBAUpck85td7mxRV71NZtIkLUYy8+ChvR721Yc4pKmCNhxHCFas9Cad6kp
FjD7rdi2MdRVNT/IwE9s6A4ah/t2+xouXHbcPXwfbrgPtGHp9AbumHTuSbsDvAeitNdyOA79G0m/
3RazYC49ZFfg5prorABw5OVymA+wHjem7S56651XT4UXs7QKxHjC/RNT7LLKT9Uw4iRa7Ja2Httn
xn6AZcFRTf8vnAkGMTBujDAMwNlyRsWq/EYH8wier8J56rQuBBTew5zz9e29WlA1BEWiURweLS6w
dPRF5eYVIF10FNP47yaxv0W9/6sfvJey1KJgQl4nMPCTwjReSxVlahSNAJ8NjBQ5Fknd3gcT26Tv
HHDvreZh9latqQUktrPAzONwisbVaEyq7Nu1YgixSMAjJ2MAiVoaKiw4AMG1qtB3DZikT8x4uL2X
H5t1eW8vvy+71WOF97vB90sU3gKizU04JVG/Gnixi2sknUr7YRj7f8y0/oqI5gel86bRkKQx5ipE
D2y0mg1nwydvNw9a4CfmWwem+CyytpnH3xrm466Y3Wsxt2ylW8NJH5sjj8GCHTcPtcfWhtke8qrR
g4TpoR/zdYQ8XC/AVQbyTmv3CbF2ilp6/15Rss1HJySaFRq98Zwz9oCXU5EBN68jQhPdRmKaDKeM
CF+68H5FvIwA5HbXNEn+ac694WmsO/O14gbbxolp7NPITllAuVl/AgrNP5rW08MU5z4JyPAQkdf5
+5gMTbHSUi9/9SNSrUjj/UMboAqMGLxS3IZrBfn4M+EpgP0DhQLpADV7qF27KMnr5H2l3lcV24fx
cWsvNQR9LMD0g4uGZwxFjkvT5Lb5lEx157xWHimBW+CtnWz62g1zaBnjetbqNDDaeNVGqKFW1obY
5ZNDrXTVt9UjS/sfEziaOt5nK4dGb5rrPXI721YVfcTnVrU+bfS8BmplCtdt6s2w9+cT5uWH1cQR
gFMv/qT3ff7kp7MTOIX925y857g2UeE26eehiV/Kwn9raxo/85q+DiDPCVnarkndrc0sfcisafgT
W20DWKasW9EhrYPGBed0FY0PvPG+VFmfhSnhu4RXY5Ab3VozimdTOB+p1VrBmNh5MPhz99im0xCU
o20GDDiva+6n1ioFcaLpan+8Jgs50Mq8tAqzGXQyvdYGLtOBsE5IGuRT2m8i5IvbIEqKb/+PtOtY
klvXkl/ECBrQbWnKtC+2pJa0YcjSADSgJ75+kj1v5nWhGMWoeze96Qiegj8mMw9waQ9D2b0BeRqM
pXMkNUfnjvbRzHPIeKZR16XHKVaPpHPv48z0s7y9MyzjDRTCY0qsQ4/UO2d9IFoR0JHtgDl9LKb2
kFfgJ8bNUZjJg0jZrkJuSnTfqkoLxtYMB1t5TDMH9/LSh2SsX8pkPkA055NmxRFLB9SN3UYNqLAe
kkZFFpKPP0ipvlXGGCBf+mQVeshH18869lTSMT0WyhAYA3ps6yl2gqOHaWb+jDVxpyZd75dunvil
cKF1PbN0V2lJ5rlK9iSMHBnHMY+yqQ2MjvxUStPeETrXwZR3qTeO5XcjsZs7nuV7q4eCGvJZVl35
rjEHtGdkbybFkdiFErRCxVw7ShnETvwjz9LmjjWuFthcBYLEHgMQUdHll8Ct6pP6+9QVEFKKzQ2e
1MoRBB0f2h2gIiJZJ5NPi7LSxpYO5iNR3O9aVb2lW41A36lW0iH8aOI9c/HBMUYkw7p26s1H1W3V
p5joya5ClP02K1U5+zZ1cTeZRqCpuxgJ7Dl4Hhr9qGa5GjbFXwA69yULoEUNKuYfzoMOm+qx6ltU
RQ1uPRVqMwWxFZTGPITVwtRsikF8obnWPtC5oBtvzqUzgsQmIIwAXiONegGGyeJUBTRCmx4tq/bb
6anNUF5Bs9wk3bgaF0fgfNLODbnnN1cF0Vq7MyB9UohDpfxBZSy9PdPx0cSFIENvjgtLFGPJZl/k
n2q+493NyZRzE9IFX5cMfscyXbQIxbCvlO/qlnvoXD56FjC2KGIjYIcAkRxsZhDHAFXUNh+txi65
x0Sz153+tWx5qKWG72aub7g9DYQqxp2rZfpOr8E7g+DBL72dw9roA3AlijDpTU8MAxpFu9byOB4H
hUaKVX7tpybI4nI8Cig24YZN0oe8o8KfIbof1i2xQir456kajaOl5H4TK99UXp9GRX1GL+ioEMZJ
mcuXOSEP2TjSx0kfCs+u58hyy3DoyV7HA9DX5GtM2Xe3SN9YUphejsZBvtY0cBrc6UeZD99NrXvQ
1fpxJlqQDfWjzepjMgqfpi5U4LN5N3fZdxRv4MqY5kOG4t5uTpLKY7r+0KHjI23JJ3U28ZZB7Hkw
fLVpdiQdkOgCdiwdtHsczUOWi1eNGaY3oq0eErOv1322y/gViwUgAEi9qJZeZN9T5jQjWmpaj2YH
lbDa5rVX93PU61lUqYoXWzfCjpEUQEj+DjhGmc5FmHJ+juhMq2KgQnt0RQlwd5o68d1cTt3rSAFr
T7IsxskCqeixbOctST9r+bh0iAl60QLRhio+8DqS++HoKF/YfTw+ppXjPnCj4Z/toiuOfccNf0B2
aT/0Q/oZNU3lhY+K9ZMBeHUHgI9+KhPVuMtio7kzobz8hVWq+dBkHd05SOcRz7RTd99OPKs9y+2z
17lkU0gT82fV6Am0eqqa+nrdJi9Trg4RInwzNFmio0WxYqhf9NpQf7VxUWMfdHiGcQ5eNFMAkUlU
61usmt3OrWz3sxPruIBmpUSajY8PtmjjB9LWwz130uxRUTKIGpm0O8wat7GTY4iHc6jf9+1UAylI
7Zd2iOdPcWyNn4eyxo0NP/iPprftrsPO9DMTfQY8nlpK4buVlfg5FGDDCtDQPTXLrZzrcmNKi4EL
AnmhhTSDdJu0GKC3joiSneHRaLuvjZ6GHDouDjeCErdEYfKdGOMoK4zg+o6/jL2Q30NcjNKpRpAO
kyI+p0Xb0kzPxscKIJ4++1tln9PuyFKUER01qMwf182tPFAIkbHfkFFEQCtXEhGvOIPTzzPejbDv
n4fimBv3ZOtev/QaUArGjQvQ3nLzyiAxbg+8Tpxyfsz5aS6fb4cfAvIC4iXwoCCoXvCNxiGjHVfx
bBQumP+cEsXT+uRNtTZ7V61NF54oe+lzscCrpQfKyPXCnhIIZWvTq6PvsOkm+36TG75lRbqEsCu0
elzOko12I0pL98z41i1pf/Pz9dVf8RqA2/vvcKQAUOEpnSsVhtTqLwKIsrpX1bd/Z2LZGh+8uUl3
JpPqMEFdP5keW+Ir44bcx+UjgeVfQtgF9L5AQ89NdJTEWlcs09XieqNBn/6AQkYLpMEWC2llYdBb
yISddwlcR/Kyam3qRVdpwyM17eF3VqhiT2Mre85yQw+h1QK8/fXZWzeIGwHh7vISSkNjVdWQvraG
x4QlQTvQA8GwwJX242mrW+rKLAI8tsgrICVtarL+nGoKMhd46R6H1tKPos/Evqxr/rtI3enVAIvW
t6dx3sqlrtwMJpJoyNYBeoVLVhqgEU+05wobHk3S8LCZVXU32LOyvz6NK/sczB7oCAEeCeEcOXFg
Gk0P0bp6eNTGZn7hUDZFPifRQPY3tqAZ7+Jq0ruBiiMKNUtlAWgyaY9QVUsc8PuGx1QM+dNQkMrT
LKo89xZvX9JaGL/o3IlHtEVOnhrIWvzIU5odCPq1AG5WlN9AfMruYrzaYR2nwm/1KQ4KdFGK3MFF
OF5B/ULTIZpvlEJ4VmHqvZ90BQsZBDS8iaXFEY3c3F3PK74DBcgJxkYkD3jwe7920csWD+d4SKf2
V1eTAWhHBWcGXWKgclHtJ3VCtDnUaKthlE1g4J32Zgs9IlLmhqNDM3ghU+IB7+fXuZnsyGSidsFs
9wj5GNy8ItUDHVT4Y182qWflhL3phfFHmzrzjzsJy2/rrgs7ovV3ujbGYbZ0nshLTp/Vso8Lr0et
5A9Q8MojczqdeYaW145vNe146vJ43Gp8trYtsCVAxIKatX2RT6qLRBcq2CWPpIPI0VhV7Xcal82D
1lXzRq5txZtAWh0pNgDXV/QN0JOsNtKBjo+t0pc7YZnOM42H+Jmj3Vdo2IoRov8re7B1Fv9BGHpj
s4fFrcUTDxbNUgNCA2npoqctVYC8bcZHR5t/NX1hYHGaL0XCtgDnK7fIWcArnedeY6lhcjzFaI4a
556TBM5wmvPnYUswQsY06gjioJsBrOaShkDvG+kpdhkvWJ4WNOJdzfc2ekpmntVpFrzG0QhnvRBe
55AGTSam/sAdtO1kmpbsNDv+hp4L6p+BCbp3lVp5LBEPejlzKbo5FPzPTVfPxc+U3nIN7cNijtZV
UTunTwA3/1EIzshgH6+bke7RxYy9FNwA7lwgrDIAOM+7yZ11sJX1k62FfAsgv/Z5Z0F+o2KKK032
e0TWmdbU6E3U7ZT4k1tHt/96qKtCcxz9hZaqyvkLjkxzwUnLm4gNvskCc/Rv/74L9B1KzPiLauv5
94txsFUOcFVEsvv80Bf/YPI/fn7x6T/4OEi2mpXR4vOz+cks3vhtObdlbZeu7AuDEMiwC1jTXGRK
lylqGzVG4ORhYm/4TyuL+/H7ct2Ft0qZpTG+P9KAxN54uj750i0r/3xbOqhllwF1DBR1RNr2yHoz
TNzOn4V9uG5GcpXezSytQKB/gyceztL5IuQcKXVEvU1UmgeRITfTRJnZ+G7+87qd9xTAhwf+3RBK
JgQP/Ht0KG2m0ogtnmhdGeHXGL7TOajRlBZFSMr0Xaogf1Tbog4Zbq771MUzarFpwN3ksvw3uuE0
r3Y6fTPiufgr5ix/Jno+fqp4mu21IXGeeW5PuzYHs11NpkL3psawt+r0KysCVcWlMy6OA8RkpNdg
VAqiIhxj0dCPR8Jm/cBZhkxobHy9PldrhtA7EQquCKAvaa+kqArbzVoWtXU5vKAvj3pvU3U+Ca3e
4o6sLD9WXV0YhzjfMHe+/IYzsayolTKi06Gnx6R+GLLTXG884ytHBVbshVQNRqotu6tQFawT0A/K
qM4eNGdHt5p/rk3Yx+9LNwkfFGzvCt9HoKy7jzx/cujGcdwaguSfGryf0MUSJlRtPz9bTXB9ySUH
AKcDjFLIlyw8enBA5TACpGA97SxjijLi6eQbPFGQ25P0p/h93c7lMGAHbAa8RgbqQRdiJiIrbBOt
36MqP2QhbTZuk5XPQ3sdbjwyCmC4m9JCtDqKfy1pRTT1f9NDc2vXH8zS4rLgIUUgib0k3SHTYA5U
TdwhalniGW/lzf0V/teACXcTgSPaL0luRz4McJtMNkZj+1u3f7ObH1SAUUCZh1ANfKULvlEzC+iD
KjNEm5LYp3vEzBsGLg/CAlgCGAU+M7QFDWmXjjZN0CKCT5FJTS9pIkd9jYtbW3FikgjiLKh9gxSD
d1V6Mhj6rOU2z8yoc9AqLmi679f36OWdhPICmsYvZGiAbWVSnuhZiv5dhRWZD636xUFIR90qNLW3
62ZkLO9y5sBVgocAMhH0GAzp7hMxibuUZ3bUpJH2yyn2Ctk1f4f5N9V/HpLqNuTmf6yB6WUi03ap
/TuWKcTUZljr09mzo6r8B8uCwYBHjIIlHllZCEkkrlOpU9lFTLO8Rxcx6PX5Wjnb+D5ANYuyyCLO
ff5UDKaeNmnadRE4jr4eLtyC6waWy+HcQ1jEPLGpEK4iSJGx1VOl2hnai3aRlY5AETx32XNb3Tuf
lS81FeF1W6uD+WBLesvLQkndPoYtZSEPZb7CnY3pWtnFiFhRkl0IJ7iupN1FJoVYcyu6yFSf+hbs
RTog66l5bdPvbh8LRPTQ6X7BheGFPV+YqWEFQpgGCls/Omuf2Pt/8HlrUZqDnAiYuNKdmEA4R0ly
2kOpyOvt0Gpv9tNRL/jwfWkpKi2FDnuc9yDe3qOwx+yN6ujatoJ7i1zFkkK/EDira0MxtIEOUU7+
VPO3Nv1dNz+Z+r2Y/poa31j1d41teROjQw50I+CQaHgKzxfDHJRRuAbpI3dyvZKEan5oT7Naep36
ZjHfZccSGNKfnPv17I9xkBevaLeJ+A1dF6+vm7bssGs/RdoXVeW6oIoZfTTbtceVp0H5Pmffc+WJ
sl1ZemYXifRZzz5dN7vyBOEAo9s0OkHArbQlFwB0I6NBJgbX0Nf2O1SRoV183cDaejrgFSGkQ40J
OkfnMzzVqqGQfLmHbJAgskPjNkdAuH2dHAo321XOt+v2Vge0ABYX0DHyUNJzpzo8Y63mtlFsms+N
EgfA+H0ebu6gjdcIkDLkmEB2RDZZZkyNExJ6KJk3EZoBK/Ve2WrQsVzP8m5Y8tToaIgYBg7U+bQR
gQ7DShI3kdo8tKkVjPMLAJFW/dzxbuNCWpuxJWsHUDpkBy5om2VN4j7RdQT2KTdCQSrdS+eRh1Ak
2Eq/L4stjQpqPYjvAcmDaryMRjdjs7Kyaeyj0WD0a0mnFnCEtyoeDWRUk+rr9a2wMoeLOP2i2ADd
BjgN53NoQazZLizIqSkcbQ8yr1fuHP2QinC8PWLC3GE7IFh6z7xLpyjNQbwZxCLcloSs6/zBMTdu
qpUXEDV7xEXQukLkIRcXWy3OinS2uyiuYjxMQdpsFSmWHSWvDUCB2AfY0EBiSy+gm7N8qpRyjLqk
2M2MenY+PalDfhhm95na1aNlcO6piXr79kMoC20NBCEATKuSo6KDoSCmTgzRFBue3X8d0RExmbXb
52+JQZA6BK4S6QDpom+mLh6MGrm97Iv2U/y4vtEuFwfEigW8jKQeWkbIYfnSvdCpoVkaDQO9h1N0
j0TWxrN4eUjPTUjPel+1DuQ7YKJTR19UzsFRbMA3tiSEZbQs/F7YQbSAU4N484JO1vOJzAZrs4jF
bXWYyTR4Io6Jb4v+yXarI9G+JrwNWj0JncZKHnhM5x9Jlpc/nbqpdy61Rm9C6+19Y0GSoTa1wauq
kgR96SQ7l5Et1fTL58UA3R+HG0lyFDnkBzzR2UhmkWRRlhf7hDS+o+1LMR8BYjxacHvRreD6WstE
3vcZgpbGotS1qMLJadx+4MydOiOPKFM1n4CVW+kPXtDVbpCr9RjaLBk9XXGNIHcsKIYnxq+Gkwlv
OB3Cscu2uLsrjgOmAC64BjANDpDcCEm0HEUEtB6L8vzzzCDgqIac3lfxnQOMTWd4TFPDrvnpWlvg
kcv7FR05cVlApxmpwgsWSir0UXCb0giQFU/U0xuFSqOXjk7j0c44lUYbbMz9ymoj9YXkF7DLK+4a
gO11kZdaHjnU8Ob2XgDRk7qHITUDMr31zo4oj0k7BYZ+x6zCK7Wvrst9ywwgaQlAn15svDArBx+Q
DBtdzB0bwlNyUZ4WaN0s4oGC17drk0OyFSSunPqz70vvCi/z2VVpT6OOn2hbeuD9enQT77E1CsnX
qKnpUjRypVGSmWHNf2gooF5fuI1xEMkpm4rZSswZbOjZ8ZvqOOl7e0vkfnUQDspDcPnw6Mt3MOAq
tlY0M42G37kDSONG2LM6gg+fl+7fFs6mywTmCDEhKGUjdEK2WrrLXL3lZlmEWBfKMI4yArhzf2U0
LZZYCqFRNt+Nbu115q4YHvDXJoeyoAEtfbs/EfF1iumGl75ylMH+RyYT79iKdkpp6pPZODWNdPcB
/OhMFL4NV0l9Roefjfd+1dTyBC/hAHLZy0x/qCMRfUAxgHAsVB0kcdADwxwfaOwBuHB9063tCOuD
ocUZ/WCo101ekhqGiHZy6sf2+E8+D7gL+EOQVpELStPYDFzv2PvZ7+lu3Nhwq9NkGVgO0G0RACz/
//Drm7EDudxsgLY1fGbulSfjh5JDKGJj4df2NWI/JDmBp7iEulsZ4YBO4vGYp8B2UbP10OH1+kSt
juS/Ji5qVpVW6INl5VFShljtSj85gFjEIdt0YZcVPXdhDUCk/n8w7y/lhznLY3C2UsvNI1fzunzH
ht2cAvC34Yqt7qsPVqSroKlb7pSDk0fgMY2jV20VrlZHgTAJAYWLl8WWrgEKLUtFtVIaxQsjB1Qb
ryyOZhVdX5XVhQcuBGkWYEIutEAdB6p5iASwKvkE0tsXezo24z84IoAropqOzAqkDOWjrtHemM26
jGxUD7PdsNUvYG2mPn5/+f+H9S4b3SRCa8tIuJ/NuQN5ZwDBePaoq2w8YO+0UGlruQj5TaBVARuD
PNe5KehIxJntJFUErZvWs0fyjaXOZ7Re9NUafVv66mBBr5saKfBknddx4rVGHrb2rW3F8EYAXarD
20P2FfBZ6XdkjFDHylHY0uOwsXdOfvt9ABIFolgkhRZNCen7lE4952ZRRDqrn+o4/kXd7lhM2e1n
aNFMgjQGQIZw3KXQXC9a9JLIW5hJf/0wt6rXKyf07OvL/z/si0yA1DjFTRGl+gu1o61GKFufl7a1
MQGq0CBtFrnizQ0t9vnmk4ksDNi9/xEfl379mNkimbs2j0xI15SfFPPTrb37lk300YI0AIHmVXrL
FwskLEg4vt06AFTN0BcJOAXkeICmOZ/+gTQuXEpcLToF7aT83OtakCZ/rxu5XIRzI9L7OFtNV04z
XhXo8vvM+ESqrZTBMgvnR/7cguR8x1OstGSCBTaM3jw+u65vVTfKt8DnOzciXfZW25ZWmeD9NZpD
Wh8FwMl1cH2mVseB8qiK5AQU/+TEjjYnAv2EsRy2shNC80b0SnX1myMhjOODEelRnBK3RsYPRsb8
LUt/N/GG/Mj6IOCjLmLyBlzV8z0lcmJydcI8KTr1m4Kj2ytKQd3W27sSTC/j+H87suwBfMZeVwVc
iO5r3nuEBiXfT93O2Y22375lGTT0tp6WJfi52GcfTEqJN1MfRAZpY9AnISOXQ7yN8eNQPCg5sOT2
vtJ2bKwQUL9e3xXLIbxmVVowYxohBD7B6sCDuA9qCJ8xj9xe7AJIAq3mQA0D2xgPy/myzU1nJ12l
YDpHsEbjJy39dX0Ya9eAjV7ZcPQX8Jgs56CQpurTTGFwk1NPi1/idOP0rBowkXPFmwjJVlNaHRGP
rkNyXkRKfRe7SuCU/f76EJY5kFcCdXmIXkBjHhklycJkz7owU4tFfRdAAdZ38geovIk8A03v9sEs
+UlnSV/BmZGxAEWBXh5WPSZRolWhkd7bwtoYzMp0nVmQBuMmYmadAgvVU2OEtb27Plcrn0cm30JZ
G6onQGVIL5eS83yGDHAale2x8mt6s8MKig0UIdAACXsK2Izz7VoSkWlqyuoIRGm2U7qf13/9yiV2
9nnpYYw7o07bGp8HxjzG8c6tMbDaDQ/u8mCjrwrCUjQSALULJb3zMSBJOsROO1SvKgmqsg7mMg3M
/NDpN7tw53ak55FMtC6UHnbs5nWs8UD+vj5Zl0uNZMQil4SENHAlcoXNtQoGmBXNXrtflnWPyvz1
z69MEzYqsBc4DO+KvufT1Of2qA7g6wNa5XyzoFqQvyhps0eR49t1Q5eLjhQeYh90KMCOvdCfSDh1
5qzo46hVXsp+l4idteW0r0wVlGzgtwMChftWzn3pleFONcr+r5DbqH9WW93ltj4vPRWkJBzUa3xe
4W/Oz3pLJO3y/kOBBCAb1DkBRUNl8HwlyqYt9UZv2aubfzaM17T46rJXKwvi2y8P6Ashqlkgbzgb
RBqHCQSzPZpd8VorhWdaimfb4fW1XpkpiMPDdceDgZy8KR3wgRiZ1ROnfH2umAKVhK1i+tb3pbNd
uwNRwOwuX4kIyXgox5tRT4hYP/x+6UwD4Q066PL79elAp52zMT0rRwHVbDw7BhpsQo5McuK4xlW8
pBV7zZ0fXGk8MwegOCPBzYvw0YqcmGtLdOYotJq9Kq5X/bLe/t3Xpd1KSetUhVWyV3QxFlPYbulg
rSwxignLcV5QGRdcsYGPWF83Y68CLRDzYN7qsr26Bh++Ly2xocUdZWbKXm0SNgMCAr/YSiZvmZCW
eRIKylyoJ7/qZOdCYdHZa9ntj9zHWZJRHvnApsoG8PCVOuAozjkxIsLn2TfbOg7hYonD9VVfZuXc
R3MgOQ96PpStIeEru5kTmgwrAuSZV3OaPDTQCpJpX5l/WpN6pfG1EbV33d7lLkBBE+lxYKDwdFyg
oKgeF3kMV+G1UX5k7eiR7uXfGVh+wIcUSd+nzNBrjm3WnCx+5OPu331/2SMfvm+aU1KBbMdeY3EQ
5XET5na5x84nSLppqyTnoncxQUkR1EYwuE+Qz7l5CLjDFx/BhIQh8m3nQyhjczRmMAwiJGEBwKqK
jT28ssboUIksL8IWBEgyz9ZOk6pIisSK9OapPlhbvU4vn1W0Q/rv52VfX9R1Q0qqmFHV1E8OUf64
dn4HnfgAKY29M+Qbs3XpTyEGQ29mA6o5iwa8dOgZ5IsmrY/niAXpzzrdDaU/b+m2rswY2CgLpwN1
PoR70gNeZJS5rTmoEa1fpik0tuBJW983zlecNxmoiQq+nxpR3b3oxsaKL3NwfotA5w5xC5SKUG2x
yGL/46HIl5CMWUNUVidDTZrjlEEZ0zX/gDH2l0/NXU+69M5NX69v5IulATPFgl4Gri6IWmjys5tq
gzKDtNpHapd7FXQyQFtV7S/J8Psf2AEWDtkZUDEvhtcY/aQ44LhGGVRE2iEoeFCT2jtdt3Jx8jEK
W0W/dzi7uoFC6fkkxlNv8yKv+oiip0AdpHZg1LdeXjCx9CxdOsov0ArpjQRTr0+1ibcRVRzhZ5Au
S915Yy9c7LXFBlL56DkOqQN0ZDwfRg7JMcsZCYCX8b7oDl+uT9LK18EwhJ7MAkha0vnnX3faus6V
uZgjNPAcdgkP/9Xn5S4lyjAMLRP4/Og8aPs+v9UNBRnww6+Xof55GYPGO+DznbJLQpPcvrz4/AJZ
N8GTxDqcTw5jNbDklj5Hw4NWHYbkeH1yVjbo2eclD5HpFjjPNj4/09BxHkn+mN3MVF3gp0urd8D1
wAuSBU0sJQOpruJqlLWxV9zN7hYaeWUMMAAeNU4zDoIM1OyqSa/RR0IFzzD2EnQogIgtxPO3chUr
21SHFfi6SzIHVe7zlTBdJBBwntWosIJ6CpwtEsTaMD5+f7H/4cKdBtWt0wnfb9XnInspq53INjzD
9+5iZ5c61gJV52UdUMq64IJVee6AWGqIiCa9OCpqXe/0VmdB3A5Jiru2PaWtsydO/xVvy/ibQ7cV
zsSooqMkpYv6pAKJQUKoRsIqsVMwvR2KdgVtfszThPnALJboOJdmvxG1uhO079RR2emjK4LeHq07
R9jDbkj1co/cHlQ254p9B4mZPWflWE9A8qIliD25racpduJTZzQjaugt2kiYdeDa0I4zZg49LXV0
isAu53YXt+oc5nOinBArG7ueaeneNCsW1OrShs4AFGWXJlnyU5/S8RRP5nelHSaoL4HlBWGlXkD/
ywbIVk98yNWwg3AbiAYbeq49gFeoeB30d2u/UYj9llYpC0mapfcNzTsfCgztqa5m8TshxnBfpeDq
0kL0vpNpqe8orbpr4qb2gYHkr4UDNcKGVa3nFNqwywvSehBI0X6po40205VFosmoxeihZX3sz3Nl
PVuu0H5Rx5lyv2YzP+HuVxPAHszB9JQ4dl/GfMp33E5+diR2tgC2l5sRjz44BsjKYcMjmDjfjI1g
pKuHjEQGQT/jeEeyMLZ+Xb97Lg/UuQ15w489bxqAOiItC9ynlN98c+LzS5IJSQIoLcqcWseojaqa
bCOyJuWu9SvgDP/B7wcGaiEdo1OKfLEppGrKLsHSJXAc0Nir31LOtjDJ56cVI/hgYPn/hxthANEn
0SaTRML8g070XpMn0FIC32MrFbRqCLlL0HURLgKwKBvSWs5iTiLqvI7T3og/z/NXR883AsW1TQXB
C0A4lmv0opBuDUwfR8S/YKi1HtQycwA+8+bz9VW5CCWWhk7IYQJOgTKII4+F05T2TTMZkZiMQNiF
V01PnBy1/nNO/1w3tbaBAeEDuBN4SuAcpLe5rdSxU/tRiwz+aVJehv31z78XU+T1N/Bd5H1xY18U
pJg+ZZoWD1rUs8lz57+Uj3vUkPwUirTOb729y/nDqCa+0tphXd9P3WdQFTxuNaEoI618GpfGR78M
sedbHYLWVvK/vwx6VecbRrS9YyQuRp7lL1x4MxB4w4brvDa5C6ERJE08t4YMlmYWWq3kY6ODFX1Q
53uxkVN4j/HkyYW7gANmWeAFykJOqtqrOp407HlD9e3K8Uqd+RP/pOUHxlpfn1nAlUfb2aV6Egzj
Dg2edlr2J4aaQFJ9r8qD3hyULXfsctDgv6qo6AChvMICsS3hWC2CsZOaN75HnRsbYsFrOf++dOXW
2gA13xzfn/nf0bBDonfhzI5ON9wcMZwbWjbQh6uL8dgg9QhDBp6mQfdpJjYuk8s7CxYwT4CDAb5x
IcSVLvX9BFziEyHVS87n166ujyPvvjfTFu5hzdRCN8Pt+N7HSHKSewRfcdZXFtRoxierS/ZtgwJu
66IthZ5sXF+XJ0tHT8r/2pLSBk2VdC5jsNUrbwZO85jc861y+touQ8YWsDljQdbIUSl1x5HEWWye
IAOI1ueddzOEGtsMzYBRRccBQuVN8h7KNC8YqIrmCb26IGhleHU8hjg81+/H1WEAeYjWXOBMgd1w
vscUZZoFRRvak9ukvuop1s2I9mUYyzNiQcN6gTieG4BaVhubncAweha2A8Sp8/ZTr2yJ+1/iOCQ7
0v6y9cEBPFA1T5kT+8UCZy600OCvPRiILByG3p/VymuLr4bz5eYpXPir2G7IHYBtJC2Uq+UpWC+W
euIJIifP1XbXv7+ym8++L903adJNkHzE95UeGr4BoX72dt3Cytk8s7D8gg8XjZ1RN0s6WBibneZ8
gzZ+8ivfAtSv7DQIKyD9gXYFgPTIqKQhtirV6Uf1ZNvPLH2+mVWGfK0BejoKruC2wls9H4OSWDzt
jUE9uQb30fIyjx0v36pnXVQFJCNSliUeawWaahhDJkoEED/ZXPm29aLxXZ4dWr6xLGsL/2FI8tFp
GnvQ1GrCsmT8GYr3P5yR3zlNGl5f/Usz70JjC3Uc1i4eAXBsEq7SWADeHGbjMTE8Xmwg81dNoJ6y
dNAhIE5Irk5qlinRuBBAPO0RJULxMbuxzQteZVROQGJDp42l/anssibg39cGNQUgjhYUo3dUeTIh
IDx1G0/m5TY+tyNdmA22saDUEpEGCaTfYqvx+MrnF+VaaMBB7wxQZ+kay6rcyDKlgQAF9wULwGm6
vthb35eeRj45HTIkrR1Bi9w0IcTEyIbX8q5ncO4ULu4gyspo4/mOQDw/iVOX6im18jiaNJH8aGkc
nwrH/sHAdX8r0DXJp0alQ2MDYFGv6BWxW5i0npvr93GKhhO66g9c+dOYyis6RXy6Pvxlo53/trNb
wpWmd27QKWOccYDFcG/E+6yN1OxRd1OgC7dSXaumgIQDGRkILHQFOp8GoUMj3eioerLo37l4E3oR
jNOwz5KorNlGTmrtAkfI+U4eAJdXfsVBh2shxFeqJ/Dyg1L9ES8uOLwr7cf16Vu3A88amAqwAF3p
krULKEWpVqeeWLLX7Myv8jAlr0b++7qZy+sCq7Q48P8xI12zM5n1Xu9a9dQvvb2UDM12TcVDW+eN
4azZIYArQ5wcMiCQXDxfIrxSuZXwTDvZziHRg1p47sZ+27Kw/P/Dywplb6Ihl6edOhsY3PKAbjv1
vDGK5VfKe/rjKKQbCd1BRVkI2KDEs2eoqm6kaFbHgOsVBRJkOy8i9GRGRlWLmXYS5AdhD/DY0avi
+oKvDgFChsudhzyTXH8pkrFyh7TUTjUbvOHgILP37wxIO0ovVWoWXaudRvOt33XthiTSJYsajgFI
L/83gPf/f1hnwqyG6z3HOrflPUf9uOvxzhn2+NXmw8FywEkV5T6eureit4NcSQO4/qEKUZHaoiEl
YBbR0vXTfApSAynaNgsYrTcg1auzjHTAIpaBOZbrz/Mo0JW6drXTkIaQMC22mNIb35f9laQUfI6p
pZ0ybZ9nR751o65+HxgZ9NBC6v2ixoWqBEuGWMfvtz473afP17fI2t0Gwe0lols8ITlXYgmXzU2Z
6IsDiSYXrj9b+35Mw3EcguuW1rxIUJrf1XrA4ZZTXnrfmkbSqrit5/xou0WoleZxJo4/akrvzRMI
uQ7ZOACro/tgU3qNzMJps5nCJgpknuIeRXmvG/9D2rU1R4oj3V9EBCAQ8ArUzWW7ina3e9ovRE9f
AHETiPuv/w7u/XaqVEQRno2NmYd1DFmSUlIq8+Q5EDiqf90f2+JhcWFHii9YSCFDVk0qCPFfwYlg
mm9R9C+yFiCi+mf+pAdXp4kGjgYbyD49tf341GooinHUXMI1/PRtG9i8sS9szT55sbHztLXCsRvV
QB0SvzBPJTR3q01CHd8e+WYquRuBbLCo/yqHV67iDfByfz6X1g2iNIgfkIZB9lK6cRu1mAhYWjCf
JoKlk5O6qu12bHffypJHmtANRRnznbdHsmJAHAxVKYyyj59SdqqbJ6X7LOLPIAjZqOLrfWO3HMeY
00tr0mHMKvCjg3R99kX1wZycTQLCkcGoPMQwG03lB2hS7MuE+3Zde6o9vQ1D5jdVtFeJ5rf59C2q
ba+pqpXj8ZZw7vp3yYf4yKMmJvNaW2npOs4vEh5SC1m+1lWzfZw6rqqxTbjW97u4wv/MvRwnxrYO
+ZUKO1M3Rh9iiK+0V3yeiE3E7JXQfM2UtDkbAGJplmLjNOO26M+898tqD3G3++u7eBlerK9MYtkX
41QRG0/xUEmfmDZsQ5q5PC8ftRrqjhE6XCMTyczxk1lk2yYrzmKgD2MFRgWWb1lU72u0QoA/3idR
5jI21F6VR/v7P3IpX2SZCGZw5AOIjFjzemP3CXcEc2aXzx7Kcm9RZasZh7Z+HGt0XefhY1wh9oSU
0oAS6H3bS/fYpen55XBxpthpm1C4vxrUYpM+MGVz//OLmxlkVe9ZeaBmpKOeol6r4DmAIyv77SBI
zyFsBCkHd2jeyPA9jtewIQv2gPHFlYRIGorD8kymaecIxWFIioSbtNyqv/mwG8nW1D5HayDD+WSQ
Ql08pmbOPgJiMfBXXc9cnKVQ2oxzzBwdf9f25DJwnBR28skOVXRqdbkPqOZ2UMbt/SlduNVgF8PD
CYE6LpWnlPdxHeaxGnTRjkIHMfZIurJqC05xZULam0icdmZrYGgKBAG06iuQdR93uysL0rWZqF1t
pTnWyQJLDVhGwNPzQa3TuTRyZUK6LbNC6Xt9hIkwfRHiAbpM99dhcZIAnoRXYwOhX/Z6/fUogkw4
y/CmZrrfTRtgYvz7FpZWGsxeAIDOzco39eimM+M2dcgUFJXxBmVGH+jAX8UqQm/RjIZef1QpZhVc
aS1YHTNoSltToDgPDt1VSuJOaPq7P5aF4x6sXv8YkVZDKXAKoyg6BbbFXaVs3DBxB+0xTVZcd20w
898vzrOs6AvmpAYGY2xi4Tk5ehhXTCwkU1Bogawr6H1B9SK3jw8owJSN4UxBpB3G4QEhV/famx/O
UoK9GHBN1ClmwMZNlrJuaAzFzykYtV1d7+piB2jP/SVZiidBjwyibQtQRrCCSnPFVCJwHY1jwHR9
H84SnWl7aoHW6RjEw0rgzTV9l4v2d0PE0WKG19W515C1JVvYSPgZwCkgLzUrs0n+pzqdYhsVGQPq
sSz1DAie3h/ogu9dGZB8L9aMDpBjawwMYJAh+mL8LTLVzeuPMpfDvYEdRGsJGjYBvZCmMxQR71CJ
A/c6OPhcJ105DZaiBLA1480JGggwrMrdwSgkNyCZU0aEMh2oT9m+IrlXWseUKFu0urqj9kzDzK3N
s2r9+PgMvssyATo036vSErWhniJpoZJA0G1j/7B4jLz8lqyU8Bc2FqpzqC9aM/E4iIiu924H5OJU
pRoJWPaYN7VfQwtJDL+L0vFQNf0XI5ppsygwsMjySHG/Dh5caPkSI7D70xRC8/2UaUCHsTWIzJLv
AeUJ3A9QJQt5glo34iwbYIeJjQEh89IlrYtmjhUfX9pEF3ZkUKwY9czq0EAV9PazBWHg9sOk9vDu
SwPSdYdiE/BRBAbU9AEdttkahP+WgGo2AFK7GTVsAEskrX7SxyB0K1UjKPVM3QmzrV2utYmLinf+
SCLkicJJVLuKlt910WsuXpAQfAWWADrh3VoFZ96rUnCHbaxhG4OsAlKBUnCXmyEpY6U3g7J5rCDe
UECxaOWJt2wCd+5ctEdrt3QqtU0TAXXAzYAK/j0zokfbKUFQa27uO/qiYwBL+/9mpFOpT6N4alSY
SQzwndq9P/yLfCbm6h8L8xa4uHLzxG4SSkszyNjnYTPoL/cHsBDSg3Jv5gZDYfv2cZRoU5wUXDMC
2vhmeDQSBClblh5t1VuF0yyuyYUtyQdHMeCqwCUVFK0OlVbP5sC5rqWMFlfkwojkW21bj0y8G2m8
X+rH0dnYRuj0MMFuhuBUDhwoQ3G7S2IcOFhrUiqPujUe7q/I4pl2YUIagNXraqFUCXYqVFSP6K0V
HlVARSwKKJ1xoxi2H7dnIeVPAXHG7adKtw/wWoK2agF7jeHbAiroRuulReuLj2P/MWEaqG/mwj2E
C6RDzhr5oDicG4FS7Tnb7++PY2nhcbXhJsDDBAzR0lZMCc3yXItwhGau8j1fow9Zct7Lz0v7sChb
OibzsnTGxky9pn60jZXeiIU3L4LFf0Yg7Q87ykMIeGEEUbEDXr4sUCHYF8oGjdmlO6wpBa8NSPIz
6DrkEYcSXkAgUTfS517TAOzb3V+U+SPySQ/9EWKB6wylYpn3EDRURlMQZgRJ+gJ9aTdHazBUe3Xy
yu1zimPgvrmlvTNDT9BFhsgDdcvrwxL9/rUD0i4DyBMdEPxX2il+0jN3WIOHzB+6Hdc/hqTJC8Hv
nVU6DI3oxXsQbDi1MZjJ0jh7zZHN8KGzuxbrLPo3KADAVKnN/5P2aemInqdDagTDcLbjTdKuxGzL
3zfwRkXyA01e0u4s0wGBMUQ0AzPe8cx1+s39tVnyN1Df4QTQZx+X9yeK55Wdca4HpN9CQhAliXRN
G31p+S9NSHs0i/s+QwuQHsSg8Z/8QX8oY/RFrDjZ0kSB8UEDp4GNdZbxgO0UgR5Z1/UgbaraTTQy
eU5TrYEClzxsJmoDbwziNrzfrl1ZTTghg0jAqKiRTTLRg5M5PhkhHd3E9ZZYlXd/eaRRoeNyFgyH
agWYIrH6NzcbbVqG1l7nhJSaapxHO7j//feI62LLvBvA4gD/j2gGt408IK7xRo+Fcypyr9a8HpRE
xqEavdR4MYhffVPLLSduk3jQW5rWiCiWRndpfP77RRRlN+NYc9I4J1ZO1d9O1WTbitn6ytUtnXY3
Q5y3wIWV3LBLAuUz52TGhttOFlScz860L7JnjVEE0i8rUzojKm+mFKEbIERIiwCVfW2vB8Krqure
PtFQB4jIALoF2C8wspng4K3TWnPtTIgjYANip+mVfcjVtP58/0dIfvpnzBe/Qd5zCRV20rX2yQQq
WmcT3q6G46FrCb0XepCZlX/fnnSM/MceUFNgsESPn5xP66BNA9HLzD4ZldgUrHKTMPTraC2FKpeI
/thBLzK2hbOQCG6QitC7EHaGqHgGw3HoqnV5bByAjDsSn9vS+o5+mbcmND1D5CuTOrvjzcJeGNev
F1ZtULYuncQ+kcl+YjU7OCxfyafIL8L3AYKpA16DKvttoi2tDKVIa4ueTPXsFKU/hQ/9EOjTKS0n
t883ettvQt3xNBrtGm2N7kQ6qv9Yp3h1zIB00D5Jt41jA/RTDbCedzjNpvy35dTbyYRUcFatJD4W
lxKP3//akmYzpWDaLjuHnmo8cV2kHXdNZHzWi+lz0wA7FQ3lgfN2aw3qbkIy7mPXxZ+RQp8SWYp5
rDIHThyHYaMzhZ7i4Si+kLWH7pKrOBeflwanhhla8GJ8HrzL7tbEvz6633Bb43jBswfLBJaja1es
8PU+HHrrVPKfRdN7Q743lV/3bdyOYY4IAKoBbBz933Jyoh7NZrSsjp5Sl5kHyMfc//ytr11/XgrW
6KiXUerg8yRWvhV68xxV5aOii2NF+coNsDgSiHhgQebuV5muiZFJh9rJSE+T00CSN3bTn/fHcnvc
Yixg2UHqxKIojMx/v7hiFHC5m4XRouERmgioV1aomePa7PiR2GtH7eJgLmxJ81aVU8I6oMVPehFt
y1z45hrL7+2FeT0aybliUTdDTDEahlZayy+gryKcpxZEibT9Zeub+3O3NB5QsCPxjyBkpnu5nrsp
s5rYGhg9dehXrUJnN/Wf71v402B+fXKDaxv0t7ge/uiRXNuIlNEeGmOMzsDAV9Y2tUmxz3Xe+g1u
a+ENZmsCd21Pm1zv68+91cU+G6rowAUZ3A4ce+dBqcyDWmX5uShAthHZqfGVJWx4KYtm3OEE67+2
Nrg/Cujs7DvA9facUEh5TE7oVapgfp2kMXdD1D42EHOvNqnVjC+iEFjDMDYATYvDx6qpuh1odrp9
hkYu36aQeCMitjeFsNiWQOjbndQ0fkizFN0i1tCiem1139CA+tuC9aPQMvXc0Drd5nrqbLTM+TZV
arOrM9ZBwAaANqU1pi3Y7I0jxNnNzg2rDtFdV46nbKDRycxF6k0gQ/IqqCpvzZj9PUBFwLXKWPMi
TlrfqELl2RmL/hE9C+mmRtfVUeMphEh60N9NSV/6FNUMYFINdPFlaumVQxu6ehLHGydkZDtaOv8U
tnHuQbjceg0VWm5DFOP2Rmcqu1JE2ZFXDGWRadAPlWX8xc0h9tA4bLhjOUWBpYadp0R642kiyVy7
1vKjUql/R70W+4VQXpAYnX6BzP++Dy3t8Lm1AQUbtBPj2L32IKtBj68BBOw57EzIqqRHkxI31Y0v
9ih2hdZ9LFGK62mmKwEEFzB00EnI9bbGEprZa2Z0tuJ4mysFesSjY2YNK6O6DdtgZi7oUahqoUFI
2ntRA9pzdaLR2QCVDFIb8SMW/9S3dHt/9pb2OFqp5nh41pKUh8NCFonRxP6DWMoQIo291uW0dJmA
/m3mkEQ/JHIM18sDVsQQ/NYiOrOwcUt1ckEd7nELNK7m7v5Q5JLU+9Kgowq5E1Qr0e0gzZlThsM4
kCY6o79+77Bhh5175Mia4g3nKkz1Rd4DH2F8T5v8KczUlXTU0pJdmpciizZq22RIBhxlo/1tMvVX
M252fbeWs1laMRtkRuALn0XK5FO5Y3FOrDIMT6Vd/jDAS+A2WrgS7C7ZQNIWVoABwuks7am60XMV
pVflpI+KqyM1U2cr2ZOFIFN/ly/9j4n3v19czFqbG4hjWuXUUU7dCHx+oJVK9+hP/KJXbUBry2/F
eKADjjfFXLG+5JTIr83xAGrnN8mClE22mVg8PA1WtmXZd96km2z8zqaVeVy0gwQbssXQI7ppgEua
gbRqPoWnqgAVv/gCyiO3tT4ZxV/3XX9xvSxwwZKZKA8Jo+tNxseMC4p+klOYbUj6lK7xZi98H1f3
3KqBA2kmjrz+PvZ10uFJFJ7a/BNamfNP93/+0s7F94HjBLAEp6uc60iUybGLMFFOOMx1eERHvEIh
0cME2PFTS9LOV0VuuxBxFXsgHjS/6Ad7jxr+Gqp1caAgpMA7FnN5Qx/aT+g9L/QUXil868lc68V8
h2FJ4Q6AdUAWIKsHFICcpSqNuicDIeFpbGK+0RM6eaXpIPtWgBeEZVr219gXha8Xlb1DYyW4QbqQ
7Xiimrhjw/hngyBjO6QR9yxRgbpDa7MdmD2+2XVk+6kWIjJI09HNSwXqe7z9nTjmMenMX23aGk+T
0Fu/Ywk6QM2x//iFhZGZc44BTXM3CtFGpRUJU+3wpIA8O0zIJsqsQC3K/X1XWVwgXCY4AdGdAgWs
a09ElKpPVgNPIXbolhnzqhUDMkZzvkVm7OP/W5CBDX3Esz5TYuUUhr1fpIA5GjpiJWKd88n07KY4
tkJxa73w00nbGVZ77kz7OPbOPqLFgZqtN5Pn2kP/hFLUJs2TvZavcT4uXDUgT0FYMCuJ2Pj39Sxo
ZlWxSLPhpvyJ2n6pgbljXAl0FuKqubNFdcDRgte4zDCX1WY/clVTTmP7KVS/FFnm62rlTg6kmMaV
A2DhXYM2GgK6NCRw8bKVggSaGr1ZJFl0TjhWtfqh2NSP012b7EZF92hz+LgTwZ6NHY6UH7Ad19PH
2qIS4GZVTsP4zIBc+Xn/84suhMf5jOTA0xZ4i+vvI8FXik7vlVM/mNpRCanqxSYRHuPgO2ITevry
xtGDqazZY2jZzc6YrMyPmvAvvGIjf2pJuMnRnv8CBE34Y8gszeO50bm9pTQoBHTW0airaCU7uuRT
2sz2b0OadsZhXf/oCrGl3meYlMb+ElG06OhA74RrENyFGxHc7v+1IjPSmqOSpjwxlZOqwbE89tb2
R8ZWMliLRsDWBfLvOX8ur29jmxUdigKHhDAdH0/M3G8SSBZDB0Xb2FW9Bt9Z2ip4mONQR85nDtqv
p26CzCFeQaVyUihzOVK6vfM7S5+bCrrT6spWWbaFDCSZFXfxArm2RUicO6LE2JT5odZGrpa3fjlR
3AVgce7WyipLOxNoof+am/9+EaZlkMDlZoahTcx0I23njI1rOa+NHiS17taFd3/rLJoDfBUg+RkJ
JRfVSK85TPA58CxAK4MTFAJG7s4wwdK4hmddmEic9NBZnbN1c7ruemRm28V1pSE2a+MeVCvJWxeS
Xa8km1okKOhNK8fpwsV1aU52/LpP8jK2B9z8kwsesvaD+ovztXX1fckHM0vk1kjx/alEnOTma+VU
mdHmjwFwquPFgefVTT3SamaAZtFiAML4qVt+VLrTzuwQnGxwTMepm/S4+nq6UXPnRWfVm5p3rqll
CDas16HvHyvOgetMVvb6gsdg4GhYwDmLwo41z/uFg9Jx0NWkREQ1hdsOmptZ9aAAgJXG8X6IcoBy
1nAAi35zYVCKhbWRdSmx1fBkK92TmToPRYFxO4isxtGfFG1lR7yHhFLICHJPJMJBDgFVRPktBnRL
WKRTj3nvTPSGF+0TmYqtKt5o9lK6FWjuelBqdXs+GbtUx7pHfE3laXGOQUUFjULwnd0kUUelicGa
Oz9jktA1lOd2AN3oljbQAfqaFSv30LzvbsY763nhHQ9OUDlErjlAuen8NgPIxjcyc2Nrj9HwszQS
N8Q5kNteSFeeae9CEDc25658SLMBzPrel3XhRFpnq2Nb1uEppp/KIXU51fwExDKTAWRfE1jDX/a4
U8BVh/9207WO20GBlI+JJ7TSUwrhpXnkljHeeNNTaqm+A93bWjOeIXu7K4d9g26tfCKemGkFwr3S
6x4zjlZ1TNQRd0XsKg1Y8nNXDXe2+czw5o765yT5boZ7M4V273fF+Tqah6k6xEPv3z9x3zuI5bHD
vXDkot6CCZD8WcQ9HhtdEp6i4U10m3w8oSXYteLJ1aYfdCzcVtvrtDsr5nMBaEiZxsijjBsdBIy8
V12qMjDG2fv7v+qdUfrmV+EnATcA4gE8PK+3dWhkI9VyzTnR6GnQG39ovzqI+FMNLU+QZh8nBQjj
LZ+OJX8jOu6kERJF1TdFnTzThCIA+zsSlWck3JuGoGts34BepBi3Y/M7ZI9OafhhtZaZedfrvP3R
iGHhtSCylcPyJqysljETGuH4NQXjoABAxSH6XfSTr2sPSv9aGA0efF8b/lTm1iYlmw75Gz3eEXWb
GwzpSwIinjeTFlACPWpKtsvq58n6zLtdZ5xEGQjntTf20/DWNdmBFj/zakBq197zeCVEXih36nPy
0QFcYqYXNqXr0banoolFaKBODZnX+FkRD3l6HOvAhMsz/tpUv4zkgELHh0V455vGwJEOzBvUMCzw
1lyvvajHvu4iwMVoeG75Ew/u+9ZCoAvGN4TmYOJAakZ2eEOkXdzyyjyBqezJGcDoSZGnmz5Ih/Jn
FGQewJyQvGlksQRUonlVmycwHfpN+Nho1cqTeyGkwED+sSBdfQNIVjshWvMEmHJkQjCLfL0/U0sG
QPmMjiJYAQxFPhoMWgxDY5on9I+5riWyfzEAG502WAi8CW7SY6QAoYxAdvqUg690n//4F7/+4uvS
9NS1cEjb4Ou8+lzoz7ZYq8kvXIvIbCPhNneKwGml6XHakXRRUdET74wnY2hPbLC/sIF/Znroj1a0
H0yxxpS/5LxIfQDmBJkskOCQ670BtGuvdQzO2zGBS1FAcajshmhTQHBlZXVuTGHjz2pluPFx8yPX
fG2KUSRBkqrNApU81AWwgdup/VhfEcCz1yb0axM6hEK7DtILQVyM3aHV0TtYQ47hVOr2GqzgJmyD
KaQv5/wCWLBQE742NUVlwaIYptQ+8qu+2amMWa5Dyxh9FuRnCwzpffe7eYTOBsG7BKo69OVBZ+fa
oNZXJgkdngZp8jWmD1r8vcYGStbyVUvjAmAU5Ne4cm5l5aCaoOdt66QBUBv1tonzLbfF0eb9Dzzb
9mZj/b4/rCWvIKBpR9YcyacbDFU1kT4KHZoGYqSg9ovTzyIyTlxfA/cu2oG2Gd5m6EhAT+P19GV6
jtf2NKUBulPcWiDg/FE1K+fbzQbGEpELG5L7sQjIdBaqaYAX4k/DiL5OhD4A+YDaevNDj8pnUPOa
K7tq2aYBAT34BChdZD9E3WMsByPFPYp+oviF9hy8028ohBjdEWT1K+aWp/G/5mTmESUbO3R1kBTk
kuA1wdtQ7SpoKf4LpwDDHAJ2nE1YstlJL+JnIJWjtM3qLMggSVkMVmCOTjD1a2nPpS0FSA16HXEd
kZs93NtjqBHGeZAKsIMb0WR+ZVW869rPSYgj976jLxqzoNgMyCpaGGTg3GgWUYb0QBmMde2XBkpT
ZXJw+twdlTWs/JKpufsLOAtoj6OKcz19mcFJ0uaCB63AadS/jhD0FNMPPBXuD2nJ9+YO8ZlqEOhV
OXeUm2WbEqKUQZVF2lZJZ3LfyYRysvaT6uwFUeuj2hjNykTeRBHYZUDm4p4EUhptTNJBGCtMqBaD
1UZ/1JRHZyUBsPb5eXIvfI+nSVskVcSDyu2ZDyDn/Tlb2kCXv15ybcpKoeglfr39VlZ4t3WDR1cK
x2sjmJftYgTMrLOWziOYko0iVhsZ1z4vnTg9M+q8Ru8CSGH2yjOaaO9P0PyfXz16sLzoSgMGGsoF
gClLE6QC3dFZ1OBBo0y7Mn8Y+i3P/2Llp2LYm/quGtcMLuwWXHh4nQB/jejdmcd7MV0t2LeLltVF
UKgVwLpNpDxaaY3G/VJX/GhE//v9AS7amxsBcRmhJC5HDkM9lWHVDrDnbNkLyp+/irX2iHcmCGkS
cQ8hNqGASdw2m5qjllAFPF9BTtHF74KWX/F67CkPICX0qJ/rWNmwsveUzPnS5MqmNpNTlo6gWwAI
qK/OuomqIU805uKYbj+X0zQcWztOI1A/RPwFS6iBR9vOyAF2IHLP0SDFu1x95MRMfF5RdcOLpHYp
/pNDWBi9S0WbHKOYhd5Q9+lZVBTf4gorPK7U6KxSo4qBfa6OsdqlRyPDz5A3pdO0KZBB6Vy0mULP
gEXOPlbV6REPOuUA5F3oY5nYCWQFhbYlPUH+GhAUF+WIkLl6lb/1dqud1Ep7s8vwG08UqDCwvAEG
MUnVTa9YEB22oOkJgkTLKFzC7N8a6cJXoqi66wwR1TZ4+H+mXKSfMm6wQNViJ/MZhV5xOMX1gWlk
dGMt0h7QXxp+d1Jd79w2ggSpkia6lxmF+ZBn1qxGqtWuBqWJ53wYid+Xaf9c57mF6enrFRdb2KKA
J6L0MqcyUXSTTwCrGzKC9xXuzfbxVy60leTzggujiRV4ItTvQQ8ikzuajQ2lCtPIg8go3WR609Kn
pH/oMIH3t8rCYYlEJc4AFM8RCMgvItZPbR02SRFkIyjl00de20BxrIA3FiYLMQBeJLgq8egiUtQW
awQ8s7zOgzw+hC/WuJYMvD3PDBOrMFfvZuJn6TIuR3MSWqVkgRV96dPQhdDD5v4sLQ0AtDDowkZa
4Da/gZY+NVHiogiSyjPbV7pWTV35vlzB5nky5mGH7xvOxtkgBfk//XxTiswjJw1NdcTnrSPA381a
6/V8X0hHIZiH0AEHLR8kgOT7RIxZVMcpz4KJtp7g7YGQE0J0nHgHdZUce2mqLo1JG8/uMzNPnTID
scXRxnGiv9yfq6WNN6PqkCYA7RByHdd3lZHmA7WBKAiaaFOmwm1Z6eaaX27vm1nYd+CjR7MQYnAV
/CzSknRxQ1D9ybElpsgnWnEyanMfDvrbvzEDjA6a3kBsJC8N4sRKMY0kD2LSBqg1uH2v77m5xim0
EFHMhBV4qMMJbiGWEdpv8lkTLhiV3tWddkN7tjG0p3g6UQaulq53w7VWuAVHmJcIoT7StiB7k4Ik
ZhTwOa2sg/is5MWmLsuPb/pZl32magH/FERjrj0ht1htW2VZBYQjX+eaa2WThW1jEmTvZxIobBqZ
ACgpHZKmjc4DU/fzT5+G13rw18SVF7zZBMIMVNXoJgJ8TxpDZbRaxrKQByCEfOn4BspbgKQqtjt9
kPNpTgzBEvgm4dX4t/wisgrNqBiEt4Ih516Lf4L7nry03DMD8UwVAOE8uWI/CixRARWMYIwzb/SH
cW2qFg1AZxDCZAiMka+7Xm5VwQkPeHQdoB5U+Rn++fgAcJ/jvYjjC/e6tOMzrXSsPq8xQZa+b5t4
S7TDfQtLi31pQbpmG6vSajvq8CoB11xk6T6Cpo3S/Q0tk/uGlqYKrfSOg0c9kj0yBDlOprEeQXIY
RN+reO+sEQstfh7hO0oyM5xald4nltJF6khpFYjydaw83Vrr+FkzIC0161PexgQGjHynqbvwY+Ly
81ZA2RXpInT6QA1IzkMYbZUbtFJ4IJL6NxEI7vXi4yEPHgDgJp+rITg/JGdCm/EEtFLPA9ICmg3A
28oKL7jS1fclVxKa2sZNhu/3sTikSv8FOZwtDZM9snwrN+HCYlyZkqI3tAAjRxTD1Fi7KgTPvtz3
1YWL9urzs/mLt2fZTnpZK9gUFuR5bDdEdWqt73txBGgdV0GSgkS/vN5KUudxEzllYNAS1XYgexRn
/KDmzOxUSH0ChooOZhvvDum6y61WKWlYYkWMajMJ8SYMY9s2+SbkawoHi+OZYeTwLFQT5aSTNlgx
QL02D1j6OO3bdOVps7giF5+Xdh9Vq1hvKcXnRXqw1I3QNn2drpyFa2OQpkujeTcgF86DIt/a2bbf
3/eqlc/LEt54DfRVxiwe0MIDwaqyht9Y2n9ImRB0wVlIYMjpWT1seBqXcKmq6JLnQei/lCRMzk0a
qQeD9NPK5TpPuRTBI/5QARubSXJuTqxSjN1A8NIEgWihPU2NFXt62jluPraWp+Gy8sM0sd8ykuhr
cLUbbzCRrSWg6zIJyqs3LSBzFVMVqLueIXkDJezGQ4vcDqSpK6fMTbA1m0ECauZbtG97jjrGQ9tI
k+ocUu6Cps6O8dZ6qEfLM6zP933jZu1gCssGdBPEcZGOllzPoiHBewtNviM00dCLkR6KWHFZ5xzi
LProws22kIGeEQwL8T3+/5gnVYFhmch8+GhqjkBvU2276WQnH016vttCdQc3Dtgf5Gf2SFnVGVFa
ne3mi1oVrkn+xRq9q5X/x8C86S6O6ilmOiBLrDoPQvFt9MKxb4aKht9fnOzuL9GSN1xamp3ywlIV
hqUaqpg28yXtfd5BwW0btmBKX3GFRTuo/BJ4OOR85Gu6Crsxj8a4OkekzlAnUPdJFvo0Ks6ToR+d
KV6xt+h60OHWkMixb3U6FBqjS7DDuGLyo1B/QHEH5P1/a9GP+9N3c1wgi2MAUTg3l8ztOPL0NUjH
mBXPzpNmPyLyd9UJahDZSx+2uzhTjoyssT3/YUy7OqJgE42tOkhJIH58U9zJ7HacOMaHVrFB22o1
1bxSEGNfUivfVV1EN0pWRMDXhsUhHK3MK8e6/GojrXLsGcoMSjs5DzFxkq2RR5PfGQn1itQQHnEy
ttWnEQquaoe/orcDUGTLN0T2NY36ZuPEVPFYZHcuSxTiq4TpeEpZ0UZMonHtsO43nQE1o4yyyRsa
DcnJAaybI+0ocKNx8Qjok4LOkaR9blhufcvUbE4Nm+goaXQvhqNz0EUDdinsBm1bL+XwqPXpp7q0
Dl/jzRTTgw0ulOyTclCyPqCKfkg60FCSGDq1fALOAycRd/G2yL1WN3MvUUFuM+H899MYv3cYIgaK
oARp6axs3UG0lsv4qLq6nmlenEOD1lJssmNQ3Pa6qf9CFKXxlYpQH7hlvhXd1GJEke4lTW16Fcp9
O51Fn9Niolv0Adle2Qjbhyx1D8nc6JfVZINfjUW2AU0rMHc5Uby8jUMQn4T1VumQ1tUH/AGdZMwX
8Vi6I6mhCAfkDSig8mxfqs6vMgGgqspHY0sGNBgI24gPPaN8W0eh4ROIALtV2IILOtPGHe+zGowu
6KmOdSSEBzMGxUrXxTuQjJmuXUxoIG4n5AVNjJDREuqDFL0RBX7yX6Zlxg9t3iVu3TrtNkGxDUB3
K47c0J6+qmoC+gQlocNOOE29UQfaHR0Rc2wt9KwyNhl7NoL6GnVCB3jCjCXIu5Mf42Cq3+zGbA4V
Y70HwB4HWy0ha1HIzfnyztKDm1NFbyFMzBv14hybwoxDDrQrzugzfzSHCsA0J+DdN2HSRzT+uKxU
Ak4JyFefubWD6PmuCZtPY7VDgt9H78AmT4ibAwJvKeFTXjs+E71XAbNZxGiP5iDyHVO/R7Y/pSpK
HN/a/GevqW5vDN6E46V44F20aW3QkWlPUfoc9SYOONDehJ8jyJaF1UmPTdcQuwSdCdwwP2mDWJmC
xRmAhCye7FDFQgLqegaKMUvA3zCAd53/JGiuz7sCPI9/R4C/lR/Olc+zfWFLup+sBtpimtUX56h9
1FvVHbElxjXU9vwR6Zy7MiKdrbFihCwrYUSYX63sRVjf7p/da9+fr5ALl1EbDeTZCb6fx2D5TL47
a3femoF5xS4MgNJchHqPFUGLPrgPQQxwfwA3d5y0CpLPm0ZqRFaHAQw1goRPpenT+rMwV/zqJiyV
rEhBHNTIad2O2FnQzPB4w91CRTey8vf9saxYkVtqeTH1NAdJ+jmFYET1qateAd+8b2JluuS0E2nM
nloTTFS/594M0IK0vm5v/zcj0i60ITJhooBUnLPQTQhkcU9Z7VH1f5wtKVMw5YWInb4tzhCPNJmH
wpjSe/cH8g5tuLP9ZF7fysnb/yPtzHrkRnKu/YsEaF9ulUstLtuZVS5vN4LdbWvfd/3671G9M92Z
kULqSw8w3WigMGJGkMFgkIeHMDXI2SGqZJ1hRlK2IbIpuDFtjcJM3bnAYAdKmXK6iQfJ2MJkVNDt
nyQQS9Q/yjj9Swnsr85grTmG2eIufhnZT41EJ+hLca5UpoxOops1ikytV786MJBpN+jfiC8Yy75x
Inj8+5Us06J5wmWJX+VteBG+ju1UqLUfZwfT27XqPuzukl8r+z3rTFgVfSBkylSHiPWClK0rS7tR
BzM+WGPJ2OF3qr/v/acwDzdZeC/n2b6uvhrVax89pe07c2hvTdVxzKGaIc0ITzrNS4Kzyu0+G7pa
TQ+edWg1JhMHa5jMJXd4KkFwV20MpcHEUMBDom2radPcDCkWViA4KuI8T2dISXqQ4SWZANkrawyX
Sx7kZAVvvZMnDn2w8yZpNDk9+Opj4BB40awUyto2125G7pyvRUQQ1qBzB1IM6SGQpl2umhBe5xtm
xLvXjW55QaQc5oTaTKZ6fkPR8wxdi6mlh7belx1A7PvIcxNzxZUsStGpIAEcpKAoLkZu0yaWfCs5
gGRw1fxHNTzn8t/tzaXjec9guqGMCNgFxqTzxYxW1jdx6vAW+ypFm26N1WTRfHEAvPZgbocN+/zz
uufX9WQV7JX/EmUf+DErylj0MeQw/hvCCsqQIYKpHK8hXHDuens3EktXd9f1vSjCZH/esPcXCRlg
PKqXBUp26IONTffPAKvJSlCyKAJgAAEoBZGLOmuqQ1piOYQLvvdhSo+F9q1SbwVRsLc0P/4jQnAk
QyPTidvNsX64jUM6O/9EEVgqwF0wUxfpnTSfglZ3/OzAFD+39wpwSQ3OxF8Rs2RQNCjMzlZjGIBY
x2soScYWoKRDCMVrMTxoZFCvq/ttQqhwp1Bk+1eEcCTq1uf2bMPsQO7N3NaVOT7YZMthAGjabdDz
MNTG7LXPOC/NVPTvY3OmfBv7eqsyzMS1x4j6qBJ8txhj6E4G6aGyDuRNkfjJZgphjR/LIdyRjzB3
Vt86m8H2xq3V663r2LyVPOX2gtWs+5MVzbfoqQvWA51ee6ZL5RW6qT+29a2w/jcBZPWY4LeAtbe6
OBliy04PkfGjGWPXzB9kNVlRzLLq/xEiRrtdKU+1NyFkUmLFNWm8lH29+yMhML5ThpY5iII/yaqW
eCIPMjKinftRbtYuj/n/f2lc/35fOIYRXIcRUDWOCWcwuxvsvbft20flT55pUCL9dxnCtS6DmMqZ
GMv7I/1J+5vh/L5+SC67xd40/o8AsYKRxXlfjrWUHmIvfxem3pahN7tJi57TUtkaIAEtT32MPdna
qNOwC0zyYPoawmLRa/67SDE9atHs03qFR2xUfjSDyB291964cUo0xVHOjgNnEMwRM3Jg/hEnZ8fz
pakazSw7GB7ZPRIRmlGt+LTFdZyImEOBExF6Equ45io7yCS3hqF1PesRH/c/ShEs24qCrikAiR2c
vtxUcAx3oXPnr5HlLx7Sk7UI9q36o+GpQcF2TVsCl34NZrEUFp2qQzBsZ6qamrnj2SEbvsROQur0
0ck/xcHK+VkRIyLqMjvFs1ssg/kVH4ZcdScfpK36c9D+4AVxsh4RW0eVQSp7nfVUzOD2h/CpnKS/
rp/VFfMyhPss9OgiqgvWUinFrosJV6twm0b2rXXZt4Py7wNTuGRSxEDZyANTyd9Pk8/8ik9KuFKv
WlbLvzJm6zs5KWbcNxpDerJDp5puxGhOydr4ybjT+2DltCzb8b+ShGMfNqZfjAGr8aZvkSx9aSZy
utf1siZCOPY+hL6j1CIiH6felariucmt++sylnX/7xNc0L0vT2E9Khz6Ot0Nf8OL3qwxXC2pBMwT
AAPgPMwMEw6klw1+HqsYcKzceXkCveQHJ4MLaq2NalkOjGdM/qC9VnxqF07vO2ZmsxKqJm0Lyzuc
nvn4VKzxSyypRQUM/F9BggeD9blpjcLEg8lPlVVvsnGtjXRNgrBlA6wdbZ8jwTEeh5Gn4x+cxJMV
iC9ur5J7NVP5fmP9JatftPJdtTalfN4EMYw5FSEAiNRQSQuKURyPfN9B+6GWzlONv2+lb7wyN2X7
93U7Xtyyme/DgPeT0evCWZmoXXQWtblD130xWtPVsxWk61JcRvgKVpP+ZweSqHPP4nSNFKZOmh8y
mgBy464LfkCKum2dn1m+FlIsbh41XeYYvyHUBE/Z94odRwYPStV6F0EaHDKOxb/TfqjqrZ1SuGQa
3/8RNO/qibtkAGjRRyqC7MolPhqm3XWtLC6EmbFvRPOXHa9UZ8rJyc30oGj51tP8TVLAyftztOhb
gWIn+Hxd3KIRwKtIRxlYDyAf58uhZh0reeaQ36He579ayYqRLdrAyfcFI4tTUwu9bI4nqVxJG0Kk
wYHt4GOxBnZd8srgnf9ZiGBsettrSWiwkDwc3dx/lmkwzIOVzP2aEMGPqaHtSIDu00M1Vq9dV39I
RmOjKGsPptlZXXgCy6ZfcqaMo/X5XCmemkOhrKXk7sdoH1Nmzf+Wp3RfQvgaOCkMKNlujL2VV9ri
ZXAiVNBUYEZVpXZzZtk5BGO6Hf1toWVbKNe2101ucRPpc9PoSaYFRey+rxyHsYCzhTfKB6OmKHgX
tiuHdHEtcO6R44OhFETE+QYOepM30O7BZk1hwHOeqrJxw/SjbX+6vpTF03MiR7AHx4yIlPIxPRTS
5svthKGzq2FCH7xM5PkuusRlf/Ra22/5eqk8Dfr4SbLHlVB5URcnIgSl96E1KWXQ8P7/qgYvRvMU
mSuqWJMgqELuxtKYCiTE/jE1Dl37ZHsrabhlEawC0BWd6CLYs7WiEN64Lj10zk85+tx3d+Fak/uy
ov8VMf/9xOsnfZp7ktKnh155jNMfRbeS7Fk68XR86bSVAQKgnHT+fSmQE1pciFvHRn4w694dJ2fr
KJ9H43fevwblB6P9k1ffqUjhxiSFLDWRygs59Munrom35lRsB1t5rIbo9foxWVIQ0SxQIc6jdsGK
6OdK01nWRHAWAi0pf2i15lLzvC5kSUX0bkAhAh53hsmeb6GtwaVQ52yhTbu5XJgPPv16f/C8YGId
4QxzmMhbCMZswk4dJ16ZHGJXhbdtDW23tASdaRTwhVCc0ES/36SdyiMpSA+G88loP6orh33p83PG
hY4NBvcQkJ3vUJfaXddmnBMoNNLBjdfqBmvfF5yJNBQ0tvh4QyPZ0wcGXOg2DdOqaBKnzl33tLZB
a3X++4kilTow++Z9ICWuZf/MGSB6XYJ4b4gShDOhRUNvK8XQvI/7e7n4YDqv1dM6xbq4T0jhsUWr
AEqgR1LMtzOPcHS0Pmzel73yUS38/ej5nxQtu0viH6n/YgfRIaG1mKj6UZI+G9o34F6QYKZrA2Yv
Eo7zD9FnFj6od6jEiJ2mSVjnIMvt9r1XOsdUdn40mQfrX+gxSCqO7uCAeRh0/T6N/DuLGQRaEAeu
QUfhSgZCdH5vP4NSNswG/J4L4mq7dkogPPwMxe/29KvfdbUebJuxfx2KAOhSTNnfNtLAZTCRv72u
8bdk0GmsxWGA8gXmF8j7aZS7mBGgeQmzn9vq/QRW+c7r2vTRqrP31WSPGyv07iRT+lz4uf2+GOtH
LzK+V1r3S/erv5Whfe0gxHFDx3uR7TB1PQjfP3hKU+0r6rM7b+yfk0JRt4nSZyD1JoZkSA+BMTEk
YNjn1vSoOdMHrjNoqL1t0obUKYbsrjWb+T8aVx+dd+UEi0VYWL8gF3oyOiXatqETbWw/3E+FcRcC
tOxiSk916e/lSH5wVK4KuX1JVfDikEj/9JU2XtmyS/MlGCGyAkJLEzQRyvkxdFpvYpZIUr2vP6f+
IwTj1zUifB5bVOfZVzNxPj4W1Zx/vic7bMLFrB7BTQZfeC9e/7xwxP/z+Znz2bEh4BFDQ7WqnGlU
mBJmjb732UoHjT7FKg1dY9SljWOAl7sucHE9pHJId88AYJEprZ+kXNG1GqZi/ckqPhg35qD/b0Fk
0Zkuw7Qpy5jln4QmlewUWZPKjD1T0m0ZHLzg1zz47foiFncNuiLoZGl/Z8aFIMRqVSnrTXatMIAW
m1vNk/d6DDfwSp5lSRCtozQvcwfSkSespu5MZ7RDtN92wG9jI35Ve7V2VcWzXS1WmpVHz3xhn5z+
t807FSdcidCymVHazuKMb4H9mqR7L9ln3avmfL2+gUII9B9BBD/Mkac7VsxJK34FQtaRlGPXfrX6
7960r8KV63156/4VIVyPpTok+tQhwqoeQgcc8oNePyjh3fWFCM76YiGCJShZbUdpzo6FDqyQe/8d
mMLeuoPTVPvNULw/EDYHdFwKMteUEG8VhaQ2msRhTctmfJDNxHiJ5NpiaHSqPDA3MivdsuxBRcdW
JMP2OFgrP2BxT6EIAZEEe/MFr2dp27EX2Kl6VPz2fVnFP4fag8yeIM3tvDVjXLSRE2Hzjzk5yX5J
emaUEjxftav+zqL7VbjsfHouzJ0nJdNgaYbhqXEuITWSKXdm39oZz2H4gZLydX0tr+Df7wsroOiW
5qkcqUdYeN1a/bvK7kfn0/8mQ7CJdIym2umQQeF6AFk+fcHyVTfMuy//myDhcd8xiyZSKIkfwYDc
mYEFaW+3DaUVC1tTiXDdlcEA2aGOFPw7iPfauveytTLSohWTeyfdwr8uErFpN2pFZ1sKhrX130vy
pno/rD2/FlV/IkPYLcurCkmCSf7Ymd+DYd8o9233+w8UYrxBLaHPhlf13HoTJ/NJVrJVavKYed9m
MmO591ZuusV1nAgRvCjjYhOFghjrgBK0ctxo2M19KddXsqj0EyGCE43aMkw1AyGqdLCiR/X2ifGA
t+h+BepG284Fx4BXyx1PGUOjXZv5Az966IVvXYA2w0/n/j3uMk2kj5pktTYTSdGOwztagNysWctO
XO4QLtdmbC+v4RmEKhwLTxmHSoJt52hE8s4e4g28FdeXcHkoAOnReChTPNFJuMvn1lQOA3XvAdZX
rRj9J+arvdqqHOz6JH92qnAlCJyd0rnjpRUZygoGaxHfUkA4F+Z7fWzGsBYey2Y7xd+qCUcC1Oa7
pt3sTqBKeJMBMeJlzhDa38AJq0Y/eu8H85HGq+ubtqQW3mjM9ZCJ0S9SbUOj1p1Bi81Rjt/R5hTW
L3/wfagqyHoDbgRDeb5PVdZ5Br09OsSYm6S7Y0LC9e9fnm56aqE+nPnJ515QwYUEVjLYkRMYx9La
RMl9aLrxjVkKAiREwNzE+wL2jYvZpUbewFjMo/OopIPyqQid/rs0BGvjRd+y5IJFER0zHZW6DVUa
kVrayeBdappROUqDQ0chjfqy9mMYLOKSz6Wh0xqU3lXhYz0wK4HSS/F30q4coAVbgGqRVyCdtQbJ
PeGIKp1U+IYuyce9p8t3eXgjRd3bRp58X8SLTIxDbGU1UKAVGvdgXndDFrhqJe1g9b5uFUsrmTMP
Ko6AXn5dOJ1GMVW0JnF36fW4+9CWw+7m74Pg5OsKuHYycMKdouhZlId9rB0l+1t3bMvbDw3swhaG
Dc0LdXxBES2ND3NuQzvawaboP+u3R1xQx//7fU3wlMyszCyzsjWYJ36P+VM05JDE3d2+RVwozM2Z
06uMMBMOPpOLAkPpNYh+TTeESWHtBXt58kla0GxOcgG/wvE/FyAzRa5piqg7Ssk+jd08dMO1XNKl
GSHC5OxTu1VpoRAiUz/wkq7Qg/6YRK9eEG3qZiUAuryyEMAOMaSbblv4j87XYNEHow9wsRy1JN9z
SW3KnAaofWKvnIc1OfPfTx4ihZE2Cp00Mw5fditpq2nF3jPu01XmsEWl2AQRUN2RShLTCo2ipglI
sO6oU2msGvmvjk5YzQz+um5ca2JmxZ2sR40HWB4jpTtmDd2rEFskRf7T1pIf18UsbZvOuEeGMFOH
uCAQUzLe/lPRtscoOlp0ruSgHCJjBO7cba9LmoPpc+fPU5DgaB4TT65EnAdqNFNjNpbWHA3zLqOo
5tybPn3P8afe/zFGX68LW9o9aja8FqmlatTYz3evNpqYfnqpOZbTfWAdGQCs1StXyaKIecTjDNvj
UhFOP/wXatKWcXsMIt0t5OeEMUx2sfuDdTDfcabvmAfBCF4YKs6cTLLeHEks6cOWqSSGvaKXpXXM
AyQJval0XdSg5AD6UUnHnpPiU0MKP5M/6tHKXi1ZGfUDXDJIOoa9Cd4+quAPA2Pd443jR6vQPzi5
sS+6alsY9kq0dxm1EkEyGmHuYbGwZ8GhhUyQITWTDEebfnMrfejDHViirdZ/godt5UWxtHWnsoT3
o1c5TU/pazjq/attf67ocijDT9ctYHnrZiMj8WtepGJhRFQHxov0R6a0KOF+iB6LaWOv0aesSZn/
fuJtDMXPlKhBii4Nd5Q0toFWbi31g1yvlNZntyV6ATgsqFrA0kK0Kain91snqLR6ODq0sE3kpZLx
7vqGLSrlRIKgFGMonDhyquFYaX8NOeWPh5IRGddlLESy1MGIjAzODcfSFPYr85rKTsYMIcOXYPyc
qo9TTJ+Zk7gjAGFmfDXpV+osG0l9rNSnqi1XFvnWbyvuI1AbABZUtC57Km2filtnqf2xNouvnaU9
RpnyEhflx4kGUw3uqLHU3hlzhtFUhv1kVt9WdmCOPS5/AGwaMp2d9kVyuDBkp+tVLMaunjP1t9J1
2wq4j/Qgt1/saNcW943ypGs3p9rZd8qp/5Uq+MNsbMY6NZE6GoVL051Ubsfwp2+sOJGl43AqRvDt
ZZS0RjSa/bG0v5rZtyLfF/Fjb+2v7+HSWTiVMv/95NCpY24EMNT1R4cuXwh43OA2MCOvEXaLYaHc
hDBDXqSiK2j//WjsMZIqKjbyUG/9KbmTHHsXyv43yfK/XF/Q0hU/kw3P9wgEZmLZSMNPjbSp9kev
BGxQPihpDuXHg9KrW5Vxfsla48fiBs5kTyaVdUovgjU4KSzQmu8Px+Jr5L3q5koINt9KFyZ+8nnB
ChJmC9hdzudl4IxtsGVCZ2CpLiUlt4GG2mE4sbSCqbk0PMNgGjIsmxzty1eXVgUh6VsfDrj81elV
V492oa9tivDzdU1d7tycDmEQNnmqmbhZMD2p7bK205XsmLsmuGZnFds8+/HzvePj1MIgwiSygLL5
3LanQM2GaBqzY7B3lJ352xmph+2SFTd46etnKaR2SHPxPzGukLQkmMIOKTENd67G2M0b6WE5QmcS
xAd9HneU2mcJir1PfELjzc2K4GUHX+g8zZf8lKCIoNbqtnAm9omWqY22Ruy1qAbuWeCE8ygaMXc0
pcbUB1rP5y2GQ4eKG3ffJGmrOFvYDLfXl7KkDI2JbQyJpCeaHOu5yoc+YbxnEGdHqX+xeE1kO9ta
uXcvHQzISEo1tJZSlr4o41edYcVB14OVCuOt0j7W01fDKnhEtLsw20vyGr3y0vadyBOzCJHZDsWQ
MH6thCteSRwQ4eGLnjqKKxfpvZ8xvur2PTTm7kmiYW52MaXQmJFjZLqcHSM5/KIOEWFStBkT5+ab
hxwcGTB6NSDggn/+XFV6RGNTG1oc/ylzH8ZgLZ+4ZAo89ukEgQnwcuaSBF+ZnfZSdoSE0nV665eS
MQB58PpxZb8WAjFWAr2yQj82/yH2aWqDigsIIgbkzcxoxYNUPmTT6MrmsNOke9N8qNNPU6vwI3L4
oj4m2e66wpYs5FS+GG3qYdsywj0/mnHxo9KVp9SDqRrow94HpqhnzgrSZGlnqSwDSqQqT//xfIGc
xgyRF9n16NdH6IszuEgbZbwvoz8wj1Mh86JPhEwMja/DASGZDIOX6z1f37OFywebgKyDHAoeT/R5
9ai1FKLT6mi4IZWqNT+0+Hk+rs5JLchUBT/E1Idq8rKxOMo47Lr7kq+Evovfn4eVU0qArNwRDk8l
edEQVXzfKz6nTBN7vb47CxomLcr1D2snhi2mLjz6vsFPR3Btt8HelKtdbH7s1hzb0hq4EIAmkrsg
dhJDm76oS5JlkKf6P5oudJthJZBZEzD//cSE5K42OqKn4qiaX0r9t6O8XN+l2c6F+GK+0f5ZgKDk
qO6C3mhmut/UczvjbmC+iPFOLr5eF7NwvOFfBqUEJe/cFCTsU96nXd5MRg7SsKInt9LhRssCRnhp
X7zO/ir5zcrZWNQ+4wKAkcFQSCB9vm/MpsiTxlbyo9HlTLYZKPWUvvVOcujYv760JQ1RcSVxZZsw
MOqC5xrzooyyQS2PYbsdP2VrDe5Ln6ddYqZxN0m4iHlfx4uT1DY5JX6hFLS3pfCWtMFaB82aFMEd
ZsHYeXaImeWy9Bj3+vuiXcOHLIiAWYhSCFEsGF6RRlw3oZXufLU5yt+H+hFyqpvVcPZ5QQ1TiYMJ
Qj7fmtvgMMl3f/D5eY4jBOhztnpe3ck5NHWNtE7J5/3vevtNk9b6YxfslTucUIxJoSDtRGcIn5VU
BmPSHmVpLudFPPK21hp+a0kF4KjpK8UlUgEXijlWKEtd2actzRjFJt55Yb0ShS94E+q387gO3ivk
pgUl5HmYBq3hNcfRfDcUj+Hwbow3jb69roulvQJ3Mw89nflORUZfpwHxGknsFTxLkD78go6Zhv/b
jzXK/keILXisDkBLbnbsVW18LTdttnL5LazBgdt5Lts587kW7GnQ8qBqZaU+St5dpG6qNQrpte/P
fz+xV6WQ7TQ3+H7RPErOp17bTMWKi13w6TzqaVGaGY9gexRcrBoQvw923BxrNFwp41ZXv9bZ85A9
++2X6xpfMFyHcZk26NOZGEzMdsp1pTA/rKiOXxWH0UjHW78O2IAOIrAy4AIuUnBt7RiNGsr6sdpr
9b3XrISalz+edPPcjQafN+OKdMG3KpNqFEE2aHhw362qyF1jJ18UwNVgWgzjcC4qKK0sWQO1JgAm
/q/HLvj75t2h4sjHaUuR0YGg5qQrG0WJOuM4vk/qD16xEoAs/PgZpwRhFk9d3lCCoeoao8JKIMaM
RFH3WjZ9VqwbORfxErQB8tp942+/hH1HmVGHeqaAGqRt19jAq+pV90a7Eqldnjjef3QyUINHxgXn
1BgGjZy2vXK0GVWUmLvIkveZuca8fOlhkcIFylbJuCexTajUS+iNpFIFxNK7UBJL464Yj7K+kvFc
FMObE8Z0yyKyFbxf7pvW6PiTesyV7F42eAkyxOQDOVbZTe1wd7OFkY4gG0Gco/AcEG4N2/ZhqfZq
6WgxDu9L4H2+/vkFxRjzpMM5F6DNuPJzVxj2gV0qZWEfw655bRlIlsFv7CjS63UxC4Z8JkYVxCSG
PqZWaR9TNXcZFtgNKzpZEGBSJSEHOA9gvij+0RviwK/MQdSrv9RParzy++ddPn8JcEIA9b1l0XjL
zNt4cmN48GibWa4axzT5y2/2xVc5fxrUvTztw+H3zVuFvkEhqzLV44uqsmLXdRiXGkisnew/RjdO
g5jPO45wZpzQ3zL2QpgzGVowdbJkHjMVotD7Zi1buqSI0+8LBmWHcjTKSmgdlZfKi13adFdij4XT
R1hD8goMGagYTVBF59ROZuW+coQWyu3zxo1hGyiLlOmV9zdrAvAWMa1s0nYBrPNc6VEspfVYlPKx
foy6gzeulJkWdurs88JOdWoJR3tcy8fYtTw3qlbCzbXPC0eOob+VnA58PjS2EK6Ga4MS530WjoQ9
x7IwU87gGzHsKKPWmCI/mo5p+9yaBz3+PkS3OyfakcgqE/nPSX5B1aNUdKWUV0COYbmrIZZnHKM+
rKhhcR28KYg2FWBQYqQW6HI8mUmkMEAY7vDhONCDa3WfrpvSohAmLXH/ARa56DAtNBsG+cqTj0X6
cTJ+MT+R2Ywr+IdlGQ6Iw3laO6C6c3Nto5oUoQEs0FQf/bihIfFjrza3n745T8GICEohHAxBJUNa
epEXR/JRzn7n6pPHkEwJxNXr9e1asN0zKbMPOHG38mjpVV4G8lEzfuUytG/7699fcOfQnMJSaMyD
IEnyn38/SCLA4UkmA6J+1qPPUv3gpA/aOLmNUbrZWv/R0mro8CYBMoMcL6iJez92LAaYy0evM2Bh
dL6M7ZoRL5TqYUKYe4EsqrELzEgd5d0yreSjKo8/q17dtSnU+JNX3CcUsQOjvLcHfWfm5k6lO63i
NlsxjAXro4lhbtHnjQAJq+DNyn6EuUp3pmMlvRrjey14SLqH61pb2keqCaT7aRSbdXeuNWYyFFLm
q9PRjKwnrWs+eE638pZauFwAPJCxmusVlzBrxVNMv0pmEeVPNYX5xcncfmQuwO1gJQgNyB+DU5oj
b9HrNGjBKMoe5y/nEM9nlu7K4wCLnRZuimK43ZHONFbzM4W8wEUvrx0y8dBmDDNtD+HG6EighC9e
GGyv6+fyzQsE4ESKcOPYeSgZlWrIx1Qy3qfM72gyyM+7H1LY3Jnyiou4tLe30BvUJ7P9aB6YjeXE
RTRV5VfhEEzHqC2olCsbRU93qvT1+pIWpcA6AWxV554Ta79eAAsY85rHo+JJvusE0wF6etOVcn/l
FnojFD2/TlnPv5IuasByOBZ06yFJUd00ffGsL0762wg/1XXqyi39fMH/R5ri0t5p84BUGJfBvy/a
CtpYkvWkV0eGadHZvitpro+hkV0JRZZ2ce5dmF0tbwzxke+p5kDv28CpYgh4Mo489A9O9Nd1VV16
B5ZyIkTwDkZb1kWVjtNRauXHqeqfjFsJeuaM2v9driR0AKuL1hD2UTuZtTEeacVPp4/S+LHt7m5e
xTyLke4b5oTQVzkr7MSsp5guqzqq8+ePdqW7PERW3PTCLlk8LMhKgffGkQq75NQSeGMnyJ8NL2MY
T+ze3p9EURkWcRKd5B+hUDtfgFoZUcorOHtuk+2Y7YOVY7/0+08+L2ZpY6/Em1p8PlBf/Wlvrk2l
Wvw+zc2wGM63gIiGD4eKMfe2kj5PsPGq1HTzFQj5kgBeYG/9W6TTLHF//DSpRj9Nn2O39r7m+c3v
YAAeEL055B5J2IlkL5OcFZY9yOWzmukb+sPlbK2f8TJ2QoJFPp6UEW9t8RbO9EFplFwpn412E8hu
7ryLFFdOn7IIGOxKSHu5WcgC9zeXdpjtKDY2agx/KXK5qcA9PxUjpA9rbLhLAoB0UZ4CC0X/mRAI
qgFQv2AyyueA4UGpmbrBGoL78lKkL4GwjB4X0GMkv87PQ9tI2SSnU/m8rZ0PjrNt243pKjdS3+OZ
kMKJVmEgIHUgIhRS2Qprv3eKZz2Vt97kbLg0bnVM5xJmszhxTIOdUOUZkJC02aYP5W2/Bje9vIuQ
QIML7GdznlmddXUiwUktI84duXgu48c0B5J2X7ePzY0DUOedoqzwNv0UVAC9budS/BEs68Qxf66b
Ys+UmcxYe1ws2BRCII+ZSUpRvOBirSAKBse3y2ctfM3yQ31zFAz7GWPzHHhySJyLHlzy8klJwjB9
Hr3DEG2y2x0U3595hDAoUo4iGVJBN5DlJF7y3ATl1jM0t5Hur5vSgqKZBEleBUjdrAnh0ClGOJlj
YybPrb4vpPdm9ejE26RcCToWpMzYFYNzN+PEnDkoOTEnz1SSxO677Fly4+rXr9j5a815LEpgVCfp
CSgD8IbnEsy2yEu5GNCE9ljYP4LwEz3+tByubNeCw53zHzMGkbEWZDnPxcRkoQej4cqTjPgp6o2t
1OvbsnH2g0wTtlvWX6+rZ8F+z+QJG5cEjIJkqGn23AXjztSbnbzWCHAZD4Lg46CTWSMLSdfp+Yo6
OZqGeLCyZ6/c217g6rZb6jcHUhSMQc8w1BQKX4zgXAbUakGWeUr+3I7fVfXXtNbovbQGkDkO7orx
EISF599XEstqE1vNnq0XrXGd6l2YHK/rYVECrpBMJyENM+POJSRRPw21XhLq0Ptjh+HGMXJ3itZq
uUtWPHvc/4jRhI0qY7qpKgMxebrTmVcVvdAApKwcxiWbonZPdZ06PolnQQgUeIXNjJnsuXR+pS/t
WifW4ucpj/FG48xzD55vVZV0FhgHGYNyiEiYFQjf2sr9t/BAw6Dot8d052e7mPmS1VKy60jJnm2Z
wUXtvWF7W7/4FUXRLpVGN6D60xeyWwxr07SX7GDukcUHLPEk2UmQVfVkpM/F9EtzXpXyszr+vm5q
C0EK/p5gDtgAKEeRKFIPwtZPe6JeM3U2Sq59t/z4bjKyv+1SdR3/dj4XG5o6iIxkSwHPITpOveGB
U9de+tzRzaoVzEYrlZ3mrNjc0r7N7WBzuogUshg85swgSMYSKWX3ZFt33bBV1/qjl87OTKsMu65G
B6AY3A1+IkVWyR3Tpu9AduzCMnXr/kPdr4FTFhREnog3OpTRXPq6cNX0qp6BdhyD5yYdvnaZsiUU
dGVfcs2m2w299eVmeyCNCPCTEINXuzj9xCkbbWRuSPLspEcZe4teC4Ypjfwje5+ui1o4umCQDTKj
PBtn53B+dOMhJUDuDIIB64vpdurtlxmtInCA0c1DFCAagTdOXtWglufkU9hu2jVa/YW8K5lCjAvc
Hjx9hhgt+fmEZirC4sj86VubdIju7IZxe92+ke98Z+/V0S7PPnjQ7V7ftwXTOxM8//0kvKlMC6JS
zSueB6l/35j91hq0pzz1HqBoWTlIIh3iHDMjy4J0jgQvoa12LkvOgwQKJiJzDZ4xP2Ky1nu9ex8V
39LW2Zn2D9P5pIXF1jObTbt2xBaiH1KxMraBX5fxTuey6ej0lcq0i+dC/7up3jnaE20YO2u888p7
v5/WlrpgjsQLs8fgaW7QPXguriqdofCHnmfOdKAIsSnsgcRssfHjdJMYv0z/Xi93NX0OzB1xi/Lg
aLvc+XZdtW/to+e5QFIzcFhgs1BlXOaZitKKdbWvnrtJ+qh4WC0Vqq0XhHvV1z5pqbpva+0rpTH6
T1M31eRdJ9V7WJEP6dikpF2zrRLC3Fdp+Y/rP+3CD/FEnjueZ23QlSwOivNhSg0mTy5f+uGjqTnu
qOyraqcHd7J/c6YKAfOoxZmmZ0ZRCY6BWcp9W1Vt8aIxLPqu8NdIPpeWwhtnLmOR173gDDBHaVQD
u+H7ipur43bIqm39V13+CPKf1zftwqbmrZJ5r83tEKDyBeedxFGjDZlevZgbxhOlwf765y9OCM81
eDpRC8d0rv2dm6yRqaMyVWb3Ymi/4+wlHO6YStdLz54B/5C+cjMsrAWCSIN2TOgigGzNu3ridtRW
6ivNzKuXrLqX5EflcH0tS5/n4azbPJuBcYhVpDqNvU5Pguql0n77Oy37ffvnKR2BqaJO5UDTef7r
59y9HZtq9UKz9l/NWsCx9ONPvy7sTdGmZmuFWvVSpj82praS2bsIZ8gnnH5diHH1qPE73ea3f4/G
Z+l7336+fW/IH+FwdBhfLiq7Ut0nHYWq8iXJvjVZvWkV/WZDnduYeQWQWCVJLPrWHDoZSQlRbuC8
HwbCZvOp1//WrHfjdC/VN79riJK4lMGD8cokTSIcC0nnYrTzqHrpAxJuKeO2s71hvXpr3ZSXWkcO
EMB5wAZpEzF2Buvi5J3fVi9KuMvDXX9rvnhexsnnZ/EnB26Q5aTOEj7f1k9h8ZrcTMA1f998Yx8n
83/B3F3oTOP1Pb4vN/Z2yP2PZZluFCXdyHa2ibW1wQCXVgxohwiC9DRCyZqcLydx6sbyp6F/Adfo
Kv0v3/ps9it8nwsamUkxCf0dHhhgcM9l9JMfE1ZGw0tv9Vsjr7bqzU6QEjHBOEwjfP+if8L36iQw
w7bHkN06gHX79u9TFoaMcn62QJYhLICtK0dbjo2XZl87BXi5mzFUKi0/IGo47Uyjv+g4mdI4GSFC
Nl6c+LsRvYTpXpP3az0NC6rm7HHQeZPTISVGbkDdR+KbUH+pnzVt2DZMhQpu5gtkIacyhLxC11gN
1oaMMFS3Yf+Z4SArcfbl7YoEAIVU5eacrvjE03PGP4UKEopgm2ofuFj2yf8j7cuWI4W1bL+ICCEx
vgI5ebYzbZfrhSi7XCDEIEBIwNf3os6N7nI6wxk+99lhlJq39l5D/U6mnQXLbXIO4nBizPDaAuEI
zLJFp275+z+7nQy6ASyF0X0wk60gCRTKLJVtvj7pEayd2CIL9myhU0Cw7pNiZNsNc2pSj+37UTn7
OiPlduQODEHhpPgAcmFzmxbQ5qapzzYdnaCHakDkisK5Gqs4HMlE4yL02s3oVuVVq9RrH/ivRADH
Jt0yVCu7yvxf8CXlj7PXgLTh5yh7xQ5L051j2JvngOICLBHbtaL2eRSGY5EUnSVXsEy3NmHnjQ/5
OIwP1hR6v+AM4LXRUPrWWtnSBgMk+yPbfL34W0ScA87QtpbA1+0u1hm8YOZwtHc8LV4LS+Rrqbwu
Ch1Rrpmdt+9itIerEXKAl3WgkHjsKP+Z1yAcRPk0UaxRhbOwzJz13IHYHLc5lM0rBavH3Oc/4JcC
x1lw5/d2YJ5K0zfJ7M/iuQr9Bgrktl6j+2wtq3qMtZ3OW14KEgWDLVYytXDNKfEI4ZDsqp8ssmKD
9TpPDgyTtJppHvlZUP2xphGa9p7mK0dI70ZO9mNqiHjsIPq7tWVH48Ad/BJWdLNnJzkIPWw1RIXd
Pg9ChT8Mqlj9KqgKsrHl8Eu0+tkO6xHuuBO9DEIMelSHJIs7JceXQjY+JqdxZxAwq+pxkg3eO9QK
093EWB9XtHDufA7PwCiAi2OZ1DUL7p0BNtfKyqs4bSsgE4TdZXc+a6Y3TvS77DJYVcv+Zz0jFxbl
zMrsyCE5KgmlDp6MLJ/GPnim8zzlEShb5F75QkZA4EHW2oK5DpnrQEaVzqDf54Vj08WDZdW/vQA4
nDJLs1j3af3AkZfZOmF3ALb8p2uP91ld5DQx/bjiPXlXtumitPHG27CfjUr6YHCb695qho3p6j+l
cfx0DfA+KP29dg8e1+0QpxLM78RWDOKpmQ76IA7Gie+Bj/hRewqWP43ljUiDmAfR8Z92699PhZJ9
BIvgH8aWb2PeWlErcidOwxFMvnowcepwH0L1ebDupdftQmvw2IpzWa9KWeRVQsAtu4ThH28jyVro
S2RMRoSneuV5Bd80BdwNtatkYoP8+0eKUe6EqB7Lacwi0ghnVTfZ89Bb7MmrabObpv5366leR57M
6gtZTlY8KPfnkLHZTyyf9cG24rP9W7tQpgb6dIxxvqkVhY5vd0+UgHZaC4GmygwG4oiiQUzDeVJm
eICiZvNU2QC+b6F/muWgdIvBuU0JUARz381R66omGVMm4lGHXuKX/I9XtHXi98WgVk3glpGrhgYe
GKOesZRcGlFDroqJkRqi/k7b7vqpciLIudmxV8A5tM5aqISVDQTibchrEZBEYqSRVEImcU9zCIAo
Z3yFZGy78coqi03quHFIW0bXJkdtK+6n4Debrb66MqK7FtCzv65NXVAsje6RVtXVVFj3pd9IazNr
CROu3iEaSpH8kI7lix0UOHgMd50Zxmnmh4QSk7noAg6TW93hWBtqoe3IkuypHymGDvkY51YyAkaR
CIV5rEmVmZ1yrWxrXJntJygkWKADDTCUadw6guk62wRzmu1aVdV8VVjwndtgpd6KjmxUCovWgYof
PgGnHddgl3j4AXHvyybOhTUMUZZRfk2DMb/rxlQkRmvdribXXBrSYvPVXBKZ1OMYvFFclOsxT8lb
2q2Hcq2Bzl6RFF6WCwv7dixgPA5cjpdBs5YENx2nFby7G7d7Djo2HVAMfIXqM7mslL6rS0yGZTvk
B4BJgYls3udxKPw2i6QDrm8OL8toNuUYl8D+XGVuUK5Ll4y/BtWlG6aD6pFY4+NcFy8gz8hdQFv3
ipYeuwpaLA/sZivWrk4jILJUVFiEJ8iOpiBy19N6BkjqyhKpVV8yT8NEvqzmVygFFdaGIYlNf7e9
H0A4Tzk0EWY0yYDDPipzx0tQKHSSwWtbQJCUO5O49JowMsYJIxaUb7plJi4tjbO1BsNjB5MNu7oW
i6bG1VABjjOhRt0nXWk5DSTI3TxcNRVkDRQluIeoB19NNUIMjksorvdbNkwvzVQGiVeB/CzpXF1m
c3fVm1xFSpcA4dnlaxjkOCNlfqv8mSa97tjKdSG4TwwOVtdoJ+odab3g3vgzOZyTWDXNkAR06jDC
GkFeVA9ESnQ95fbGx/UnkrmEQfZmmuoKyzTPmsiZFctjNfAyyusQ/EO3eSRTKyXMYpBMYyodE2BG
toVvxXMJjitMPKECiZ9IWIVVVRq2aSxGVzynQcyHoLhmo6iicig30k3hIo55URo/DDf1sAcQmdzR
LqtjkHOxRx3dQj+jgC5z1JaqfoKgaLmWE6Erlws4Uuu033vjCKHDVLb3BqXvLYP69xUwktmmHGfY
nCvzZ8JQxrhwZRygCHbngeC/WTKHSQXPmFWmixT70VIvrSwFZiM1L20JLTNiF3dAq6QrWKirF5yH
5qUU05TgqG4umiDvHwJZNTgkfKeNU9+IG0VTewUZt6GPIYhYq2bL87Jh19Zgm5+QKoY/b9exGJhK
7EJlpy9dV73ZveeuPZwUERGcxnqkaSytQey8HoMU+sNvh6kHYuwnKp0WWBAr2AeyYOtgyL0u5iPq
3wzFCmRsvHRrs65PUpk3MYQmeeykIb2aYEQXZV7d73A211FdBM1K8M4/4IJrbwwTw4UroLQhKPbM
QBu/iCu8wzZGOMMmpcJchmGaRUE+BhSRq5ojGJy212AeOy9MF8+KBvmTUUUTuWPQXpY4WSJaFOBp
9YimpN9iP40I8e6CuQ3lytIji7KC1b97RfwEvxW3fN+XFZyxye+sRLEv0ZIcHDX249bytFC32rHz
t54ivtGsu+hCeq+canEhnspq5wyFEJENp4YunpvuinD/QXhGYIHbZeS53UsWqDtZtM3WCiseU5Fv
EMQF7giBzHFd5Omm6we9E57lJLY1ejtop6kYqOQ26oimes0byJZ19rwAlXCPs6nqY1qDOD641U02
s2yVOnm3Gi1b4z/6JMx+db1fxUNrdSusF+i/eCzhUsLdMgzmDe7gP2yyX400a+gp1ACRowIgwo1T
BEmbur8zVpNoFimw+GDyRX7HQfUoKiTqeB6FhUEnPKliZNkwypAujR1b4Ag1+TuYkOV6lKJHRaR/
ZqLlcUm9l3ly+YVQ7q1hFFJRgfxTNXVwU2Rk+A2qCrniQToc5iBNN3ZZg99vmeKxzlSzqlIybTPp
mXA1OSUprqHh30ZWFWaXpA1nSKWClRz4pgkT2g2uilhjISoTYAKsQjMBghrgpnProfmJKid3I9ep
qh9ywjUYkZblewdCslNs8Zb9GozfvVDR/4Qi6y+TeWlczXmPiK6AlYg5pFMzPrSdQkCY4+i5Ir3S
MimFV5K4KMzYxQEuq99jMAcbiFLrX4gmugTZHDeqHI5CSqG6dpVnVrtyU/gxh4IWl+C3d7e0MuSu
Vx5ft550MRWeEHGR9VUYSQ7DdqEkEH0p7Uv/Sg1+Q6PM0fOcZL5F1xYlf9Jc6duS1o+d51UrHMl4
SxDebu3aSyGF0gAvpK0q+8X7WiF47bwOo9OH+abBURUbgAJ+OlbXXOI9AQ2v2cpHc1U7VUsPJUx+
6y3UPLlcewh6IeKdwsKybEUieH5Awe13IxD+NW4RM3eYcBYOeGiE8x+4Qioc73BD4j5+vcD0ryoR
iGcAsoKrWdJiNRbAQU/Y03vlzQjtm1b95NRVB8uxbttOA+UU+gpvo2mIiTtgKxQpnj6yzu0DZjNQ
G3sqeJFGTa0z65JOVQ17qU5b4YCoFdUENbQtYsm5XmeGgB4zWN6LxgS9pGXoZteuQqrZBwBtS/jY
ODup7RtUMjV0CTVr4soZyLYsXDas8qBD3iebUEABgNu5aT0egJ1UvtHCRZwL6b0bO+QGCpcmv9AZ
ADaRjQTVkzU02Y6zNDOJpNCssGoPOkkgAzQXYVvh0MGhnz+PXhZEMHfCOACYAykt2YCFAL/YFeg/
vzx3FgR4dMTGzhjcSdXLqO/yFjDJmcciKw7EnnhcdPW+IuqxQVb/wgklQr9sVrj7gz5O86q6bUhV
xyPqis81bI9nmSNII4MfewPBrs6bfGdTCE5yWwYbSDpQbGYWJAAn1xeQMyTdA7gtNAqctK2vM5O3
1Q00Kx6UR37CP6gfrtJMOcF9SgjEhmYylBF89d4qdzgQVj7StnOxXh39nBNXPgZlb8vIotP8LJ1h
vNFtdxVUmQeLxFBg1YfBT83nZyd4rfN6wDvEItvMc62fRV2QCLozgHtzv6X5mvumekihCvPswbpz
4zSN/wp7NVyDDruHaLO7mib51BQDj+sC+6IK+vdeBxl2WfPsmLGO7RnPxHxsm8hvLXfTemUd9wyU
l2EMyQEx8WMeOPwZyuX+L2h45Reza7e4Rnu/jMoxbW7Sho5D3JR43JYgYqxK1O+vBmgvkbU9Z+lD
E9RhncCcoJbb2Rke+hoe7VdcLKqUpYf3Xh6CwjWY9N3W07tQw6VuCwhBe9WvyZ/3jUehb61dqavr
IQ/eWFo7UdUCTrlq8wGXkiH2AKm6ABCbwK+h8xZA+QnlW9VgwqG6TnchTNNBnnHanduQVzK6r04I
/8mmxgHpVuSV9uAkUhxF0QznzQjVpwp14DHHmLWpepoBUYmnwE6xg0r9p3VmKypdP4unzp9LpCLy
7ErVeriQzBpYJIy8SufMAnfPBcqkoNq1E5F5z6MEjN7m091Yen6CVz9egYYXOFjCQ0fSZ0tyK/Ld
0tnMvJTxNLNyO5sgXzcFbOxmztt7z9Qaz3u4sEUQk+p+goSuEj4j+q6FxIGdT83NGDD0wYB7J+ZS
Hywzl78ETLV+gPtX6y3SRN1tAbRxRHH16Nj4zn6GctRjC6WCrW86XsQ0J+IK0mLuoxQZfNy01ykg
1mBYFCGWZC8ScLfdTEczJGlj+e0aBtjeRg/t2pU1ecZb2SQVMFA3GmqZq75qeiDvmf2rbNQwbXUG
wjLeVUD4ZTgpcAuGUahIG/dBOG/kGPzA0KcRohLQJwIEsdNMDk3pmK3gSAz4eotH4jrkKrwgHXyk
izLlw41SonOuwmaYV4PL6QXvgy5GqblLHKOekDVlW8+iL2HejtHYhI+5RseYcCMvd6/SguxNqhCc
i+zN7+ULAjN/Necs3JkOb8MQlfrRF2Yvs1ypVdeRMu6I6crYIqROWpbypAvw1lFT+upDwip2rRKa
fU65rUq6pa23bayp6mKEz23ke/OqRXgVeuWWdT8CtlVeH9mT+07HrFv3rbQvWZ4DlYhs7LuLpMiv
3Fd4mtckGxKvXKRky/oWz9An2mdiJbSuEHf2xdqEfh9Boau8cgyyq1NLXiaLy8uq8v0qMan8FdaK
Xdil7lddPns3qeOYe9NlKZ6bUJkhfnGo1PxWZIu/OWSrp6hnOd7NBGkencsQK793x0NQho+1Rcoc
kCoP2biS60RgX8RC2eGuLa0qKaBS1MD4r3HeUtwij4BiaHs7F8WbRIhwmY2MXPPMa5PRjDoiOGQu
50DSW2VXDvI4lUUi7aTQqA2sHyE1d84825uudsyqKRS/MhRiuiloWBEf6j9Bbr13buNEYVDsfQFx
L4mAOQGt+TVNa8iLpsARpTP3d5lbed7FCPGuJ2dGLswerPDHOHSeSHTWBUHsZra6dbpihjyAKxEH
hFaOjGrlR4OtJbTCC/nI6wxN5f6zDqlOdBnYD8Yw+c6HFi4iKU5OcOXn+YfEdbBRDM/d9Yjn4X3n
UbwpPU/Kt54JyIX27UNnKwoRXgj2xqrIjYptWh9q4Y0XuGVR0JvCcrzSJffXo5avYyZwGHnaDPdD
T9sfUI2ZoXHYVauss8KbvG4JzhqQOAoQC/2oS6sR6cPwJ5IDRZypqn+egey69UaaZXEQpDO6hVDl
wqMtJzAPSf21gdFjTIYC0vI0eJr6jr+HyITeQU7pGcgjbzvTicXIDM84PPLJWc2p92wjlVfOOFQ9
KLlDUi8Xb0NHFX59AXdW6eiCJ1k/sJ92k3pP04QkEk8NDsAwYz8VHqGX1hy0v9NhmXHi3OF398nY
pZOKWyTOEhoOGg6Uc3tIQzxwbR0+UJ2nsXYaP6KswUasKxOVDnfiEQfOWjlN9qsA5uEBAgbqwe77
eU1nda09w+6AZCuGyFC+PC8s4WAlsXHEEYvXcas7e1PzGbkQoHaBMpBIVF3MzBs3Dqkm+LFbwbVj
YJw1VW69WQ6KB9WZcE4KUgdRGVo6ygkcciJbzRZeGMLx4tZm4kxZ9lTNAQoji5s2AaPjGOwlpWMj
rprY3tfPs7/SbNuY7xe0oF4CaAJ0LEAccY7KNMIPEFlUgqEil9jFNjvHSj5VzgBQ5C8My/6MWXeR
y2LIObF9Za16GM9nZ2BBJ76/lJAB4gCeH26SR6igSpA0FH0Y7JX7iiMUC/HrisyJKfj3+8eASK/3
DRJw+H4pNXJHW6feZcjEfd3ImU6wIyQVkvRTgPRPgEL1Fa4R60xV6dTngaiAhDzgdiCALX//p3RF
kfWBlYjnAz588Z6dU9z//HXI3QHNDaAL3EmhDfXx6wGMgS3GB7YHBszaBdX267FZgB8fEFfgF/37
+aOxwfPNoX2OzxN5Ffo7Pe/MtPGRj/i6mXO9ONoHyFSi/GEptq/nt3k88Nf/v88fFdep7GWGYjHb
S7VFopudmeGTg4TyJNQFUAoFg+3jHEDwq/a4dPHryToQ0SQj5705pz16aogAEF/0ivFE/KThk0o7
F7JA7bsacTNOTQQry++P0qJYschfAut8TLHkRV9XHBK4ewe5Se6squa7rDUspn8b8I/GqWjmQvZo
YGA6MkGSknMA6lODBCQ9rCcYOLto62MLVqsZck3U2T9JeCN66Tlyw6nvQ9djsbBasO7HRW8TBoIz
OXh7g/sQEbtvrDOTsIzB0YZb8Bn4+cBafjYwHYSDcqqj/L02N3OWQH7BbLqHsP7+jvjQzBFoyqoK
kYUBmpEoISRZeeZeOLEjKPCJLkgsAM1/sjVpG6Q78rzxESC712JM3GrjoHLcIQnz9Zr9fEFAMwsw
ReCjAQ0FEeHjhCvPZrqSId4WzsyvJrfeo1bh3spBO2daOtElsL9ANwLpZNEhOmopy1G7piIge9t+
R00rNmOKch4Hx2H4fkvAmy3A4gU4Danej30yHIoUWHzTXk0Uz4HWdPoSgAP6UxiOLGQepN8GFyKh
AeEIAHux7CBI/7FB1NkmoN+Us8/7Va9X6pyu9l+qzNGiBpCUAvgK7vACrPnYQMd8vFIahCF2iCRd
ZrllXPEyAGS466/nas5GMPsl3KhR9MkSa7QN0BCOH6nZbi9nOxA7lCD5gw2UQZTh/bxBksm/Qeg6
XbFqItZm8rzh1kaV9oaNP+E4BtEubytsV61LkplV3YElxIn06yh1i/6WzH62Gl1ivfalsB+KAqHn
1+vyxGoB4RTEGziGAzB9LIMcwoqBeHPH9gHO0rA8TJRG47xBGu/rdj5D0BdmK5pCxQ8xANbNx6Ed
BbhYA3fYHnXriJm7AXIMyGpNPRJUqIRn49UwbGi1wzMQeeYzh9Vn7g8wa1ikHi4mEDBwuH9snS2J
pzog6d6+7X0X6rwwonffpPMY8ia2JN5+SLWdUYT4fAZjqQKdAwILGqbHBLN08JrAH2W6z7Nsk1rW
+v7rIT3xfdCqwV1YLLkgL3c0ov5ETOmlkh/axtzUdnXB7DOif+daWBbPPxFhU6mwh7wjPwwot6qV
5X0bGgl1KGDLFowZpCmDo1kRLmyRBib4oSgQJcRnKX4nfz/03j2sOODljklr4SAHUkITb29TgGSq
DQRu/4sp+KeBowOpT0dHTi0akGTdHwg9c8B+/v14sKB4BLztX8v4o88TrVLWIDu2B7NPSAgLfzvO
wfcxA5DMXZ6Ox2QAYWeWakxq7Sv/srY3Jjiz7T5fegCk/t12ixYsdGs+rh9qKXhA2K44BPOuDg+F
t66ni+/OwMcmjuKDemxdAniMOLhWAnZTdU7W5cQU/KWgguaGmPbTJssgXCzcGv5zDtlVF0327R0Q
Qs5vEVVZjBw+XTja5KWpZqs41G85AM76+wsINHMAH3FA4Ozzj0ZHtBWt2ikUB4bkOI2a5+8P/r+f
P3pVU915ytf4fFVfBsN155/5+cv6+HgdLyz5//35x0bGDqqIQjv4vj3E0gdcgUZIz6NmHvPgnFbg
ibWKzAnw38BUgtF8jGseC8/Ly7CqD7732Aw6GuFwdo6c9PmyXVRm/6+NZbH9c562VQ9dFYRnB2sl
DY/0yl4yl6tvT8qHRo6uhcCrwf1P0UjD4J1WXM71t+819AIyVODqgjKHUPOoF62bjn1R1wcc6KvZ
mS7Sctj8F334p4mjg8/0qVenaVkfnvrpeiy+fa3BeAoKQBC4cXH5HB9LotTdmKHAu6/Eq2piRs/E
OifODDDQAM8OMVCgsB9Nc9kAGzQiubkfScJ3QMl8e3A+fP5ogoUFMisQ/95e83ENHbBGTGf23ckO
QC0VSiSIWxDff5zhknJv1rPBAHWAPvrwszFnWlh+49HOBpII9xqMpZBOPH6fFmlvIyEb+HvTrQF4
88Q61euvh+nEZoOvB97YSPv93dUfO9EAykMbFDj30LWNneKmsS5l1sXlty0MoAiJjCWMPCHcuJAr
P7Yj8UDgUIcM9lkhL9OL6myUdOIU/NDA0SGe0zzvJhTr9+IPQEV5uHZ57Jegi57ZdMdBMigXAINA
ugr5oeXxc0yQ17aT9nL0rYPyEY/RVVPSC2t48sFeGIbdHE4JcF8oSuTbr2fqL5Hgn9WwcEnwhsTj
AHJYeLUec3BrxZmdpSM7TCOgJWBmCifKgH94DOeJbTg8plG+aJ64cs17WtHh3TReeFlLk/6pQq+6
qFPyJOGJsa5oGkYWmymquRrINGbhaaHaHhIVU5kHD7lqYWM20PwWIr0GLu9Q24+rC81iEE1MmwGG
MD5aQQ14guxXsJsPNwBByI09MGDTAEjc9cCqwN1DjECuV6Eor4A8zR9M6B7A7CTJ1wNztIT/My4M
CVPQHKHncqxTndFQV7mv2YG7lz82TX0lfnzdwNFG/08DDrRGYVhxIvwo+16FhAzsQHSWAHffaXqm
C+daOLosevgtUydHF+ArYW3S/6IDFBK2SNchfl1k1j9uvrxGGq3pbXzesTa8yLdn4jN2YgpA2wM3
0wFXknyifjLDkUcLWnaAjRe0P1MhbjLflo+2arI74kLpyHJnONc0aZGkUA6KXSHdaxSkMzfSxu/X
PhvcC0mF91D1jdogZUD/eMZcp4DMbQk1AZIzVpG0hSV34dzbm8K1QBPwB4SDdg8kXdDLtVYAVWmw
EDa2k4/xxMGMi1Hs7yMpBvK7hRBxNKSgV8zTyC6BTDonT3piGnE8YBBspBOxVI7vnAJU0twbnQOj
f8JfGXv6eh0eXQfLOsQEEtsBaYp95uhIlQZhFaTsgJxi5AB2MI4XAIh/3chfpfWjY2Yh5YDhA3kq
VMqOOlHNvhpFmDkHf/KTptyk/Y9wo5G9cX4CjAc0OGsS8b4A372kmn579r3n/9RIlFv6TAh1rDrw
nw5DQQlaED4iwuOXFw37FDKKjXOgQ3PdteXKOPmdDc9encGfKJ9vWAqkEwQPWGOvaNOc2ZUnVvUi
yPa/zR/tSiCLhqHgaF73gFIKEB3uLHmZOfOZB+CnfiL1vDAqKWSPFrmgY8HFuR9CN8XuvUGu8NaC
WIgncZgbKdasbIuVKcRtG/Afo7Wye3FHHH6mo3Qpafw755Bn/Y/eBlKGyFQeHxDCMLzRkVu7pQNK
vs0Q2jG1CBCDjTxULSmv4XvU7PJCOEs6j+6wdhSQmtiBAhltl2yHoMziTId/ZlVAh7vKJACDI1QT
Om22gLyfi73+HurHv9hBsXWZnRPSxqTTYoSKbH7bK8td8dFuH3g3TomGXfFaI394M0m7hvV67UdF
7qE6wcxaAvZKpP7N60GcGcLjtRLCVwC1fIwdnkb2J+VrVpCyK6uS35uM1jtphLr2be7G5QAw8sy9
c/Wjk+2htoMWkYT9JLYckh5Q/awp7vM8AVes8+4ZEOxs9/VhcHyg/e3VP60c7YCCymluBrRi27/D
GfpP54iNx0facQNHT5hOl2NfczTQpeA9+I+2fuj06utOfN5emBs8MBZdDRAbUez5eP3h5ss7cMOy
e26mS8GbG8diG98CpFcOw+0IFo3tpknK0zvfBhGhDh6//gGnOoliok+RVV1OsqNOKhVw4IxIdl/m
Q5Jxtun9WzmdCVJOLYh/G1mm8p9Xsw8OILNBW7qnUw2uC0yQJ5T9rHvrmxrv6ABGE+gAKIq72HnH
rN3BNSEQsmF+D4jra86b354HJlSoz9xDS7z+YYMvzcBNDcAiOKkAhPqxP3Y9mobXLL8vIAIYDbmG
TCIwdNzey9KgCMX+tPa5c/BUm+B0Ib8Pu/slE/+xTUxPA/+6Ir8PvdfQ3Rb8UPELpwujNuwj458z
XDu1LhbW7QJKgdLu8Uuib8BSy0yb3xtgabtD0T0hLPl66Z3awM6ShMBdGoCGfvTsErZpkfwLsnuw
oQJ7XxffqzUti8HHAxjDFUIyB++7jyNW2/k8hQCt3rUg1drLRf29LMHfBpDZXXzZAUoB5uJjA2Vd
DxbtnfCuMiuy9s+dDSfGBwJQKDZC4A6veHdZEf/sGjuQ/mRnbnhX6psr7f4XPx5qJUBcwPiJfpKd
HgmrbdL44R2s4hr32VRn9siJPR9AKwhq0LgAENofrdfCswo25Sa7790oLd6YF9Mw6rLvJY+XKfjQ
ytHJkoHjWZtM4/gq6w34Er/8Tnwv1/T/moCIBdKvKMUfm49rkuIJp3BCetO0ASz0sgMh8uudcHqs
/q+Jo7GqMgihziOayOgFs5LAjfN6o85Vs05s6UXTFbALaHFB1cf+uJ5CpmWrIStzV3ZuNDEoP+7a
/dcdObFkUe3A6YvHAHaEd7Tl7CBVcwfpmjulYqfbAoD49fdPDBQ80AA+QvoM+fBjCFJFeCAmRbDj
mndiGaC7L6SmsfmmOibmHKsKGoNQ8YVEBny/Pg7VWAZuBvZceDe/KXFbPg3627sPDcDNHDf+orl2
7KADOmbduVkQ3NXZFd+13rfX7JICWvA1wIMiIXO0oGyrR82vpMEdHpTTtVucCb0+rSTouaCc9bfm
DO+t45B8dK0gLXlL74bm0nmn5tIOVl9P9KeFhBYg6wH1IcjGLhIJHyegs8a0s6beuZNdnjg9INjz
9ypnDOsIUwwBDmjhAzF3HPiADRfkXWE7d1UZ6WpXBWeW6udXAGYY24wB1Yb6LsKSj11wdab7OpXz
XV4OSYX6aJFv8HqNLH5RtxNoXTd82hvykrmrLt2m7Zkl8DmyXNqHDidy5AhU6DESQkNQoAO1b76z
3Qeno0meutC+upxBqkBO7LbrEryIsjMr48S8IREFziscQoCnPX4VG9tClhVKe3deDbbnpVBnDpgT
Kw9fBdwHi/oEinUoC8upBjndEYixDddOf2Hl3w0bsHVwKeJND08GvOuP5i2tTchSh4x3Jf1tMw4e
4/vXa/sYSLEsPbTgIju/7HxUbj+uDJoBEJ61ZsTi7iKuDBAqMR4wRt1a8x2UOV7cwlu5I2icfbb9
uu2T47doCMLV0wNa5OhgQIm9IQ2X4x0bwic91T/E5O1Zdy7teWoZUARdEKjH6x1XwcceVhMQhFCT
n+76lmhMFO92pSjPoaaXr3wIwzGOWNpABvxVwj+OUXlYWb0urOnuL0lG4Swi77A+i11Sxe308PXI
nezSP40dXW1eBtJKLTNs5x7EgSoBIPncifEp07H0B5X85epB3ea4P3aHJ0douVjc4T4oQVjyys3Q
vkjbRB3N42rKoqpfk3MuYieHEcEHFJr/h7Pz2o0bi7LoFxFgDq9kZYWiJEuy/EI4MufMr59FD2Za
RRWqIKMBNxrdzVu8vPGcs9dmUH7A63RoZ2NCe6MbtDXmn53+ZaAcJdZzx9PabZ2I11YmYgDLL2fM
BzcO5RQVsJkvy8C6AtUBSunJFaYm3NRePCKtTw2finupQvQSV45n0sdosu+nOCtXQpQkq1yzGiem
vB0WY9s5Q1EPdqN707roLOAMPpKRKUOXjbYjDeykqMtdR1mPnShZ++S3CqqGNql2YSqba7+v1Xt1
7KUHZWiVVQMX5S4fzG6XSP6LUtT9a6oqw69YS62d5ofCSzyqvwQDrjE58+hRD+J0XQ+lujJY5R1J
6/k2ZvajaCWUC4o4FemqzdssxM4s9XaTVaQbTMTzfRkO+s5Xq85uWn1aNXqf3ljhOK5LESKAUUOw
UMtIReavdA9KOmi2ggkSAv0RTUBQFHftlFvbiXDdpk5a4+B1aI+kPCvQs2uqA0pMhLQm9mujnOvB
ugZZrewJxMwkf3w0wih87LE4P1qYQdqq6v/JTRERk1YlxwTEuQOyV3c8UQhtP85JICGUvEsVGCc4
41irQdH6VYlEad1WzfdIQSmraqmEXGqUVqypuZ0HqXdr+Lp4n8qZ+Fin6q1P6KdAyDVmA2JOL12H
VqxDQaj8ve43I6qp+I4IpLTxdYOwR2T+0rR0WoURTuwAofxVEoXiOhI1urSPhLXV1vFXkr/YP2qZ
SNCC/J2t6oMh3TZh+DjjdKFKDN5DFFk/lDzud2PcFR1dX1uIk4gP7AS1DcBPBG/WWLHMAhv9Kk2h
2YN2UP3WqarpbawirXYyyUyPgin0K7jU8g8MdGp11Zuy9S00ffFNbpp6DY5RiBxhNIxneZSzH56R
Sl+Qqua3+K1i6y5bvysxa14nBYwCXfPEwBjXXtr8ToVBePJib7pN/TH+hiOyau6VEBmgZrSDvlK1
EIlw3cvwD/LoT9BN+mNfIysKfQtRnjn6uyzTOwd0jr4ljBM8ZmJkwohCHfhiCXX9IyzCzhGFgLhL
JfffvRqaMEkNYeVxt/edyAjAfAyJcaeU/ZMhDMFNFXZTdizU1t8iVZ3onDqEu9T5+yFNq/uwaNS1
1LDKBvMgGTWgS0M/uoWad/Rz+DNWxuhb5pvtMVAm8Cd0xnNEaFnfe3mSblBW6U+jR9/buhz4Dwbw
hXtByvwvSVl8k40ifa0L+S32dO4oPdTXTp1QKfXAVdFifp2EQdvwkYYjfWu9KmMjO9T2SCu0ns2K
Cs18Q8mMucpj8U2bBE2DmFNTNhO2hcOZmD8qkoagEawXFZUzirc0W4m+Uq+NQay/+czMwrGM1L9T
y6blRc3Ebkz0guMPI/rRsQr7mPZ0ym8/0SZ0j3G8kjAs5yMX/IcaSmG9NqKtlEa1Y/ZWt5p0L19p
jRVtGkT/TobGzOEaI22Urir3Sm6pSLwC47lWI/HQhaCVEn/0naxWVGdkzNn95KG58gfRmcq6tNPQ
ANvQ9gJKSR2VLHJlysNDaNdqrJSvdacKP5BtdfakotJKjaJz5DARbvQg7LdTYqZOiu4OQlInOiE+
QY5ctxTulaFaPxkJvCnZC80tpLDcqVpj+AMlQrypuMT8aPMw2cM80NB35jAS5Big44iiZcfCIzrY
HvarROykF4AUde5YSd/epmEZ/NAE9h475DrlKFE1zWix7qBEpbYtesFY93jGvsptTLpsMAtpJXSI
7f2xN3eFFuCykEdgVQGe2FFcxV/ktAm3VUiqp9O74KYjB/4weG3BMi4gwkSh5ERSK963caRtEkGo
H5EIjg9RUrertjEp6s0mfdWace52QqMfBMm0dk0rTGu/0OOvCOjTXTSOEsIz4EBNIoLGDPP8oNeI
2by4QUTZllP+u4YVYYOWiVaC2DyAy8mcyLMefEHyVuhwflG/A5Cmz2pbTZJXYrypnfsCxccQmlcd
EIUNrtisGlY23cd9A2POhN4RlyUbA1r4u7pE6869qLPlZKB+o4FhVqletgbFBK09QI58qEqZ38SP
uu2ipt2ETdzeTTLyXDE3q7VCvdUa2MvoqKOQrwJtVHe+L0obL/Ot9UDa1Sl9qf3G7pusxyAK19PA
XcgQClR3oRCti5gx3eWqvq9UjSSnrpJhFyC7BINk3ZVdmzh6leFzY6l/EkufnirTrx6LqEi3tUKz
RltpeEsAlrL8eHjJmsRYlT3Qk5nmcw/nAeRPG4n72PKabSHUxTpg1TtYTdivk7TTNxXyzE3Nwr+v
YiBZQhXre5W8/VOLj7Uj1BLEA9EvV0bB2KljQ14bQaevppQsqzCSkHf6gsTsoNT+ym9AmYEBUW+T
0RR2lNcLO80z0IIHqLatHLOetGfRGIW4OoA8k9Zgs+LHGlDcVkHE+1jlSbFPq6l9LqtBWUmjqT5U
KP/XbGQJ8Oeu+R63M07NHEvbkiiAjrSm32at7FeriM6yZcvP1hooUTvG03CfyJ6yAtlW3hSz0F0Z
rXBXMYiZ0mHzpA5q+DPS22jVVYik5dDqoWYIqR1N7a9cU2qbEo/IliWG2RDn0g1T1nMIGMqbmaC2
NVAE22NjTjtyyUwyz/RXEXJhB/rcZCtTou6bTOjuOcTr6oEc0NjbQQQPQ6n1pzjyi8OABBzhvciY
1adglXh5vqYaVz8UvtJtylQzbLOT0zvUlL6j1wVos1xLqengdBUYJD/BR3OE9LO3OBMn21MnFSrD
jHxDFLTpTbWFIpiY9pjpNVzvtkDNpFnrYgArkZX6T3PqflbGYLx1HTh1TwtZ8lpZ3FZdHpFToq5p
DAtv11SFehONgQ9ZLgi3MHjyl3gSPEfW2mYbJ5nipDXwktIPo5VIMcZGE/Nqm5G9v+VUwBgcu9we
WggHVd5ZaxK7D60fWJotGTLIF2AP29DLKUXJdahB47zZRE3HN50hgVzo1cdBzYGn4eNXOZKFblrt
wsQp5a4Hxx4Paw836V2GtM2dULfv8rqt79OJTLVQNfo982iEHuL7x7yOxfsqy4MVFSvCJpKEfpv3
5A1HSgsMOwUZsyKcUWyiuPGaVdsa7dMo+78TLXcSRTuWM2RGaoP+VTfDbnTySai+KcZYu1LZxr/U
oom/WpPur7UIgWsvBj9jKYbFIvRQ/7xJAZBgKU7dcZSVcXTY5VpnbaCFiWtKtAK0tLWx0iZzWEOx
GhwvhTrewRrbRILe2FPZqztLAjKXCBKDjisbwt78bcwtiQXDSo+mOkUrJQuo0FGnEYxSYdoD8ZO1
r+bCOoD7sdY1PxBhuBSytlWzceo2VQ92PusGz1YD/9Wf1MD2m6ZC0l8E2lolzegGatTdahRQJIfI
imaglkYlCUnOdhWplXLQKqu+t3zjV1/FvV3kDHoVrtMGtiWH0t43d57Vs+2kbINhgjvrGHXNngqK
FumVFGwMP8/eFBleDamM5ovRCMmhrvPJ1QU/1OH3TXV+U/mTJpKe80onQp0sOQHJ8WM9sCAE8gTg
j7AIWwoJ82SMAfElWuzWlFRhepYBuPGKZBMQUL3Nhs58BrbkFU7UF+1hQCMe2Y0n9jAjJS/8nXRZ
66qCkT4lcMZumrLDbSXq/NDuzXhwmkAvnJIT3tbLm9kVeGR50EJEyxMAlEmW+l2Cq+8ut/p6pcbG
t4axcOcVRXMX9V76MpR6dNsFiP3jdI4XjV34HETtuEFWCl1zMhVbKUvxiykXoSv7AtAWLQy4DpXt
Vhkzcy37Xf7cJSW38Alkh1XE86EHNItP6PkQNFO2zv3iVairep1F+uxZ1xY3lCs2d9x4fPZ8pTxq
STU8GXrp78UqYqigr9+XWvSH/ytaBb3SUtvG3NSCsdta6EL2XLdKtyxKTvaVZFKeoPbeOoj9zk3G
XLCF3ojWitwk0Iu4YqSB3z8rHhhZvdLEo8XE/tKIer4OAi9dZVEfrEIx7ex8KLsbrKmzzah342Oo
ps2jGsODVSYV6Fvf1psq9hwzMvcAul5iTxVWbUR9gi/3QI/SrLuXB+5KNcuhI6pZvZHlRN3MyiRH
qcV+G2idtIJU8duLK+gbelcecswP73MZgX8C/mrQRSg9U99RSWI2t8BTm+9JhvYZIpJyBx4HjbqB
FUnclxh35EN8CABSwgYIilU8idtAEmzTysDTTPJ06En4rRsvKg9QhfyNooFr8ye/eSQ1IDsIjKCL
NVV6o5ietQGNCVQAZMmthBZ0VUSWten0kG29yusvqpT9isLGPIoKy5xuoZluesiboaAk+9EPze9y
JaUktL12JTdVc9TTTL2RMqs5GK34WzdyFui2kg7RoAx2jfLaJiCXbCaNKtKATIsD20K1tSof13oL
8MYLTH0tDIO0BccGRScxoz+q3BL7V3wAS3ocHcK8TTcxdCSHfGCwrntoCizhyNErNoZQqxH4ixDn
FYuqSFRqFVA6DR4s9Fcbwau5EsMY6IUVJHsUTtrNMHMBvb4IbC30i7emjMa12IPPneQudSYxmQ6W
PMbfKfbRN2YlDbdYnv4Zozh5VhWBvtTilx63z03eej9bPGSfKiUq3CbxKJAcZNnNZaOzOY766w4z
6C0Hcd/BIF1eER/pQTLlig3q09+3Ifw0WS+FQ+uHIICJnIj3sPU9p23gqiZSdh9IvbT3oBmvfWsU
jmpDUEKP1PyGCHR+16lR/5CG8B7hjzxNTUp1aCGm1pNnqUelE4VnwQqBI8RJHtplZAVuEPfQVYLh
Lles3IlU74+Vxe2NoWnDQe7KbK+yZTkhcC07p44GW1yzTx4yGZxbTucINN+Kxl6faVFxFEFiyKLC
yULRtPu68h0v1IobpZTEbZeJplMWZrdJAy92SkV7wfTC3IHNyf7EHcDZaYTl0ilBso41v+MqVpVH
uBSAR2Vr0uy8kKZHnRqlvd5KkcOJV9wCSPlTJbG162ToXoOvcy4La+WmlCdjkwrSbVD0qWP6heiW
uFjThca4byzBWoVK/D1N43CbcPnaRFXSElQApwoockbvQiijFKTSDtQ0DM/5oA8bbxK5UQ5R+jUW
hOrVG0L9ADa22ZLTK+28tLqjwHnKhrPor8yyJLzVpRKAB2+6Z0st7S5M9YcypH6Jm6t3E6NJW6fF
IOzQ5kLN6VHFc7owgo3oV0CfkqQBIpVa64zgp+235W8TVImdMMWh8hUw04CH2MZQCeupKIoHDsyT
LVCRZJciI8q3NFxVq0G6M9shuQ3SKnz5ZKR0Du4h8iSVOHslLeWr1dCD+QLO57bSXpdvp/xKnPRc
8BDzArQJCM8ovlhUjGa1X+uUzExu094P0T6Qr+QYrjz/g9ETVZimFPJ865ggvP1k4Ty5Rf4i74Rb
D4XzH7QLg2Gyxw3e5CLsJlJ4APs+RsWVsr1z7/C+kUUCs9ZSrdc7GokDiM72NTXmtccvPoFF0RjU
ch5vEHLMH0r/7fNDyJoTPGguMSlYFquORjmCWiYbktbf3Fr5/umnY2iDGwzuJjN+YH67d4UVXtU3
QtXpoitU8jeZ8BARsM9mFw3rb0UXSRZyybRy2gSqhT4u6kJzPTE9kgIirj4qfy6/xodczt82qEkg
v8JdZFmZSQbBUqgW1FzJOkq1W2VEKr5cbkL/GKef1a/o3rW5PGzJaWjVXKVuONfclj2ylo0nLemI
0SffjEy+BmCZh+RJNmd+HYpRaBDyBM2ddtlIoLGcikxjgxx2cdodJq99gFDxBSzWT3FsCUd+tiaa
iUiTuopcfIY46IsmxUIAbqmWmpuj4koOgf/rcvfN02D5SqTHmeOUCVGusBgFiRxzngHD5MrZr6nZ
puFoE0uFWMYBTiIKFFyZ9R/0H/MLkdCm4oZmkcwuGtQKy0oy5OBu1hkg9WRPI0FSHTSP8HAewKqF
WDVmXwZFWPcZjLnLr3tmVaCUiNs7nUr9xzJpT1S3ma3NdZcSDWfsD5H+SeHUvHaetLDInHbs6UEf
ybrrU7WUMiSNfxjws5iT7UWfPZAWC1vOYdkkmsSIQCtAjqVXyeAAm/Vb4bOdNddQYPKqUvqpIR6d
p967RWiUOPf3Rqu4NSG0AJwmcdzLn+NcBcJs84PGbyZWWMvhF01yJTaYK7gTKTO/3aaZm1W9bRSH
qYDuBz9MaNKvoqduayvbBsTz1OH35d/wYUjMKU0qoSXEw5aiLc8CsVhqXGOt0TUIkMZBejsp9ZV0
4tkm/hpvI0JHE7DoyIK7GLEEZXT7uvgjVt7BSM3t5bf4sAzOb/GuiUU6m0qjyE8qeXTj5ruUSXaa
HYcMkLe2udzOtVdZ7NrcP0wz92gnA6RvFYBQ1SsrxLkWOD6z2FFTKDPMT0ddQOFDBJCRFuZQoK+m
9kCY9kojH5chCo8UlCAoj9BG4HFy2gpcc4wEUrl3qxomM7VmyCPKAVBvFll1bWdBUAKjzZObcZDD
5xwA7Ubpr3FnzqS10aJgEETQXyStvvgRqYAbBYxPSh2IgRh6ZJtYZsjg4RSpdrr4mlDibHO0ImER
OrNNFktTVBPbnFmZLmZwayUHQ1jbCTH8un1V8ytVjx/2lbl/KR4zNQMr3A8T28D+zZDyoXeHQXyR
NX8DK7myNRJVHDPGCGh9tgr15Kc0mVfWlLMtW5w10FFB3VmWKPSqUlSeJPVui+akbw2MSvCJyPae
cit1DzV+NR5M6Muz4sPBgLfFW2AuKMIo54OcIOgwUOoks3dRg+JZMab3elo4QV6ucrPR7ZHFbJ3K
8jU2zrlmgZ2hcGWqzMPodBCrdQ1NsrIGV2MPgIgaALaNBJl7rbTiH/Piykc9MzXVuTCH8wKFhx/O
Wgk2KwS1FcYrIsaUqOC1mrp5BJ6cRuhHqvxniB7ljWTUT1+IhBXs8C5n7nOpNq0AlwkCx82nTwFz
M+TZZq2ZrIIPOm2GKUC5hVwP7qQaq2HSjlJc7S+PiLNdBYFmLhrnirAs0QpGgRxH1Q1uXOTtw4ix
NWnXwX+63Mq5AQDbgtymTOE91VKnL5JaXqVpQj64DElSoDsNMGeZHIoWE1ttN3Rvl5s7s8nMKI3/
b26x+Dft2I2hVw6uFFDCMfw25S84L22m6Ofldub+Xw4DA2c2GpvLHpfn7FYsrMDXssEltPWoeQWL
8IgLkfpi1JItzx7nnXGfUlN9Zek4uyswn9BiUjw6CzJP+zOHJY2CNxrdMAc16wlEgsDHa4Cg+l+l
9ZxzNvWVH+o1ndC5YY8SgKMWcoCPdZCCYGlNHUqUJE7PUMGJKf4phF+X+/TcUeuvVF2i0pIhv6yI
1cWQ/CVm8a4vHjVWYLkOHSE5tp4OMh4c8PSgZzsguYH8R+j3n9dCsRSzKvMnjrW84zxh3h0m1T6v
EiUUZbfMRjsl6OuHVyXeH4fNSROL/c1syjluPcmumdb2kG4F+eFyH57ZQE8aWJzjKlVJWi3gHaSI
1JGyCdp9j9dQFL218o/LTZ1ZP+aSX53dcxZNS4uRKE7IqSMyg66h/9S979fqEq88/q+i8d3XQKE6
mWOW8HgsZyJ7gnF7+fefGdKGyBlDndc/rhGLa17YqaSxQokIVUXpcDm20nNJldAh7iXtyq4kzc9a
LBcABeYzvIx0EB/q06E15nU2Sbk4UdJv4TL0piq3kxBugvxFDX7hQ0LOrNyZFLapV0IoZ5bfk4bl
04YjLVb8QWsnt4r8J8qK14Hy6vVuI9dY8u3a5Mo14tzyRHvIFxgYVIQvlXiFkCmcU+vJLWT/hx6L
Pwq5WJPJIvUQ+HYYZVvsUH5OXnmrdNS7XP6iZ4aMQbqPwk+URIq5vHe2VqGZaUsNpoxaBs+PK3vL
lcdbc+XpuxHZZXE4BjKPJ2pASHrdmH/+4fdz5Oe+SUUul83TBvw6rCOzb0c39YWXdsCMCSO9a3bU
80OWQxHBxP81skT0Np0YiVZfUqjq0QCFzI9ZDGFCsH4NAekOUXzDrAPuhXmNq3FuvmHQSBxP5xtR
rHb6dlVF8kDyIkrp669YTOmYgZiryx14Zvc33jcxf8F3X0itdX3o6nRyQ2Olfq+kdVrtau3KGD87
DICdsXAQmueUedpILaWyUgNBdBUcNUYnu9ZP51/iv+cvpqyHoWKh+UgeeoAH1taXNn2zk69F7c5/
jf9aWXyNujFHvA9oRSnXOKGEX5Vr73G2hb8HWK6x0C0WoznXxyZugr/3fcrXEzP4lsj1vVRp68sf
/Uo7S5qviUmbOuGE5mrc4wa5uffJY9taUF+RNJxvhzsbpdagdJbnZS+rqe9rKcfHfxHPiaF2KVC5
/CpnhxbO5//XxOL0avmV4ZcJTcCrt2cLDi3aXm7h7ODi2GiqXHlnctXp4BUofMjrSCcIw/Exg4U2
exx4xaGXq394FxbiOdSoze708y95NxdjNNHjKKgkTwifUnp35fHnvsb7xy/uFQmXViulrJV6e2Ml
/+4oyFX/YTXhvMtihfSS7Wz+Ce/eYMSLMhyjXHSDErMsx99TgqJfu5ef++RzaoBApspZanmeNzph
ivKaPJk5UaMkNvjLmdrz5z86kTeUl4RjCTcs+spMPC/0JV908cVaW1G1izxMIixpbUabyy2dext2
fk7xxK0srkenXUb1LAEIYSSlVZndVkrkFI8fQ7yCDTnXigqlSSUgxVBentxEQ9B0IeQ01dcbYU0B
0uWXODdH+BaShqKa3OuSj6KnFEd4kza5I9hr2S+dxDDWbb7TmyvHwnNj+C/qZcY/mmSaTntLrjNN
DXpvcEnp2138PaPCJ7tGhL/SyHJ5pP64VtpibiT3naJ8xR/CNq+FK842wrVpVmOBel2OMM7qGG6Z
2sAXqZxU+ENbdtk8Xf4uZz87BzwCr4ReP8iuZOJ1EUq9wTUpEj7UUyFvPb/9c7mRMxcog6/x/40s
RrBXGnjI61x0UzzrkvIto+igUN74Mlb+L02RP51hPETflsO4V7vUmgzK/iNwX7YsVjeWID10+XRX
RPpzRQ305Vc7239A2ohbUfOMvcHpcCuSSq3iUkUZpRW2KXExVK4symdnzn8tGIsTckwUsEaMP7qW
sY0E/Dvv5sLAawcw6exoI7YnsQhw1lYW26TXZUXRqHRcFow1J4u7XscYNalf/Sppbry2pJKGhAmR
49T8ik/xiFhghqJiH7tt8QTOgw43mPQarfHcXQto21yPQGwGIsNp/+J4LuFlS1qgSKsfqRTeaUUb
OILRhE5DOsy2UrHblln6+Xu48b7ZxYgd/aKnyiYY3Qo8IWWJ66uqvaXL+qy1/F+BNeOGlN7fW9+7
ndCwwtYK0NnwZri4ZA2FatmIJRiHbf1GHKX6RuhC657Kd6QWIfUxQyak6yiNEcdbZYF7XF46QqtG
b5dH9LmBMKtkyarP9/hlIkabvDzIVHo86m+Cr225EoP1P7QA2QFIiQFZZpmEwTC1M0OoMq5EEWqM
wbknPOf1tWqWc/MG0iBWFPDqRbTOpyOnNKkk7yzW6GSQVtnUHAj21g16C+NKzONaQ4ux4ptZ1mAw
S9hypHBDzPG2Lo9DOgCUsdTXy113bjqAGOCoTMSDQrrFYtCH/sR6TUoxE4Q7uR/XuSVs1ZBCF4m8
UdJHr6IYfrvc5rn3m78TEHWUCR/C5n6JA5JZIYlMvGOuPpiJaPfoQ65GYec72PIS/a6d5aYqWmMk
VyOnthi33xwhUk1FmjVgIRq/GMmNkhNhYcJHhy4R90VzjSZ4rmvfN784xadj6XkU0U0uVav16FTT
a14fJG2VyrZo7C536bldg/2QzmRvR9u6GJthPJSh3spcFCvYIwWevNwcwysbx9kXIhOHWwOFPh8Y
8WYUGrnl8924e3VbRRCmW6X0PcdTGsJHcWKsI7WPn2rs/FaXX+9syxxcOOqBRjOXh3wlQWWHeQgB
snpXwTyryBtM8pdQUjeW7krGlaPrmeMFJ32D/CbpsPlacTrTsVzvrdaj5ksTHrjcp+OmqG7oV/3T
8A1Y11AKyb2RDSEctph9aqNj+oXrsYvqwZmqX8ggmuDlct+dGRrIrBkWoASoGVDn2fhuW6hFaYxH
KpHdfPriTRut3//D89G/z0d9bpJLiX+R+6nUDaXk1pYzjDgfXlkNz/7+d89f/H4Re5OsVRLJla3I
iaXBLj9dQTh/BR1IARFRHCCX52KR+EeajIroikFsy6vJ+qQX1rwzm/DhIGOA55yTJqefoDDBt6Yg
U13zbowUW0D5dPkbzA9YrHQM1fnR7P1UW85b8Ltv3IhdUntqJ7tqEhurFn8bDwtVoW9vlEHbVVoT
O7PVG1rIa0zTM2s53COqyuYMGynrxau1WSxmwlweiUlr3zv6i2Ctu+zx8uudb4S6MjzRyDgtgzpK
7EmRMQSim4htaMOi3OO35zmBNT3rSrr9h8aw8VHJpKnz3DztS7W3YC5SWea2tf4IefJpVhLaePsc
R/MaaeHMukYS/L+25n//7rsJNcpWeYi583ffkuSbVD3o4Yo6EYgVKayzyy925hyGoQ8Ba6hEM6J3
sUcoRmYalUGlaTdzhWUZlCgX2iC4skucm6+k5qhmBRinQDw7fScZbYjhTSQXMqVxLAth+edDuwQV
sH2jHGRezxaDHSNntPCFTvwYrYB2Ew3tlY46/wb/NbBYcRR9oqygUSZXLTd6f2h+f/47cLFjpaGL
DHhhpx00VL2B3SoprehtFA+m4nr1v3wCqIASY5gU9DL4bRl9MEUW+SQz/VVktoav6OVX+LhBAnNR
GEdE2Pn7cs2XZKxRQQoZRy1EKuAffOtriJRbCYbV8Gm2HUVGNIbflQpv58PqjNtxoeE+rB9z6RDe
hN6nR9Pp4xdTMOyhbEwZj89uTaTc185MZ9Ll1Eix6s+FliTblsuJVYw6qu9GOyLvCSr4EdOx9fGN
LveSti9kcaU3v6RZOy3cSAhLpeHL5U/1cdaftr94PwtwL/I53LsE67lE21yFhzaVroyHs41QcTPn
9ahfWhZadFaflVPMS0rhY9kiz0zt2Hi4/CJ/azhPN7m5qhJtFvVYnDSWNZ75RLFFxBH4SGy+3FRd
qvfU9SnaU9CG0Su9jPw1Tx+tsW5e2kJWOIgWYWALieQ5E1aXBwWHoJtBNqp7CmvJPmIfHb62Qmtu
G3Vob9Qw8N0ma9P9FPnpVvOreFsolLiJIxUHCMXlZsdRpIYsn43DYeDsuPMJNNg19RD7sWuS710Z
+g9kngZy+ab0Gk+D8OqPGsTEMSjcDv+Uu7bCe9vTE8QK/hTbWSTFjpHCeO7jVsq2bDwd8rapuI/Q
OlLKrCrPQ2Q9NXnzJ+wF2RYCMUExN4XNtCEOFuyrcfTf8tGcbqrRbPemXuISlXSl/meglux3Io/C
6vKXOPe15534L0sRT4TFnm9kqK3EVONrl8cE1Shi7k8DIZn075pYXt2U2quyoKAJa9PGyKU2l9/g
3PpFPMIESGUhvlgeKPKcnhxaXz+KYo+T7m4qfxdpY6vewUeFeLmtj7vJ/Cr/tbWYgEPZqIlf0dbY
mVsfbJP+Secl1l9K+lEHsUqy7aKLPt1QpNzPlJKd/yh1m2KtXQNpfTx9zZzzOXjzF2y7pEIafkG4
0JfMozQ8tVyBSm2u8tmp16I4ZzoKhtYc9cRMZSYrnr5GHYV+KUideQzFb91NZn69/B3OvQbvgfqY
kzI1lotzHQxdoQh8Sz9K8F4fBnMC36GVwpcpUfp7rROTK8xXWeb3nq5XKlTomUpH/SjlnItp4rWt
301JlVElVZYPfTHuJROF9LoK4wl6kYlNupS9mWIRr/spru+NBoYSVjWB7TVgysSQcEFt1tZTzhJl
rk09KTdjpWZ0vmk4Cpj+7xoFfQ8z+sDJhbz99M4xr+hgsqhCmLMsi9/vJ1LTCemUHoEGiFpnk6Kw
q08nV1Sd2DDFvTNe+EO6NuCsrSLojI6GiKUahXK1PkCTuLJgfRxZcyvEYjgPnTmuZFWQy1FrREeh
u5GswOmnzy+JtMCJcWbl40Gz3AAxzRsHVczio5KKtmYg/Bcx6h7+XB7C594DxwEuQhIXbe6TpzNk
yEeN5F2eHMfQyR/Ga9zl+YMuBiwT5L/Hz82/u41EUtMHvcbjPe1tCtdCcwtM46FstlGzlT7pi8u8
wO6TeAQ6WiJWH7482RQ8AQdGl5wldwbibkBsn+0tGLYG8WbStgoZyMWyCGrTiMwmr4+FvKqFbZ7v
Lj9/Xo9Ou+uvXS3TG+dSRKCL+RGqYhBaCsaXklxHd51oBl9EoQsOOAVWt6rX9XtFEA17CPpr+rGP
42BueU7X69iwfWAOBmoh1wlOMcfmV5fY0fPl97r29MU6LI4xdI6oqo8YdTh6s+/+IR5CKgSdCQlC
rA7583Sg4UQDw4Il7zjAKxjtCLf6z78CSxZfhWghPbWYKIovqZmk8unH6l7wbkXl6heYb7GLjy/r
hEIRNM0e1cuIi4QtT+ybvnxsaGvtZ73meBU0JkdMUsPa+VMbfuGelzvod1WnELhlOFbTldy6vTGU
WRs04XvuWZXTiF7lMLOfGTGSncBSFZGN6O1GII/6EHeyuQrywNyUViIAgxiTFRkHTEcU+cnvG+3e
9DRhFwUZlXuw2qfnAZNb3ZZy2d/V6EIKSHI4u4h5NN30ctk/pw17eK+HPaUltWAITl2J4yqrCuPT
N6t50dVZ1dkFcUtazD+ZuaBnaSAfA3lVKrDjP/2RT58/77/vlquwKvq61udPMD6l6quqfb88iD4e
Ek+fvxhETSdFWaoK0rFPQtHtq6a+k6iYALoodrjV9YEc4mQqlp9ethhQGhODUDdI9OWyJZaB3OLB
W7rttDeiL2Z5Zcv9OL1Pn7/ottKsWq9oeX6HXFdi+Rj+h7Qr25UUx7ZfhISxmV4hxjMFkZknpxeU
U4EBM0/m6+8iu/tWhAMFOpnqUqukU2KH7e3tPa61YhcX2kshAdcaPsycbVKzA00cjcMIBG60N7/L
0J1hjgDOA4wDuEky7bmKM7BXfZG52Nw/L2VhyA/M9Ss49PPm3SbTtbKQfd8kNJDGg1H/ivLybWmV
GwGKQoP8kraYkKSBDrijB0uuBCWLvx+1FcyrIIq9ab0EfmcpUIPFmGRb/dPR/tQV2coWKSr9nxXM
RCXIbCI8VRt/p0qQ0S2JEdhueJDOpkQhqshfZX3W9LXahqoG/xWGKVhMQ6IirSpy0ctkgDWk6DJu
t+hWBa/nuLMSIDITdiBdf0pYtGVo5PHJaH24rwtq2uU/wucngKLdBcGkcnnHtkkt1LgpOieBsNrU
7LGNnb1BYg9gQ9upQb8bSYGgBIS0L8ZoAqQT6Gc8SgABNhvglV+jvBb/+TU2RqtmQicTjuK1qTLi
rosnu6KBlT7U5Qg65wpAh99d2m5QZtoYJN3E5TPXv9+XqwTqv8WisoQ3dnaDUNm4FqthspdURBqB
cB6N6Ri1D03/NmtyI2KOui6McNmDB8ocRiPQi9f2OePB/RUs3YnLFSgbN3V5WVF3MNBA+Jnan1dC
tLWvK56OWZWkxxiaERgfzbHdWBFduW9rAhQXkbIOxYoWAsR4sAA+q0Vrsb8S1f5n/5EIhxMKtNeb
+TBSpC7TUEQIrKSz0NYh2L6VBCBKugaSewc4UPcPZFGl5joimgYsYJIoKlUJe6rzyTCCvDE3YB3B
ddExYrq9L2VpVaiIgk0DU1TguFUORkSM8hLcMAEnQHMl7xznWeRf0/TD34lRjieU1TRSCTE9wUyp
8Y7aL2OXAolozVVZsrugyEJrJ4iibjNmRWvkdsxLI0hKDRh3Yl905FA6nR8VAM4pQ3N/f2FLejeT
VGICEjUYTLNc38o0KgRxS+jdCNQokBAxmLu/kqAO/ohaszspMcJk9u/H9tVcm/tZXgGwFZCjA/Ot
6kM4mEStzJzi5uQt4KX4S5OsMeuqHWq/7848JIqyJWZR0V5wvUthOzZtVzUkkNwyP4SjG23totBf
M5RoNgUwUj+iq8na6CUrP/SajI4AfJR+YnThRghOtsDaql/zSnefowpFu/sbvKQySLDOcSvo6OAR
Xv+4euppBFgvEsQ03QP/HZhdRvdshDXyI6V4bIFA+gdHiscSDxT8NmyOojSaMFJZWRWUxnyodm23
4hYunSjGWEG0BNeG3ZTtHIG+Z62O8QaCC64BZ1W6ZguXtgy1aPx+dL/dtm0g7moZt0MjQA9cUnwl
keOXDfAa2UOH0vT941lazaUs4/p4pLCb0gKacmDFPoYODplIV/Zr2X+6WI7iwtRDPsrc1oygdibh
abIonjXgnGDvTGPr9lLfmW2eH4pElkibiWpLKMA5375MqAM6ONGegN43pZhrdUCCA6S2GaQ6OcRI
Cg35h/sSZj2+CKR/X0LcQMAXoPndhNt+vZEGwT0v6GQG4K/yWPFOs4KU8JVl/Hb3bqSAmwRtzyi4
A/HuWkoz2lUmnIkFZMitU5vbA/Iyo25iqH/qADM3dD+ivswPUwj8ViEB88qHBJmc54GykHpDxkJM
FQjzJXLBg+UZfcgw9DrVFYCRSQIjKOipaUy6HYvO8ksum20KPOnWC0kE3hVOrB8SpKTHCcDm0pNA
D9/J0bI+l3MxJxIuMCSZLLaIK413ZZ/0XmSUM35JEb64sN0lML2jaK+1+8zWu1+xLJOzMfGfhllH
H+OcAGy3B+pIUVK0jWcye4S5A2jBVAw74Lj3notrcdDDJPt+//CWbgFaTTGwgMT6jJt0va0YY0WK
o0ytIGkBM/iA9tn7319SDmfukEAQgQl49ftJT4YxZyOwpRCs1I22RVn9mAC6+76YxWVciJn/fuHE
ZqSgLTehg3rldwyYhCuR3doyFFsOcJo0yg183zSeegARG+eOrViLWYGvFZygnxmjvnjGUGdWS/5E
G9shywQLMhrZR7fTKJgHu52cROhlrTM+8nHoNkiZvHGwC/cXggFiRTA9hlybmpPOzNEB+yg3gwkA
3cCiBPzIFkb3rQd0LUQ5oCkTIFTOICSp90L40RqD0a0CXH9fOSAHIIMUNE9QgH/6+n3avL//89XJ
4v9uElLdaPZDJUV9Wk2UbrCBCfDLeL8vdObPAKIhmnG8qmmfxED3BsoHHi0n1yd9/h0AhysqeOtR
QzLFiBcKbIAGUCueSGFqXTJYLNDr8kgRMgBSWuzqXLwPq3Z7f7m3uzm39cLztJFpQCOlkifB8G1r
TKXN0Ce6K6v3obUSc96u5fr7xvV1tYEUnaLHiAWxfMI/GqghjJ27Vg1ZW4Vi22KAeKOvFasQlp+/
A/7L/U1asgmIoUwAKACACxNX14sYdRQ/dBOLAB0S0h9t/hqvlVgWRQDzDWLmBj3VhRRJhxFiKFYg
JxB8Z8aYYbZbbnQar4QbiweC3sm5/RBdlDd5hhJhjBlBkBuW7B3NTL7rhzD5NkVR9KGqp3xzf+8W
jwZ1VXOe+5uLk9d7V6BI2ApZw56GH8xnOnz5u88r+ktN9FM6Iz5PiEfmvt8/+Dz8EAOlD2RmVMY9
IIK7hcmANDjoRzAHgtniT77P5joeug4Q/13vDvB1S1u38WjKh0KLQET56+++P5/OxWvZgNlW11p8
3/Ts7NktVpqvF7UWPQD/+/nz3y8+3+qtMdTzm99/cqRn6vvsjTPPv11O4B/AOMGthfuiuJxwzppw
mnD1SudYkj0t031Xlit3YklHL4UoHmcSSjMywa6GcOex8tNxJXW1tEuY0kSxmcGsA836epfK3J5h
ooG6SZ2TUTw1hi/Z9u3njFFXsPCiJQW+uXIN9KYE1PfgmIg/jvBpiz9ZAWJBtBfANLlq+RQNkA0Y
2Uor0PON5K/gg8bk7h+sAMlfWFkQUKLx43qTAI1sSsLgnpKk73esBVXIMNRrdeAl6wfHB+S1c78E
pgaupSCGF3h4XTPQoqn20M/wPPbxXo+6p9iJVyzfoizQMCM5Rk0gUCgroqNkCUr4kNU7tY9+dvHA
SViD7qZvAflGY3p+6xaijRewYEjCzhPiTLkrA09plkwtDdrmyJ3D2iN7q8b4PJKJQEyEu3BTQycx
i5mICxaMdPCd3NkkQFJwp7XKzZy6UL3jCzEqKAgXeto4UwmPQctae1+ZoQjoQPKPQNMwgogbIPmR
WcuPU1HKf+x8jF//YBsBFwqEQHh/QHO+1pFGaGiXFRp6fZHHyUeQHskVzbi1N9jJCwmKPwFWlhgZ
I5sG8QfJD5lx/LsFKEoetv9bQALYkbH0s/yNqIK/feTLBcwLvLD7wDZPbH2yKHKWMbhIdqRBMH1g
32wA9v/BWuAUoSnLhF6rUzelLNI4BzFRYLrfnWNMvt7//EJeEUeBJAyy8jYyvjcjpiJBGs3NELUa
H7r2Y4XcBtv3SG9YETipAPiPZk2Pg+ooGUuvJ7sOmO0vydsztPgVaH2YWbUBlKUmVoRE21kNREEQ
++YMzuW7+6tc0jfMQQKBC2C/NjCmr48rcisuwg4YxiNmFJNP5I1DOb/VAclfIH1hDAtJSeXGpAPI
xRo8HsGAvKvXFCv6vBAvoyMSfUEm0NuRX1bsWlGZFIABUxhwZHYy+h3kCF9dU/cyhimZfi3/v2Dm
AGKpY3Bt3rKbVgitzk0gJFduEFXhpgz3QN7dDeEbcXbnLcNWob4wv6dwbZQt02XJNGcynYB6fYWy
wvD2bCAYhNlvdwCNYggkr8+8igktu0ITZ1F9/CGrD/c1amGT5omIudNwBrBTiz4tj0Ka5jI/0xAJ
tk1Ov7r9iogFpb0SMb8TlzZGiCQyB4gwdxpegHoFx2tWGuWZQbvLPNIKzUV0ohyA0+aiRFVHnEFK
dIxD22cE8DNnpPd9fdrd3601WYq9z0Ye8kLvxVmLt9zAcnwwwsfPLX1/X85S7uJqUYrlJ8OAHpi2
Feeu+IEr5TUcrDDVM+Y9HixHHKKMxl4P9sIxabymd4s3RzO4MTPN8pxknBElro9MjMCnAWu8ONvm
CYRH3cqRLS/v4vuKIz2yRBRlW4uzDpzo8NVwQLD0bBYH4YLlMD6WbGvyZxatBDkLimiB7Ru6ghoq
vAJFERGcOKNlCnGOh4cSBKYrn19UDvRcAWB1TgaqI1Iu4bQz0L10TrTn3ppQofiQdPygWyUYQlay
MUtLsRCEA+IFXYmYcbw+oLogVRllEYzC6Osdul/jNXjaBcOAVxT5JLif6KRWEdfqGhOVfHRwkeLR
I+1zjZSJxr7c1/MlIQiL5/IARfTJlGVket0PPafZOe5Bq+infDOtPWlrIuadvLA+JTdrmQgzO3c9
mviGV6d5rFGCuL+O2wgBAEUX65h/xIWQtNJzUQmsI8w2puOBVc9sdnCu70tZUrBLKfOvuJBSOWJM
Q7B8ngfZ+UX6sxldlCx+8GRvOSsHs3hDL2UpFkCXAKfQOGQBgvEQUX2rEQKOO5Di9eWvGIRdrdN9
AwLQBnxAgZZFa82ka2tVLAR4WmMX3BDZWQLpNEW6pm6fynofVQe2hsy0eHjgNACvwGzw1Jg441UW
GwMOb2SN59CX2vYHsjOtlbdj6cra/4pRfTeBggdBhQCKGBvAP6hAL7TS+7mo6gCxMTH2gKY8tbTO
DS0WcWVgz8avLU3RZvXdWAOYWtysCxmKDlLhArouJOBiAomZ7ScoqXU+WXsgFlaCwQFjBn5CAfS2
lbipiqgHE9EZeDa+jcbbfPrgxm/OhcCFvhCiWAY8FboOfsXsXBQvKf85Gg9Fv9JJtVBOvpahGAZA
RdZoZIA7UrZ7y37SQQeJWjLZxRzkq4+O/aVJ/uBtxbLQgqdj+5AfVvwhAPXmwDIqoWeohJrd5yJ8
aKPHHEXKzvpu2V9a/aBh0GVtkGh+PBU37Eqs4holmZbYYQSxDdqfJmg4SqGjb0iguG9bYxeCWfG+
NVzQxHmUAT1RiPDxgihvR2q6KUGePT0b2QY2Ihz2yeRbZHtfykLIciVFUZLWKXkTgizojPy9IY82
OzbDt9otQR+OuZnp+31pi3qPsi5wMObZL7WI09tWDT5iLQXT2T9EfyXFy7CG7b8mQjmnHJyTIPSE
iKLedaCAFVt9/HF/FYuqcLEK5WTQq9OIzMbFQshxIPlXloAsHFhh/U8z/5QlD3m44nmtrUk5pFE6
fVIWSXbWC3tblt+a5pjrw4q+LQrBJD+6aObSjppgwJBcL0NnhHU1wXq3B0YvyMf/ZCEXMpSFiKxp
0rabYF3Ball6bbHJ15CAl5aBUBXRhYGJ3hu/Licpd9CEkZ7H+F2Wg5Pv/dCvvHRLNxO0HPoMGgHP
Tm28bQdpVER06dnV/I4fjepQ9KdwfHvrFPK+BFkWtPgiwlf9bQ30m+hx6dOz2YOS9CD0d/fVeHGn
Lr6vPHUpMJPNtJu/P37q4y9a8ctpV96HNRGKl8UNMZhDIlNEq5ukexHAoaCHv1uF4khZTdtmBain
z1MD7kbigeq0xYD2m4Ug1Q9caSBP4NVUa4PUkkSgm6Q6506zI1LflA64ENcaEhZ2C7AnyLQAwQHN
5erLJqzOikKzqc6kfajIgVVHGa9cwAXVhR/4u7OCWshRKaar18KSkLKpobr9hrJD2mYYHf0Zy/39
DVuU46KSijb9uQ1LOfhYG6oRIAs1CMhqr5WuB45FYDpIr9E+35e0tGkYxdNRiQFpIhDAr4MG1FVF
EnZ6fQbdOFhWv3G03be5saIAS44Opkn/FaNsXDXmhhO3AxZEyk2cJL5lgfVa6/2IblPZHUQMZs6K
erL69HfrU0ymrLVhktpUn7Mp9QfrRTADA1vHPxDCUD3GZM0c3c8v3kXkZVdmZBUTjqvux4eeD/tp
fA3rt/ujiLNRm0POBQgiqhDWtiXGN9v6XHzUdWRdziHAmu+vY94MxUlzkCn7DewE5DlV7X7PbI42
1HtI5dE1sw2ok96embgSodgbeEu04y5EAAz8B4vGnwZ67+6vYkGlUfVzUavGE4amU0XXJm50winj
6iyT7FA34sWQ1Y45a+mi3+loZbeu5CiqlWUGug0RUZ2zLJUPaDT/Wfe2vaGFoE+pzckRzSqGjy42
eyvNIfTS0HaeW2b/or1ugrRSNw9lPPSvUwS86kTLI8+pWLIdLPuXViadR11pbmq97B/ZJLJjzaJf
oMIu/YlpH6yqYn5Dk9xvRucj73vYVJu9n/SE7rUKw46lq4UfpkI3np0ozj6CMBlzo42LIUdTYsBF
gr+adlXu2wDE80itg+yLdC64sqfigBHBelfF+eA3gHg7SFFNu7w3Rx+OQXQwrJJuUGQovN7l8Yci
SZvjJAzdjwfCProsa7eaqOwP6ENsENTo3ScQ9nZ+aFndNoprF3919VOsldWjQ0AC2Dgk+uTqkbVh
TA6pxzBmhebq+V+jhGXbgm/j4sFx2vQB8zSmV8dud6oLlj9gZLXzRJuVYBFLkOQaDW3f6WB0obXW
+TI3wOiSVe6GdGyNzGjBQOMGYsx0vi1IjCtRFKnasSiruDjbxZc+PTUTINAQNa25ymtiFOs8ltwq
UxEV8+ssBGiin2M0u68y2s43QtVkhDHwldCpiAujPDcSo/IatKQ4CzbZh5Clg1+hbO3noE32TDpq
+8nk2saocjTnAk/Fc4wR1G3cIg/gdwTcZiv4gbYdfxKVPvldrE+Po9Wm26mv6LtWUIzGlpT5XOro
d6RdvTGiNvMLpxlfx9Z09zkfJs+oKpxkVX4rW/6r7/JkP4xut9V0B1jYlRP5tWsCqNScdL+UqAaj
SoQRdWHkPkHI5BFjOLOwlV6e18B/EX28EjrPu6Du0qVdme3OhZW3MLg7uTnue5X8yqNtAjIfnVQ+
cGZid81jms3gjSyA2f+eT7sFuI5AhqRXSVieDXSRWPJcaZ8oirwZpcfEfSLJytuyYPhRnMLsIbDB
ZlxgRQFKl00cBb/inNTwNAl/Sdo3wrXPhTCIQEuGi7whXDRl98SUWVZkp+V5qKZ+x1mi7do8WeOx
WFwIIGfB0wE+C6a+YEnNC45G8OJcH5PoCVt1/2lZ+7zyekmM0ZYj1/B589uTu0YZuHTbUVZBKRJd
1XPQcq1gMSdap3dNeY6a1kT6rABveZvXXhFqT8hBbu6vZUmdLR3gLmh/QIlSjY8YnhiuDTGkFSAJ
Mg5pHXmtDq8CsK/tWsVoWRhAolDXBe2xmo1hPKdNVmflOa+OWfZqwvmPXAxQVLXXOGLFAVjyNvH8
/yttPsaLm6o5Y+RoFqQNFffjcPIibdM6X5zqHFnvK/El0huvF9/u7+fSlUXlaI4/5sNTkzMkHpqu
HdzizPKgS/pj3QkvZJrfjgc+7oVV+/flLbk5F0+Q6g/K0LAnIsP83EzRVpNPY4gujbXh5BUhaltG
G9Vtp40QEjf6I4uS46CR5yqc1oZBFNWf4ermASQ0LmCOEa04is+WJ7KK+tZlJ5P2ctPSir4YgKfe
A8Ajf4pHAJOv6Ihyk/8jEDjoGEbGPPxNQ+bkcm2qgAF7wpZZurFhqba9fz5LEubmsxkVjYHtVDF4
KWa9o2gCL1WJBjAi23eTlq+ogFqG+b0KUB0CqgVYspi1V/yDfrJatIqb9BSXJpChdTb+KERu7ocE
HhcBwt2jmQ78AMJT40vK0nhjhkO4Ad9AtfJLjPmALh4s/BLoPeAFwAUOU39TJQlTR9LMrUHt0mte
YeSeBWjsKky28fipDh+naE/Cz731NQSbMZzIwUl8krx34P22YOOzhZ81qKuwf8ZsPIqh9srqma2l
2xUjNO8WQmoMNAFoagbFU8K0GA3qWRmZ5CQLQHzEXu12myLaNu6G6W8//Dl6h1WdY/hbuAXQyTUT
ZeRErWNmnclatpEo1mb+JOjqHHSUzGRhtjqLmYi2iMu8JqdaT8WDDhrxndn1/Tm0WrLtrYxKD2lW
jhHasdAPTT9YD4l0ALddRAZwDaX5ZE5uu6sTQoE+L+ttYcbRh8iyOcYDWrnWSKbYEVU91OpW4xR9
a3VtE5TNFuO2hX2Ad3j/vq2JUF/PjIpyJrEKuuxTwQNaJV6jv/6dDOW+2YD6imuKZZj52Si+AnvC
6/PdfRm3JzvfJEzYAoIJHdem4mNoYNDtMeLXBLqIhxcpdO2ElxpYLe6Q+clU0M3Ya69SZPXhvuDb
DQQgwW/QZZgmNGIr1yNsZEPrkNITM3dT+SCnneQra1uyifYMSQ0MM4xcq+7ZxHFlssaiJ8AoFvFG
rrnNZD6AazOEtjGw2xi4EfPsvbKGKhtkXRK7P8Vh2OxqGlavNGvjzHMxEveOprHxYSox9yfDYteL
kezjsm9fEksIWC037I/3t3TJQM9YrzADwBu89Xr11taGptIG4Gqk3abs9GybO2gT9upidAATCZQf
w63jjYOg9j2SdGAlbRvTi0IAz628eAvHe/VT5if4wiky00gYlZ6Op6k+au4uok90LSpeOF7YVniT
FMBxUGJl9xP4x3KoIULmLzPttdZ/v7+fC27CpQDVHUkBAkqA6DaezPduCKzkgz357rByD1ZWocb2
htlpGGaCEM31ktpbnQVZOoiLXVKnjCyJIzbSfDw5+lfBMay8z4t39/dp3mjlGmCCCe2NaDPFTVBn
NOOwnVwy6O2pzuTAvLQUYvBA8Jj/rCw3+mE1HDMopTv5o10YkwdPa61B43aRFqrMcOfgotomuqmu
tY1OQxzzlnancQA1thtFJ1LbLyF4R96s1leCfscCF2otp2ky09DoThrZILcss91orTg3t34DPEDQ
uMwolXO36Pz3CxEmEyMbnLQ9ARetT0E05YNgsGXn1dHaBXNxLUmx/aDwbYuJ8vbkGh/JtDXjR2RI
jHxnxnsnbTaVteftQ4ZM0H11udX4a7HKYWnS6kRjQizmGKajiC3zQYquO75ZCro1fqdlAQQAbJTr
bdRJzFlPAEUcgkhrSj6JaHNfwK11QPx1IUCxcCKqx6nOmu4kUw3jPSXKC7zPxasm0mGXhnStkHl7
y+Deo6EbHb7oRbmZ73UcjaQpCrKn8DV8JcJ35D71We7TfF8PK807C0dkoLCAPlygY2CwVtk8PtYI
WOzUOBXtU1LtY/fte4c0JoV3PPseaC+4PpxySEVhs9I4Dc1Tkuxc2yfNTq6Y7wWjAHBJY2Z6QhHg
pk6iFSSacryTJ6kfquRRGBs7eVvJFI4mwLr+FaG+EE2kF41pheSUIjsHxADDI2zltqysQn0fZCPa
3BUQQcfH9GufHOt05TAWJGAgxZhRafB/yMddH4aT5VpBq3w6pXrDNnmWHnOjzjzLrF/v35hFQahn
Ag0d6P03+LupkWluksrp5GACGQhCj30kgHcrrTXnY8GEzrMdgHkwgIqEG3O9os4E7GFYN1gRH7fO
9NqAKsLg+TOLkfJ1t/dXNVvJ69cPQZeJMBTDeHBoVUc2DuNmKKhbAH8pAaf7P2Z4HtvPVnfkRYiC
h/NmfbgSp1a3+45Phaggrpu+WtmxKHoPjCj3l3R7UNcylOBmkvmYmYZWgBLqOcsPbHgf00/3Rdxa
mGsRxvURjaMJvMo4LALNPA6Y8mzG738nQNGBxELVBGBvZSD7ZN+0u1DPV16Y2wcAFmxOPmAeYkZH
UR7qyeithAkEf/Y46J4040MU0cGLShsNZtnbX81racpjzdpwbPq64gG3hq3tJC+xuYrKuqDKSCYi
STVHZLcgBX3Xcx5xOw6k2BRO0DdnM/HR0F01Zxm92RjYgKVCLgmtDahiq0WALm+aroptHiCz6tnW
Q11Gnr1m2ha0DC0/6MrDS42Kk5olZX3cNazuedDS43szPNxXsYVrcvV1RYd10qRNQvB1IFufQQ3z
QgrtBbQ0a4XypWMBC7AO/OqlabUc48rFOBAekHg/Jo9RdkxQKUs1wP1v6rWurzVhyt2Pq56ilKoj
UmBfwBmhT5pnZOh6BsgbM3+FzRpZzPIm/rs4ZRPLwh0KzcLi0h4Mx2HkgfHR52vl82VFgFc9N4Wg
hVe5qwKjZBHGwHmQWXX6WiZV/WBrHVnR6SUpaAIF9iggLxCWzmu9cN15CUxgZoYcFNfvuxHDuZ/v
K9za9xWXc6JhK3LOkwAF8LMhvrSZ8fG+hKXTuFyBsk96QUfAQGEFkTjqyaHU97xY8S3nTyjvJUXj
FIpAi7ORds+rUfQ48LoF5sVjmKbe3CZj8dJjzRrj0fKO/Sts/vvFiTimhgieQ5t1a9jIwvHlj/sb
tnRdLlejHDkoeOwB08M8CLX3o7mZ4UNdN/dEmWwQgXhce1vtFB4nKhdgwwFqBJo/ESBeL8gIJckR
f8ZB+CC/ZGuWZmm7Lr+uKJihtwVPsz4OqMa8l7Jac2aXzv7y+4p6tZOQA3Hx63kHX6nbIquZ6t/6
6LSGgLGkx5eC5mO7OPeJ5WjKmQWdBu2Hs9OylfLb2kYpMSz6Z2yeMHw/pxgW9a3tfa1a+vlI4QFW
CyyLtw6sXeSmBNxRHEwNWnxAppg3tjfRNZb5peNAEIs8A2r/cGUUZRpkBABz8H8FibN33Qeiv6Nk
2GsGxSjfz/srWrgnqBug5Q+aC+Zx1UsuknGIQyqjIC9NLw6HHRCCHvSxeSXAXEMj51Gk9RqC5MIu
MvB8oOqM0tot+g0Jc72qXDcCLMNG++40IPQ53F/VghoAmBILmjtA4WQoj2UqnFbjyAIExIxeBT0S
EFS+WcJMm4uHCzCQAA9WbiSl2oDJpyIKQv4QPbjjijG+3SL4RQDFQ38/QNyI6sMaI0fpmmldUBIL
2LRj5TtO/yEyxIrZmn/mtdGHHODTokUa446uGpExAaomw677oEgx1AQi236DPHblhWNh72ujH1bk
qUX5uQQEgcjOg7EduGSO4lagbafX6zHqAw5miRDzJjHZOu0Pbj+15amORnBbTH5Ldm89LQSAwMoA
DBuIjlGKvTY7WYcHlJlDH+T2dKiL/BTHYntfxELWbpZhzcCoM4WfOgvpGNLmko99kOUACdQ83hQ+
KQ9FUXhZ3vpdXng8ctAvZXtMrA2Y/84+qgeJYNcEXqoNlE0VfgScHm3FkGsNnNZ6Hnm8SWtnQ6x8
x/vkwYq7wnPrwqso3QIjaPSiGmlLS2hblnLPLstfJWf4z/VNVfUrFmZJlQF1ZYKDBaXKmzFhrZEC
GFRVG0RAOvOFmZiPceygNyusXf/+GSxp81x6nge9EfCrCe/EoVkDsrcmSOimAGNoN+0ysunl5/ti
bq0LBmptOJMgUACnmqpNsdNlXEuMBvhj4xGs5e+Ilq20GC1tGqBX5nI6gDeB73KtsLHd17oVixZh
+JbYidc3KXhYVlR2aR2XQpRb4cR2jRxW1gZu9tQbz2vDwbeJ0bmMiHNAUyEuvDofruktQXHa6IJw
nnaNf41Z7E38W8EA86KfSQb0ojdOe/y2LpciFfdCgB5SljrpAlqST4gFPgja/YEpuRSheBhtKsKC
Z1iVPj0T8yFfa+hZPJR/d81STr4MOxZamI4KovyXoD/KNbjBxe8j64rbCEKv27kbXNKG6Wkf9M7g
J1m6yd/OEIdzx3kjvQt/WFe7vLJMNysLvMaAhDy7flisNGDeeiwO0hIg7zLwQJo3A6ykqW0WV7RD
Xo8fBAas2rpDBN4/iSx8jWnyLSVrYPGLrxZcFWPuWUPjvWpYeMSsuBEuZKZ7d/ycxS+A3PTSiAHX
Pdry9kta1QdW799uZ4C2AWcTuRb8T0mVDZYdEz3Ru8DMTvG3UZ7/7vOzplz44sAOJsAhnHA/MfPe
fgPP2f3vL9kw+EbMQJkTroXayNi6oJ6gEy6jUX/kHchZzNEr5cokweLRXEpRHApg1HZEEmxS6Mjs
W6YxdhRhZH6oqlp7KSaSY8hkDD0+xV8wcRCfDCrFym9YulIgeUaFFaBCMw7C9Uay3CqndrK6IGW9
l+1Mba3PZ3kn/1+A2jfj9HZhRxnrgsLaJMbGcPZ/pGsXa3CVt0CzI66PI24Va/nWaLRN+eu+Nqxs
kqucE5J9PE4rrKG1v5vfQ/onnzcwegOvXzcROF2fQZ3wVpvMEWbzQAy8/KvtpEu+xey9UMxqo0VR
hSa0zRSNua7EZYy/RDLaCifdW8aR1l//YJ/QjwtetLlHTXUjrQFoG1UH66mHL/xBL//AemKW7H+f
VzmgqTH913qinx7g69m+MdyTlYJKtZQvkQlKKMx//MmK0J4G+Hd4X7ryorkZWvFJDuPpHngj4JSt
vfq34TLy4hTckQCsYyj8zdfnwpDpUxHWmeWWQWrr/tCjff3YVdVR70JvWgVDW7iL6LGcS2WIl7Ac
JVXSlNOg9WFTBW7BtkPZ73VjfMrLtYzMkl27agBTjIqB0R3TankT2GjFrtiBlS9u3m7jzPASFtjt
Li2DKX67Zwv2Ibg3QLmw5zbc652Ms6rOiQmhDFyXNWiPf95XhYVLBOQbzIBiChQRgak8OUOPJ8fo
jDJIssbn1deGWpj/2/X8L+Uo6wDzmzNEhJYBYzvd8oT1xN094SvB7JIqII0BGghQYcA7UGxmSQFW
WFVDGdSd35bHbNqGa/MSC84OMgxoOpkZvYFgoFhNDWg4dRNCtTMLiKugWylOab8Z649xceRrPYcL
JvpKmOJvhIme6ZMDYUx6JYB21tD9lu7p5WKU02eSpxHv8H1Snl3xRQIzpvnZAFOQmSvh05KeoXuB
zWP4cx5FOX+3Rg9D6OpNQONvNgfRPepl4C6l9Y/7+ry0Y3jzkdOYu7tv9Nkox9EZxqYJgMLoeV0a
vd10ojACBQN/Gop/RNmxVOhsKtxEBv1ngzzyNai9hZ+PLBwatudYwGJqMiaF4oF0oZBB9hRbX232
6c27A2M8p8TRZg1eScVU8hZ+bZm4I2A8P1XgupHTnwjAMwk2MfRJIB93ba5GZGIcMhlj0LPM17Tt
2Kya4YUg9ve0+jwbYyDHr5hhh2TWKBoLCbLOJRhYqt9XYfOJxtXL2Nu+zXuv6eqnUGoeCo6Peu78
lEhsOSMig2ICgrTrG5n1wEX9s2RWAOLwtzvxl7+PKY9rHOkE+KK0DxhyaTpo09ZagpZ0BFXn+WGF
jUPO7nqPWWtb41jKPrA120vRs9qmK6c4q4GSukJ1+7f/jLamm3RKUgF5oKu1PrCmifjSrN4DqO9Q
Va1nxyl6+Zpxc18vF6wDBP5mX0IGGv7i9ZIaA8S2Lga0g7DurE3TTd8Hp7J9XqfHsRn+uS9saf9+
51ZtEzlP0ANfC4uMMk47C5lc26vl01sxueeMBx4efBjFzZlNbxZ/4fvQ0CwT1jhdMJXbPNkN2oat
ZTyWtsswdAvJRbRy3mA1U1q2jiBZH0hJTnYMuMFk8McpezcWa0nURVHIDqM1XDeQNFIudNJoTmNN
og8SlnyuJr5pk+yDMzqHtluDvFg8F7zb8ygiptFU0xohLRlKfeqDpsw84MGs0bEtOXAU3SdIB89N
38gaXJ+My2AAQtAbBen/kXZlO3LjyPaLBGhfXiXlUmuWbJdd7hfBbrupnVopil9/jzz33s5kEilU
zTQMDFCAIrkFgxEnzqG2EerT/MT17smwyBE6ouIOHRl7ZpTPDnq1l6r+gFtA8yOYnUAThGy0lAgr
aTWjx3PiL7aZuM6nYuNeUkQ+aFtBUhdPXtiQyVugcqv39bzML4OGxsTsh26f0i0RMNUCofMByt3w
4qsI+eX8sX5oQJMLt0BGN/6pIZ19+2Cq9tr596XQCuKIaIqELDTSE8WdGOuXZix/zCX7EqBWfNuU
cihAw6NVHD0JQBBfDoW2U0WEKOYXKAuz8mhuqTwolwOJ6LVi5MKxST4mTw2uQ44eJ3R6NPsHKz9N
wwc21Jrr/l8T8j0Djuk+WEqYaAKI1mV16G9sKdVyAHUKws0VX409Jc3Roq1KOe4C5Yi9Xz8v5vM8
HfXj7YVQTdTKzw4Ps0ZUV4e+dCfOx2l5mczE7JIhP/Rb4CPVWsPLg9QI0wUxV+lyMfqlo7kzgO8w
fwWzEf98ewSqMhOeT/DH/2m1k2vD3Bp0JqpOf4Fqaf02A4IaV7ZHDiTvrFAfRbND3nu5H0XpxjOY
8eK66buk54GxcX4UAwUZJwBcoEAAUkzGwzettTggvBcvxoIcWzCGdb+7PdZ1yaXA4MKC5MT4NMy+
y2Gh6/dDHxHtc2o8lghxwPdQPs76xoAU3XRA2p6NSNqCmQY8XFo44oWRIRqXb3pt7T3IeJcpqFP3
aZZBDPwTGZf91JCos3Z5NkTETUPdORDGD031QvUtxIHiWOAVg/gZiptry5QUQ3t+Q+0c7B8vBbQk
ao8eR/etS0G7zauvt2dbtZ6I0gEvxN0LBRTJEvaV7tR2igRdD5HSemfn04YbVJw+DAVqcsj8Otfk
aFlgofHSQ6xCND/qzKdKe9Z7urGKimGguxxvGgDlIeIjI8pma0CwNKC+wYsfVUjZ27tn6eLz0p4s
eOMVXpUz4IpINBwoROLebwDBFmQ31pD7CvvRcwZNTRqMLwM4PkCT9V9+ft1vZ/GiVyxW3rX4PMmW
UD8xZ4vlVjX/579f2kZV6+ZeW6XjSy78cPkuiq0CmWIXodCNzCigo7hM5QXWbaSoZp7Nq74j98Oi
eRj5RkJfaQKELni6gn8aL9fLSVq4ReelxKOvb/NDA78q5h39QMYa1XrEh7YNjArQsJKRPPdyJyf8
pXOiDHQlH1jo889L4RMZ7WoRgTa/GCSmECD8wDFbtWdMNIsACiXXPCrmTfpslggwxzY28G8j3lAt
ARLtqxL66irkDI6XUQGgmMNfGhaNBEQukXh/8z8qNsiqeSYaEtZS9eUCsIynpTcLpCccI9wFCNLf
fZJdPJxB57u6IsBepO/7xJ6YO/IXk0eTFhbZxi5dXY10PaLpDfUmaEuDWUDm/MeT0C14hRVOyZOw
xrC1+sjKn3z6UKCpquQb5TzFTXRhTpou5IsFH9J0xsGOfuo/Bha27kdmzAQlJKQS/ggyX85YxXoG
Yh+YGKu9qA9bUi+KeAIdbjhtaNaCYoTcjTiyBo2vTYcF54b2gMShdywzf/htQn8GggC+lkHLtSYP
RFB3J8ou2wB1XbtGpNnwnoF1C29C+a1eBpqV8jVXM+e/dSPkzvthopcGpCWqp3F0Us1EMihZzIeM
3713Q+PzPgotyN7jcpJrhI1hIPos8YzxwGMm7G+ms7Gjrw/9pQHpnTSxGgxpPhIzdr/nbNcXJ24e
PjIGCKMgZ79WCqXrac4zSK/3Pnspu2einZwNt6gaAdL0eCdBZWbVfb/cwZrtjHPNQBFd2/kjZ2ht
R7ieI2/GNzLcCkPGn61so8EFbkZy730PgKrTD9NLrdOdV+cHHf/4spWQUWxZCE+DfRIPS7gaTwoX
AhCrN3ZmjC/jyUWHlqlvJZe2DEjrMRam3tiVBQOzF89+GmbWxqb686i79JMrhyYS3KDjcQBxlEww
Mmb9FMBEQTNw8CWt86Ua/nHmt3o56vYUkrELl7GEInUVTksfL2m/q94Pu0HEArSKgWztioaQLgMk
oBpt8Vv/pHVz6Ptd5DoblV3FjsCLFiKP7h//JgctpjcNfJpG72S2VmhN/a6h5ieneqfCIxKOeDgj
SYvdh4vtqodPn6fAbqvOO9WOExl1F1V8fPc1ABNItaOyBuAgcqaXhwiEbkOWBoV/qt02BI9iVOkb
lTvFrkNojawSzKA3UJYwsvJg1jUjD9Ze7rUthL3f0198X3JknkZTJ2BFcLKXaATz+Ld3O7GLz0ub
Kdc9Ni8jPj9D3KVuohyqVR+wAB5F4JuB24S3v1yCjoxzW4Eb5tRD1Leugd/b6gVVLsGZhXU7nz1E
+n6hc2fCQtYk4iue2bcHcB0c4Y4N1oY5xJCr3srl5zuzHRo/zfD5vnhabK0Muzxgoau5f+f+dOwD
7c6wPzKmc6PSrAFjjL7jvgxOvCuiStMjsBfeHpbqkJ9bkGZtLM1+CRxYENWeFFEO6b/3h62owaxt
hqCB/EMDezlzPAOV54AS/mmxwKapAzj87kQD1gXOGDyTBqSqfPlOsSiioyn1TnNE+ZeRfL49Rddx
6uXnJXffOrNwQP7nnRpwjxT8mDngMrort/p9FfsXzXFo+V/ZNcAzJx3xnFhWNdt1etIpepifnebH
7WFsfV/awFQ0wLEiu3cSVhR0e+v970O8aIAwRqoHiZ0rdJ7dCNxEok9PHv9UhHXx7vfb5eel6SkI
shgNw+fB0DJNoS9i6/3R6MUApAmqmANFuAkW0Bsx7ar3twxgAAgbkGvAZkW/2OUxYMiUFY03prjn
9PDOLvUND6vYpiinIkpcW+5AVSRdcn6u6WnDew3+D+SODXHimjYvwwh1eFNsBItKW8AQrLcpapHy
Y91w8wpMZDPC3eDnMH13rM/M/K5twWFUOxaX9v9ZkRMaZqF581DDigBVq8sClKM/sOS4j3Do4Nvx
EpH8K0ffBOSz5vQUu/UU+eMYvf/MnX9f8q5Lmzl65rMUDChZSB4s8YELAuyqeEAZABFje60v1LNL
D+1EWsnQJXFqtB9+9iOPb/9+xe1w/nlfen3Ygz2kcwnXbfCHyvlJnJ+mthFNqxYZVQ3kJYGHBiRC
mqKhGtvBYm16qjK6N4T+RKjx5fYoVgctxeuoXIKzAQhyTJUrrbJZeZ3ZZEFw6kp0BQmPRDUUWxwa
HDyT7MEuWG8su+p44BpCThFvfvyTVoU7k0MYSKhPhgY6bTBO+1YJ+paXLtsIO5Uj+9eQXBsSNa8m
xmFIyz+BpzijQ2yNbajNwUlLtxy8elTQOlwZPdBBJo3KdDW62AY2szXu3B07VuJh8X7dXirVbkAM
jQIzpIjxMJA2XJeSCYRxCOJEVSBjE7ZgeLxtQTFlkIFFOLKmSa/bFabUKnStou7J8l+L7tiBoS3L
3gotDx26YUoxGJiywFCCkwlxvnVCzw4nnUqf9A1zT9OTb352pu+3R6JYD1RPMVWApbkgw5JPTudr
pOgLD+SmRpzXf9cN+Mznl4Btidn92UbSAXJX97Iymv7pRbsciOmNVuW3s3vijIIIWxQPUNW9n1w3
zkr+k89Qt8e8vprOHM9us3v/MNHUiRyeD4Lnq0Y00lRglR8z78R4c5/Zx+w5oHtSB+/3Q6uYJ1K3
azvuVX4YGGm7nyjMTMaB7KZpYy8o5/D8+9JmcGaODEuK1erNZlfygzPczfqLvtzTrg1JDXXg6Zhu
MZco/PfFoNbDcLYDxeDSIu0xKO3kBl8BI5u/3l4cxWm6MCAFNciHQW3DggE+LZFeAraK5FTW5iHg
jfj/X25bUxwoKFwCNmfDt15LsRRun2aGiwOl5SdX+6vLt/KdquGAOwJqwciCBejHu5yvpuE+RT+l
BqI0N2zTV4fMoePwvVE1+7Ls9reHo1qdc2vSliiL1B/xqNROxDSmsCJoLyflA+hjN6ZNZQcRISCl
PrzeVWqvbrJUr1JHO7W9uJva4TFHo3lZbVXXVZO3KuWsgRQUXGWOrC6wZkF6DMfMqzBF3+gJaZB5
DNEAshHqKvYB0N5IcSFgwHtcRkJp7lxWg62BvsbukG2LymDDtSpmDIxooKxBQzaw0ra0D6ag8nJq
18GJQFkzCJtlZ2xp8ajGcG5CWnyv6UwnbxtkdJLMBbPyxt5SfB50OGsHPupE1zwouug0e6K+fwLz
311PW+g8bAkXrPe9dCugXIdCF0IrgNXlVRAIPTnL8KAJQEce2K+tm1B3bwVo//orHZ7BH/7+Zb8w
uI75zJvlVPDAtmBwfBtIFeEO2DCgWHaIhMM1oTNqVZKTlp3god/qYwOaBFCUaEeICWpbGsuqdUGR
EJI7qLMB5yYFUWwu5ma2LLT53wsPuI/jbZeiOINgwEOci4gD3eky3hGvvlqQ0SAvvG+saBr9sMv4
ERp4mtWuDXPiy217quGsWfy1uQhd+HLVoDP4wAEZyl5m/4FHxZYCkvLzIENYO33gKWVOPBSFc25P
ffbieb/5WITBxs9XLTi++//fNy931JLWNWFpm72ULVsgiAGBxZTt9NEeNl4EW4ak3AJtwB/R1RgI
CoOQKKmraGAbJhQkxWgfQpbNAawWAjjyq8MUrp97A0g+KCf7wWsf67I7TtyKa998rBqvgjiBE6MV
qQsbFC8yI0AmdkET/+0t8ScTKvuFs98hP0oKQiZLsJS82J42nAardOiutcwkCFJwFVdOuUPRoX2w
OYJwf3TeKuKODwLstWHbL+YvvdviD1Y5qvMfJGVGupKI0qOYGFxee73LwrH6Au5kQl7MlewKUP9Z
bDzM/qCwryZhRVEbNkgUrjjjKKLJxnNxMAKsPNgv/gK8KPSM7jNHs39ot2w4eDNtI8PvyH6C6l9o
UijbimliYdfXPNaHtotzMuUxHrR2XBR59YDCUr8P7K0mresVA4MzWPrAobKiUwCnujwGfRoQS+uX
9JSObQ9chGEkaeb9tqnWHIalD/Z5X/VhahAa617/D9Oa72hYI0fhLc6JWhl/vb2FpNOyFsoR8IP/
COQX6IpzpN8z1GVT1LxrksUGg/947KsjybYe6Soja48HHBfQm0CiXw66gup7P+W0Scr+d93+lc7P
afvt9jjWT5xtgj/jODchjcMvjQr2YaLNf7hWflcFBz8NItQ9ayQepmyru0dpD+8kCyERIH5yCjmr
hd+YWt4kTIOivQAGAe2RWs3inkEu4m+tuLs9Psk9/xkfSoR44Trw/ojJL6dwsRfNchm0XhYnrNoh
9pZ3Mkr8xwIKkMgHoPqNOuSlBS31Zxe9MTQBiJdov2fvfa++q+9LF0DR2uXYcAp1ldIKTf67FPH7
pwhBKiI9nKu1Q/FyABPq0XTStSLxrKjHLL2T/+rPACDVAdQRTsvaSnz5/bxEu04ziCJBYxB45tGz
1G01NqgOyrkJaQ16AnqlgPAimedu509zYkzdKe+8w+2ZUplBDhyIczTeoly7hjbn0R1wfrqHnEky
kl1Q7efxUNsbV+SWCenIoxPZ5EEGVdKKifbg02E4lGaR7srB2sL+bpmSjkaXVoXDO2isYt0Ab8me
wewi2KfbU7a+EWT/guhl1VRc196W3hAd8wMBhFOZDM2usI7CDfU+Sn/eNqI65OdGpHVpOdjpSGCW
yeIGvwTYd3ARzBtrr7IB0MnaEocuKry7Ltfe5KBVQCdvlZhOCEW2mm18X7EauFFwUQLkqahN9Zou
EH3kbaINb2gKiD36aQQD5bsn6sKI5Et4n/nQESjQijruOhqaW5RMikm6+L40SRnkRmcfb8bEtYrY
YZ/Kfgsup5wmYFoAd14z5TKWKa9rhoDYh2CfANK2HcJyYy+pDaDWi4YsJCzl/krPaqulZoImwDE+
Okt774/0Eejzz7dXQnEPgnP2XzPrTJ65kpKBIhZKCzTRUXFm7CBcM+J8ChfybBvf8+z7bXPKhUHb
tmmBDgz/SQvf4GqkuoFRzfkYQQslNIePDOjMgrT0KXX0bhh0mhiNfwxEEBnuaSDAangvtl+Eef12
e0TKdVqx4ggMwXgnp+EH4hREd1sIRJrFETjNf5a56yKRahsBxOo7JAeGrrF/7UhXS8472oKcAnqX
JhLLFYiWd8awdFHDJytk3qh9qsW8RVGnHhzoihyAXa97zRxWdoy42B3zDCW8w5Tek2kjrNgyIV00
eUeNVoOWZwI9sNC9J1+KTWir0sSaqQYEDVVfOfvvcJdZYw/NwML51LDfQfect7vbu0C5OmcmpOul
rUWtTS3CO0pFVDpJPuqh6/7Kyl9GEb/f1Co3BVmPtZghj6ZJkZSpegjCTRkanGn1lNY0hvLNEFbA
hRq1s9WHrZo+BDX2GmyA90mulluNplf24q16Swb6bvIdsHzhUG41oW2ZkVwDhCNmI/MwLs38VdA5
tLq/HfOvD8zd2VAk51ALirZG24cN8MMPZhs7VZKzLhx1snPFp9vGFCEHElf/zpvkWjUiakoqDCjA
2tj9V2dhMTPpLm03jpDKqSIP58NfAlyLptpLH66bNeQ4dWjUmo3zoFnk0cq28O6qxUFjD1pa8R+g
e9LEecRdCrCg4wUY0NBaTkL7OgX72/OlGsa5DWm+emPWoBACXS886ds+JFvgqq0xrH8/u+qcxQWz
ioHv49kXDmKIAwYGAXvDT6tWHW0r4A1EQhxaHtJMMfRsdGC9qhMD+GnNPvXoz7Dqv6m5+8Bsgfoc
ESAYJJCFvRzNkOY5umjKOkm1T7lzB4nN299XjgPpEnDSobgDv3n5fauehyAf3DrRxWEVeJ4yGvbV
4ddtK6rwA60sgOKAQQLlEMmKnXHCvRaPSk00UdYeIeAAwXOWsdizSGwPW4GnzNW5PgKRgkVhzAaS
AllSaXmo5VV970JomaPZ8MHTHBEVWm/FOtoSDgXkv48uY6+p3iERZzrLjlhusWMzCP97SqfQALte
tFhWH5oQoYW4SUDvU0BO4tvTotqqoEdABWp946Er93LyPebOAJkGcLnN19JsQ+G+mdNG3m3LhuRv
3akFDFfXmkQ3E6079ZAT19qNI61c3rNxSLMtgqVB6QGeaQjae8+cP3mWeKWmdd8VbYzm/S60i3ID
cLU1LsmN1IbJqtnH3PVvtffc1zHrPmIBnT94I6HQflXNQfFfeAbkRhKojkQdu8vYz2ZhG+dPOYwz
I9IweO0jZQiRvAR9xJENzEXnQKm3+PKBjYboDlVIEOciIpc2mmYwt2YuFog+ZLM4CBOyQ3jS3Lai
io4QfAF8sab4UEK4tFK0oIycFw8xHqOxyL+k9FAHfbh0X7Lq121T67TIYfK5qdWtnTn5ArhXw50Q
63H+dWbP1sbnVasC1w7MKTg5Vkrdy897jVN50LGiyLxUj8Q398ZM7rTMf/nAKHyg4xGtomNXrq55
aZe3LhM4mxCJDqmuvWi+//O2DcVQ1gY8ELcBl7g6w8uh9BR6QJrllUk5/l0Vu87Yl1sQpXX3SIsB
kCviEhel7rXafWkioIUGWUatTNz2nzlF+3QQBWjdnZu7vM1iAyizZeNoKm6tC4vSa6Is8UYrsTZY
fh6W1lNHsrAWbuTqy8aeVk0foJAgiUcf47UTyHJW63kZIAen1SEv9j0QFrW/Edkph4NaAwTCoTmG
fX05gRYq0cLrMyR7yJtTt4fSPRbDGBt03r1/M+BJYYLwAyBMdJdcGpr6rmF0wmawtW+eK0LDfxu7
jeBbOWMrngy0JQ5YZqTLgJhuS0SGtWnMUGig8D/p8+/bw1DN1/oOBxPoKgkhJ01c2uW+39sVshlO
BL3AUDdQHgJtwbRsnJ4/SEh5b0MgFjS7JpC9V7wfWjEy0U99lQQ2OPs6d/qrq9OGRo5V1EWY1tpL
2qSnvMr3WlIQG3ILzp4iLonSrNWOozDqNyCgy10wiiHs2sLFs1E0byDGyY+zMMt/KiTz94Ewg6fS
7a17xshy8IXW75zWQf1AM8cjCMB4kg4oV/fzzA+lZhcxNhJL+qqYnxhY8uMencK/aDVqD25raFD9
G6zgb72dbB6ZjT/F1jSZsRDd/M9oo13capf5dy/0/JWALfxvQmlwpGlu3Du01mLU49jBt4EGZOBZ
p0SQY6654qDTzN6Prj5GTMsEHqWMhkZql8eqzJvfk9XkO80tgD9x3XIP+gPt8IFlxzkEoxAQNa68
7AOkXas8G3EWu4Ouhc9cC9ut7g/FxQIsAmoHSL2ibCxzkFJReVZXwUYNAeVnvdmCBF1v3ZViEFld
lBW9dftenkDX7bTGHnAC04X+Fo6xG/vq25wZjzWqoben63ooALqACxLVr7VJ2pecpEM5y1lbwtQh
nVAH2XgBydV1xNj4PniP0FmPrOHVKaTUEF1loDxRo2gYDtmA4KVDK0VP2R7F63tC+QPv9b+W1H+s
SnEwLfqmF+XGz1BN6NrKBhAXKtpXugN62fR67SEZD9BxwvPiqDO8wx06HH1ni279Os5dR/yvLfNy
8cAnlVpObpXJJPo9NcbYFXelGPdt/8nv/adiy10rVxAJGbQurNKB8sUKyjbPRvyOGWbpviUGKOTd
jTOlNIHkBXYlIIRXcBWj7IPRRwIwKXW4CvJ7qNvoA9sQXKd4hoFGzZQfOSzTmnycrSIR+wBaZ1vs
1Kr1B/81iJ8cQK9QVLxcE6L1JnUYanF1Np2qKtgZBchkcq/40vveRrymtLXCoNarE1UZydYMutoy
6NIiKcA0dVf3Nt/3HrjzmMebOAu6Nrk9dddXKfQu8O7HAwRK4Sj5Xo6tZEsaBHOBvW0eSn+nMWSv
9rdNqNZ/Jb9BBgPvgistOnfq3IJ6FCY48fbEM9vdZKZbmiSKlwHCJ+ieBqDavFbXq8y6GYJyrZgt
X4o/bBNNWWy4u2sbmCzEmQ7ys2DYlVkUIRIBoY2pQSmzAdVy/dXpfvpib6AkBDTNR2x5IIVAGXCV
QJSC6mHs3dEZsxKp5pp9Ab1nFzl4BKPEZaXpoSh076dIM2fD1Sm3w5lVyf2gU60x0hrbYQSCbY0g
IhfM7JHug5fy9q5QWgLzP2C/YI28Sj6Taimh70fKxKHfGz6ExfzJdDcaeBU2sKUBWgZDnAKyOnPf
WvosyJMczyvB4qAxY3srYa/Y3hdG1r+fvRPJCpYoChipf9h+B8xQG797puBzUFpbG6nRmrWO8syA
vlC9aqeuSNq5i8dR/9Yu1ZNJpo0Hj2oc4FA0oCGFVDOAE5dmoAE/DZDEwDi+msOrln++PQrl5034
UCTNkLmUkT++yUYE1fh8qpWRezTLLRypKljA63MtZAMbCTi55MpAmzAIU+d5Aszk8liZ2md0VtT7
HvFn1AE0GXuc/uw1x3ly2czQWD829z6t3MeWFcYWREQ5XOAnAapAMxdipMvZBE1AB05hO0+4qcWM
s6dsTl9vz6giVECHCyqFa3bvunyzzL3RLRo2XmV9dd0srnT7kA2PXRFAHM+M2y0Ureo04QEOiBiE
jFGuloaUtW7FGvCYJ+hu+FQ7/XPQ5cdxJm+3h6W4AUG7BxEmPFXxLJYvc5CrLNPYWnnSp/2RMP2v
jKZ3geBJPtnfb5tSjggtNmD4QAB7pTTkgxbDobmfJ14XezoACs/zFgZVuQ/OTKx/Pzu83Rrr6y0W
ic0GjVfoVuQW1dbe37IiuYie90QnnQdHB15K69mZj7cnauv765qdjaIeWU8HH98XXh1bOn9xoJn2
fhNY9bW3QEc7rQyHHByLpXj3wv00u7qPtzqZFVc32IKQZIHcOtCNcmWLWAP8q+0j/TUeTffB9D8H
+TedP3jW+6MdODnkJtDcal7nQZG7LEY+llnCBCjxg2CHDvMNjhDVavyhvMLrETkQ+UJwunIM1mdq
kn2hQZj/fP9CnH9dWusqWHKXQOYDiJqINo+Dsbv9fZn7cn3UYYaQMPzfn78u1dlm6tthqZxh/flG
F9M6iMrBiLRi2dGKn9xMW8J64r8XNj4Rm7+27Va6UnVRAJEEtq21k8XxZQQlfH41LlNHElKaaJd5
acefjTZ9NSs0jY55FRWWc2hGY2cZxd4lxufS+MB5Pf8FMlqbO5Axthv8gsG1X3SavrI8eH8kB4Qa
yj4rzR7Yf6RlJK7dzXNvkkQPHrn2VPfJErz/7bAyhtpIwCGZAdD15UJmvtt5leWSJHf2Q30vrHst
3dosa8B5mRwDK+lKkYQ0wEr+I0Et3dwpJzT7kkSrg+a76bEu5ovBjhoQ3o+gjiQH20GOiHqpFs0B
0lJZZwehtxDtrrT6rdSK4sJAIgIlcM9cXwDy3TS31Ox1iKsno/FS1W9O95vQjUSt3LO4Hg+wCSDF
DfZZ0NrIeDBa6wyRcZMn8Le/UEv8OyN2VI6/x27aG279MDX9q1WaU4guoGwjKFd4FiSHEbOgEcvE
tSgdzdEHbYhV+lniszzi30T+Tj3q/wzuzMAa05ydfeDdhb2kXpa04tEoH3OoRW5xxijHgM47ICZW
ZkDZO4LQMDWA40egKbrdPBph3X257cHUFtyVgwHlbEDeLgfhl1MzDhrLE1LMaVRaXA9pVW+BZbas
rH8/m6qxsK2mnWGlYGZoA1oydebGcisiSPBvgh4GyUhUsuX3bND6NPD6OkeSuxt4mC+I+gvB+gch
svK4tMZyCnRixpbHtzKHq/u5OtcBpCnw9ENeQC7Xd7YogtlGsK51073Lx/vKF1/Mmb2Sxd4gEVIe
2jNT0p5LOWCozQBTwLal6PjN2meTijny9WJreyvXDGU2iAT8aWGUnK5wqKUVDaJ+bzo0n8txIwxT
TRrUT8HU6SGEAVr0ckukUF6B7LLIk8U6VJQ/+9ajUU1RN7j72zt8y9Dqlc/2nqULu6c+DPXVK6QM
H7ThExD7aKXYQlGoJswAUzGS1ejVRzrg0lDKi7FoqJYlaXXozeOygUxQfh7JE8RI0BBBIuDy8wup
ylq0+PwQPM+vafeBCxCgXUArkPpGxUDaWSgbtUYBvpFkcsDP6gnSvnLizI9ujzaQ2yuiDFpWXjhI
vazYKTlR1y7tULTczJJl0MYoBbVGxMuyf/bSkbehVRhhlmcH7uYxUlQsdoqWRG2pu78tcL1tpArW
VIB8eKEu9adoiQSVzKrDM7edp7EGcLACYhBljjHKLNHuDb/xY89jddSQDjR8TfAKTgu+4bVU5xlW
EdIAArCiWi4XFW1KEKBKfZK43H8wqjysWBpn1eH2hCuPgIc1Xe9BJOCkdEhWt00mWJMlOh3/9gt6
AEHG77JDwW0cNqZTOSCIWACDBQIONKxcDojiRnZmv8gSA9T8u7lb2tPkdM393M1b5N0qj7/msRFd
wO0j7X9patEm1i05dlEGDv3TUAE743QvzuAuMehUzaeedHZs9d2y8WRRbl/Q3YM5EWXhtTZ1aTjQ
crfTC54BLdW8tFkQV2jMGaslXNo2HlGGrDxWRd4QoKPGHGNwWu3TBbpitxdVNdPAa3lr64aObJq0
qEVG/Va00OnwuhZFfdADfe+2XvyqjXNmQ24OatPeS00fNvh0oDMLHdAfusudNb+TY/xPLAXcCBgG
kNACDZs0GBNdQUbZmChRl0fPjrz68+3JUg4EQg5AIeF+horG5ZIhxbz0i1vUSZWxw9C9oSwaGuNX
c/zA/bx2mnmoQcHDOZIXJWapLSxd6sTKRJii9AtMtQZQz/tHg0cKPKiBhzm4ey9H41ikIUHJ6qRf
9sIE2eIdel/t+r+0IgVtBadoAbfmOpn7JeydPq74jyIDMbj26wPDQa4EWF30HV8J3zDdbpqa6FUC
kWyvj8YgTOmPZfyIr0XGZH1HrvwSctokBQKid7uhSiYD/G9BXz9Ta/xrcsqNV4/qYMIGuNqRwMWz
TfJLRc6tgHsTEB1iwGvOIl1oBfQg6uH19rwpHdG5JWm3AS7B+sDgVWJY3b7hZVjo/uOsBWFZOXd5
7sYu0fdC+J+F64Rtlb/a1Ng4WKqoZE1v4mihJApeusutSIZigNa4qBLPH/+CPPkLzbYQ0H/yy/IV
jYZU8C0BkgW4nHRJGq3DwZzY1EnQOV/sTsQldJjmDsMraYTLBnh1ewi9mT9agAGVPLivaQHhLDO+
Pd/KhcXbAmVfdA5c51oKYdZB3tcJNbsxHrQuFpOfxQMwwB8whFDkD55uFUy6nNSyLvN8muCtZl4W
Xxpw8u/RpUnqMJ3AR3zblnIBAUYFeG8NDeRbtBQ9Gd0Rk2sMh+B5rD4QtaLM+P+fl7ZonXqpM3Hc
IMxww5mAtvXb7d+/nqarzeGCqAJJKMANZMR3X0wua0xSJ6QVv7z2PnAjrW7uLeHs5mHc3Tam3AE+
+kyQ14CqsswDbARk5EYABKIHRju7CvXhVHlbehWG2gqCNUQ2UByTq1fDlAdVVw9NMtp6FQZUnJzU
P/h5sbcJ29t5uWvDJZza2IbystCeaGacUpodh2ne4h9UzS7KaGCrRnYRzVzrTz17PNVg1yeNgUZ6
H130wWJ876gL2UQ8Fna88/6Zskr7wBSjIANxcYA8ASiS7rZCn1mZopiRLNrjCioK8jfb/HF7GVXR
gIMzDNijC1yC7FBaFxQnDDTFieUfTLBJZHszOFjs7rYV1TKuGVkoxyF7jqvgcu48EmiQr7XrBAXE
QzfWh1k3nkW1RbGoCoNBIg7SBYgNg/rOvDQDqS2E2kFQJ7XxPYACSUp+65BCyLy3yYW2sbF8wGGc
25MWyLZYkYHUBw6jiirnH9PcuqdVHmnNqINhDxJDAFlcDogynL/OKdd7+i4nD87L7WVRfh4YEZB2
IgbA3XX5eVBHMzwn/BJx8wz25T5sOxH9VybklDhy7aIkPhC+TTbWdwvvqmczI/OGFWV2FdESOt5Q
AIAzkgINnPal13vARJy89r4vKc+PWq7VkWOz+cjLtDywOjPuurFKAfPJ7X0zLdUWXkm1y5E2R+l2
lbxG08rldBLWTdXoMkQ7mogA7HkrBT82Fd8YrGrVEFGZYPnEmULe4NKMJ7LcEPXamJam0YJ8wLyV
ldiysP79zNVNqEJpdg4LrRX5VcjL4/s3hQeMPNYJAFlbl77vpIOfeVSrEuE/VfG0JYayblv5HkRB
e20fRo3+inqqsigrBggGJMx+9IsxBMlTxIB0wd2QaY9BYUbOFiGxyo2em5QcHEGoDV0ogH1HhCbg
vYvq/s5EFc9iG1OnjADPLUmbTEDShxj1iOdh7h2bvjw2trub6mI/5c79DIKUsPLIvQ9qgUAbvzWN
G4MV78uUFhtPf+UeQQiKQBZX4pUaqEc8RuiM0N7mw2tQzfdAom+MVWUCHQ4oDyHww/+kje50mkvb
GjBRdGRlX/y0Th98j/Gvtzej6tJAg/4aNqGVHk1Vl5udUWBmFl+UCXd5nJFXu0D29Yk6j6PDQk/7
dNva+jV5byJgWjXWgGex5Pcq0QUZeA3UnOU2oGRlwbGugrusrJ5IaT0EUNnZuKNUdVmkE/61KB22
QBtQPy+AbluK4Ym1dRY1en+/MDDC8np64OBM0pgbLj0joe+BBNAb5/j2oJULefYTpNDJrBchclGD
W6MPwaGV1RvPTPX3EYkaqHs4/0Pale1GjsPaLxLgfXm1XUuSTspJr5kXo1dLsi3L+/L197jn3ttV
KqOM9ACDeUnDLIkURZGHh0AJXarQ7k1QAekV7rH0xci/z2SLtXXNsy/E1v8nQAks7DZrCa+hNVZM
mDdYirtOy7+b1hbZguJGlvkdaHFEnwVKdQh6VXhRC8DZJIeFdswbnu18eMlndkrtLPJ9+bbs5JUo
xSx0tO1npOU0rsCm46RfKcYpJtnbrqrfQpCgR6ITwFc0vCqKd6dZS4dmTk6NgNPNj6V4Y8n9SoLi
eEky2onEWKpT38X9tOPehndQTOvq+4p3aOuM09zB97WfxcIU8jYXd/X5xTmd3bST5hStqPF5kWDY
QmhtdX6vGdS5ApQIz2m4phWenpwG56HJp0NrobLJn3Mr3zAnxa/9uxBctigx49pF/uNyISLhsjC8
JMH77JH4dwNYDbxOD6rslFhbYPpVWbCoBUiGOqOlnEaGyiymF1gEi6KPPkWPtnyWLS480A8Y7gbY
dHUHkcJf+M5Rz1JjZFnlmg+iPXIq+biTvNhJK/lMS/JjSKvDbTe5KgrVLPRFoJHkir4dPAOdYJaG
qQYNC9GlbzTTzkjf5WxruN6WoOXvZ1Y32AwTMmYIMvJ7ZiBiaO9Kuw1HdyPjobjN30YB3LaBag4I
ta6Gx0urHSy/x0iAmdA7WfDHdLKPzZRuqEi94q7kKAYxdGjISfxuGZfhf6AZ+zowrw46AyitYn4k
zAhLt9mXjblvNe3QmlsUL2sGCb0hRQEcGCqGyv2T2iQXyAeCvTXrA1T30SedBQP5mIPYfeuK+D0n
4CyC+HexZ8KUxZaoqpfG5CSnVDjdPresFESQ7g/Jve7eTHp2qGTrhGbFtJCYupSBqNPxiBwv3Bcs
KgBitwwGNK3t3MkofzDqfiZ68eAlDvgc5+Zd4hhF4E+58c7WMR6pBsn7vs2JHfSaW2AjNT8kCy7e
nls/ApkIKi5SpC9OliV3sqn9h2ISTugXaABDe5wfiqxJjrWWdKDMtJInKjhqQZPuP/hp8VVmI2AJ
GI0Xze3MD4DWemE2ZsNdJazyaXL6ZpeI1gi9wkke6yz/NXYMkW7XFYE9FHWocad/Im0jwzqbXDB2
YKLJJJr2zugw4gKDga1pDIr8gc9+H1J/MsMS6Pp96vB0V1ppccx69mUiLQVQVMcPduZvINqsgwKg
iVMi2JIzBvCobwZ6sOZC6qE5Dr9s5r0xRAKtMFJ2gGss+BxUQa/KSwa1U78osjjvA9N+Ftbbnvq/
v+8ANYaELZ6oV2+iopypmNGNGluHqjvN2Uax58qj4OfjhAOvjDcXKpDKPSMbWvljauRxbX+1kIne
+8beST7c9o/X53yRgvQ33r3gr796EOTZkBjVBCkLV3X9fuSRwx/yFPyeESF6MLSg2iJhaw7BbcFX
QcAi11vYIIA8Qkuccr6RodHtbJghF8fjw1Dfvf3z6IDG1MMFRn816zTJhTOKeshjDq5hvmfs25u/
v3TPAH6G8S9otlZy6FNqt7NnMhYn3Yv1WlVvewkupnXxeWV3smwSAxolWExlwC0W0bGLbi/g6h65
lKD617IAbHPIwVHuJNZ9U2vvx4HzwK7LjXB1Vc5SF8NLcAktlHvRwAjsRlgFi7WmjhrvZ9sDyrah
7C0Zy11ydvcWvHfFnJcsbsca+C8ROEyGWb9x865YLDLUSIWCfgJVPpWGQNYOG3QkumL0VeIm+qCV
G4Hr1YFfaAfgR5DlggFc5bqqThOcEw9xdx9Y8/M+7LeomFY2CsktQAqWeTbXQ+LMBNdI18INA909
9P9I+bPo3t+2q5VduhCx/P1MF8TDxLZGnwm6/8JyDuQb81zLybj4/rLEs+9bEyYhMRvfJ+/Hh/Lt
Hh1hNlpQlr7Sa5cLICGZTD8hJ43RLkD38SPx6o0N0q/UvKwA1MFomQYfDtrWLlcwJ42BoULwS9ZY
DEHlUrFHqS659zoLM2XSAWOSvCEPMO1JhmXBp73QjPqQaZwjxyYZGslbPTJZ4e/sGY4iIJW/xQ56
FXwpP1F5QpkoeYm6ydO496vvFUehq+qmZ5foj3NVh0y8saHqX6WebYly1TnamMx6xtLYZXRneTRk
w/fbZrm6IqCTliExqP+oeS9DcuJISjBnxPk8+VrYFg8LEG2WL/745bao1RMATC0iMeROIO9Sv+lg
MRAdD6DQ59NHgF3fV2TY3xaxeo7/iFD5DzkmO9mdAxp9m77zxSfihDn7mw07E6HcQCypaj6UGkzA
y4Ki+dHRLnL7OGdfmLWFcF1dDq4HQLrw3L3i9nFbpwOYpUnjUuehLu6N6Veb/Lq9ZasGcCZD8UsS
LJ62WXYp7ggSFWAO0odvZS2Dpn8Yza0a6+qCcFNgyAhyoFfBjeHmDDEDjjiZ7Cg1/hkKY19pW7X1
NSnoQUTSHxNAXAQjl4ZmTswrvAxvdg80Wul4Z2cHjGk+3N63LSHmpZA5ZdRa/CIGo6bAAVvfGjZ+
1Ub69iscR+XPWhT1EAbGY61aZsB4H6csLuen4i+ihOU0ooqEchYCauVcgsvDMeSI4Tk9uhhD4PuO
+tjzQNpb2l9zAL8b5dDOCJCOOjLOMtMRE0kw6dA5jPYnoW9QuqzdHzpgIoA1g1T5iodADsRpWQdX
1k/+E1hsjikz79lEI22zaLWqfLRW4MZ1QXyplsXgTJ2xTxzch/qrQ38k7pGOG4mGVRGoV+GhhpEQ
eINf2hfF0LaWGjVuw+yQMGAOdulW2/GqCJRkddT3QPah1uPR0GqNtDbJqZGc3k1pPR6cfkwOoqm2
krPLxXiRSEDU7qLBFC8OJLau4AW5Nw5GW076Se+m95lf2EFXpl9mwd7DY4PjBYm10dO3oHSrUhf6
EpQv0fWs5tME0KQzGJj0k+zoLtUOXIyBXX0Cc3g1P6A/YePptuJK0TMCCgTAcNFVqzYk2F6Skr70
NaBCfqXCDWqWBIPfBab7UI1bTm45lVc7CgDYMn57oYFRTm2iTZPTcaGfMjEk6EFEGm9ifb5HRy/H
EBy+m4Rr76zCYaC1c9Pozd4PJIlLQhT7iifyYlpn0eaY03rIUq6fer0NNeNLXb8klGzsp1ppX8If
A2mu31h1SFJ7pVIOlC9rdP3kGc90NoJuuDdKLQAah7tRmuwQRPtbVNe/rV7ZWBSKkbpADAocoVpH
aBMk1fK8sk9WmVW70S0dTBMidMeqVjsWWmNGXaF/zOaiRsmunptD37YinOe2+Ql6lTFyWKk/+ZLW
gS/dLgB+vj0YNa1fe8Dk3ou6nsEmO2WPQ9WmAW4p48WoZrHXU0TW2lTAUCs0mgA2+zpOVXEc3dEI
Na3r90iHFaErpz6PypyVO6fW6J7M2bhrqskEht3vU8yosM1TMhPnPWhZeFjpUv9wW/UrbvZif5a/
n6k+bU2NNlZrn7huRo2+p2XoFAhP/PC2nBXvhMckoDVwGrjF1edA3ll+Oda6d7K9Y6k/lHgN0P1t
EStLuRChhPMSIXGRlxCBhI6JKW7jPZ3u3gizXYwYaBdUEJARA3uJGmHzGeRGA+u9k5e9t/Qjr8Iy
g2nQjcOy4g8uxCiBQlvRGXVCiMntIkK2VDd/0iEaq5OU6IatXr1yIxWjwmCvFqb4ALAjkLIpW++U
5H44t17ockxnTdiuBS1vUjwY095EjtrQv43FrnPubutuzTyWXgdgOvCkgIVcmiFgcKk0SO6dKmaj
sOw8JKz5MHhbMK81HwQ6QhBULYyUC8PtpRxaT1bmEumdsqoM/XGXVE1AKO4RNIo69KuR3QvLDoq/
cLAXYpUYtshmXmdD7Z3c8kNfH9Bm5tO3RxgXIpQIls2MsG6uvFORlt/NKfvWj2w3FluPmLVDdr6B
imF2RVO6eooNNMfPZX6slmS5dhjM3dvtAZPk8bDESDvQWSj3ocsM2cjJcE+mYQTSeOnZh9zbaqhc
WwtoVuE0kO+6fi1rcOMuHTE20+rNnZj80EQfgCy+NmxjNb97q5VbCFcPkr3obwSGUTVvdAF2gmup
e8Ik7XY/cs8N5Tz3H83Cp7vJYfUX12Jkjz7VKWhHNuztJEmPXFT+YWoKmgZYAN0nhJj3AxPVnUil
DDvT5Ttp0+ye17m4dxhmag3EMsLZMKdX2wGWyKmkFmBs6wCoFHoCeeXZHNWYQaRBafP6BUSDzk+e
l9XDaOfeHk/EbN9ICxkKl9tR04FFjTIyRbbH6j04m8YnfebsbvI57iZAbJ/aCSOUMNK+DGTjkEde
d95GbLKiJLhbdOdASchLXkUNLrXAdG6y2LZnRAm/srbaW+ShRuHmtsmtCUKifiGDQAcFYBSXrsGo
XShphiBT/yby+5J9r0EV3W51Ay0HRDGF31Ee8MDoYse7+VKM1oF+xpp1Fg/GFCU+DcpiC/m+upLf
7BUoDGDymeJtZj2vNSebaIzJlmngaPLocfHRdMmRyC3+3RXHjeUsTBn/ylKWY0wVy+oCsvLe8AO/
SpNQTiRBF1kyb5yilfj/4hApCrLmmsyE4LhWw0erPljNu9oxg665l/PzUOzfbA1At6LxHWMJUPpQ
WzLKbBwcRHjOqeclJnscCzTTGGkw6C+35ayYAxhIgA6ALaDOrRaIQF9ec95YzgmtwiHV/0ElbyOU
WJOA1jATfZGgXLuyhsLuOJ+61DvRsO5o4G8+lFZMAAlH0OUA4gBQn9qtWCQdsCElxd2NkXpZxLOj
5v2FNs5FLBZ/FqWafiaJtYho9OcsDVwtTPi7LZ6h1Y1amnfBA2JcJzTsnE9oQtcwG9p+IUnMN8x3
7fML4x2QLvjvKgIeDIbLrm9gvgCUOtlTCl6T27a08mK9GCCoBFF93bocCJvk5Hl9KPv+BxzqHWh6
ApPiQVHLdkMrW/KUA9mCprhrLIA0SN49mbV1EGl3TA0U4xP/vmzbjcrUmp25CNxwfSIquEIvc403
9jhi8Kztnwbys+/egUXr9g5uiVh0eGZnlDS9W2jLbFv/0dRf8val3OJdXjODBeyx5M3hm1Wot8UZ
WGYrBv7esfqHE1QjQetxvL2MteILxoMsROLoBAQ6VQlzgQFvZuH4qLF5s740NVL9iFKhQwMu+JHU
5X2D5raS8UOiZ3DY/p1D2l3nJp/z3Drc/jGrC0ZN4nf+FsT2Sig3CFMDhDoHKILq6Hvk+eemERt3
95rePFBlg/YMHghX66XeSFtXqSUMWKKNXoRSVvuqs0ZQQet/I2hhNAcyCdBfRymIU7TWe4yOMBC3
eOx0c69n+ZMzbz1lQR6DX6yECRgA8EeQqkFL09Pf+Ee/N9nDQuK8NzyWH/Ih+Yz87rzXgChZxks8
jiap9vNkJndt18vdnNjOXtCm3nl21UTobgRRiMzwJLbs7yZAM4d8qtJ7Mbtd1CYA7BAjKXaOaVu7
oRjLg5t63hB0NYEs6fiv9lC6cS78IqJNCcQNAupD7mpsJ6euDuo2ryOQ+DVhXukCeBmgeASGnzzk
bGR3fuuPGO3hLdDgpHQioDrrsGeTvReyFPdtavroxJqn/ViNeWB2tgjImOv7Bg0Ah6yEg0x5Mxw1
yt0AFeX5oze5iFz7ITuMNbOPXNeTEPzrboAuNe3FcpHxnlFKdJoscKU2PWlJatyZ9vyxwL96anpf
7GZ3ng9NYb26Tv5tzix3b4zEeUhz/s7SikOOR+6OVGZxYsKrDuC+zkOzGkQwSlPDNM8Uhf2Jk4d0
zqcw91Ir8Lp0etEqBN8yT+uwljyJHHfGH5DW3gmKilJn0PKjLWgddXqpRZ1TgtyiK62QlOYYYixq
+0SY6Rws0gGR72npEbS/Y8RqTD13evnBz7xBD8DcbOyQRCmMcGg7J0TxCgiqRiLDn7L00c0kiyo2
zsEILsQgN+ef1eTOuPR1bTeg2/LkG3UbiAzvB2Axu6delNrOGqc8mkya74zC6h+agelh4YAvonOS
f7raMT4mvNfv/dod/HDKSP+1FaluR4KYGMqeJx/9NhPgdLf9feF3v4q+HwMQGRW/0o58NYZaPM45
3i8YOMJeuonwAP11YFpJEjcsrVYLMaA7++L5e6rfD8n7UXh+TEnhHGYb1CwCyKwHKewuSkEfEaY+
8F5R2c32u0yw4rGg2hz2nfSDqZFtZIhCfqSGW8Wzl8MYYUribsSpCbQBjDxJAcZo0HNIQPNrA4Ct
3tX3GtMwjLnOXq28/eXWaGf2us4MUZQwfllV6u2tIk0P6LUf0P1helFXW3I/WqWM8lZgVprlonmx
wkxsYqRyL6qmv2ciz8oAeDixc5qORC5u4ofGHpx7FMyw0LFgYGbMfw510h36gYLxhjMWiqZJPxrO
oLeBz3vUblNQHd6BJXc6FLJG93Oq03udE/9oaK0dopeH3hWJ7h3KBkyWpQ4Cy0rWIIbiTRLOYqB3
zGzkoZ9/9Z0RUthtgxJbZFoy3wg7Vhy8p6EjB09xjL0GU/Wl83VnN6mNueFxbe0AGbE24qYV337x
ecUTah3pqZbUHA+mBGOX+RP3tDsMAdzoBFhxuBdilCskoX0D6sqWx80ceMk/ku2p3CfJl9uX4ZYU
5bnEJmjLTyoez+TelnfE+lA2O0d7+y11sRYljNEt6srWh0YYaKllBaCB9a7Z7ChfdkS5oiBlAYYZ
qDOCpfFS72UDPKlm6TwGL1SOEyC8HwZDBi235+mxK5GCxYHJ0r1fYH407wotskafR0WKhvPbu7pu
gX9+iWIifl2SFP27PHaTyJx2RNsIdLe+r9hGSykAS67GY2PaOdFUR7d//kocjSYiAHEwQnbJYCvq
GoaMGHyAusbmucgeje4lyWIMqm7TrfBldSFnkpazdhbfWmLWm7nqeWwR8CkGs/h6eyVb31/M/+z7
dYGRDWmNQ+TXAqPKLSsLMzjM20JWcuPYLpSr0ATo4tGpaHvqSZc0PbRd5Li+xpCSb3OXYCayHjRp
H3TFj4ZviFzR0IKARNsk3k/oNFZiWLRTu2iQK5NTubTJFbKrgkbQPf7xrzJpQe/U/7i9xmWjlLOF
gBnzBcBLgqOlJgzHtDPrtG6SUzX6RxOsikE5NseyThD4GFv5ohWtQdgyew8xLbZUcUrlZHoluAeS
E00jXDxyq2Fo9fuooAJDvEzfVqFCXc0NwRlaSQqr2xm1/txM6GC7vWErtwQI1pZnIYpLKLIrlu2K
zKv9hjmnLD9o7CD4jgx3/02EYtx91WXEBhfqqSv3mPAeGCkJxJvbepDsRNc2Wh9gZcgYL3t5doJy
xMm6SRlOUCAxuYBvvKFXVAEFL/0oSGwtHDuXn+8NvPWmzMbZ8UJQf7y5pwq/HugYTDMxgOZ31Rm8
BPN3JaaL4eIpmmBwUTSdPtxWwtoC8PBCTxjAIViDsj+FTqhDJ6RPmzSsaeh1Gyd96/uKHY26bBs4
Hha7n7m1H7cGmKw4EuCDkcaGoS6jHJWjJlOMCHUZMLzS9u+Z/ykbv/F5DFsX1ef2+19s1ZksZasQ
z9vCnxsWj/vJeq9pL7c/v7oUFE9w+SP1d4X/GT3MDXOmksd97j6jBQT/RyfzHtmtSGy5/C1Zitky
DHeWA55o8TK2KhxT/mXGwPWgaJ08NDIBXh5ufb69vBWHgskRC45mySdcgYKINqVmO3EeU8EOWvJu
YuU9S15vC1mzNn+h8AO16zKnRAmhEtectB5BUWz5T3aB/uuN477si3KNeABdLASBLhDRah7I8JnJ
kYfiMTjIghFvyFb7rifDLvHfjta6EKRESGCH9bxc4uCb+g/P+yKIFST1B7t8a6/g0utyth7l+BSi
1gUTCMTY/E+JJh7ZuAGKD4GdPjdb/CYrBnAhSzk+xJM0y3SDx52MzeTQy5gNh9vqXxUBJOjvbsSl
2e3SG1uUtpYhof6MfWmtHRivHW3DjFctACgtjGDU0GqvFrztqXAEXgM4pVk+mQEtOP1ATU5fqoZp
UWVKbSOFugYkWPifQaaH4MW5KgeQnKetTXsaI6zAgA26Z+X802vIvSHKyKb0l9FouxGlkCBx/V2f
aD8zK9n4ESsbe/EbFH8hWlSKJg9VqR5DKMNaeLuFDAcv+L94+14IWhzX2XU9NzP3klJDf4nnvMtb
RE9z422x+ax4CdDsLCx1QDwv5NqXQkSTF+3cWjSuu7AJAc24bYVbn1cM3XWmMU0TB+VCD3MiQu/b
X3wekczCrgIiGhUxo/tdrRlpTeNibAZ01rF3A0h9NtawYuag8fsjRFkDKLArfRg6GmtVbJpfqWMe
DKMIdeP97cWsGhZeAUuNaElqKXJKOhV2s8jx3bupPSC1gmzNFsZiTSFAVULTwOMhBawIcRlGzLZV
hkYf8xdK96m20XK3tggkSHyIQMRsqYjqofNBccI9KFyAYj/yy12+VatdXcKZCMVkqSjmvM0hwq92
KZhwo7erAbgQcJbCTwAToBw7ZOIMmU6IkiWItApbD6Z2V5QbuZqVdyYop/4IUbwzhux0fHAQAeBZ
bjexxu4JeUfkMcu/dtW3tt9AYK1r5Y845Y3ZZlWT8hTiSu1DQlng6gfb3Ehyravl/2Wo8YYoxyLT
UHCOc+cucw9kQy0bO6ZiNQpM2vbKHmoZbR2jTcbjxMZjpXU7L+8eG6t4qQdrj3T5xuFfFKFEOeeK
Uqs/sgLWuQHJXzySf1KzC3gS+0bMxXAYmyoAgvc/GZ+h2LY/TJ2jFdjEdCKHksw0sKSRoIHxjWO0
F0jexboWbZ5dLkOXjLg/IcgpfyT02QFtoRiPtxez5jjPjFxF8bupode1TpG8TXeMHSv56FdBtVW/
X7W7hTYWtW8woasAY47xIQ6GLfGYFOyQZDxq/6Kn7V9i2v+VoNz4OjGR/QfIKnZLGQyvaOPYSDBs
LUFxOc5UZx7YyHjcZidx7NO/uFiA/XZQrl2QTrai69oVyD07BLAgywrY+FxNn0Xy9ugZe/RHxuKB
zuwpzYuiHb2ExbpfhqLHKNAPTbfXZjRC/7ptVctmXJ3IM0mKNky3SQdMBEKcPuzaGexwIAEw9D7k
KNM09I3zBP89J2fSFNX4vHXMtMHeEffo6MHINvzL6hk5+75yEQDda+c68fCQ1t/x5JvHP5WZF/TZ
99ubtioGdMTIaYKLWnMUv1J1nVe584gsc+HHAy0fSmYEFQjheGZt5GlX9ePY6PHF69ZBx8ilJZR9
MeVt57O4HooZ9X+jfde3KJZbWScf+jpFyQytXRvbuHqC0EVugKoAzwI1DZiVGAOsoXwee3Ru8Wwj
Q2CJrRfvqhC8pQEWRHMxZvZermzM0Q+PBBeLreobTwQSdBvh7Oo1fSZAMQa0HYO8szZYzFL3WHpA
EvvOe5umu9vGsL4OtHFhTOHyeFOMgeV5DboTuBs+7DUUOMXdf/u+6m/YbJVTgrsl+1ShmrjFE7P6
88EdtsylwJNdzdE31G1Z3RSoDWWfrfaA8Owvfv7Z9xUDHlF0BLEWnrXZHKb9M9bx376vbL8xNtLx
aMVjb4j8Yrf15Fo96t7vsTqYTIrU+KWVznbvlmDsQZZ3/mHYUzgK4LOcz2LWNvZp1VoR6OMxsQys
1RRH7DdmKhFk4FoEczDgHehU10N7GKLb27W2HiBE0AsGABoy8ErsKrtxSLJiQFbW9ZYcUwGOmNmO
umZrQI1K6/vb15vgb9KQ+kULhkrYb3IpjXRcPBc46GkiPpAGvVI94eB11oF9KCseZrSPBD0M+Rx1
/hRUhfuYJeOhrKyDS7/cXvmaoVvLfDcQDYBoVw150xR5SeGhojYNx9f2jWP2fq/2/OuKmZuiqvse
M1Hi9os5ReZWS9aadZx/XrFyayKyTrMJWTu6F000iZPZvt7enzXLQGETUxtRWjJA96BYujcVw1Ah
5vAzK5Af3IeuCMd6C/m4OF013kDjHCY+A1uiX3FKZKU2tq2L85SkWdDZTy1aOLPjUL5I3wfBwVax
aVXpZ+KUO6B26nECuxuPdfYRD1C9fbm9acumXC3HQbczppwh76MWs3yKYfYMA03iWTNPZjdMEU2m
KWjM4V62VuQjI5km3WsHhtrbgtfiAjCIwTHhECPHsRjMWYQ4EI1wXwe1H27XfTGMkVka+9Fwj4bR
vq8Hf8M7bYlTvBOY4EdPCoijgFbLYdxnDolQ9QntYjoBZ/cXXgq8I0AqY84fyi+LWs9Wl/WSJT1G
mAFJwl8rMwN+NEO9ggR2JzZErZ0slKlAsuwD6XnFj8xIPdht39A4c6K+OoCgCkig27raEKHyI2sS
U1VaF3k1KV718lOTfh/9H7dFLBui2uHCl+QDOw4oqeps28wubD9FtWqqHrLmC/U/3f7+2hJQEEYK
Z2FpQd/FpUJGRovUs1kWiwrvA2t8sPQX6W2BQ9dWgSILBnVDFihtFCcKK0OWyMuy2E6+ifTLOB1u
r2Lr+4oXFZJgIvcEAi6r3gM8lNUbyew1F3r++xf5Z2abg7A/MW18v/HfA1uo0V+a9t3JNh6HW6tY
dHUmBd2ZXtpSkcVDc5re2e3GItY89PkilKOedhkvULzDIloM12BBxX/mJfCd3QNaUyTZeq1v7Zli
WWSSvWu0EDd24ZAFZfJiT4fNtMaWFOUewCiPSU/axbIwOoM3r9TyghkQ2uzTf7Mw5RJ13I7WrMFq
PPmrngXa0Ddu6d8pZfWkn6lHdSZCW7CDZZ7Fmesf2/4h8x9IckeSjyX7wbUx7MVLW383/btO35s6
ue+3DtHGVv4mcDszP91lc5tz/IBEhtMYpfSYzuiivvuLjQQhG9wZLldLnQlCc9cgg1ECXWUfLMBR
Nj6/dp+Bf/P/P68gk4rGrysDkM0Y3ULc3mc/62yX6AdGN9R1fVaBtgMvLvBIC0uUCqmnk58X/Yyy
Lt7UgYUMZx/c3qdrbaAVF4VhG1wlICPQFJcGfzO61GvzGH2YwcC+gBqp1u7HvN2Qc30BYNQfyMAg
CKi0q+iwnDjqdC7o8aR87aeX2rw37A3HsybCstA3stAjIveoeE8LSMhBq3sWC9KiM0AGW53Ta8o4
F6A4zsGahFkKCCgLEMbnYSu3euxWJCBhAvYCYF7AUa1qg+te3860KOKHSX6shw+3db2yQYBwoGIC
SApeiSpvCHKzg18RAl3nTdASAcpKzEsRW5XS6wsABgVWGrDrgzDkqmTjpJUzZzbNUYh+LpIdwNjP
OXseEagXzb3Vvvn9filN8cxEOLVde5CWHe0nttWdv6IQEyM1FmwIgOBo4ry8K0fDL0B+zmRMuBeM
L147bJyLLQHKz0eHA/CGLQRgLhMIBcdud1vnK+f7YgH+5QIEGV1tlvi+kF9GkP8XYTvec/v926W4
KF8uCYGFekM5GYyPbeWXvIoRt8hjb97V6TGTx9tC1rYKz244Q/wPAZ6iC1nrie4zV8b298r/ZBkf
b39+5XTg5//5vKKJbmBaOeqOjGXeh2UTFl3kJVujTlaFOIiyMaAYsDb19nVdMjNpcRm73X1N/aBD
nyabNgK8VSFg7VnmOeOBp87/Ll3GCC2NMnbraTxmLO9fLca7j9ZQ+dHtTVvTCYibDAdwZsBK1ebZ
Qla2zVkm4zJ7iA2yAWpaW8j51xfjPgsVCmfOHTvD11v7vmYYdarJoB42KqVrJwR4WIDb0T4Hrgjl
hGR6TstCQiVlOgKJeTdNcYkOlnlDKSs7hQI/9gjeFxiw35TNZ2uxCWZfu+BUiC3tWYo4e7siLj6v
BCQEFy9pcnw+wfmQ8ZabWtEEEATILaKhEYO21HQBKGtctxrNMu4JunEqwNVtVBMjf9bbjchqVZIN
Il10Ji2ilIDE1nhhm3wuY9hckIHWXMc88gGkHbcNd9HqZRi84Gz+iFnUdaaOBFFon5gQk8lPVT0C
aegHhn1KtAdCYhNjdofp+22JqwvD+FUNaG8kENVe/aoRok1nC6ofMVXDjKbyRLbmdq4a2ZkMZfPa
Hj6sWGSw+gfY26PW+3l7ESuHZcmGAeCD4eFALS+LPNs2jzgiy4c5jQ35bp5fiOgOrCuP2tBs6Gdt
JeeClKPvFtwjwGqCRi1kGXrZxq3Ad0UdNiaNgQoL06uWEPhyJb2bS3SZLtSxxqvm7lvzztrCQ61s
lo0jj9AdZd5rZgEwk494mvbkZPjvLQ5Wdedb61bBPOxuK2Vlry7kKHuFfky/6BrIsZwB4+hfqy3C
uevXDiJqE2hvdDEvlJbK1ShSNgEKlaYAW1Q4KV4oUyNoGj0E0C8w67fzc1yKUzwyqodJJiRYa7Ps
c20/+smuoQdhRbd3bYUhaHknLDBT4BVAl6BYQFs2llZh0Fjc6mDir9FeWux1DKJoMcrb/eKCMzwT
HxL5xnltyPQvYhFMLgxZQE8qZzQD8gfpXZnGaOwsXkf+9oNz8fnFWM5O6Gx0hV/5GXhOsybEuGf0
qm546EXbiuu8kKD4gMbWMECvBsMh+tnyyCkPhH3WKFqPd0l4W0WrZ9RGFwP6DVFTUEHNiGIynjNw
deaF9qITn96Bj7C508VfFEmhlDNJxuWumZg0NubLuBCvBvlVmMuNSGb1iMLR2GCbAHWGCmMzQZLY
2QMIVOvv2nhgcsOW1zYKT0YkoDGq95p0chrqkloZqLzHtH9t23KXmf4DLP/tMQyu5D9iFD/QFoPV
zv3CGE6M155Z76fub04HUEoabkkEr6Dyu1RE4tpN3YmWxWn5MNXH8XDbotY8meEj+EZwjGSHGuw1
ncnL0rRpLNyFbdGIau5HvLwvKbvTzfe3ha1q5Y8wlVPf0krpi9IFVHXOdjS1P2MQR9AP1s/bYtZs
Cyl1AzwTCJZd1TuDPEAvcxdi+vb+J9c2Tvv615eRtMB5L2R4lwrxUmmi7RiQ5MmJmv6RvJ23f6GW
/fN95fIyxlbg3QVctdW++G59AGlGCEaBDa+4popzKcrbUaS2V1kaVmGXH/aEfnbcDQFrhgVuWszg
RN0JCHzlzmIa6/umxNFwDbRi12DjToqXVhvvuE92lPCtJMuaWsAtYy9TiPHI8xW1DMKXppvgnCBc
C546PCVvG9XaejCLC18GoxDG6ynr0Qottxg6B+KxvXf6Rw8M7Wj08CP247acNcXAKS6B+HKpqCge
u5tzqzMqyPEKHjgdPRpEPnr2FpHt6n7ZSHQiJ4UchTp7ioAYpx4r7Jd8l/VewDpnY8P+h7TvapIU
B7b+RURgBbwCZdpXd49/IcbiBMJIwvz6e5j47k6VWl8RM3c3dvZhIiqRS6UyT56jN7BqEK5YGCi0
XZ4TFgJp1VoT2Mv6fBeQnSy3FDd14SQSFCv/1vqIUIFCSxGU/hxM8F29kZRjGgn3WYx5An6AjbHo
LSHWg1ILgmMV05MNVjAEfEa8By0bv45kVIFMYSIb1/uWGftyyhaXQvbVh5lsRN0B2KcO+G42DIdg
S79x3a1qyAIZUdRoV0a2Nyic1gJmZlr4GsBG3Dl649617tFkRgRe/HHab9z2GhEaBBNn9pRbjKUg
gQZZRHaaESg3AKo4/R4Nq01U7Cl4zJICWD/2DxmGC6PqkSVdXubAY54cGrc0+VuBw9+Bqw86+5UQ
hyDDq7gcC8RcjsWgAxCGD4Wck6a7y4NuY+vp/MG5EeU6kOZMSgp6htPSvZN+DymmG3/eevzrzirS
iAAQo708QCRwufGc0J7GysfjkpHPXL7M7vHvnRpcAJo+kWOA8oaysUXo2AzKqvlJOMWTmOYb0Ywn
CXWS62Y0DVhIYZhw0eBlx/NMlcw2ZrsLeAtggGiNIcp4ept16d4xqtPiTfE8r9U8N2ZSRBDaiEU6
JoT+PdnZ5Tcofo/YhVcyr8tPRrgPzLtZbhV4dTfR+SCVs5S7XhH2DgYpx7uSfTbcZu8vJIF+SOSa
G7tPtzGgy4zHBvY3QkTlSSim1m/H1EeYzo9LdePfXF8w3eYGTSNELkEr8xbStt62AXJb2amx6udx
Ig+GPT4P6Ji4bkY7CrwEwI9lIsul0vR1C8JyC6BDSEPMw74qDf+X3XvF1ktT51TBYIa3GfK+b/Px
kBuZwGuAWLp3EbIx69C0NyHNowzkY7k3Jh57Fd5WnKW7M86NKrvB4HbNbW7lp2BltWpywP8+d3ka
5+bWXtAtFjJd6wDhJgAwvnQSQ502oBoBsGcM2ENuoGQWsiIuQvH971frzE6odAajz34RjkSjGYRW
kmyyknyLlUF7HYUgTUCi3gKVmVo58SxjSu1hyU+TSe7apX1N6+CpEUZkyuyE5v136dABK0pOVSUS
o+x210eonUlkvhG84FABtHc5k2Yg59Ss0nXN8kfUHk8yzQ5p4PylAu/vCwo0mv6KQkSBRXWHaEye
gIEd85PTzihz/Zr4T7/dSkxqBoNdDT4CYL5QMlfvDlZm0rV7itYKG+KinnGzDOPBqKYNV6HZ5zBD
CLQXEJyAq+NyzjKQU9WOjTkrJh/F7AnEPiTOjOdM/PjrxQHRCdh7oFznrqX5S0OyzceCceiZ2X15
k0nnwC0vtgeyUWXR+CQE3cAAgBtkVS9WzNSWC7oF0F2cjOCY5Yet0rx2Vf78vMrWZ+dTye0Zz6/W
ACHczEG1+F3a1sb1sGVFuR4a4FuzooKK3eANiEzCyEACbG62YiBdZhLc+WAQhR4FoBJqK7fRg+ps
Qtb1VIqPoUH3nUxj6rZJ6S2RBO2hVb1adhe5xfP1vaC5ai/sKnFLxsLR8zgWyUM3Xc5yUMO9T9lN
s4BpLt+6PnQ7wsHgQIqAnf7mhTnLaTE6ORpPKPd8oXUTD8X4/u/HA4Ar2qzwJ7qplUMkOBlt4kJb
zeKfetHvTADewm/AlScG3ei01ZxXH11v64sZCTJfPa+d3zNgw7sM+oyI8gOIcaW7RaDNbvmHEvLq
RAlAn2jyR5Pd5YF1Mxe5eIZURj0Pu2qxjgJgmrDzdtfn7nceWnkzXdhRbtqGcNGyzAHqdDYeUsOL
u77eT+ZwKLoXcL8cHIvGbipiiS4vlJ2OQ9DGE9tqA1j9wrWvUPwGL6FzBZ4+3I7ciVzO4rpCxXy6
q5aPYTpGlQkqqOXl+tDXkV2xqWLHysGqAblCYOOTAZmCxywo40nwB9HbB4+NJ8I3EoWao+AjygAX
EJzjW5m+sSk73rToocYOS6p2SIatB/CGBXVIoisd6fAQwUzxABBzRPjPf5gzwBoAUwM9K14+l7ty
rpx2RJYnO1kNaBKTGXIoVhJW77rxMP4D0AvFgD+21sGelTjaMYR2oAMpt3TeZc6dT1/daSPTrfGE
MIF0KoSPEEyotaHJRukhDz08Q8c7q9zT6gHc6u6Tv1WE0q7LmR1l2gxhZW66ljmd8HlpIUnw7fqy
bI1DmSrIgjPQneH3+2Ln28eexGDklT/Dv2c7Wns+8N8KLUNRS7kZO6M3IAxV42VD/OwYzOmHdnLf
F9Ll0Thz96YEbd/GZawbGp44UFnEFYnFUkyOZhO0/oQANvSa7DGYwyzJ4bNWPtouLuUS7sOxYr+u
z6cmAvBxn4QQ4gWt05toqR9ce4BiC4xCQK7tv6G0+C3NNu4SrREkkJDKR8yOPy7392BBnQVsrdnJ
HL7x0IjK6T2IkDamT7fzwBYElAVuEoinKjvPayZOhhnPm7Qcoslro633k3Z98KBdWaMQJqtBTBP4
gwGAYX5ikT/dFeGd26HS8vHv40pkWQA2BN80wCLq28JnaMtgZYO3hfm57G/z7u8bjpAM+GNA5TyF
s3HHxayRfiA/Cn+X1bFTgewmsmk8ecn13aVdEzhPFNoxIpB2XC68qOgQCp7hRW3cGrsguLn+87p9
heZm+HfUv94Wvzj0J0TTBcZTR0CPM7fohwFh0L0Y0622KV00dGZJrXxBSNzhGUMFf23ZW4ZnWfMY
UrQR9f4e/emjuxk8dKh8oeNdDQ9mMyVyxlUQZFBnAtF+cJcvVrMRF+sCgjMr6u1ZezQU9Zq38QP6
2XbkIxPe0Xa916wKjog947D68fdLRVBMWpNQAZ5MyunsbN71M1nlWfihznmU2bHjbsydbpHQRYfM
oYOqyBtJcbKwCkAv4B9ssUSW+VhbiKf8IQqs3fXB6AyhioC6yG/FQjU2kAYdy4nBUOq1tynL0ih3
jQMoZZOMLf9QGMO1vaY6sCmg66E4zywkEvQHaBtllh1DqM3/e2bVtcz6x8A62rPoI0T7gidNNLeP
HqibQcgs/8ENwAJ4tVygzSEgoGSEljZLDZa56HwtwW1tNtHG5tKsB2ACQPOtOkVo5VVGkHkL54Fc
cez5TCOOI8psP/Yz+bMfvl5fet1TFqDK9WWE7YwKsnJA66WsREpQR0xleh/07KfXiTgHBT2aHY9Z
tpxkX96GrbvjTG4919ffVuL4c9uqFyJ0KtyMwfaCcosz3dfA+Y3mHTfGXeN97voidsYNT6Hx4DCJ
FPLa6rZmYC83B0UOJMwoUq9dAfr6+TCZZXx9RjVOHFSM2BtIu2NO1cM0NGM4hWmPTj3fixH0RO7o
JTTcqpdqzaBZY5XERLSj5pBRE5wKs1qQ5nLIrSWsOAjSY+6GG3G2br5QvUDGfVXEhIzt5XwBoEGY
sZJwOv5xyMD4vhHlaDw37jpgoH8nnt48S+pOtgN2JQoiVR173SGVR5CFSRJEDOwxtbfFfKEJegIk
BfE+x3sOjdDK0XXqbjCHxqnwXGXxXFaoaIOAxT76eXbs/d31raA9XOgVWTvSUZZ7w1zJeNp3ZdhV
J5NlkQGhsJyGUS4tuKUxskGCHwrom/ysva3n0e9md/VooTS8JjtC1FTVY42kpJ8PNnoIgTXz7wB6
olHe9+4dp9MUId1TJ8RpA5SjGItT5BehMCGqSHrjfBuQGuxzpLlPi77sI5775Qt4SQY0O5Nw17Hg
Z+7P7a0Y3WnXIn7dCBh1G3uFeq+Ua/CyasTQ2IHwgqGtcOtV75g7A8vk4ppgW0AmXf4EDWL/GVKD
BlKxdgbVV3XqSDhFzCxuhq649/GSZBDulUdkRO/7sUkmyGVYGdsbHr0ZoLF2fY/oDhhQVEiKr/xy
6Fe7PGCk6TIJTp4arAX8MObGMf+HAiBIev9YsC8t+FMrFuHDAmXRYN6JLVUZ3YIhAkI4GeAfvIou
f9/pO4fiuNUnUS+3PX0XgA4is7//wzTh+eACVQ7uDJUcq7XsqnaCtD55cmXiSegWzkXniMC3/Z8B
5c4tOtfJ2woGgELZCyp24wx1DJyWX6jb3I69WUdzbeTJ9WHpKsTILqAJchVTQpFO8UcTMMhdUIYU
tLAsdsowzghIp6qfXtFE3L+FonIonwihe7/7UQDqc928bunOrSubT1DZeF7qo+GsvU/7cFc72T4Y
tsAWayys+iKwUKOKgSQvxNXWrzgLyIB7DKBKkNXIoQyRK5ojFEZv0rwDTwi1b0bkBaq18u0Gt4st
PzazfRdM5QMT2c/ro9WFVUGwYqTXxlC4xsvv4BAbFnXVYKN2aBJ2w77dGRlvdyBEE1GeOWzjaGtm
FyS5K9UroFO435Q3gtHUDh9C1qDM28TA7sWF/2LJd389KLh3ZDxWaWU4buV0h2ZTT/OEC3QoATgC
Ti/iBGqxULCOoAJ53ZbGV13YUgYERWSvTtOgOln13g2jyo6v/77mDGIYYNlYc6wQ4lNiUUeg0c6b
0CpYOi+F5e3S9p7TXx19EPUXyGBuWLM04ee5OTUWSEUPkHQKc4H9bEHHsruxwOia0wfPhLz09FDM
EDn52gYimudXnr3M05Q0EN0dv8r0V0P2Rvjr+vi18/tn/GqSzhHOItHqS0+T3C/Plry5/vMb0/vb
F52fQwdiPL1RUVCKGHG4PPMAYknPkr1k6QdqfrluTEMPhIjxbDDKZvEba5AkLGCtQB/58qnP7tr5
i2n8bIO7IeWRkd5RNkQpt2NWPlF+g/JM1Lgb8b7uDJ5/xTrlZ2PuLIQvuNrpyRheRRvRLFq2qDM0
bgUDXVNCZC05++u0n5mYfQIB2QGrVnli5y3G3jPpsQrtJ6D3jtcnVT+aP6aUAyKgPuWZNUyZ9K4u
BwjT3/AtmiBNhIxkA2CSqF+h4KwmNwEha4vGg7duAwiNkS/hGCTzPY2H7PP1weh2O+Jw/KCLhjvg
1i/nrZp8XGgBrj5a7lvoVu2u/7xuWc5/XnGMuct5bzsYR1ceC5qYAWhPATo4XLeiWxHAhXB9m2vX
lVrBxKYIucPt6tTmiUlvxh46zBv355YJZX/RcFhaxmCCFW5Cswe2xvL/oE2KHBM6B4AgR0eUqXa/
mR2Z3dHy8WCICv8+o/9wdayYKty8eAwh9XO52EZQCrShzgi2WxFNj6Cz2XhIamcJbwZgH/GKfNMA
6Yqh9DpzxLMhqyF1ZMZU3rtkw5vowjXEiGhLxLMblUC1nda0bDk3GWapbYN7YRU3zAT22gNxI1j9
kUeL7c6AHG5mRWXXvPakiW1IP17fcrqNDXoAqByB4ZDg/FxOZeeOrB3HmkIOQZh7aJd5O4gL1Meq
hkAZJ7J5/Qd7iLoBxMTzBFQdl/akGzZu39L6VGBGZ2RmDjL/hELVdSuW7nYC0OA/M+uwz9zo2qbh
hBOoFcrRvx9rEgVZ/UirfNe4/l0OOhczr5IG6aHcX26d1r6RDTjrXfnV4+VnbtNHUbS71iEPpAve
bXzb6oqUCBadO+jWRiMaeDrVbO+aIrPNOaUnZH2/k45zRK7ofBWQD7nNKnB+yMqtos6cIXdjlfdk
6A4gxZYbu0+78GdfodxllpkuNiQN4TBnCO9+WEwGWc0hGtz3/zRcbO+1ERarrhzWHNdz63QePTlz
+WAYzcGk1sHJcWmXTQvdy/yRTO5L789PVd28J/NWoKIf6H/2VcQdzWdwt2SwH06vzvSSOZHZQ1xk
Y8fpPAYKa7jl/PUsqa67YHXXcbdqMMoudvhjg35ms9hfn8stI4rzHlyoJZq0aE7S+9bwoyG/L/aG
a9Vd2CuHK+rEgLW8qbN2wxz6WUbqk41yu9ndz0YYm2Q6GvS268nGeHRQRUBJ/1hTrlUwqU1u1/j1
yc+/oLSDdqk8RpI8kg66zcs8znpwDNe3rvuA5tqNFdO5iHPbzqWLaDu3NWsbtkvhRbX7KsM8BsFs
RHD4hvI9anMbl4ougXcxWuXI+cgBmHkf1CeI8+6nAaSd5qs1NTshnoO1RbzbWS6EFsWW6qxu23jE
DldqIRPtyUpORfYs8+nCkbNBU0fg3M70qyW2oLq6jYOEP/YMMjcrY8fldI6tP7RzBo/bLf3r4oV3
dWPdcpOgmjX5N0W6haXQ7p1zg+uoz1z8AOpmNoId/CT6fdFFIIxdnGQIDkUFMtRI2s+UHPkWHnQd
heq716t6LXeiH14tQDtkESN4BAC2NuLqwOzd9QOu/XlgDdbrybLftOKE1M0Gm6CtiIENrG4fuuF4
3YBuK6zIzN+pKST7lVWihId8KYBplN6LZDfG8JKWGxGFbgy/vSAIHS0kSFZ/fLYunPGpDByoXNjN
XS0/+sVGBKs7twhU1rvkt0ilEumnU2GzXGIIDcjEWOAlrTCekaBBt8Nycnq5q5f65fqs/W7hUJf9
3Kbip0oK1rmuAGwWbO572lQxWHgO2Sr5O1S7ChS8GbLcoqYJOpz2rMv3KSkSpISRCMZbJ2hOHV1i
MG/vA87ua57fg4LkpvHaBKOJc57/KN1qV9jijoMmzai7JBAcCu/hnZP6N51Ldma9JNfHpN0JDrwB
wcsafTHKMgGlvYBvd20plDeC7Xx2qP+eixrMEciu4tkCjwDE0OVOQARbekHRortXJMjwGGTjtGhd
wJkBtXRqo/Mqk4DonogXRJ5zM4OA1uN0T4xn6u+G4Zkb33uQm5nB1uxpN+GfoanZP8eeOzQRAIEs
DBDhd1Hvv8umUzucUsZjusU6qj1SZ9aU7VenI7EzGyj0mstXns+JrKqtJ482xXI+mcp9SCYAE8Ma
xcyUVMdmIJHsvagifVQU7g0Bp17XLJ8Af3jv2t2+rINn6qHTyHPifAJ34Eg+XN+fW2Ne//7MjcgK
9aJgra36BVgrOepKy8Z9rD0BZ7O6/v2ZBTalEt0YONQW9Ivm9LjwF2cL3L21T5RTRrhR2L7AypVM
xqn7bgZRXUZv5kruK/bdCjdimq1JU276oeJe66c4EIa4cyCVUXYbiThdKRBnGq9u8MH8rnpfTlpW
gtZ3gej3KYPEvOw/peU7JBPM9HGynhv5GHgvxjJEXfVeth9r2kWU7VwIV7sOj6g8MPrJYt/4BEXt
jdKytc7kGxd99mGKsylmv866GR9WkUfJyiQAZD7rT+Z8Yw9z0joAtbOTsL8t7Q+z+Sq7fZ7+Koeb
Rn6+vm//P+fof2cIhI6XM4TO/8YqKLweXay4M8jjBHhfVFjN3kNcsnAzGsDVk7l9Ykz8sPAhdvG5
4J0+Wql5C16nH9c/SDsxULXyAM5DdV99mcgZWmbtjEbiYRaRw2/QanAcjTQZvI2LX3uezgytZ+Hs
PC2jcBdrQkOOa8+3DerSQ9PfiU2JAN2RAlYSHeQgIQM4Rzm2U2mkeU5x/8+eF6OzbiBj3HpZBEUn
UFpmB5puNUhr99a5SeUUL3Oe9UsPb08HGRdiHwZfJuShefhcFWY8mejTqPJkGj5NxR7dQrFtTDsy
Pg4M4Xa4JcGgfUZA4csDtTJwVm9QFFZoOLRde5Ka5ePcHiAzGdXjUbRPniwi2X51+aepOl3fRDrH
cm5TmQFi59SSq2PxwuLYRvmSH68b0K7q2aAUz9WwIbWWCoPyxnaHdq+4aT+HxIiWgSeW+yqyw3V7
uucKQkiQyzsoJr5hKOWDKCd/xi7q2+IguykZUw8FmvGBrG0jlb0xPP38/WdOjVQcW5bCtbGDwDXW
AlsuN4ajO3s+iN1xvoEWAj/I5dlrKjD++yacjg18rycPHrqAi2Z/fc705+DMihIiYC+7QgDXcGol
qh/zi0vumro6gIFm6l8b+eKWT6l9D2XSyG/fteCwTYeXie/r+ub6h2g3y9l3rLN95mnAhWEbKcd3
yOW+/hCWsRwi09n1wT3xt8a8NbOKuxmEaY9lCVt5/tWgz9L7Af9ZFJ+quYVE4IfOO/H5QMovQXeQ
fhutjbfuFjOiNtCFvBZWGMlugO6ViV94sxgM5Egnp3k2+XtzHuKSH8vSi0AlHIcpVOV8NyLkudw6
lzpgCx71a6MTACUO6s+Xcx0s7VKAyA4NSHTsdty1ghcu5y+l19YRWut/EtLRnZlb6d4jvARQuvxV
zHb/Korm21gOW0kU7dJjl6OqsIoTqwgXf5xAq7g2rfVuv+sy85RD3dLAK6zoqz3tq0TIrdefhkTb
whT8sakcLnjhPmx9NOgBvvkIoNNOVvaONv0uMOe9wWXi1uXTUA9fpzI9mqxI4CqTlhf30rGTf9j5
Z5+irAYJpN2M60vAnf0I5NpxsQr+9REp6G4Mjmb78bo97e4/s6ecNMuQjSFtuElzgN9HfznUc37N
Pv163czWqiqHLJD5aJZijVv7Y+OECRUfWg4PlnZxZqLQhr123eAaDarR4vmSKveZ13QczP7wx0XW
vKZd86Oepps8ZVEzg/TXbd1YNHKHwsnGPaC1iyS46aDbF+GLkrwIDGekEDRB/igXDxYd7huz/QyB
g11NqzvTaG6Kakl8+Q/9iiGe+LaD3BJkQFRUFfOBu7Qa9BfbYXUsFnbTAbPHgZVpPW9jZrU75szU
utRnvpnlFkvdHIfFofNOWsaLtYhElvUG2GhdoDcLiG4W3zPR6fmmjlRPvHA7E2aqhkdDcWcDSlHv
+i2Uj/bePjOj7JNmFnZrhDBjp/xrZbi/SuZvjES/Jf6MZI1UzifMydJ6XODRQLX4kDv5vd0KGhmz
JwGwQ4Mg7T8u1bxjM7RDrx8C3eAwNjQ32WCxAuru0nIGdk85DpAJ8voqhmhHlHYbYYnOQuiuqR+A
YyF9q7irsRWlJV0Afv3mhj+25f/x5xXvFPZGieQEft6ov8zF13QL1KP9/JVsEzgMPDbU4igfDXz+
Akg5GsEfi6x/xhHaiC90xwW1/v9MKENAXxt1hAWAtxskhRfXMs63Zkm3wc5NvFlmxgvhCURtPL0L
werltxIa3fNTPYvYcqufuEafjKyPr+8u3QmF3uVahAXVIij+LncXy5asb/IF+aQCWbmF7xxHfHBp
9ghw88YkvjWFXDkwceieAKQM/16aaqDVAeJoqNJhCwL3WHzpEIkMqf/MWECS68PSxGJrYh5htuOA
R9ZWq/ZGUS9huWopgW87XpYfgD9Ey1xGBjsM40fTanGMkOshxa40tl6i2oGCL5EgEAxX9Z7LgfqC
L7abthBWIiP6R4Fjjs2xdQ6I0HorIuCz2bL4dn9itCjWhyQAINBWa0fTCLx0a+NR343Ge5BCQw63
QqJnI3WgHdfKkR74gK6ik+dyXOm4pB0kI0B2NkPCVHj9jlruLRXhvT1vEau9PQ4Y0Zkt5cQRYiyh
1+MurPwS3PjGXVXbiZzDfdunSVHXO5N3z30tN9o8tUPE3bvuGGgWqdtmqUhLwPSABknhJn0zoV81
G6Ow4LdVB/2+65tUt2rQSyMeYMDIvqs5nyWdWo814M2x2x/hDBQnTrpvbMQyb70jKJOQfvhNgmi+
6U2x+9Tq8gGJJW9eJiS1OhTeui0+KJ0Re4XVr1IW2IPK7ejbYh5djoCJBa/otIi8eotzQDdX5xaU
gGUcvSr1V66SBbQ4DUP1HtFfkTq7v18SSJQBvEvAP/xGgi2zU7RDCFQOl/S2M24aEk3jhsfVuqZz
G+sePAslQM6VmT1HVDuzMppCSEx8qPs5IeUhFWM02s8pf5ynIbLcd9cHt87RZTSGCOJscMoqgdbR
oouDZ0np9Lu2dqPc/Jyj4bRdKpQxJQgItvaFftX+TKeyaga3sl56sNgW3jtR94dO0qQERdrGSdLk
PC6HplxjuT8A5z3DUF0fuuydWTZxyI6W/SvPv/W0Sjp6N7of0EAYuc5tDUpuV8jYETd+/np9jnUO
5GyOVRwLgyQcZNBQrvDNPo/M0XuxG3Fb9XQvOvvmuq2N9QyVe6bosiBEbR1Z/vDRmu+R3g/NKkqR
8yTLZ3+r/XVr34b25b4tBpm5zMPzbwmfquKnafdoKMKGbb8LKIilDThAmhXb/90an68PdNO0cvMU
kDex7XGd1S4x2UdgpYv25xieZIAbPf3sLA9Q3ojISP9v7kCFS1hoFapyA0MO+a6Wz611M4mNsa2H
7sqhVLvtuuJ/DyWiog+Va99kfX4scwhpC5oI39g4KXpP/d+JDBXns4STk7oBZlJav8DbHc3y0/W1
0l3c5wdAcTJBbnhl2MODGg6JcgPMSBxEtbLgoKHI7wYjeBQuP43iH3CaqwvAAxopOIxPBexNPSuN
miI6cYL8UFl5tFj1YZAyHhsWL+2+sm9pViS83pfOXTBuVLa0ywiGABsMFMj2q8jmxbIGb6rhgELz
cUoTklYxm1+J8W4GMPT6DOtNreU9b+2hVKF6TVa2UrZ4KYwgjrNjzhKWHXKSeFs1DK1/AYPl/zOk
+jLXL8ypXJEBKQhdrA8tk9EKQKyze9v95bOX68PSVEywgGfmFHfWeXVZec2qdxm+0ga4tppBovw9
aW9N58fgP9Tlcew2nvVad31mU/FpGUO/P0PWDCS0/qEL7u3Oiwb+4IUbcaX22J3ZURzY7ORmDj1h
VLE9ZAA/dNOP65O3tVSr/bOYwi3xNu5sjKOf+p1o7cjp/J0vw2QGrUxvsyTvUdO+blN7uZ+Naf37
M5vZHAZNA6Xxk0eOOXTSaVw7yXUTm3tCcVdN5wqzqDFv3rI8NUGRZI33PDjFLUgEkxpvydY0DyiB
H61p3rCtdWSgTkIFfQXeqG+qBm2yJrgX4ciaIfab+wy4IAjF5K9pKfdB+o39vUQU9j/Kd+BCRgkY
jXOX8wn8s50DvVSAN8Paszr8OtZlgjzdz+tzum6FNxcOagVrGywUltQiFEj5XBk08FS0bOMx/Nr6
G9CvLQPKOFqLyYVkuDS5UX+cRiifk+zb9TFot/vZGNZPONt6gVGOQ93AhOfNkVO8BEtwyGQXMf5s
lR/caSu+1LqJM3vKVi8rf8kGhjnrbGSX3uWjEY3hfltgXTt1SMWBypmgFqRmDvJU8qKdwAJRihjy
SmlwuD5v2iN79vuKuzNMXs7QqwQgKoiz8QWqVFsRv24EyLqsAcbKh6AyQA05GDLD2ccICrJjKLCY
Q/L3Yzi3oIxBzIbIqznArQTWihADcZ32gLLmdSu6SxZtqyZ6Y4JwRYxf7rBFtH7JGwOXLLg+7F7s
5vGzkQ3R4jpxNWwE8vpJ+2Ns/Ziz7czwai/tAcbQhr/viycj2JIc1FpAGgCtuMjcvAGM864NexoQ
hH1lGNUCKL8+uj5hWxaUZWkLyutu8orTu3B5X/ofrv+67gACAwByVxTPQ5AcXM5Q6oMTNQMm9jRE
zDjOY4yC6rTVg6DzKqCJtJGRQf3lTR58cSWBtDx4q4r6Z1vDORZFDLrFqMKJb7LIKTfgGto9FqDE
hEwD2snU0x522Vj4I+zN2Fhp96W13LgMPjHLPczk8/UJ1C4P0uOrzOFajVGCKwZAtDc1SAN11icO
vM+P6z+vXR+0WSP9Dg0XCEdcrk+XOgalFX6ejN7O4FOyuD7IzYu4Gzcs6RYJrAmI8e2VhlcN8ztU
rW1hIiKwpRcPYxmXxkPD7tp+XIuQj3le/cPGhjQU2rlNFzoVKq2GmAPZgfASua0mkRE14+szZ2sH
hPTcb2GHVWbncupCRtO0ZmV1Kmdhor2AomqdLcgTOx5qm9O4JG0BpjmUXj9aALV/kQ14CXIv7XZ0
gbh2ncklhty9dRiHctwZIF+L0IfbgntkHp8K0o7RkqEHNg2tHy6bGRrl2jYBOTK6iIxwQqnYMRNq
iOCzbNNlY4cr942LFDyy4PgfUvA+AMyKF+1Gh6dGLcZH0RVxYz727hd36TZmUAnUfhtBrhbZ71WD
FPpElxMYAOQgaMnmx7I3WtxsEMyee7OnQFvY423OmfGxct3sxSF1d+eCkmUrENadLVR/yapkscK0
leigLbnwCEiIT0YOqRQT+ms4BVtlQGUqQaQNQugzI8pUsoka3UKxTeD/uqqMAiSMR+cfLqJzI8pF
NPt9AT4MGDGiJthPW52z2onCexKAQLwp3xRGnCYEm3/eV6ANIcOt2XkQMFmMciP+1PkiNwCV1ipP
5iMbfbkf3Ll3M8An0XdqlrcmNaJaNjs0SkVL6274Bu2igLALTViozYJH6tKUHwzZ6OVeeTLddj5O
hDIw8aZ+ZPptcbzuJ37nmtS4HfBGnCXwTxMwJ1/acqhPKmq46AHlaEPyFpzzevKdJ89toCmRB2MQ
BU4zAWWYit2wpEggT0PwCVP92Zx5E5vSZckA9qUb35Au9o5cItNrHWSBw/4Rd26fOKYByh/ej59o
AfHYou/nW/Ry9xEK39XebfDECwOWH9LZlClIrnr3qaP8synn/C6cZJ0gxePuAlqgc9MVwUOAklS8
5IF/qhHfxGRmn8CcMb30ZrMcPEd8Qirq62zO1YuVoeuzBKzqbg5IteNoRAIRFJ55c/XNnLvswJdy
pecBoq2ZF6T67OlV5n0JXWNh30++l0bcLLwIykWPIAQnx5H5XsRHBi9A6yLikn42w/lLDsqXGGiS
ZZ9XH+rpXbA8M6AlwbtyAPnavK96ARGYZonytByTEWgtCJ4OEgROc8wyL04Z1MJ8Kzi0YV0n3YCu
T4c56NF2kf5kDmXxYPPgNgDsLe5QkduXLev+xRUADQAQIbrQ37LvCEYXUUk8fhcwfth9HS/uRyY3
XLcuODk3sl5b5zGpoPZAs7wEhNyMoZr8wabhbqkhMTNme6z4xknSALJX9Tdo2drAe6KvSrFHOcbK
KS9Ppc1l1BTpeApzg90wEqZ3DNs7tvJ52vmGHd5Zwsxfhw5Vtbg1p/EBnblk73QlvZ2QLDjwjDob
eSLdQUfRmuBNhhzfm4NOHHThzGFXnqZwianJksJEa1H1fuOMY07VIx4ig4i2NQgsvuFhoE3alm6P
p03hErq2lo3vECR+p8HCop675CmrhTxYuGvuCWm8jXtUGeN6j0JpG3EogE8gllEbgXD4hiAdM/4o
SHMU/vzah348goBpY6l1twBQXes4kazFc/ByZ7U0qFzOCT1Z80f056Ubk6iLp85+XgXxUgsFmCXH
z8/FbTfdAjDse3vZ7pzie1P8w7YIANf30IiLVVOfJcPETBAqoS+fkvSU+dkDAcm2oFtoLd2Nhlo4
cGGAQOPUK9eyKFlmiZCjOXtF0DfoKnaTnHl7Q2xcMr8LteoOPLeknEICpWdUQAUskeypFKMZCcO+
SaHE6s1FDGx0Ug00Cofx6PjLbgz5Y247H0k+xc7cHjmtE2O0k3HcutOVvfk7+gH/wtpMiFgS0fjl
nsltc0jHdKSn3v/uul9C8dPbUm7SObxzE0qA1TjW3LXlTMHh/5UPr1n4ZLf7tPof0q5rSU5k235R
RuAygVegXDtULallXgi5xiQJJCYxX38XmnPudFFEEdKZp5mYiN6Vhp3brL3Wcwz+vtuf+dZiFpuc
g0Y0MSQWQ63Rc8WpHeY55o2vef3OYMPmGAiDQItwoZlS8LgWDXhjUECPBuXbqPWk9gkdyg1Li/j7
P2fzr6VF/E2YVqdRCUsYLdF8UJfUfpZO5p0RZek+MvE+pSU0b+MKr6M2ou96ezdXzg2gZ0TGYJRB
6XS5ULBTVSAFF2DDokD1GIo9TFF2igp6lBn7VFhkd9veCocUKL5QFwZdFRgq4Ckv72Jkgm7WVfEA
rBmE5Phwz5JPxNb3WfMEWAyJxK5JPku39mz52lu9n2p3Vf3DMd8jd/CwjRh8TkPd2SI3vPZ7iAkh
TYOkeM6Llx0oCOyRJI6j8anQPyle7Zj8PKYmIGS/psa6q9zn29twve3Y7jmzs/EizmzPl7swSMYJ
sbTxqUqfe/Fdii85GLiFzgNN/3bb1PUFuzBFFxkyqLPrko3T+MRFBCzO3s12HFhjx/7Yxe/kGIC9
77bB6xcKbz0mx1FrAvsHGq+Xa9NzYiTQmpiehLnPVJBsvBqrfx6BLrhi0cG7qjNV+WiOI82npzrO
g1J/NaP3t3//Sr8cC3BmRic0I1G4WBxODvE3VGfJ+NQNodVCfcc4kfFT7Tzxdt9Y74T1K+/PI203
HNvqwv41+7ub8yZmrCbgAyqeTU9AvDH3OfkLZB2osQHOAlYRsD7I+F0ejEppnlQZcPy8rX1L3qfp
PLR4IPXLxgb+frkvH8JLSwsfzdjYIefJMCpTYFzZBBJgT3vtuxnXzkcBLVAwGZTsc+3Y2UnklXXi
FquCDnSDX4toqr/btsS4McXP0wa72bcYe8MEijnuhda8IGekT0BtgQsh5WwHgLv9MY7in7yzaeen
E41+TK42gpJ5aPZOLrvPZmp/yLrS8KuGFYeYWuqD0Ids2MWZm4Z1aRivaR+r5siQDtxjDEV+JKqW
ftUxKAD2kfOQimp4lkLUqAuR9pw45CWxuXuGqobYuXmpHfJxQJkoLnjy1MesPqD3S7kHdQVzZwtw
H/kqddRJNRy01CwhSDY74BhzI449BVDuwVQcUw4dgbBEbJn7qom6e5EM1SnTae3FUk13Fuvjk1Xi
HcimNjkQXBjQz2NwvgEZwl7l0gji1oje6Yjq0WDBRJJhjYh626bxDTONXa+jmvO5LwQJk6wepUd7
qr73Tp/fadPeqbvXyK2/WcBg9yk5TpkZ2OB8eU4yVt83mjonpLUOxSC7U8bKYZeUAEFhTEVDJidH
X1VW69sgVwojVdVPHdqCX6iRkp8lBlr26ZCp95ZLyP3kyskfzdb+KtncqElbEdJ6rA+cjRlOWJ9G
Xx9p8rXudOdc4n0E+VX6cwLv5r6ZUEF0mJXuRSWbneEm9n5Kaem7dtTfof8DjT5TRMc+cSsksVA3
APAFCMTSGHxd59kJozsMf6VXfj0Y37vSKUA/ME7BRJ0kQGDW+qQAbsT/qKW6z8nAn7XWFh+nsnae
uVFmjwnYrLwSvaf7wo71UEU52DiiWgARAjmmSo+rT1J03WF0ctvPwUh/sPOIPupmjDkWDESAlh5V
htFooF4JEW3M0dutp9PcvstpYX7TRpO86i3iKDcDHQLDuOupFrzbqVIrDmmnYbN7AQENp892KNZB
U2Es271NdBUYtOlOLCr1O2J29cGOQV+bRsjGyahLXzaR8o0sMw7MkggqhEM3/P51zHT50S/cphWR
yq5rnoUY8Nob7meZHlywyUfuj9vuxV550VDuB+8G5kOtmfT90o+hzBYPvBjScDAT9k1SOxMQUKLN
XWSyDt8ACladFTk7W2unIx4S5k294QYVk/WdrXPXGwQnkP7+imqjT6FH8jjUmfCN7ktlaRC3tdtd
l2IUv5/a6V0itP670+DGGCzdN21v+JBMMXyp9VZYIFM6QFd42GU9RnSzTjSBrPPysY1a8xkdI3kg
xhTtVQSpkMGY+ndpR0hQNfmn0W3qY0pRGSFWZgeqU2B0BWH0IRNV971r82IvmPtjLKD3F0tUXe0p
df3SjczHUaI8VbvO3qBd86yNU79zXEcC1cmZei9Nnh9NZKq7mrevojGhU1KDwsActe6gmKgRBZA6
8UWOCzGAAAaIBw2ZSGQqz27S9rVNdcvTMtUfogYaQQmHwqrMmzQUelf5RZPIc1+MW5X8xe35J3+G
PjeiULy7QAxcHirB+m137Non6SaV15XlPWLBfWFA/kSr7Q0GqMUN+m1slnFB3XGmRl5GvW7GXTGh
l/9kCxoMlDyCtvodlCqFHzkOx9CZsYcYz0+jJBvh9sobj29WQ+0cQwNovyyeYD0tc0KVnoTwciUI
2jBbV4CbbOMDwVYtX1+M4cI3GBAmvGonGVEM1Pw4JaHRB6YCy+ZuygK0+rMuuG1odTVvDM3//03E
EqUZmeA9YUiFkZV6hdiIXddCMdToALRAgwfj/UtuzSLRRyiWkiSU5vSUjMnHvOsVGL/71yntz1FC
Ubs1HjHc8dAk/a9KDh83VjhHx4u9RJEFO2nNLge9zcslQo4ps0DEGD3ZUzmmXsKEe2hAQ/CRGsL0
JDRAAtY2+VFldAyazpYPtcibXV/1EAUdZPYFg/z6I/Sho10OOUd/YlX8sdRtEbgKN6CG5Ow+ijT3
WEfOtMcD8Yo5Gvko3bw5xW1c1cDs6PmeU6mei3xi5wQTLr7e5ONDn2AE1cAIXsBSewhQ3EapdnL5
8GXEqZyjUdlnUJLGr1HtlB9iDZHU7c1Z4ov++YyQv1jQwUDquKxFcT2i7Wi4zZPlvtfIERGbl9ZF
EBEODckgIZ/qPobL2aitLlK1f6xa4MQE4AcTu1ctRS5zO3a0BvIuVYCgQyE5BiFBQVDeyal7KG2R
HIZoC5u8krKxubQKHP3MLrUcwGmE0yhgqdIwN+3HMkogZBIZL6Mt79wiP8RJdN7Y3TkTXlw9BiK4
WcwGoymoL15ePT5IURSaDV9R2eUDS9vhQaLCtetpZ+ymgmZ32AVNwVcabmi2zL3vpoTcocEcbUlr
zbf81k8xFj+lw2yTrlgSzpQQpWjuXLN6nszhj3tPEM+00RACmMNGZrf0jh3NbMVpEtq67uOl8hr2
UY5owfYb6fea43praJGfSC7JCAHXJOzcTxmojXKATm+f3poFOguYQ3APikTLNtoo3YqVTodShT54
hGoQCNrw8ovPAIUjFyNS+PAscEbDOS02y53cssk03MeJIIJ0JvD7FV5NiIcuWAACfN/Y0shYswg2
TYBmMXODyd6FLxQjqtJpU+F4cse+R+JvP0xUm3Z6Id2npGJ4ObW8Sd5PrbElILT2EICvUUOpBLxu
c6Xq8gbmo+KaE03mk6HL8ZD1pvFRgPnr2TYmcXIlsF4M/RZIZbFqH2d4UhOZuntj0uPXPz5YNF+B
KUJB+Td/5OUP0Z3R7ONuNJ+qPL9LRXm3VUVeuTmzzNM8kgaKZJRrLw0YsuA8HmP7qXjQaVhsjUlv
/fnlIfZkSBsTlD2tusvzI7qft/dnxVVc/Pw5znsTE5TKynXg/ewn1H8L9ROU782W+rax8igDqYBb
jw8MHm+J+gcIz9JHkbKnys55BGIAYoOPKYUUHLgCelvubGgTnOf643iQKSDe6MxWdyQCxrGp42eI
enoYezT3XNnlOSO6tlNohH3jshi/yBSBlYewEwV7nW5BIRe7/8/bha/HBdRew8ToYve5m009kXi7
1Fh7CWfvAcr4fvsArgNpJMDwCRALAwXv1TQZMnMJhWVTPfbTuU57NGfvC+uTTn7eNrNwBlgJYnRY
MMFxjKnUZZFszEjuDHakHllp+1FsCU+M4rM98B8aGlRz/eFlQha24fTWFuegZOowoG8R2S6cXpL3
pksghfnYJpHfx+FEv8Y69yexhVu6MgQZMUzF2BhankUxl6GN25Yuk73MQghEAUYftZ8Lvhf2l9ub
uGYFFJLojNqYesBs7+XHokejsDmjaagU+Ix6ZDo6YKu2J41047NctWRBVhSrQeVleVwZr6wqsaI0
zKh5p+fJwVKl1+XlXc6c4+1FXd1xbB1oQyHIqM25wVW/TdGpZ6jthKO4t/fVtJG7LRwMlMLw0c+I
cjAAgaJ0uZLRqIxIEDcJa1Lspc0/jMLYsWbaGNddksL8YwdsP1A/gWr0FfvC4GpVYw3Ak7qmCMwK
AI7X2Hyf8seoe06RprfvK1RySJFDzfQZBaaNm74IN/9jHjyzaJWAaG0JWAGJJhet1qah7G0Ylu+r
gXztgAfOoupuyrKNTGt1VxGn/NfcfKhv3DaS4SpPKJJ8blAUpbiv08/JdPjzm4Go5f+NLK67Zg29
oKNKw6JvPBsa383G97SyCtw6E9ph4Gm6lp2Ok3LUrR6rgBf3XaH7wnoR5emPVwEjgKk4CAPgaBc+
iHA7QanaQWiXf4nYS/HnB48QC9oYDpocgHst/jzunSZbkWdhpWEKhYDw5L6IwdqOgJIFWQ5tMRc1
6eD2mlY3DpBQzQJkm2IG/vL4e+HEU6/DPeBt9Q1HQofvBAa6P3dCyGcsBnJhKALYyxSKUUmqIZ5w
/mbidda5GF6yZu4PbJzQ1duExw9WYAnfLYQmFquxRAL6IGrzsOWQuh6dQdu3FUghULL7CLIQ6fXA
evtWVtGNC74MU+evFgMCcLAGkO/zT7jcRyIlKmwqy0NTJjudWAcgw/ZAlX4djOakyupXTekjZ1MA
SvAHo3v901NE4gR4NxoG6PGAOPrSOorHuYOJnzLUzs3ggxQ2zva3LVz79gsLS7htYWjCqhgsVMql
z62UxbeBG2rrolxfR5gBLArIYbhfgKIvF1JncWQmkJALB9Bo/hy6X8zZyK7XFoK9N9DxoMC+Lt2r
6twcJN5FFVqZC6KxHlSVWgVavtvbtXIf6CxzgnomBoYwIL3I4c3ByHit11Wo5flTpBkoAie70n0x
s49FZj04kx4kOkO1xA36Vmx81FdrRKIEsW38g9rMdc409syZZKZP0CxW7qnJSLN3C0BHb69xPos3
tQHMUF5amX/Fm5eDzPAa4cwDZtEhHQH7Q7FRjM5OilOZH6yp9fB43jZ5FczAJPRqIaUJyncMmCyu
h8Q4ETgSCi201RA9FGYxhWKIssDIeyAwzTrbuCyr9gzzdzyDrv1ytsx1C/CL1tEUDrVI/b6iO7sQ
D26V/ehQP769tqurP6/tja3FdkL9zDQjNwFbTTWFjtkcVD08s2lLwXjdDJ5IwKJRKF4Wl0gV1yba
p1OYYybAm2owOg9O4cm63wgsVvYOPW0U2ZE0A1e8BFZgmgyl7mgkoWk8TNUnXj+Z7bcmSza2bSk0
M1/DeRgEFBoYNwQuYP4db66hKaFM2fUtCbXSeLbNwZv4tHOn+4JiDlYAVKP0IqjrgT4kJGqOSkKx
0FEYsL59fFdPz/wzZnl1xKfY1eUTR4axRB0WHdap0z0t3sXlTqURSoXvQUTlVVtYi5VjhDmECvr8
6Fxx9XPKCLCIWHWa32UOQEMfuy1YwoaJJSLQlSmhVtQRxCNPhH822KGxTrc3bb7TCxfydhVLpvG8
Ex216p6Eeb7viz3/Q+GSf+7Gv7v0m/r+zd1w0hLfbI1dUrz0MoheAA3oGf3L7VWsHT2CGnSwUKmC
ssHC11taKYggThS25o/EyX3dfde3J+jkueMEbZ4tWOPapoGtcmaMAbHaFf8NOKoh1uUaUdhPX1Jg
o2S9hQ1b8oL83re3JuYVv9m3kaiqMzKYqED28sCE+cL74q4HuCckeSWOzThA1LAt6xrM9BOI92IO
4oXxmznQAM1gP4rM5zJlmPtzumrjg1+7ljrWbgChpyHGW3zvtZlVVhxFUZhP9yUKkYPwbHeLGWrN
ecHfz28MuAmuBudAPGKNzag54YhSw+lDdG/WG6PtCGlWLv8bG0ueAJVApayBnnRoDI4ejvnI/UIB
v1JB59NrHGiXiaH6UWW2u1eO2X8umSx3zWDaJ8WAmkG29UXPOiBfshhz/tQO9EbXfA3D+ZCHdrNA
CaruSpi4M9BaPoLTvzvFhSK+4gokK61hqwPRmvKgC3zhMeqsnedoHfPAY5acAMLJAmnWKcRcVQ2u
fF0HULWSvmGlmhfR9KutIJ85dKoI0MBjQSM1LwezCZphDgms1PKM2Je6V0bac88gUjWqEpo3QwLi
HNcXWg54RxYTb4xL22trjP+g82w8mQBxQy9Tb7xKN6Fr3Q31Q5/p4sHo7f6oQcr7kEFp+yFtXeGX
HXr4pEg/Q2ensb3SGcTnRg2t5g1pXkICTh9BoDjW5CCnqt0pM6O7lifVuyzWzaOJVOGTiBPzAFwg
JGo68FVBJCy9K0qWP+odae8IZqY9TaTjfWODOzlJbN3XVRX7I1oWB5QfX5IUqPmot6PdaNjFnTU1
GSQNaX3ohFbt3EQ2TwmqOwGm7xnG05s8HFM3AgcTzX1E0dhPwdqgIHiII67A88vMYt/TApmLTTAQ
6AANMgxx/1C2iXWXmqzy407nx8GIqt3AO+ME1LbmtV3pAlI1GKAusBJ/rKDAOdQQ/0nABP1QjXWH
A+r6B2iSCm+wenbQJq374BBSgVzcjsLazqJ9j7pU2Nh26tG0T728qqSHk9QDSyPO3qLRkxm1+a6J
eO3VhYNiQaJpH2970znNXbwJ8yikNRdLUfFZZqQ5c2WTOjVDy4n6SeRA8nY8EDt6UFEvvJxjrua2
wRWHAoP4xoELwEO6xAToehsP7dSyMMMATk6mDxbRHgeXvv6FmbmAhQotw8e5eCW0asyQl0QsNCxJ
PKIbnzvDbCGzQ6vjbUurzgtxATj88CyBA/PSe+cAcqk2Yk6IcXnfTnjs97oAby+S7s74dNvW2tsH
0BNyXlTMwB6zKFqkDq0Q6cVR6A6F48GV3ls5fyTGEPuFUx6gYxjoubvBGrPqOTHBg1ojhmevQssq
TzHIk7dRaHx1MNm0u72krb9uXG5fbbpTSSBIH7ISvbQMCIpuo5K5csWxX2ikaRQI7CtYPhrcuTvR
IQp1kd/FZnLIZRYULn0HXEPpkZRtXIi1FSEXRfkF6FxgtRbFCcfus0kVHQ5pEr8AP9yB7v8vlkRn
yjwQcGAQZhkDjShXdcrsoxAjSH5raQ92Cfys/lPSdpeQLV6YlU8WMwfoxYP2A7ngkvJ3iIooE6Xu
AnE2BWRqARTM9vk0btyELTOLMCjLeoX+I3i7JjtMwb5G+hPisg33s3YZ3q5lkdO2wuydboQRXYRl
fxKVZw4PVR8YW+ria5/qG0POAg8OutppUA4Mmd2ht899+cygolImJiY8X/9UMON3CPnW2sIJTVCH
qVMI7oWmcj+aJDu0bLyP/lTp6R8zGDKHHqZrz6Sllx9rE+eIY/LBDccJ4sjvQKVDyEaSsuZOMaYE
bhnUflHRWawk6bvKcqYZahFHvtIiryrvnDLzDf35tuOZT3rx8qHBDngCGnigLF5iniJAfQpQsbsh
MR7a/jVFnAXKnhrC9iliQW3H1RZgbMvivPQ3cb4BYtIuSmDRbeS+KitMu5wH+hVDU15fHhOjCnqg
GG6vcvUavlnl4sVgPWLZeoRNaQkfGvMIr16Yy72uEvsml34/bJGirh4gimGYjpyhd2xxR0aWWVqc
JBHG+vcTJi1iihnw6EuW/ri9slU7gAbMfQhcFnfhLkbVxhwNKkxANSwYJurJ6mvsNvuo3YDLrPnz
+fXAbcQoINBQl8cG4npOTC1yw6rWPMPZpd0WOcB1/RLlDDCGQD4ErxH6A7NrfHMzbGrlkJsbWFhb
Zgg+qYNw2AfZDzgm+txk4w5ssLk3Y0LRf08Obmb+vL2ZK74XDQ/EgQ4DZ+7VXA7hfUz1VLBQH9Hj
FyouIY2O4WJHkmnDza94YJjCCC04620EnIsbyXmjgbuUs5CRT9NwjHtkEpwdU+DEjcn/i2XBUQGo
AOlwTABd7muvSd6Uo8HCJms9OzL3YP3Z9/JvYlrQYYHJGf0IpGaLK49ZyKYqnYSFbteEjWYozzRj
a69AXn+4vSCgX/CTF24LF8W0Z6J6iLQsr4rpdhwz5D0NaycqzyOxOyCQIt0Dp7iP2RkKLkEMURD0
ChIJWQtwRxMG+g6P1NUvoanyU8oBefOMttaPhdsAXElFnfm1bp0lj/t7BJXDnkhIT7BMgK4k76vJ
Q2zY+hSDMwF+1a+R6/1jo9fqfazKIeBjUpx62VWnNMmZ17g1A/g9dh8SCRUEi6rG16gLKaWUFPIp
Jq4JCvyk84tYjD4wlRxlu4keIqNNQmjecbAYtfHOAAcDYsFS7WIxKdCmUPoMUDWDdlzNvFqzVFAB
FuoxsBNjtrybHuOs/14I/AInteO7HoA/v8GT+NwZGkYVrIHfAbJl+5U+Y87j2j1UUjMfIRyLwROp
PsS9NhyGEm9aTDPn3inq5JDEUekLOQ33cc5bBL9xb3zK4uNk7TPACEpd3lNUZ1K4ha7YpSZRSE4d
+65CQ+wIxIY6ZFox3uvVpIWjbY1nUffuB3RcjPsmptqOEBA3ZQbXPGswNXC+DvavIsKCeG1Od0kh
eZADxX6HYYTRxySM+4HXmJQaxrw5zIPYewfgRR+8Q/oJ/zZ5Ju9iv6vSLsjNtgApgBl7SOZAC+Q0
0gNch3lZOw+RWK0R5OAtCOxoAnP7jNDXywz6SJNUr91gk0MRpczXzNS5E0lFH5WkFmR78x4Syxxq
utK0H2QNPGhkZeTIVa+/8AR010hKBkiUKUf/WOR1tOGKV14zdBzBd4c5YwxnLzuOPXUqSzQMsy/J
tCvyj6T7pQZIX3LwRfffq2arSXwNvTXQonxjcPFkmwkG1IhDaajqsBZfBvN7ET2lyZGaZ5Q7vUab
fDVudHrWfPFbmwsHiagtdjoCm2I6xiqAdCLdUkteedIwDo6vbu7sAFC8MJFmnQ0QbmQj9mkDhQQ5
qjYc1doiKFIF/B3Uo64QRDw2zGnAdQ6V+VMHAzbUEb2RbUn4LPV05oDUBVMLen5YDYCI889483AO
RodHFSP8IS8o2WMiqjzWFUhnSFd+H7rOgkiBaX7KLZb5IzBuPsbj6iCvs2I/cbsKsILmnInW2UC1
rK6eAcvu4JrCSy8eBNpzA1hX7C/EREtN+RJeuo3/4nGz0P2Afh2eOGdZ0SRdTrK4UTSM5auKMZAT
uPLX7edm7Z68NbEIxqsqb83BhQn60Dg5pn+28F/zRbt6zQBSQC4BHg/c+svz67MIipYsp2jcll9Y
H00gLxlG0ENrL7RuEJFncXB7SatHA1AjpK8gL32Fa6o4zYuBzzdG2q/AwIEn1mTZzuTlFhbMWvNW
83wuAiuUH9Bhv1xcjFoyT6bJCWMnk0HST/2+U/IT2BgMX0vtn81YiiAyhL1zQELlOzKDAFqRdZ6C
LjFGDKz4iXUUPFpOjomGtEz3tT6RhxSBInpexrBTI3f3QnDtRJzMxCh3jSI9hgZRwnQHv0yFfior
KwN03WX3MWvYwU2HeDfgUXpJpwTj14R0eys+aqKlkxejyht0RYn/RsaFsigfzm02iBOKqQOKkoO1
w6ui7Wet08DCdCaeAYW3uBlqz6nNLee7sX10kUGzwTDHPNKd0O5pkPXRp17JIIV8rQfA0KEela8X
wMn/xfUAR5cJ7Q8AV5eoo9IsWdvHFoyq8WGsyhdA7D5ggHVLMn7ty6Jv7CyyFzfW5FBgHDLsURWA
eKBnTVsMDisJkvvWxOL6GW7upAWKoGFTgRfnvqG45db7BOHY/7Rlv2HEb3yw3Y5xYdVYSixfOgZO
8PHjJtHP7xB66SjeLGbZ35ZAIueIPZ2wgsIpTYsPORQdDat56pr0Jy/Ye6xWQqTWOnIzfcwyzaNl
G4y02ohAVt0HeFSAVQT650p7gTQFhkpZ44SQpPZJBehb1gSQFt3d3tPVwAO4XyRKqCpjRH75ggxJ
ASKt3gk1HgVRIe8wLu8p3Tpao/mlptZPkKQey6k/YV7xdNv22hIRFSA6mGGZGIq5dFutVpgKqPv5
PH2i+Rg4szZKL+sWgPeFfAlQEcvww6jLSZRu5YSseNJ6gT18Lpqvt1ex9oEh9oAWFYIQSHMuQhwt
ajWF4NYOMYiZqH0bb+zSkgvqd+jx1sDiC6bErWrMpKJWKZ8y8kU4ndcMR2o/aPzJiXYdKn29e+w7
TA7Rx656HHjrdVtEk6v35O2vWByWFISkw4RlauIJw/BeljiYdN3x8hsD62yR/NKjg0pe/6e9tRae
mQ8GwFZ4BUJblGGfs5cmdzacyvrCANhG+IZ89wo5JkViKRBc2GE28FDK8d6pAFiwSmjT1tFnmubf
kHa/b+voR2Y4P2+v7/cVX3qbuXNkz40qqMXMF/iNS0tsLQJRS4n4uDOl5reYf/BtsNWdnM7qjkxW
qc+cuPiYp2MUNgly1g7CmjsG6mIfc6GYWavID0hR4AS4UkEaR8lRVwbIuaehD3IITO8q1/g2jjVD
H9l1d53LMszSaNqLYhRwFsD+9+APHqBYAW4a6K0AfH17jebqR4jGCKCMAPLYSw9TOOAzoIlthwaH
o+xeWUOKB9Uz42gbFbi9M8H9rmSJL6cSsXtbO/tKGFApsEYX95mIM4bIyEEknTr3EiJVXj7Z5IvG
U7qDWCdp/DESrodGRXSMER7BkTDtbhii+qCj2uADWEl84BnkHZJ068HFoAnm7an7Loq6clcRaT5I
ikZqzkb54tYb7uH3g7E8YjCnAJbIQD90BemJ25byLm9QjC1Qj5Du93rUP08UQOa2fLZbjv5kdNac
NkTp46yTGqA088nVpxi6pBPKIOZnofFTa2bKk5Z8SJzXRKUAqptbX8KqI0M5FXE44nx0fC7vIsan
QVaEACSE2OLOpN2OmcfbV2H9JvxrYf4Fb2572lrFSHVkK1qXBoI3ASQqPJDJ37ayug4XLJSgq5kL
jQtPRZOEAOtt2KFTyQ8GJrom29gwse40/rWxTImqXjfqoqN2WHYEml8MNVM2/XKqtvEGrkJLz3bD
QKAoXuzAFvnl9gLX4i1QXv53gUulG6u1XJHhIw8HCxQl5mebnUtU1op4oz6wZWdR1JwkcH56jkVK
0J0knt0+lTIwnP3t1axlZr8HQEBhg2NZAgOgVURA5lo4YfdSTsC/oLctPZMWQbYRDKzfC0ya/MfQ
vNw3tw/ocKY6IOPDyfJNnJOz4ei2/v4iEEhq1kDYBX//c4dJcOBfvNsbtfb3Z4IDZPnIKK9IDjBP
jukmXjqhXkedJ8A21xL+F1EnxpaAiwECCz3YRR6uW0NixtAWC4sm0MRz/Lkt/uIUkBWjawOkl3Y1
dErAXJ4wZdqolIO4tFTCm8V6/2ar0N/AqDW8+xUpGSAxmOnHiG3YqOI4me3e3ZJUXD0M8KKDDxpD
UWhYX14mgyepIbiLNCEu92bzLYqdjTWsfRdzPIl6BQo7VwN5mtRSqG4kbhhrR9f4jjh6l/E7q56O
PN5wZ2t++Y2p397uzZeRgKSGo8uFbmv8qNuF13Rea77/i9uLLh1Q3nNEu2xdSFcDOU/J3dDWxndo
ub4bW/v8FyZsjBigsWWi2rg4E7dhkBeiygkhL4M2hAcR8I0zWT31NxaMy1MHmZed1zGSpUr4Ter9
BfoXOsfozYGUHiDI5cuVTF0PUjfUcVBoGdSvOj0aW+q2q7cKlLKYx8Bs0BVGJar0XmciggnwQfs8
hxB90edaoItS8+u6Mw62wfW/ePexJoCk5vb3Ffuiom1cmDlyaj4qT9H7Ut0Pzuvtw796rExIVKMV
rCNX/t0huzyafMhAZkwyfo41okO7tXvW0coAd843K/1jTP9vW2jzzQjI67TSKRK7g/A1P+vUerRH
60NqicA2i5+3l3R1Vgszi8SPD84IZvCSnylDahkb6E0JX8Zkxzm4Bd2Nd/jKCSysLcIm8FiRAezZ
/FwxDLG0wHOiCZyyjXD4thU0WC6PqQPVh8hLwc9E3TugTq7DcosMaMvEwg0Ai/EfE3Z9NPpD89PY
4uydN/4ipL/YKozXXS6iqkUNFjEcDHSQH4ZER04ug1rQs6lHoR337xvD2Ni39es9Y8PR/J1HtS9N
siSvnMwd+Ll2cTAHXu4TdEDZ4faNu/Jv88LA/jLrO5hgf1ikAKbJeuJIjZ9d8pm/c8pPt//86iLg
e5gOPhAbQIfLRSDV7dwyqfhZVQZYmSJ1Qrf1OHTjwamL0/9ma3FGQ9E6go0NP9sm+tZHC9KMdCen
jZdz9RN9s6LFhsnEqcZcYEV25GaeTIagra0HNTknOPJ7BZrOjRdodQvBmoH4zKDX1SbhtNWogSnz
nIDugZ9FNfq1TYJ82Ij9V2/CPOMDuMjKJDv4FlpmSJGfneGkp8c/HgicLxpCWHCHI9VEZeDyJmBI
fpJ54szX+ZtGns3qh8pe/uICoCsIiRfwt13VdaKqatDywQpaUMLTU5Z7Shynwr9tZXWfMJsM5BNy
TRRQLxdSxmau4vk8WhH/whu6Kwn9cdvE6pFjYhzBsjPzFS1uMolSN4Xuc37mYN2nfjx5qH0nf4zf
MqGHo6E1CRImDKgvK1F5YUQa6aLsrHfyhNUaqMS0tSeh2doMzqNdkJcxQ1Hi9trmR2XhSS+szmt/
E3mWZZ4zO475GeiNpxIYfTgP36Ld+6aYXo2BfCNVty+T/k/TnHmxcHF4vQFxhjzmpdmiooCAOpyf
Hee+rrjXxPcM6jG317byDkEBiCKCt0HXh9rPpZF4+D/SrqtHbp1Z/iIBEpVfNWmzNV7veu0XwVFU
phIVfv0t+gI+MxxiiPX3cI4fFlAPU7PZXV2FwKMKSHFs7cO6PgEtm2Xv99dgf0CPHLYHSptyao0N
Y1mzzsNFVG56AATev7nPPi+dUggasoIk+PyKdpH0rvXf72SA9MX8o3QNRIwpvOvJ6g+cLmXtVPlx
sDcQpq814GXF2Tz7vBQ/jaw3+tnD59NqV+Yvs6+TulGcTAcUYkKHxkZhXE5dpAFJSJg72RFdmVEA
baye0JslQydGu2o2k9IU4nV0ycKnXbSsZugZaglKMEffoVFbp9ue/DbnNJqBX76+bRXBjaCbEe3u
wDqg0eB8UZIihyAJHbPj6DZHu/RuwLq5KUBvGTnM2JE8A1tT/3rdpuqo4GRjaKbw13J0s4LeBqTt
LDuSvISoBLmf+u5lWnSXp2pD4N0PVw1Dl6IxFmlY4GR5dlzbY7o+2e8/LiCQAHOeJfbCRXM4XzPC
6pHMR9Ltgy/ZsLs+SZfgTfQGnn5fcihVMLU+YJLz0XBvC9fdM+dpBntpF0RWdcfDT2n3tqKfGQIs
1w0rghxkbPCqhhYcBJ1kkElVh2zKC3s6VrwEx/CP0r6vjNupvmG6Wpdi7/kE/fVYIZAeXHTb+hW3
azNNp+PaHI3xfskBt1q/kg685p9NyNxfH5di18EaEvPw0Iim5PqjDYHihRs2P1YhfTRyL+5r9yUb
uGbdFLsOexpJNbxNRSeFtGxz666uwQcOJ82jhb6GoyYI1Rmwz09sGA5kaTmqIx0ogJq9s2rWXzFP
ZwMQ9k/cdA9VI9cR3w+q76mxnU3wcf28vhSKhT8zIX7CiYk8Aa+lv05iCJ/MKdsCDwRX8+SZ5Q6U
zqw2NUNSbOkze1LcATpfOrnezPHQ8cHeXKOktET4BftiiLtAY0zMjxTkBEJk0EfMgVYGueM6C8ep
bCzGj3n37B4s/un9c3f6eelVNY6mk1Q+Pr+gnaAAkdE2HJ96yAHSQ1u9Xbel2gqg2PijvYZ/ZEed
hm7VB23Dj/b0ZIHgol1fUy2YWnHXBYBsC0o4yOJcCKOBiBUd2R0Zj4m3BcfKBndwNAZJtATT++Mn
cGmY4A3G1XopvmMERU5Mlo5HCvrPzPmxau411cqffF9eeVZDW2xOy/E4xL21LRrNxlKtxunnpZWf
bFYVIJUdj7Z7m+X363zXv1MSHJEG8H7gVPYImhJADCKFaH0/gzAd3TjHzLrD3VLawII8VTpkzx+0
k3REYCZEHcgCO8xFhnApysqyKhRAA4dHOfoRkvatTr6DkHUqX9CV+kpvuBf5Mf1lBBsKyndr46Y3
1/f25bbDOy78o7lFwPfzp3v+xAexPqRWuNLh6OA3lCDup7t1+NY0745K0dsPZgsk3CE7Dcdw7urw
G8AZjf4RHFcQwzXIsekYHi533bkFaVvMhDUQyoIFEG+jHYEVmm2n/D6IaBASOO5lmtqo/bYxIWF3
zF4b49fcfLu+Dpe7Gj8fc/NnL1wGAaQtO87MfEAweONkG3RrVvy95x6PThDOo7FRIJ4u2lt5PiyJ
O7ZGDKAiz9CGoiMauJgiYQDiTEjjA950QTPNktQ0S6dI4vKhSTe4X945RdLnpesLDebVwl18HpIp
1thHufEzdTUJNN0Q5JM/Zm4xJHkSJ6MduV0BbIgm/lJZAGQahx5Jx0vy9NDuU8NOxzBulm+g969o
+Q/TdGpARB0nJ9prQr8i4QCkR9eY+65HSRbcgM4Dg5quZrYuNi1WBF7SR7M5ak9Y/HNTtW3MeUua
MHasR8tswJBQbqZFk7ZQTZjoQcOGAgcUyinnRpa0pA60A4w480coq1m8uS9ro9YcDtVQkJ4FYs7F
SCy5cZ5XRTFOaP4+BuN8dML03p/sAxjKt+/fw2D2wbs/gLELpaoMqLZqyqBvgmRgHPLpKTeh7KHV
8bvw6lgYGHBd4CUEz6gY7ckeYIT5RmUbSWzPHWLJCQIR2RMA4hvIRWouENXyAMSFdikI36LrTNpu
JdhFEl6E6bEGz/dzaabOi5uE74bpYECnVqT3ub2CKnfilB63Tv/D7n9cXxXlGP54XxOPf0CTz6fL
mdrFa60uPeYLABIh973tmtbJ7roV1aJAexu3YOiJPkT5xWJlSzH4bnoMye9++bawr8z8Otff320F
SVN0bOBIWsACSVbKxR3zISjpMfAbVBs2w0DQJdZsh1yXnRErexa+iGziiSUxqyebbMzWYjbNnB57
mjz4XXXk0AaIXD58r91snxP/uWLk5z+MDmQ5YEQk6AaU2xunLPfIkmC3LSBkyZDeLtyDuTxmvq69
4JKKS4zuxJK0rxlY7XrS+elxADfg1g7BRZ6DsGTXO4b7nBlkivqF5ZvMqtdNbgIJ3bAVWkhla0P9
MYP09D8M3EWNH3BUBe0BxD7qipp9emxCd9PWH421jmznix3+vm5H4QfRZAnOboB7USuXgb1Q7SHW
jNL10fKSdGOjyeFAQrS91Swb9tdNiVN1sX9OTEkzPJSBF3K2pMd14bGxLDVkd8scvZNJVHYQxgK8
cV2B5+Q6uiLlxgXbGJg14R7xOD3fuFXOFjKh8wyiImgPWDP2G1lzkc5E45v7Cn3Cr0HS6ZjulRML
FAiK9eBrvJCPhYpGXU0OS4+Z3R4qkDSaVbtNAFW9PqkKJ2PhLeGg/ww4nQtCfdbYldN6ND2W84IS
0NJbTwWUk3ZjuyybosoCzb2pWkRR2ERNAT0/gFCdz2Vj2TzxVjg1ICH6uwrPzr2XLs0THx8NCAq1
u9piqBG2M7+5PlDVfOLKsfBuAqgJkcG54ZqvNaGllR5tUDbSJSui1lt3EHnXTKjaDl79f8wAy3pu
BxxDE8JmeBzi7lGu6cbvg24oqjVDYP7XhPj7iSNFXIZKW5HSYwswMsR+e/8xdB+K8NP1GVPccpiv
/8xIse2ArIMxMwNLRQ0gAcviGy+mzXUbytkCOOTPigD4JEWEZWBONg8CeM1g2K3+Y7e6u2qkGivK
kZxYIecT1oL2cFwsrInddEtcrF15WweOzuXqxiJt7T6xVsaXBGNJQemwAIrGGzySB1QHrk+aejho
ZhSkjxBNkLayw3mKdKlY/zk8TiayZbTXMLSpxgLKD7RxErReXYS3LUqpIPOakjhAbBhZfV3t6LR8
8Gcoe79/MKCaQw1djOWChNnzWUAzv8YjMKXPlePFS0o0Pkc5GJD2QzgBdcCLIJqO8DfG0CRx1S3h
tneWn5O9pPchwA+aWp3qZOI5IJSq8V67aHMpktap0SqfxL1g87BJ5x4aC4Rp8N8brwx0qGDVwBBJ
2AFKKQQXvbTjurmEln0H593N+6FqI8+DJNO7K7QiIXtiROzGE2+zOsZgL624IUB76D0V3WPB99f3
gGocgkgLNQ1RE5Lb/OwZlBOLlcFnJjvvW1Ls3V//mwEpdFjwtiIOSujHsajJpkqgzuHM3hy5Y60D
OOvGIh1OfzEKN2kwFhPO0gcXsPvL1JGxK23gXIJqGxSzF/jEaqpd0rQISChu6/Ke9Mf+HxIbIt75
a0K6Yxi33WplnhEn4EbPR2SYdHha1Vk5tSBdL17aWSSdMYi12M+TBRFTtquTemPPGnepCjlODUmL
v4KmmZAWi19BSrC4Y/wpLO9AteEEEbiFMh1qR+Wd0TqNEFDw6UEG6fy81HaAcrOBcVVR0wKgP+ty
AioDgOfj7Sx8GoQSzg2QxOjQddDDQPPTYj909V/V5oLXD1HBQMbpIiKcRpcDP+0iF8CMbbKSp3J4
aTIdkauYdDmYd0H6Ab9vKjh2Rqz4kGU1YuqaVTxKStM7pL6NNqUFjN3zRJdDmfGpA5NEUGn4AJQT
KKAIEGsCP4wMCHELsxwsrzRip8CzwWoiN9dsOeUc4uUOWnyQw1wEm0WOm27qCiNmvlcd58ZM7sq8
sW+qPik1vlN1jATXGCLlUBD4SP7GGzJWc7YasQv+2cl8czx0uBVfcH41L0rlrAXI2QBZEQLRL227
fmhW9MRj29l050PhWocX1n1fOjc9X2lXpYMRh+kDWI/89uX6HaD7vuRvbOYiBvDFsZkgQ5hHVfDl
ugFLuadPZkhyNF3Sh0MvLGTBxqoiK4vyV+OHfTR+WH/+4wb0CqPut83QYx4l9o1OxFu57cDai940
vFKRzDn3DEYGna4s4XDa4w46FnOInnzNdlOYQLoT4gFwD0DbXbR0rNYMkjEaxMtIwD64bCBPBuq+
n9enUqyF5B3OrEgB+1SjorY4hh+Doe+1Cqt9M6dxBuKkTVpNvxwIPP2DPcQdQFmCgwL7+3ziWtNP
hg7SdXECveVwbG5cXkQ1clUb9BnekgG11esGFZsRD2DwUqL7BqR3Momj6xt2TWkXxH4+fVvCamsu
7efrJlQrBYgIkHsIrAWxjDQm+PEhWBs/9pNHQp/t5QNvNUUo1TLhJhJBteDUkOPPPpnWJa/zMPaM
Jo/q0noyaA+aNKf67EIlCwmn/Pb6oC7ZudEXc2pSTOxJNNoTu02gRwmW8XE6GCBeSt1mR6vgaQLs
0qLp3siDA82H15H3H8x1hihp+dFb6ENOyluXdrcL070uL/scxW8C/QCEs6C/c0Fi0s90tcMU7wuI
5D0zIztOVbHLeXU3JOAv5uyXleLHtTWEaamOKk7hc0DaJpjiAoig4CF1Ph/QFioSYCrC2B7L4eB4
ybAZSMkOtEvZbqza5oHR/Htehlyzgy+BVmLU+DI61GAdrXbnlvOygFRQYoSxVY/Ow4ok5s3cV+Zj
1hruAwiq8kMDbqqHsZvZx2ruzN0AbNutVQ2/NFtCuQshA4B9COgQ7sDzHzJ7fjZkHep8Xma7m67o
nShd2fRQ5It1A0Iz/rVqyyICn834oetp91CjgXdbt53zKelJs02bvN4kbG4PeAelc0Q7o32s27R4
u/5DlUt18julAzlazLanLAlj4DnohjK2ROjl9F6GZUo2bPDoYepNdxvSRrdWKlcAGeG/MyQdGqud
kDEYsyQeFnsbUMifLVvI1V4fniIQIadGxI84OZkznRKvnGFEtCuTHQ32Dd+s/nthXGLXYWMJaAAe
pnLuo/Dd0ZjA2hl3trMPebefM11KVD1bf03IeJQJUJcasW8QT2vxWgHSjYbS4zRpQ2CVHQ/QOtR4
0K3iynF8PQWG5w00jHn6Me2R9JydfTr+ur4qqosG/t8Gd4hAqci56xyUXOVqwV/WOQoARYig4ON1
C6p1P7UgbS5v7U2SFLDQrDcsuGm979UPW0cUrDo7HuhDBL8oWChkHlo/rGu3K8MgNiG82DWAbIRf
rfHnSirQzDcbP9tdH5RybZAqQtsShPfAaHa+mcFWniT5ZIZxiTbBnVdyhmCngzwYWgw0CbA/SyAH
O0DA/7Ul+a8K2SnWWVMYz07wy6XhQ9t7j064PDYVA77GPULb7ZuXENDSmjdo2d0unMQz1NqvD1m5
jh6SCQF4ftEMIv5+cn457Q3IPizYKaNddxBCsN0fRYcmbfQiVT9WK2eau1xnUPj1E4N53oFlyV2x
cV5Wu4wa5xtIf9ub66P6E+ZczC403gTDKfaO3EtXg0aryLMijKFTPt2ib+N1ZcQCG8ZcPvKibHZm
XyzbrvXcFy8p7duyWtGmuJZsw9GbEGcUGg9rFkB/fa3Gg8Pabt/bI9+4dThtQmA+91NBk23DWwI5
doBLUX+gmkGobjgB8/OQjQcZlhwt5oMBwo/VT+LCzg+2d+O6N67Z7jp0Y5T8H9z4qS1xEk9WxZqy
Fj0BIVAzjc+gGlsmN+OS0p8BbYYN461O3FTloHwkmSGXhDIUIC7n9oyGWzm6xJN4nvbWV6br1Vd+
XnAqoiEAhPNyfOQarKwhGY1EdnHvxVYRX99eqrIvAUgNfVqIXlCplxxF0M8WZ5WTxEaWLs8eCFMf
Fj/I0Ufng0Cho9/4mniPxuL6ceDXwffFMM0UhNYWP/pV7muCMuVoocAHaXqk7vGWOZ/MIU1qiJ8h
bW/TreluCkOzOVRuGME+etIcwcYmo15WENENbkuReDSar20yvdas3g3NHPVoiI66iv3OEh2wXmkT
tWUPnXwivpA2iM9JPbABG3IyHkBCOzqfWVttDI534bfWpJoMvsrx+6KxA9E8yALl9y1DlSP1Exw1
e41X8iNHogDdSZppVC7TiRHJ45uNZ2S9GySxCfrYhlaRLmevMhAAmuSFyAoJsNX5PqjzabDHDLHY
srPs26DRTJLu8+LvJz5itEaGmAiHis72b/D7fkBFbXv9YKnW4XQE4u8nJtoJZJRVChOL9SF079Lp
4Iyas6sbhXTh/aGDBP0wijVPJn/uqObzuhFI11s62lnu+ykcm2nepX3yda3NJx+SR//bREn+miZ1
7y4pzGT1IbG3ybgB79g/mIBHQYXGAvJPLs+EPcQGU+6H8RJsA+OGB6ihaWIB5VqcmJBGUaOLcuh7
mKB4BdlAyWiGoIo1UFrCBQN5cPBjS266Krx8njmHEzEPSYrs/75bv7alBrWstALaGfRLAneDSOp8
09p5Fda+2eIyGDf0Q+VE/XM16MJF8VPlgAboyb9GJH84whdy4AKTuKvrJ+qwqC3sRz7Pz4idh6gN
EOOPQupknbfp2G9KppNqUEUjJz9AvmRmkUgdOvyAqkbSJ23v59p9mGr7uUxnKHO5/1BXB2kF9GIE
QSzGLbmCvOjnQsgex0MWoQveWDe2odkeyu1nQ8EOhpD9C8XfT7xNEaJho0nxNO+ovy9ddCBBv+36
IVJdY+gWRIII1wtgRNIOXEkGMAVeaHEHhl1kJHL7BXVdsjf9wbpLx2K4QbYQwmUtGm6vWxYb4mLD
gEcAhAhQXEde9XxwNtSTKxrAz9U8f0PV7ejk9pbN6Bcrml0IIfGN4a+QM8g1nkl5GqC6A71yoQcr
y+b2g73a/riisg9Gk5vSgDxlj7j6MEO+cYNkebe/Pk6lPbTegfsfgHjUks/HaQ2IxfIMabjM/pRm
v2n4VKafOvZy3Ypq90NZFlUQRAjoBJeOn49wtSwnEsRAve0shD4TSBebl7xFwt/SQJk1tuRMBEf6
PTdyG2np8XuZvkwkYsgUUSh4tF+uj0p1AE5GJe9OkpqTxydY4mRrBZtO47R0nyfnS1NMnWcMeNbH
efBtat/e3VOKpFD4p40ANxQiRMnvGmDoIWjBRsamiNIi4tPuX2ZHtCn8//elNeeDYa/EwPet+i2B
akuW64pfqmDhvxEgHXQ+QakVpNPEgiD2mifbO7jJzkxurw9CmbA9tSH5gW72bbwjRQ7FTG+bwtoS
aP7h2fTSN8bHIJzuLaf6aBXc2zYDeTNrHXmCmCXZD53alzZB19sou+LmjDm0G8rgpVoPYedHnD+x
lkZ0Ok7Lz+tDvqSVFBsDGXkhcAL4jynFwQm8QTbUZRAbZpvxA4NiBdK9a/Zx7BLnZ4hn5wcr50gO
syyhj4O/rIe+S3LUS4oxShl948tU3KAFoP3gIY+94yyH6jJN5i0t6ecmrdyD0XgdMjXT/P5YAjVW
F6S8oDXGjSHtaRDYOt6SOHg2Tkh4VU+7Bv/zdfg7xcFE4Vj0ZIiW5Yu8mrnktsWp5ccTxDPfgvLr
9QVQbGtk5VGLDDEUnB4pBl47bwEVC6qFLGXPbpZ9W1yzh05DdXPdjmIYZ+ss/n5yf3d9gx68NQ9i
d7ybWDQmmqtF6YjRrC7aLQH4l1HOvA27NvVT8f12j9rkYUqgHNYcnKrZgtZKEyooR3NiTVp6PKEB
8eBFEBfVXV7cgsfqH2YLfBhCf0+QnIlVO5kt2titxcs6iNvQvk26/oXbwY/rJlR3MR6ef02Iv5+Y
6MnSda2fBbGTsMgsfyCxtXGS+2H+dN2OYoOREHkXNNp5QhVK8szpmDfUBS9mjGJxvik91zhATmIG
n69Ravyncg+gkSAUAgn4V5q13MY1gMJREBPWP7Kx2iMZcsdL+nFdyls+v5tlSriuwBQ5bw/tnvIT
PjUMu6TQ0kSm97bLb7TPCOH6Lrwx0gOC+hHEPzKVjWt0ppsNHeLRcSl+LSjXbhq/CstoNifjYA0h
uVtRBlkBMMYGbNHfelMXwJlEbW4tEe2ZAVbV0tREPMr1BBoYjaUufporHeTSaHqPe6gor8SBdti8
h9hvZ3y8vmmU5ysUQiToJhA09ueb0/DTvM/7Mox9sIQ/DUyng6L4Pm5wAZJB2sq5qMlWzsBbs0Mw
ZX7NgfnRMQ2oLnIQWwUo7qNoIEQnz38/a2rSW2uIq8GaP7g5/WmDWc8r822QGZ9oCWCzX/U74vOP
bW0/NKuOSkFV8AZ0yxUwEzQ7owP9/AcQDs0q1niAZ3hB5NuPNhQx+uG5qATsme+he7mhtb8xddyV
Cq9yZleKIFYoqzKjDGDXX76HzfLGrOAG/L4rmDhzXXeq0hjqBhaalgSfjBSSofdhbhYfGJTBGbxb
mi/gyqRrsnX86TWcc0/jXojw6tKBBJoPZKwQ4wUcXm5VSlsy+qNfwZWhv/qT69L0Q0lG66Nf2dbv
bA3BWACyxc9Da1vbtSGki0xEN48oimPaeW91t2zMgscggwx1Ds2t25aa44YZ/RSxzhmhDmLO0dAV
/ob23fRA3dU6zk6XgvFr6Dd+mIRQksbTF7npEld0Zu2unzrF0YYmr4nUsdDVu2BFCO01hdozbrWM
b0foX5nNrvDffx3ABnrGAV0HOEk+GQ1iwaQNcB0Eo79Jw3lftR/cPtDcn4qbQKgLozNCAC8uiHM7
MxmntkW0Ya9dNFHnJkmdJ7Rw7mmRGZHlG5roRnngRYce8P5If1x0Yq9B5vQkHUX10/jKM/vZy9j9
XFTHZSV9VFYU91ESmZ2xy3LnYxm+myMKkfOpfSkgKerkj8od7qJhvONFej+4OpYr1WlD+yFCXWCJ
/AuO/ykd1g5ScOhC7mtyZ4Ske56bMTi0XhHc2nR2NHOq8tGIf1ATF52iF5DzjHDuWBRJJct8cgED
zVNdyVpnQZq0knHHaHHHx/a8J95Od1MqPy9kwgEgA0mgfFPSGapCNW2AHgB81ljG6Pf146oqS2Ml
oEkGAgOkxuS022IYXTMFM5BW9cFL78bffo0X4g464d2ym74ny441m9LfGl+uGxYhm+wHiZDqQmcL
TpgcmBDIzQ5Ni2diaT5VyStxPzm8AQcE2MKbt2n9Puq2nliIC4NQbxTMGqJGKF2nUGhuzLlCzFHn
1R4lhwdiVHdNBbkHG7JG0VAk7s4Arur6MFXrByTbX6vi7ycRctjVtOpBcRHPlfWpWsa3kaF4fN2G
cirBUw49edSALrLeNdQAswqdKrEDWcEimaKsyiNj/VINx9H5OPb5dpl/XDep8vIQCQE1DRq8L3uT
Jj/jfktdeOD63ikOXndblv9wkZyYkLNi7dBPaBQ2gzjN8+/haD13ZrhGNPE1BRyVm0d0g9oxDhgk
bcXfT1bIrTKHFUB3x1PGftguu605tBZ92/tl5YDTJcwxD9cnT7kTIbqAsAqu6UJ/jSGJge3Pke/z
kxl95cOyDZMg29k0rzbmMJi7FIHXdnGSVjOnqrGiuorUqdC2cOU+vKRsk4XMDj0m621HNjPdDu6h
K279UhPgq7Y9Ws2ROsX4LjukVj6Y0AXs6JEEm8m+d9z348MQYAhyNDRfQE1FOsx14PZduWT06DT3
RrkNPc2RUtxTIMaDAAMol0RKSQp9Qb9gpxy5gJjz+ZByM5otd1dDmU3HLas0BMeOjIPtI5stDtrJ
7hOPTavlkxcnDELlVn5rzustgJalrtKqWBE0KSBcQrsa8KvyjGVu65iNObjxmHsRG6Jw0TX+K3wC
yoY+HiwEsD3w/p0PpQNEd1pz4saOO8WtXXyajO7TUL6bMwhcDPCoKOEI+cmLtMbsFOOwguQizqd7
gdqu3u+xRWACegwiwOkyzjRrrQq49MyNuQ2V3UMzPL/79J99X9q6eVow4q74vjntmq9VX+z6Lt8F
QQca8zEK+vefRB/01cDECCXtC6WMgXjFCrZsJ3ZQEcXbXuPLLhW5sByopaHPBpi9y1jcgE4RY+nk
xNZamU9zsoZfgrrso8Fp+V3awMX4k9c9BDWeBHZVmyj6WuGhQXb2EIwBbnxoGB7a0JsfwklLbafa
ksjkoDkHbUCCKOR8SwLU15qrPzgxdAqeEabduGnTbH0jcTWbRuFYUW4WPbRwSehzlo5xVZo5S7za
ie2CRzASuWgM7fAEsjKICOTb61tI5TTApYujjIIbYHySd1rLcGHVUjkxMWJo72xt0K0GzstK/mGr
uqiHAK6FguKFangQ1L2T0taNSfhM/Soi5uNqvhTOQ2Pcj7qAULVWSAZhr4JA9rJHnNGi8dqwdGM3
nTg08MCD4Gajt/Va/x+akZEP+8+UlGAIEtAXgXcfLmR+dtjH0NNFZMrtABq9P1Xgy5gCyT4eTB0O
3QSBxJ0TLBkkpc3lNvchhsQ59OpEV4jmKCqNQlwLD1bIflx0bnlVOQYzUkkxUo7bpEx3BcJ4J3iA
bA3Nf1zfgYoQBvlKBO5grMCl4ogdenJtuUiO1kUfuHFN6t8OZZvar295Z706wfBtmepPSQsmlus2
VRsE72IQLtqAbIGk49wmVJOXKaywG8GBvWmr2CI3tl9rjpbqmhQawtjueBYBS3JupE4qyI23rgP+
0ycGOjSPaUBVylE4YFoFsgMBmIytG9EmZM+p78SMbM1m35Io06lXKN4DqOf9Z0LyermVdT5E1Zx4
NNCCVhmRkflb3v/m/hOvgVRMD+H8dn1t/uiNSq8r5HsQiok+T6R+xG862RBQP+/HKsQ1AGTO8GGd
Ob3LaOEdHKt1ti5DAd3z0HSx5qu5WbnX33fB2D91zUI2tMh/MZ/NcQEmZ4/uGwC/8VBP/AObevB3
VAQqyGCPAAP79R+tOjA4ishvhrgbLso9jsvtzp/Eb553Bl6A9g0UZylKlTpso3JTITP0p65kXYQs
Ds9roIfhr9MWYpEVKkmO5+nAgMrRCMEKlHvw2JMDPGI2xPDb0YlX8/NC4HX8MOLtd9IBRW/9A2mg
j1YkBKzQXhMaM+fLTUrkMM1pdWJz/RD4t1Cfv740qhkDUACvFPSbgahMOut9SavUIAiSDJa9dMX0
VJq6bhnVJXpqQgpXKQWbp9EnTlx0ZI1CbkBFBM4SIewu5dX2+nhUuXR0NIBdH6TlNnpapAmzbaOE
LBbgwWmfeptmKbe2MdzTvN5No/3VKO3HrGp3pM5ex7V+P0IHHCIm7gQweQLXJ42UrZVhTZ0J283Q
bbtu7neAacCPOta0d8ul1VwOKheHdClUU9DuAmctLR5znWEo2eqjHG9FY2ofpoWgk2M+XJ9T1R7B
oQr/ZO7BJS3+fuJysqa2rd7r/dhr48R4LI//8Hm0wIpEPaS65EaJubV9WoKBMHaWQ7utdfTeqo4F
QMT++740S9ba+4WT4/tl5ZZu5HR5Fbfr4n0Icgvy4YAq2IfWMMdm45rOW5+YOZ65VRJNPjU2rVmV
h5JUdO8XQAsUaNfdOubE37yuy4/LOKM00yTFXbM04U3aIndoQ/r3S1NSHd5E/EzZ8aMEZonkE3aZ
jLxPof2TwmgQj2G1KVY76sojA3vlHKR3Dhrwri+K6tCCREY8ZgD+uoRektwEdeUCpEFz44Svy31W
Hol9c92IYv+iIITnOJJbuM/kjBDIGC2LEZQXqvK5rKeIcCyPDjanMyIdSjMtRl7meBQRWh2c9bBw
lDFCzUgURwToamxeRIUoUMootsqrA9IzlBBDk79AtmDrllQnW6KxIefpkhS94t2Kat1cJ8/psDwE
xfpyfUEUq45hAAAgsO4gQpLmysvcdHQ6zFVJX0j9OkCCuH7NNI8d5TjAIC0ELBCZyeSYhteNOYg+
MA4eEegkaaiWVJ/HOxSvZQBlgM+ULoAUdbk14J0XL3NUL9vG08SViqAPVET/fV9607RWMzFkLryY
s2Zf+9U976ePc11tuY3GlGD9hv6GL2hJ1ZgVUy8ff2wtvH3xmAZbiRT3kbQnYUbbIO6nXVVvzdvq
zWijqd8kiSb8V2wCRBp/Lcn7DAjJgFplH8Rhaxxp4j0nLrtJQUuQEx2gTGdKWivfTgxaVAxt+1UD
7kZ3uwYsylYk1pfv13e2YlecDUpaNauGrk+Tw3su7jZjEDLWxFHKkeA1jXgQ7+qLauxS8xad9HBl
Y+7etaD+NP3dOLiPc2r8y0Y4sSR+ycltPKMr25yF0+yHb3VtRTz8ETjzFgxmkd3/zHXVAeXEnZiT
bs8goU1WO4D8lR6JSl88GDS+U+GgIZ3539RJTsc1k2oJFzidprhZvD2ZPpe6GEA3COnwpPmSd3ji
4KKZoH793XE0EZJmCDI0GzcC9ynFJLHwZXa/mpkT+aUOxqbqjTudKBkmUrVd0PULWDXsfsbjjb04
zvqWB90Db6xniHk/O0H7iyXGwXaznQMWw4boZEXUAxU1DXAiXjKklVMKiTsy+wAghk956x/SMP3C
JlNzmnRmxHqe7PG0oLaD9llgRaBbUoTkh2OFKPoSzVFSmnGQdxPAA/uCd9gKZ0YCY/TjLP3cZF9Z
+rvMNFlhpV8AjkRADawQBZTzkeTUrz3KgXSkxqML3n3PRQNc/omUn677NxWmAVnn/wxJp6hg4zBB
K8mPk6Xbtv28CYJk0/MPrZFFZPmcVsdh9KO+qW+Xd+tz4K5FvGAiO4WaF8pt52P0qFWMLAM4sU4e
1+o2cza5jr1VeYBPTEgbAuqwXtYMMNF3kcsPtH1/0IAhIJ0sMI/Y2NJFZJcg5k5TxCRZ4n9hOf9M
bB39tHqFEJMIK0I6RZomt6fMskvixan5JU2hpWewdtj0NUjTvKwHnQf0Vv3lQ9UYt3wd9jPYEq7v
EeVeRMCN8YkwQhaBKEmG54Wb+/HYRq279d5KAA4aTfSgCI/wOPnPiDSTCTNr33BgZILICbpmOfs+
GE79uRn86aMRmuO3ek2nXb70A3D/yap5givLJPBPgmgACggXQJQSgCySV8yPrdm7o01xQIfJdkAb
n0W6T2hrPix0+cHS/Kc997egOjnmJb8LKg72bH5XjTqFYNWrDc1r6JIDLkb0256fjWlK15E3iRev
xphGOR34Q9pkVWzm/fKxp6FzSAnTJXWURoHFEWof8IwylsUAG685mwUAjeVdZt9DJxaFdse5WUvN
1a1abPg0wZkIcNhF/zJIsesSP8KLCcIr6PYyNHs5Y5TX/OPKV3O3kGafWuMNnf+haQ4JCbSWoYEf
7dlygT0Ng8zs1hQ3RP11cH4AQuwBSu6FN4su8Fa5nlNLUuSYr0nrtYvhAT1+sBMwsGyvn0oVBROG
AmArLgi07cuRvZmU61qOlhf7JatYVIF2bGstHfgIsp59W2n7iju/iEhr9ruJmuUdg2jFw+T27DhO
nN8OOV1u2sxmm8VYvF1besfrv1B1TZ78QPlB4NHc8MiIVV7s/G5okCep+4h5/+CCT61IjoMWVmGA
qgQF+gq14K2tS9sqR4FLHh4ebY8Q3Tk/ieX/kfZlzXHjaLZ/paPe2cMVJCem+4FLrlpSu6wXhCxL
4AoCBEGQ/PX3ZN3uKlvOcE7XPFREOWQRJgkCH853FuXbtPCw2SP360X5dEdJ90wRJ/Xrh3Xq28MK
D157jJiXn3KkGjAliUVQIcUw/W+VgDHRfNUT+uZw8+z14pwO8uT0/G68T9MzHOJgsCYoTthiZ7Tt
rqj8CzSaEDcDcBiZFj8bZOKUPbjoRxBwkNKKZkquDMnrLnH7vXfuHHXyLX031qfTzQjDvTngWC9F
HSWkeyWOTN1z5fqpjRAZEPjUgKgDXv801fw6gha+BKBpiW1Hi2Ti/UZWVuKN50QOJ28HrEI8O6Bp
P7nOt8tg5jYwYFh705uY0UFewjtUo+tfT7ozw3ze2ZFqVE2yxzCOPx+kX26A9eceOVdknpxrMAT7
nUoIo8/jz78ry0teT30Jf/GDQ6d31nQXbuOfkWmd/Hy+G+J4p98NIQcOmag8DgFwKEijOresi35K
xbmW+4k5gJePjjvIFNi/4k90dKTATgatMXIgFXJm8e7VCi1j6T/8+s2cuB8Mc2T1E2yPP7HQSwce
1kog5rE19hbogZ/A4+3SmfXKK4aNt4gzJLtTu8lxUiM7Ex5IiDn5/ACL2tZW1B2XUffWd59E8cYu
SLNkMiTFLbVZsRuaAmqrWMOIuHUObVuvKKng+uc39quu7XYLldM58PLEDEWPF3MGYDIe+GdFuNtr
KRCYjUqB7C36ZbIQboEO4F942FD3HOm7R7OOT0t8UXlIPRngee5AG3eU06wXu3lYePiIt7AL0Hf8
9Xgnyh9ELP97vJ+8kISMuqUSWBhZjRIyi/Qx9yytwnSGY005pv2y/fWAJz5AnK/g7A5JD5hXn5lf
LUD0cggn1CJh5qmE3/7fLv/p+U1DHXLbxuUD/Tzt7PCvXB6NC8SagHyC5v+P33bEu7G3LVy+Dfdx
d/VXdH7ALf+8/vFb/G7tMCiXZkVx/WbrOitZrn79dE69bajvQfg4Nn9h0fbj5WcZWBWK2uCgmnZI
FImyclFfIHLMuRlzjlQ6J6oDOOmcq4xOLVXfD/xp2Y0NQssmdwYHBIE3ptbpGCCf0n0zEc1+fYun
5heIK2CSgpbn/rRd1dz4BOSWADv9Y2XfxGe2qTOX/7xNGdly40pcvrJrkLZIYv/nbFWctY5ALxY+
LO2fXhFR7jDO2ngHP+yjVIFZug4Q+nRmlFPvA+vrUQV9NJn7jHcMBcPJQ1jewW3XzbIycuOqzVyd
OUifHAW0fVCzj9HRn+/FibRxmrFzDwLAwOSF26h1Eb1tqQzNrHPL8xEd+tRdAHANWQp2Qu+4v/84
tysQoieI2d2Dmj0GYYBBlEz4JHX3BUn1XtKQmCU9Ds6/nm6nvih0ZuF8DKPgY0rtj6O2tc/AMp08
MM/FXoKmGQkoBrzqFQnJJtVl9+zFQOp1E5+z4Dk1E0G2O4rRQlBAPu+SEJ7VsCRh3sHW+r5o4329
tGd24lM7HgA5BH8f48XBnv7x5ng5yaaICu/A1QbpSgm1Ml18+fUDPPXajlRTtM5j8LQ+Hx3hWwNa
QNyB48SAKiSOad/aGJZyLif8w0Vy1qaBuWdGO4Sn/Hrkk3eHrRzzBfveT61beMAFnrDxDThqGl9E
1E+PkSBNJlyznPkQTg71O88K/Wg4L3/alZqFzG5oSf9A6+6yjNpN7RQ72lVnkNqTU+LPYT5j+Gjg
T70oegzTriVPa3GmODl9G5gH0OLEoKN9+sScKlTdRHD9pb+U807T18h5+AsvBVmuOKdBdACy8I9T
LrJ4qTr0Vg9j1z8GvtnEJf0mdfR/G+Z3Cs53++yCPhc1PfGwj3sy69wiXs3Y8QFaFOTMceDkQ/vz
jn7HVL8bqiC2XgoeeQcBnkVQAGIqk5CcmWDHJ/958QNb7t+P7fe+y3eDKMDXpT0zMKtLIt0EJ1Br
04adn89K16ndgsZjvLPMq1O3BowOx0JIsxHV8ml9WBBdcKSn+we7zS1/U7DLqj4DqZwcAlQkjIAN
HZyoH+eD0HPpT60N+vLSPBsqr7ymzQOEgv3n0w7E9z+GOe5k3z0/4rC2CDrPP8xWK+/r0i+zoG2t
L2Zx9Lmhjkfzz+8Kel4gOFhSoU/4dHSfHLv1vIIFB0SJ+slY+uNKVaVKZRg0OilZ1V20yzyvOi67
LFKUpEJYU6qQkYkPewbfuR7qzYB4znxiTqATg8zctdJTl7qdrXYRwtqSigwmWUJd7kgnbypIs6/t
qq+RCRTQDYPaaGXDOTSbO43sc8hJZuJgee/JGykjw9C8Huxb1CJNEhujU1O47N1qXRBQO/slsGzr
GYdFN7eKWV2oeUIdjP4h5Pk+NMLAzh2EKtreXUCZk1RlUWY+H4dtH3Tlyh7pObzqxLIH3j6eKPoS
IBZ9PtNbtctqFoIAKJx8zmBy/uu5caKKweWhWoAVl4+l79OS1MMuHty7KThIdWEXN123V/2mbM9J
iE/eBQoXxPoCzvnpmF0LCVcu5gWHxkuRQyTsMye945fyadohK/jIJEbtD+Ltpyk+SlXV0qjg0Iqr
cHhYoJAvzxTHJ4cA9INDMOgDP4mSZyZad6JtcBiKr9IEKbysM2c5M8iJ14GVDioDkBRxL5/rnk6W
k/IH8OVjO848Dx5bVg+1K7wn6vgv7HffD/XpkRWs8GVsiuDAYhiJXPYAGM5ZLJ9auIG1gjkI3wSo
jj9NrqaKl6oJsaV243BxhI5FRxlS4oJrPkb+igfnzCFPTLNjtBoaeDa8fX7yLNH+wJS2fO8ATttr
GM4rsLxufv3BnJgGPwzx6bHFJaPj2HgoGx0nm53gNp6cTc+n7a+HOVU5Hq3SI5g5IcPxp92nqyeL
69CDTXD7ODhit/TLmrQ+iPiFyAYY6CVNfY6Sf/LxYW0DGOrHR4vBHzeKxWJuPZao90l7i8SWQJ95
dieuH6PL9rsJPI4Un5ttyN4Nak2Ed5gJ1JBRmfS0PDOrT3xAODUc+7fIcoqx6/14C91EtdVNKEhI
FL8xd7DvtNeKvBWWn/vGIWeOmifvCJ1MkBRwOPspas8Mapz0CF1V6FU5dYNMjmeOKSdv6LsRjv+C
7zZvYzVLbBqMoAt6y4N4o61i3+slDTU/VwKfvBukasArBmdayMN/HCu2Or0cS+NDOCYytHIaOKtf
T+sTXw/2/T9G+FzEI/YOGImLY8lc0VdGQPedjHiKJqxyf2EgyLJBvEa1/ZMuFilcpm8o9Q5mEO8W
dYokWrwiad3+3EjHh/J568FS/cdIn16QgNZ0cWfMOOt5qHL/8ZhsEKa6ymAVvcz/OSMGHkbHXAO0
q9FZPa64380GZFZDN7OgFPbV8OhXdR61HKzy6Mx2Gp6aCcegG7AtECz/k+WH7y79UBLjHobJbpLZ
bkEw9tsA6kylD+UQBBnvtJ3EavFuvVLp+8Ce5sRDQT4kpK+mhJJQAsQerOjCqupyU5XHSBKENa3c
YJiem2giMO5V0YUnerUlkdXdw+iyTh1GxR1eXr1vFyywPnyj09mTxWYYKXxa6Ny2K5f6fE9rNPGS
UMB3Jyx8smn7ob+Gy1OzjxktsrneLIPe9hBgRiyLmgx2AGuGbLoJyXtWOjGacRLtKyb9S1RtQKFb
0Wc2vG9uC6RDpp1l93snGoObQEXsA4VqlAdxpVZ9ZZZVP0flio+dgo7SNqkwKE81kWWKAij8mLuw
TOKuchNXaCvzfTXlHo2aFajN5W1YW2zTOEOTD6O9nHlxp1aLIDzyCgAQ2sQ/bivfzQ9fLpWEvAiS
BhDPbyXLeJVnv/6yTg4BrUHkAGqFc9Xx598NoWhf+EjdCg6E5iFCOEvsFG31NorXX49z6ruC3ccf
43ya6qHoWQHtRHAoqodC5IXKEZhYVyYtJyS0igFw/jmU7dTq9P2Qn54eSBJe18Gm4BCbFSiCZFmx
c9Gfp59eZEO1CgtC4E4/Pj0ZAHea4hFVpI2DSSkBThfeZjHVF8v/lz3zf71N/83eO7zCmXVc/fN/
8Oe3Tsx9yYrh0x//eVm+9Z3qPob/Of7aH3/tx1/658s770v++a/88Bu48L8Gzl6H1x/+kPOhHOYb
/d7Pt+8KuUu/Xx3/xOPf/N/+8G/vv1/lfhbv//jtrdN8OF6NQbzy279+tP32j9+wJn03i47X/9cP
r15b/N5+7tm8HIm1P/3S+6sa/vFbZP8dXawAigY8/GM7DwufeT/+hMR/R8sD1So0HKi6sP399jfe
9UPxj998Dz/CoouqHEKs//8j1enjj7z474D1gMeCx45yHbZBv/375n94P3++r79x3R5AyR0Ufhti
Hbz/P3cTHI8g0IZxtYfxYMkPDeGP82O2YDoniF9sVI+iMgnLZclL2lhrql3IPIUKeEIa37qahkVv
aq832xCnw7xCPurGYHfdm35svjXCta4bpkq0gus7MACXPhXw58mHSjrboXGNl4xED5dVVfcfclqw
tta9Q7OAN/47ClzVgsfXWiutW/++5jOIxZMCUTJt0chet5P3KKNZ2EknaHkIJ/CMEhWUFewUKPef
mR+DUCFja1eNEXR3pfJriQta9Jq3joPmTLAUyWhD6t+xje2oaKWb5irsitkk3RCgLQpnp3enLNla
mYKvbLfttu4UT1s5hX2TksKucgiHyE1bhF4Sl+6S922onopyVNugtKPniJiPERIWoA5jIzYg9vhD
VnvM5pnWNhzHQt7sbCCvXTIY+abalmR92NDEm4rruVjCNPZnt8zYwjfQcX0te7dKGORcGSZgkfVe
Va7CDrGqilQrHVYXtgcUOWrGvCghM6oYeRqsNyXb6wj1DQh9jYa8LbaySjOSAEkfUm3Yi0J+7lW5
XDr+hvXk3cD1JIXl4O1MxYsIq2cx0DC1IHBKSKtQ/EOixzT84l0OA8gpIvmC6K6EB8C/lrD/amIw
WjRJZBzKRFRd86UEkSJZ+shaI3j6MhBenwdLl9a83SMCcLgLazk/+tgr6xjOHi6AcLZsSOvhKZrc
t+dNQ2ontaNyVxDm7zhn34wZsrGKy7TWMBBo5YtTVXkx12vVRNaFrAaWWjN8SYtu4WkTvXczPIS9
/ka7qtsMUfCqBaIaJQJpiYqDxG5bZId4NE50O29qUzwD034sAgLmJcLVxjZB4N2G2l5OCuqkVdWa
rU9UDUDdcfXGRpJPbsgcJhPkvjO0V5X7JtDVKBKLxnPSEhtT4MYaiJXWxltXrtLbOC4znMFV4uuh
zLqm11k7O32O2DxMCL+dizUN2uhe2U2ZL6MbJoigv12gUVo5asQDk6Z6awqbJIEB9mmDnrKPe1ev
rICGLKHgYexNoG9Lgn6NPR/pHgCRVpU1CDep2wINSS+4NL1/hyprfgY2OK0nM23LmCfB3KkVDYjc
BrDzvYpcfGKLgjcUJITt0xDcBsVM12E/VGuGzs/d2Cw6AZ80nLM2KvuDwE9yURu59fza8xOrjWq8
kbF/WIC9VKNuIZHjHJmdTrMaiNC7vnKcD1hism1l01Tbod50kWLXdmFPcEeGrB3ptQpeFnV1I2wp
dq7fLWmExucrfEh5ZolpP7nOhasDvqlVe2uY0wDzi+ctsqfJZWxTtgqo2DQcS0g49eBaN2hZVYP9
wHttQQss1WvAIApugrSpB5ngUJy5nk4XHV/19gy7+DHcWJRmMmZX9Qx+gqx4l0e1iJOpuW54+6Gs
oks8JuHhiVkVjNGQoDp7qObJTgVMFJZi3uJfOl2auHsqB9SCZVRdN5X8wjzcTtuPO2XKO0fjQTIY
g1diTBs+7Yo52nLN86a5QCjRzWSqq2aedghYyj1WPM5NF0CcbejV7ExpWRUv5QRMxRQw9Wgb8VhW
Ywauz24g/N2CiUSVFCWpL+NpWTbQnK7LBotzjABOGdtfCJFsj/zpCmV16o/GweceDlbq9FU22NYl
bSvnYoy5u4ddmcoGP8qbulvTRXtZay/IP4CeuiVtMo2svRxQMnVWmc2uJVCbQmAH+DIzEegJ9tJA
0BfxTdsEPEU1kiA9stjY9r01qHLjaHvBalDuvH55RiMJws+h1mvZ9jxRc/Bsl/qJwERlBikyQx0K
pApeqlFjF5nl1+Xe4mRJWq2+1FJ9ma1BgkjtzlkTsKsqcg2OCuOUevD524CCe+u187yBsk1eLyHb
d3WdwxaCw9Ewiu5FqZ7aqhYXYdDfTPaz1R0XRKrXahBjYkfzbrLDNe3G3ImiSwvOUV5vYZuJyXU1
CoQC1S5PQJjJZgyyEkRXV/6oh10r8QnF9YvbmBLfHOicYpxxTBDDy+wi08+PnA+vmb2XyXLQCe+C
LZEB2g1qfI4d5HZXdfAStUUeWdROBs3tZ0H2PWQR1xNpZ0zgQtwGztrEfEeGDxVP6hFfBxbCksxX
iDPrMhwl+Lqu1DZUAVsHCgcUO6bY2+QVoNoDskYz3gr60MXeA9Jbqq0SwZS5QY0W84j2L7XNfkGa
F5J32VNhrD2ZeE59zyTjLMeMSj3uai3MSgnppgqh1g9tP8GaZfBbdLmcdQTZLYBxqnJ/mFcQJ6Pr
Xw/P0qa1m2DP89dwGduOhBy5R8Px5V3CjaBOu9jMqQsdmJ+ypS+TrlYblLJIn6yLYQ1pWlqXPM6K
ktZJYFfgdjN4dqouXEdCPMG83lzwqrlFOmQFcz1vT1w1rKGc+Qqc+EXHBijKDJ9OBLElU1EvKzT0
r3jYJJ7rXc8WkH1WN/NqoMUaTTs/7QLnA0abW6+b4asO/+08JKOPsaKsIrpJBto6Ga2dGym7NuUO
LA5kJR+EU20cNmhEQUhocUTo3pHedY/Zu2Va9I3Oun60LxystimpnNSauHvLbMkvqJlAXxqGKsO5
kG+WyRaPkJct66LQOUHO5cDMkNAi3Lhtj9BLF96Bo45ToaqVZ/ycdTA5I7r0M0GW+LomLIOj+oqL
eNwRHxF/tuqS2KqXTee0a9eySN6YYLUUJLF6DSWeQSYCkY5J6hGibMXoeur5qmadSaZ6UZk/2E8i
AAbhuHLtdlFSz56zmgh2JjcSV75f3lO9+AlKuEsLvQ2k3WuZAk+NUnu0GPw4Bpi/kxhL+NSnaqHD
hi9WOgDcT4k93JRF4ySD4B128Sbz6z5K4HW0Knza5J1zTSNW57pC/QCb1W1TlzT1FFbjRsbJTJc6
9ZV911vTBQnqMLEc58plcO5xuIwvBKMos2r7qXOmJuFTOCW9Yzcb4808Z6hHLhlB1aTDq7IEqFPG
m4hObBsaFAtGz1EiwvGecmxZrWlfRlT7W2VBt9yOxW1TuHm4aH/PAkg1EyscYOVTMHsrCtqnICMi
JrVRzhM0qn06oUeLb2YDoUg2tg1yInpTvVd2MKzQ9Ak3gQ+uLZk1plzpwqWx627BBb9RkDGlfm3C
XKHCcsD8xP6LxTcMk8i6Q0EKe3uqVbJ4ZeLDF4Sz4qOzNBKzWxc72cgvh0ZuF84T4wMdpUL9XvY0
KUwa5hXU7v3KmaJxZQA5W0X7ThY95LqIN+6iX9rBjfbIdO5z4KDuyoun4tWgp77SI3FWvOl6cA8E
GTew/UEsm7CXF+XipBsUE12XzBv25WDPF8i5blEUY1otEXceYknePOqqNYyO7QTpmiEqSF6mVW8j
cltabLizewp0zYv5fC3H/ksg28lkom6cFz/owiQo6dGYqRaH0ommTUUQhRCX28GRd0DpL0p0dHOY
g8g7eBCOOUKeg2+6Qs5l3wX8wqrjJR2ZU2X1xLpcCQZ5TKOWTTA7C08G6b4PVQvf9Tnu1S4g3W4e
nQ8VeW/O0ulMCrZXTZ1RKl+CY1xKJxqRB50K123sdZsm+PAMdg2gGocomp8GZkfpIlt/E3TdY3s8
mxBoxJJa8SHBwx5Xje9+LVS7QXjucokicR2ipg4rEL/YXOoEyNSew/EhR3ZlC7o/rE7c0B7Tsbwi
hmO5ab33oico2gcFN+ey39qR5SNDKUiK5jDGXnFpQWiQD2FT3VT14KdugfkfzLfwOr7XeNyXcFPE
f+Ilsl/jckj8UH9zqHAOjQ5gJFbPj0ulvvZRdQsKzZUjGcdcdybYLEqegHiNzUv0ZUZCjqLDN0gD
nhlniandaY+Whtkhyqs4LJFerhkfl9wZWLEPWOxtqhC1vQg7mfURXM5AgVpJIz9ozNLG4ZftAu1u
BLSG1T0qNeznTC8m8/tCH8fwctYU3aXRFFR7GllpU1jjPc6NPvbXMkasaaA/ylDTe9ox5zYYufnm
laJJ4zgyV66wXY3FgDRfWU/di4J6WuScaJrPstSovEbxXMxarivqem9lMPb7xgNICH2EzEZh3Yhm
cLdLWUOc2cTInq0S7YkPAmt3BZAObV28gtptHgvbKtf1GAPYGsUX31lSbSHaOqCIuO/6iQPvEjQb
Yx1YSVMtW49FkC15S+LgaJK1Yi5TwNyrYa6bTaTdEdHMYqvHqkrx1emr0WZi5RtYvTM5ZbTC6smp
djZhqd4Gf0HIlKMz9GyXRBOdWLJ6WErHpIPnCZloZWA+NjpXTVdu59qotbBasgsYE4lLWerGCqVJ
POYslEMW9IW6FLG+dEGEi4ybxp6Zc8mWL3xRQKoDi8jrmNbxzicmF8bznyJT3YFVBJaxrj2c+4yz
Ne38tS3wHSZM8W817e8COa0A8GKzRqYjw6/GzC0Ty6r9q7K6wcFgW+mN5c5pV2+J1VyWXGxnOEG9
mtgN8qBwnmD7tfGK8QpH1CVdmv69b+PVBD0GxAzHgyWAAL44yTSFGYsdOPA6IbuoQ0r2XcfcDEdQ
mWneeynst/Ki00iYlkuw99sCbAKEuSiYtEWrQLdpM4vrbuCrBk/zThAAKK1LNjryedpBDslJu7cD
VDFmCaYdLSxkals2fYJFqoVonamDWbhsnbzzAviODwNacnPkpQ5EoztvQLMYhXN8WWmcNGskTawH
Ot+o0DPfFK8IWN2QmUwidu5iTlAYmOMZgTAwP1bG7fqcCWc68sLoXRwLmALSJmxyoFfjxSRdcd8O
eriw577oU4+ZclW3YXHrQvGU10thVjhNdmsT13wbNaAT1R382vXoRBQaVqPfVLHkovfdtS3q18aS
AcQhzMe364QGhq7DeCdgWLFnDmxrA3tAkeI1K7coupzpoNnPc/3kBeNhEHJOGz07l60z9ncyFBej
V6DoxTecxL2DAwfUbFFuhSbeB6PcjZoBFLeDZVtPnVhbM5KxgadVK3uKZMKMUz5CBYs53nXWWhN7
/OZXqGly0cBef/JemIddVTZ43igCcHJ1CveJIIXKT2GPLTLRxPAhLfnLROHgRf2ER5DodbVGug/8
3QMDnsYygj5PlNWttKNpKn2L7VogrxnzGxeZam30OMv5qZhQqDUN6TYGlVgWePi4Y229TAI7DVx3
77t52A9uzde6BzAz90CFZ9pdugu+TNshIGED0eFTVeHIb+F7GkNrNQtSPigsalEvXWyrvLnU7NtI
PGxGbOQ5fL751q6AzosQKIlTuw+2Fn6Ged0kLAqmBBDmvLWd+NIobASFNyGzTCDmPgHt2U+GKl47
FI5g0ezzi87pnlUBoHouKhunDrRlQkd662UWFy62G/do3sv91sVqEl91xG5TVbZfp8ZuVxxgbm4z
FFJVWO8sFXtJqTVPlqC8FMZ6Q77qDbXUu25qUGrYfSiq4rGPgzpzpOWkAWlNQpfSvbEnBv/qIH6M
RoLt3jTmiIK1EG6gJwrvS+tb51jVOoqChzCcnKQDNS3vYCHPqmjvtWS1zE4MGWgxw+0XvZ8GHjpx
WaHWYezOGV2obqfLsimKXCvnFnVqkQgnsPeCRI9SAaecShyLPXZBqzJrGRhO5dG1IiTPkFrfVtO8
xc5/pQeVT4qsAnCPhOtvwBGHvwkin8FYTv2l3oTE3NOmR7ZCSCa5gu/fbSihtQgMEDDCKwVLNF/h
Ey9wnvVQorGJXcSSFa/UnwAdDmKqVmVTsi+s0HNmVDHDc8xhK+Up1GRDi8qCBGXSLLeOYtYrbari
coHsqMD/7KSxw6ygCGAHPvouOuw7g26hi8BvgPrIUwlq1YrW39qJb3EMdDKmZpzAxhWpTJD3unnU
1bgBIMPf/WLAP48yiU5Ww1YNB91isPh92bMRjbcoPBafZV7GGruI6w1XUzCFKVSKzroNp3vRAqPk
qh+fcIvdFuSxZ2C8+NdxBpwBXK7UMh0COCGrWbl9VLzz2dxygBBpjVyiJISJ2PGJZBKAQaJcAArD
Mt4bAaDK7nEcqHU4Zp2e4CQyAtoUJZ5RMfNrD+8bCNV8C4EggMFCjWsIttc1778BiSlyp5mhrAiG
MYdRp4TQEZqgxdTji8RymGC1uQ96f0sUv61CcdOMs9gscyhv3BpvOZ79p3aeDhYFVjOWaM0VxqPr
frJNpg3CwHRburclaPs4zZRr39AvnWCXGvM3aTzrVtPC3YdqKW7CZdjBOCxOrGremoWPqaFWGs9d
D/uNKZlVaQHzanleOOOuH4c8wGf9YLEi/CpMoABSIbQAx9kZ8GN8QdCrvjYcVfsCoZuwxFekCKZo
sK6dToerhWL/dOOdgQ41EW35Avz4gXvTB5b4OsEJS151fMyisE6M8PsLdD/CLHDEdMPdJgbnjsq0
MKHE7iUsmZbAUfIeLmQbkDGGDXxr0zLuB5wwZ7gVtx38cqohm5hpcZIwwzZuRbc1IJzX5S4ogjHx
O2tOdIy+sBMuqIqw2CeMAmyq6UUReXUWBlUaWGrJRke+WJLLvA2mLUpaC5lI3N/hDscritNzoIBW
9y49HoVMlOAGGU4q3W0zLAOIAdxChS7Ng0WFhiBl2bGR1vsuatkVCkUFeLl+KAxgxCJwxyyOp/Be
9Zg2Vm1d1PWA4PIl2pRj/LKYhh3Av1xTGVzJ2AfLUC77uXZfi3A4uPP8EaPKnRDHkPOW7iQ6NEnB
AWMQwM8fnDo3qnf2AyDNGJr5NBjoSrbMgybtw9dhnFELzxXndQXRj307+O51txh7NccDKIHEaXKQ
04CYu0NiI25t79uyuQ4D2HUr6fFvbYQuhjvfDoyBVGbggV45qNiRJAYVb1DUWWn7l8RQez0z2Bku
0BPj4+VR3sn+og+Fvw7qAQucsbBCqC5IJXU3jNlpSLvluuZ47NhUy1Vn7HQIvwxhJy64NDStOpPS
aVo1IbBzgjr0Dn14cWCF5eWS4gDTtoW+bvpyb/viCHQdTRv5EfVyacJafde44RVFqTl1AMlRR2n0
YJqNrrtuLaja8XBqsZ8DuauxMtn6JiTXhUNY7iibwZpJymOXfEp8BvKE7Nt9rONlRUA0yCUP8xJ1
sWuhd+4ad9n5DgoxdDXIysL1s6FXK9/Tlyq2tjijAmUJ5nfuVe9ej4yexq1vsF8221awtej6rGxC
uYnGAR7sj1Hh2h/A1WocG6BfxOGvfI/g4ktRBiW9dPzt/6Puy9bkxLGtX+V/gNL5mcRwC8QcmRmR
g6cbPjvTBgECIUADT39WVJ3udkU7nafz7tSFqz7bRRIEkvZe05ZV6ECS6s7ZqFAxNGyjW3ImtBQb
vx52U4OJUGJR7UYJRD7Wd5h7vPXn/hiHY5hTYOzThMA/Atlmyl3MKRZVXeaTy27k0nZ32MVLsG1O
tfWoKo4U4N/W7UrmbBIrR4BOn7rawwAKgDh4DY3/JNDBp5VfH8I+XLJ2WNZ1PICHmKbhiPbiOWz9
h5KBUMNjfVDwPaFIc7sqb2DbSMEZQ9LgTioDmcZW0oq8iKXMqqoac43CpkJeVi5m6HH4BHu6Fcqs
hgQvmud609ZNGHY5beSH2bQtcDEdDA+OnedH8KRHUc933sSi72gv7wcoNm7mSTN+SzG0AKUcreqv
zKO7HqWTubCZti+PXRkW9xaa3RUqzRF4EF2wSZkOahFm5aa4UAUDb8m9KodTNDrPQWvblak5B9iv
tmAKesR5Bg+ikAfAkwu2z3lDkwkbah/RryTA1OnCyxwXUdtOHvCY7OD0QHciOxBAqnES9Enmm6js
sirM8slbOruZJL8HOIu9YAaGC2ugH1TDvevBdSo4PyVtv/UbYKXaj7J4ip1VIxCS2jyxWuRAxu6x
J5JsHKBfHsvysfOwdkxtWuQRKrXy4umFxZjulRd+84GGARpWVa/V3EBwAs/Q6PEz2r6skK4BxVuC
TSD1qanpnAuiHlQTDKk/lytR8LVR/ZYIN8mcRN1Z9EBofb2sbxudLXUB1qNcnmOUbfsSQ+gmWa6x
D8KN1hoN8sQRt3ZsyIYQTm7tRNdqYTdDZ5JtoEEmBKRHYDfAMiREzCreNZL4eVgst8xRctObAL9f
TUXKiiRJWxRRKUyza06H2yIePzoOgDsXEr+MjPHj3IN/tHCrpVHN7JmNYbNhHCM5xkTSfbWYTLrI
LXT8oVxVONCyBoO0+ugkZrmHqeo8gfGFeJt5KzgGAQ0uKs7sHLno//lNUyS3Ivbumhm4dqXqfEFD
JFSZB+Nc5NpPmrSCtMbVPlQiwu1ShfG72eIBooKzCEgCwURlUCf+Q4FRWLmZkn1VWiz2iGeAGFne
BO4NunvoE/twG6KHwX4zI5O+tO7R7/wffPQAWRhUKC0y23mYrIu5L4I8iZdq53u0RQk0D+Na6bna
9CgSg5RF2lvLuAm2iTTuritQ6IB+KmxqUdSXucvb5jTVguTxUHtPIGAPZeOtQ+iVxqg+4cjcjnEU
4yXh5tjPpW0Al0SQ+bBkxPK3xNmgF8HHDTrkzznis0dn74GW/JMSiz5Bn8VEzoN4RDKArMtsgrp+
wxKl00GJGLn71i1SxOPHZ1Kzu8qLPDQN3pTXJvBOhRb2i4RP6+soCucQE/4BiK3IUaKSrCIRO/is
qsA96SpXS3XfBKbOTVh89Uhw66I40d0nfLNZUqNGoV21qrXiuAUwtGx+qnG0aa9eOZEFIsPpFpXm
cRkulMC8JyEFD4T4OQxKAj6qzZ0o2ns7GnE/zA4ADY52aTKbvgEI0VIIDpa0durPIc4lp1WndjF3
SC9rmmyezJBZXT7P/leItUArs0aVqZ/UYDefaXBrUE4pGq0Hu5xjAXSgrv09l8myTdyRpdWgbmL4
WwTbswbDr/zxhsIXZ2a+4jaacgaE65713kvsDvqGmLrJ/7zlxr4kS5urYMxbif506SV2pFmfiqKt
sJWrTCwiVaR6Frr/WIbbzqoNdHA4/dG5ctf7XCRDlYtE7xbb9yj5XJ2sWzwG0A8d+jwXCGCiQFA4
ZMqagOySph82nY9trPQbsLNt8pkTfS8HsYJP67Y15gsPAuDYUNLAP7jHzNiVXvr7WhfxPijmJA0W
f08Fnoe2hX/AZILt0g93YgHV+CfUikxAoJUJPQUDBd0013zVOZTkkRc6eeIM2FoT5qecxfMH2+kk
DzXsBykvug/aYVNWUFJl0DceGJ1uzNxt47B91tQ/i6nGcKqhIweow8FNNTE6+1HihyljMx2y/bQA
TIwG6DjbqkPBGaF5hb0mIwi+A8EwrWLZo+Ee+ugmcrm3cpwxdtOoYwDrIKZ96ZpK5qMs5RrjgfXj
oisOSY3sk9049H6dJkbHOyYH/2PgGSgpbKjKTel65Eb9yUa0tA3rTGJ2LgavxjX/XGNE80czLyXO
2j68lQFEHhvmDniROPkQtCw62yLqbuoRkOK6DtFaGx/Dwb3em247OlXHcg7JKVHe+LmtI3one5O8
FArO9XQxujkCbHDWxRKDsrDDjOmUAhMC8J8V34F8LFY0qvzDyIrYB19SBI+jov3GVSYC9xs1q8gK
yHZou4AkseHGOrR5CcJFZ34RAcUZvLHb9Ji6jbY0qfRmZkrfzn5rNg5eu7Xrs/CuFZ3/qfQuvK2j
4bCg0KHzSNJnY9jR+K56BmjbZLao1i3oIe6I7WDcWwSq1Uc8LYHo/d7/4rjWOS1qmteT6/ernimU
NW2JlonwrFDIyWdNgwBYO00pHSy99+PZfeGYtr5yux5JwLawKPbGTRwih8eiuT0WbfgRASsfoBjw
QKMW64DpYT0EKvgmgn4XOTdOYm4wQAh8BkYOfKmpRRURnajhDx0xH9XF9mNoFW2MQNGfBOJCsIb3
RQvIscY/TTqp1vmBLPzyrqsHfEhlimOCcbW31olXUQtDYQYaJBrWRTujsHaeRoHh1vloCDIOBlZn
EG2NmSZqzGw9KLAkFViHwa2hMgnRibTcHDBi9OB4cZmBGUpOfYl8WkTsxD6pVqzXl2U1gvOFdusl
8IY2Q+8PfYwHoQEOgrwGV/mFeWhnlcEo8FaP08prav8cW+ANTC48Y1O9nVmpgM4hCR+kYbgDXB+v
IHVwUfrHkftY9a1KrUROXIr9GGyAx8YabFzMvlfDON3Z0XWnrRY9UO5O1gBu/iqraT62VfBZUaOg
ChHgDmjwrDhUuZxyjJIG1FItqtyHEelykGvohx3EXkGWrbNIAtPlU6X3kKYhVa2x8cdBqnnVUdhJ
/ciSfdNE/Iy0lGXKAk6Q1GOwwsEGdBfM2KbLiIq5hAM1YxY9TjpPsrNpOHvdM8bL8NVMBnWI9Lis
hccQFN35wcHFOINVPFrn47LQFxxLXyI/2Q1M0yPQBxzzg0/Cr5aV8UG2XYcDzXY3APdC8JstOxJT
0ptZDeahBxyNrzchQBoC94nAO1/kAGfVUc2if6mtHbcIIec++oFwwqksD0gbw27Tkbq/EX7EU1UU
80s9Vc0DDWeEOngDrfIAxsAlA7gJvB523ULB9lVEj8YL9ZbNkm0BV9V5VE73Xavl+ZIQfRiw8HfG
tf1uwrZ86CItjwkLIDaitGjW/sjNTeN05KUaodWSzVx+c1jsbJknNDg9x/g4fieGgaa6MPdd5Q25
rheuVu1oirsq6Lw1Jw2oiQYzCJxpxDEGuQgarfbOZfjmJ3HjoXheobmOPii3vFSBEdvpBgANDwtx
lmKAgiWE3iWIBvfBurza0YlPoKjQ36QmXMRdB+BkO7cYyBSOSvtIHy6/tgIJQ8ztoJZrtNjROmg/
Qn83ZAGG+eKe6ctImMyoGMQN7OQQbRO/egraWUd5XCJcMZqrOwiznEvtZ3twnVGpdl056W8RHBSP
LmSWN31vdVb2NxCt4ft2HZIVi9+eloSpzyXGMPxwxORCbkdbvvUHb77xId4B0OBU6hMb427JQpJA
vO5WgJS7+UdF7XyL3DBnBRDXrBBuCiqGh/W9F/hIIG85RCJG1WfVUrSSU8PrbT276PdL3RRnT2Mr
Gh0sbafu3CPW15gvsROlzQLMy8K5s/PnCXlirGzxjY0mxidAziey7O1Nl0SQhQEjSWUo2c6p5LJm
ky+zxXTz2kP82yHWkqAgrKq8UgU+d4vBeAOJzBlR6+oDGRiyKCPbHNDZhd9oqKUDnoghir2V3H2C
SqAG6sgDelfF4amKxo9BPbVZBbVt3oYVQ4ETJ9tqduN7B2iZ3BDHa+6qJVE3vLbLl4nPoHxh6P+c
KDgYysZPbsMGOorIXaZ8HCHzkWHtrP1G8lvR9yGgMFlmygmB/0UTDKToK9Le5yXGf/YFlHJNdfJj
eEncRFTbpfAigAgzPxcFMRtd8npdI1/4Y7j00S2Ck9mhpVOy0kMxrerRzwyOh2yebXUc3RjvlVE0
q03c7N0WHFuaIAXhbmBCfympASpoh0GlcpySb6owxQMvPfmkS9Xm/TDAcsQo/dG0rTob3xZ3IzWD
XoH5ardgFBKR4m1PtsD+L8VQHLdniVtmedyJ9oUvin0gIOhWFbmoCRPZ3JJq/FDDCwhbbBt9rS82
2EtDsyrkAFtD4fbm6LsDB+S9ACGlrbizft9kI5f4PUeEa02w1ycu8R4XqpiT1pIFMp1N6HpQ4UJp
hZ5WxDds6YNt72GUbom53z86TLpZW6fHbtIDo8MWiFuIqlJsecfY3Yzx33nH+JgXXguA1IVwr4Xo
9g7Na8W2BCiUTCHNjO5LF7vXyL1pXU9JBHjNopRjPRBFVfWd2Ktwwn4djMiewGszvUyxgm0EY33c
gwjAeSLD290tJJzzpIQ8D2nNMgOTgCjljtJ92IppPRlZ7myyzMdAFRjpNsxUgaybghXRwvlUiMSu
wJqBehvPviwB5KOFJXh78pKZ8xA/uIjUuKNNvTzakMLxW+m2yiYaXHR4HWbOtvAw16pzDzWYhtUk
oMYLCLB55rZk3Zd6PLhKV6eO+T7GF6KwU07sAU/rhm3TSkyYcw0tD5wCmgedTHKI4eDLmHv9kXkG
I+h04lzIPSiemNO9+HUYn62N+LMRUIJnUXvZagMAKSN3XmqqPQB2PLYblLlyTbruh9VzN6Rj3U0K
5VTSP3sqJDkFPZsHoQ+NClXtp5ENHbK15+Ebmn8oZSAnLIW3c9hzr+F28aGJsqapf7hTz/OeKHtj
Eas4pn2YDOcI0sDLO6WbFJEn4W1dnEZWauCxvniA3QaSQ7DDzlMNUhlfzUSSR7B60NYKeOethogm
DAvqpDgv2XfueyNqd5cuDwyKzayx3LwIH6IEN6qdb8B+q3tQPwCGl76DyqonH9mMzbYtbAVxSaug
NB1Ra2Jiym3DS9ABnpXfHe15TyXX87oc2vho+YyiIuyXA4W6YOuMIxi0XkLJ44DUSXWHLQQ0OAOg
UvfNmeAT7qHLQLhAQ6aTi5j4+5LE4Xr2jXORemEAUiK5yD1S0ryM/XnVWo1KiGNupYZiLQTxNuHF
VSbAsUIkeqD6bDCLgvjOAC8limDIhGp8ZEjr8oUNfiYDaMUPupQVgO9InAq0v6mcWnfMO38GKoo3
pEoBBc4PHgMmmvbwN59jAuJslHZ+whio8ClgU7NRiwA/S6sJWIIR7ZLazmyhZB/3gZDd8xyg9Azt
xNEzjvOm85YGx8KQPEk+hy+kQBVcDHZD+spdtbhgXs5mPKC+g7yfjG6ZhgSwELqE6t5pKFmVHIBM
FTE8rMTiTeYx/QTtUnlEM9Lfu+3CAX3Wl4LT8CUlGKl7LuOGnHvJ2EpHkOchmq69d6bhSzxCamsX
lHVRSdoVFn+S9UVvQKVM7FgvbvTQBxdqUzoXIn8UIWRa0MCjl6rp2m91/akcw72re3mDPqU+UkHC
z0qIOlfNxL5D4GUCKMLKaWdNZB9q6RIoiSdkza5KIKCnuoPmCUIBgjmTRQug3B/rLWNTf9sriFlS
miwcYoOwZCodAYehYh69z8EUVs9VAYOXj8Hj34g1gOsmtFFVy4p1HENkFGCpyX3gAdIE1KvLT/4A
RRTtYn4T97HcMcRAYslFfrWlbemPW5gvdWbQ7qWac3RIYRXeDb3b5nHRNpBqWSfIlip2IGlDMFMP
G8mTXoz4glQgeh8llTyEI8TAGOZmoWaFJTudOpRdxgzxoysAMxHmgi7An8IokCTtXV0gcjPtJEiU
GMD1Ywsex4CgcSO1nzXvPOBnk5+P2vBVbQMI9oay7DY+m4BrQrAAkqVGAtLTXJafowUN83pJqPkM
WSxgnb5G+73AqYbD2+Nx3vTWRWZHI6usDyt6xMuefKCjmU+GCxcfHr1mSnqMBq5iuJ0hKakxaQCD
x+PV5Mlgr1Q4PhX46AcYYuY0GNrpE8DkBuquGUJjHxrNvBsM4Ff4VR581rgp8rW7zMzIJoyGiG0G
zR9ib7rzKCkOs2b+ysTFckCgJv8oFlpk1dTjlwhA4YiUulyXaDvRrDaQsXXi61wjbCmbbHzh8L16
Kx06rlzDaiRZQJ3VAPd5RLZulc2ULnlxMWkbTFe8cyfCdh1EwwfLcGmEG3vreYEauxqjS1hthd5w
gYiVA1Yi5hGOZXEQLiEpH33vKUhEAAMF4acyHorjLJL+wQ6Uv/QKbiSMrlfsJqAuqN4RCiLM1+vC
CwUVQPO0lM4XHxKlOy4LC4kHTgxYWOkZM3XmDEi+86UetToGAcchaGfnLi5pmeEd53d+MnWnQZr6
o1+X03qEuOaYdJzdadQWe9D3QJ092V7yOBsofHyw6mXssBUAgnjVNTS6S3Rk8tp65eOAwuqjEECw
rR8WR1UKu4ZFMX5pGa0/B9Acf9ddrNISCpwsXPwODVTA10kLz1Haljy8hak0+hJiyG2KLKoG5hjL
EDcV1321jeuoemIlXwiQWuDCREOha+nYZWAd/B0Q4eKzk9TtufRjsxGyZp+WsOHwrkbLt3Lwe4ga
gulQEx1tx+4itgqW0gJaxpzbmQBIxKAAvJbIlXvmkKs+0ridj0q4cm97X+xZt6AK8HEaEkPgsYlc
THiDEQdS+Q5zGIBjfNeVqQ86mOtnrTCI0DQSIqCA0iRDwcKwp49J1awWH+nm6QxN3jcufYq/4bnw
BSRADAXOtK9um7AXyZp7FIBmO2o6YURq2z9DlD4emrludgWLwhHSPqxTnLKxM6RToqqv8dAjjD3B
RpaMMaahOHTax4CTMmynYKgLGApG2F6yboKsEYZaf6fhUvmCUr76nkDV+IRUGb/aEJ7QvROXOKCS
AUzDxZOUQNDHy8ey1uDvJ5ckWz8yQW4j/ESkXscgBrXZoEnvbwwmo+QYjaPRtM4hjDVh1KMdojti
MXIMp9UyrdCIRA/uUIPDg9Ws9LX7FQNVgg/CDaetmV0/K0NWPbpImV9BSk8BUzYAZ4a+guJMlAoP
dA7M6SL1xoJXtoHcQZl0ZnQZ0g5v70Ybq9E/FHts9B54dK+4YxA//iDxAJRkcjGqySMaRqNhYHi3
XbNMNuOxql4Y7YKt36t47UEKDT4m6bZuXYqMYgmh2MbM1v2ABYoqaOYNkmDQYwFYsXsqB/VcJF7x
VFa0w+ykBIydieLhRQZLtKYVFGqekXgYjnXvl9YAK/EueLA08u6PXoFftcOSbCaf13c6Ur7O4GVB
VCjQ1Mdortu0AvS9BXb+4lWuzzNMOyyAr3goKIui6tLCYUm1WojiWwyMIviEkKVA/zcgbhMHkHf2
4wp/Rl0WPIXD3H5C/RJjplYs8z/AWSeyd6pyOxeJ3HLhTz/qBeob6JqxUfI+gJBOEEhNXD2vPMeF
UGsultU8mC4DqkI2XVWOuxEy7VyMXg9sa/kuQe/fhkkHuabmGnTO3IWoBmPXB60a8PZxBg/arhqw
EXAJdmCI+RQIEL+gfby0QDV0dOjcbm1DgqPUlz66afS+LW23rSefodUuQb7EkWEfl0iAu8RbCMYK
ZdEZlcRNPLH5G0sajJhqmVxZQqpHNkGUvBIRmHbjQ85Y+8N85APE9jFEZLnqsEDGqWQPiOD7FLao
JCfZensEHFX7nsnxySyVgWODB+cSVqF9JwOM1nUms65rW53/8CeFnjyI2HZc3CbzB5KsBbKc134I
xIoJaHxr9wnnE9j46WJzmAoGEZekC7oNMkzPZVlgbKrbwC3hC6QnpWWHNyyKPPkFu0MHU/SyrGEQ
9vPZck+kfwSUxTAq+glsMbNY4+xyzz4Yy6NHq/imIoX6CNW/eCohlMn/YBDfmN7R4aZG9bOpqwpi
kBGN8R/TWIVIyGurrYEkD8Hc0B+T0DYrzGXTG4ZGZjPDWfRXdMP/uIf/Zov9px/5fbblO/G9e5jk
9+/TzVfxf8K9jDiS//8Pg/C/uZdvL3bj/3fo5XdY5f+yQ//lecb/9Zd9Gfbn/wovScWgUXCCIQri
H/Zl1wsuTmSkq0ZIAAfNgj/5l33ZQQAg/IUetmtEuONyOLP/tC9H/xXCC43oJ0QmORF+/U/sy38P
jSDeZeJz7CN44O+eZa0Y0BGQnPdJBCALVaK7qeLFeSMs7bWrX+cAhAUYnAKjrrqafuZ4JVMLLfNP
z/l/3rifjdevXfvi1v85y8Cd4cAGFHCPneUOQqc4H2lE33nxS9rATxf3gRQM3FPFuWvrLwKz6YA6
wqX2vju/fKKfL65GAC5ISb8fNQpBAMIHuNT+s7D3f32hV9F3CV0CoBxteQ+co1jNmvRf2w6BVCXo
kt377v/K546JqYJgrEJ5j6htc+h1s45ap3gjnfC1rxUv/M8PJxbY4CEsLc5LC2tVEQQfzORgzf1z
af7ilfl7VsS/ng3yCH6+NoLq6sUylpwj1aPWkqhIcXxWWVw5b7w3l2XzryiAf/6ESxDBzz9h6o1Z
uhBEfBmJ5abVQmwlHV2gz2zCcXfRO7vzN+JEb42wf+VxuVfrt8UYcjMBUzrX83y7QJoIrCWwf+3q
f8ui+F8sseth1QhH7bqOhtHZKUP431Wb9ZJ+/P138ecj+dWjulq/DbIF5mic1Xkc3JU3AF5Y+jQu
dt70IV6eegknMArx5q4Z6hUcqdBdbtv5uSh20bTGr33yDLnRGx/0z6y5X93M1XpHsz4GC4iL81xg
8B9sl0t5ILBC1zchGlXqfwOmjHzgJVXeTsWfIrT6HZZsO6AWc448gUXpr38Nil7+DgdFWKkIvItd
kf7HxR//xmO7PJ5f3enV5oHyruCmUuoMgnHn+98sYO8QT8Q3B9gIXQ3PPPyaRMYQ1qzJLDJEJ2Bg
msmcLgEjN7yR74lT5tf3cbXPQORdE+lZEHz8Yo1IIFge0phPGzfEE4Lpy0M/AgT3DEkYoG6Us8fe
ZhFGD9RQsBUBcpcnSNTCXYOIfA9BxG/NOYteWeXXkaPQczTQBwt2HriCfUtGOw3rcTwE0ClBVDe1
TqZl78FtKh5cgmTLdlSQytP6A/IujqMz/GAiOTLBPyU+u/csuZkT9smM5RMZkaMCBz58IHuNWhKp
zYfYJTfRDGmIqcbdVPhP4Fy+NdzJNYAEGFbNF6hVVlU75ElVHWYCtrMotjKuIaRabsPJPKAu2EOA
tZnn6ECqEpocZ395YgyRHsAcbkc1b5bAPddk/MK64aYTrgP98bBNoOyqMDuWhQmITwLHTAu7eNt+
0ESvW9OsJK2BhoNU91qzp0zs4VzejGo4AL289d3uvm0FYnKaDvKs4gTQ+J274NUe7mpewm7YDCdP
4YCrDPItLmbLzYxhvzfO2AVglPwxLWDi+v2qeG0XvN7YDeAqiliyE0jwtcckYAr+vsP6Ove31vBY
JqjMT4HGC7FMIUyY4vO7btu52ryDnjdxKPzhNMAvlFZhcRvH7P73135lFVwPx1NkhNEtosMJwThI
f7AQSmAcl4TgdQiTt8YnvvLcLyXtz8cd5HQ2Cko7nqxOznPQ7hE+/0aG3muXvtqRIzm6CbzdA9TF
ZE6Xtr+foXDL3/dwLj/0pwqMUBOT2i9HODZjnRHaADMYG2fTQLr4zvfman80NE7EELryBOvvaSEE
mqGweyu/7rWHc9mUf7r/GTNxEMaxyBOABZomtJRbLZtq8/un89rVr5YvKGmEuwXteGpNe4GH0zAs
v7/v0lcLlSeVZU41y5ML1T5QqOUUOCDD33NxJEj+/alEMWknpbHttIUbZAnuPOt49K61GlyPb659
0vUXDOjUmOR5aYFO9Mx5oxb69QNH6vvfb7z1pK2Dnk0nPsabTkLTPYIYfmMzfu3i/7ZG7Tg0MS7u
JcUaYM4Cv8to8/c98qtVWlAj4TSNscsMstrCJkfzukDG0++vfvni/r3WQcDX358LV2BEMHlkOgEf
nFMkH61V2zwMTX0AU/VDB2zfTZCJUiCwb4w6fO1hXa3aMQzt4jSXhyWaH3ifMr+DlvP3n+a1a18t
2qSPykZD+XLypMBunyBVoMfgwN9f/JV6DCnEf39WMN7GJROwgKgp6r52nJLPS7SMaauKeLUMxlk3
eM2QiTN4txhXgTCBAWbIrKHuPUqGAam+tFgvEchJs4T+betAeNkJhM2Q0KUYE2H1EczlSwOmClSp
G77zBbraECCfiYwhznQScfy9NLBeIJL1jWv/uhn7t3zsYuaFTCBTOnnIbdxyKiN4xqMPDmIKQt3K
4wyLzKoVzrj7/XfwyhccXx3ny6R50gH0O8GfmbrSAeM+IezjfRe/2iMiD/YrORMctTYsMiIjjMmJ
sTf//uqX9fqLlRZfbRKuD1MVXMLTCe5MBlEe5YdAY37fOLvuuw50zJD6+wuK2d3gOMNGYlpvj47B
hAGiXqC++v0HeO3ZX37/pxOxGHwxMROPp2iyHhip8SW0MFD+/uLuZRH96vFcbQvIgLOcgSY9IWE3
2DlTD0eZZs8YGoJKfBDLqjYKXqa4am4sqA+wkP6waisQLb+/gdc+3dXW0UctdtlQytPCx/teyMPc
JT/ed+mrfaMndSAln6ZTH2HUpxO8gO98+f2lw8vt/eqxXS1uqBH9ubikmtW9mXfuYEMA9F2CfpXA
01PCzpoLeBTypo4+hlUV5HrAhIAGm9WeICIRaUqwaCQL3F5wp88PEe/IDWTpxVrDVIDuxhKESRU8
Qx4fjuOikZvFC9tVJ5xk01b0cbhE+ruLHnLEqHkrRcAnVXFFoUBC2oJyJ76dgJbnkI376xhZXsiR
GQZob6nYVXAupROCfm5JArYEBOiYc2+JPzVg+9H5QS7tw4X40FszfSoabffuQEUOJsCubOw8z3as
M0dHGGXQjCJdtItRBMjs3egw+RQpDu0JvEUI91OIWDTqm2HwIQ6cvfO0+TMl+KcFMSJ82lrTDyfI
KJoccQCQc0z8jZ3ulYM5uloPYMjjQDVKnBC3xDOQutFF//Qd5lVgDkgTgg9YYPajW6PzWPqqfKMw
fWWXii6389NnUkivHUsnFCds5dUOBgo4nhI+7Iyn3vgJryy06GoL95Bk2SB/GooeWRwJhxKj96T7
xiZ72Ux/sRyuA6AbT/eFgh3zBCh+huZSQiOXRATIAbE715LmjW/ntQ9xtZljuDUXTuSOp1EMd7Ms
vjhd//j7Jf3aN3C1iRvWQL426OEE54X/OZY+v++cBcE+YePkv/8Rr9391V5nl6HpImbFCQGGR3iX
XjCS6+PvL/3a3V/tdVJYr9YlaiTZMu8wzVBYW4jdbiia4ze+49d+xNWWNyMHO0LiIWYxMgeBWIiv
ArcuRSYshL6//xSvPKDrpPeZzJGV1gtPIQh2CCvsU53o/ygb/x/4dRBevf9LhCBsJXBt0iJ8da7l
jRjfh+wH4VUF00DrWGI2S3iq20zSTfW+ZhiDVv6+K0RNTCxFIsKpVdOOJ/pr6Sfvq1nCq9fdMyYc
5OiEp4glEJgVZZPWGuEd7/siL1/wT9uZTMhS2BhGrKFy4byCSTOzGL/1votfbdG+NgqxtRzzJklf
57KdbgtL+jfu/PKV/WIn+/PA//nOzTB5MxR9JwjhxK0uQKSUCcwNc+Ii7CYJYEyMYH35/Sd5ZUld
jyOHgURGo8L8mdgMUBfW0HXHsSS3EGx269//iNeW1NWqJUnSQF3v0pMWDEa14QPxku/vujS9OrNK
BpmUkBZf8kAaZJqO/83ZmfW2jWxr9BcRIFkcX0nNkm15tvNCOInDuTgWp19/l/oAF+cKSQfXTwfd
naNIHGrYtb+1YPnZdGF97dOv3lfPIX4CFJYvPkdDYHjycUiMr00j9vX7mpAFpDGzPcusgtZLG3ZS
W2///r3Ny5X9zRNkX720Dj0USYaZ4TxlJ9m7W93LCTpvTPkUJZCO6psptVe6sZ3KT1N8L8Srbi1H
4ZATo12df2oO6ZKD1/jLuPfPednvvs/Vm24lUzXnWemePXLOzjSFHgQUg7ag2afTOjpxUGGpO7fJ
9vlwKyWd7BHjY2NtQc1kzeUQo3HkX96uPzyN19qoMcuqxXGK6sziYFMVtiDblakvfvjVuCCtPq3Z
SlbnyLNvgMEdRvOvAo8/HKNZtvl/R7QEfB4RUa88o+sdf4AQUBeKwwfF+XRDTws10AY4Emnm70k0
PFlG/QI3y3uY5kWEtQ04CnQNLLcc2MHgcG5VDUa6ErU53g2GFd9XKCto5/HcXVXV72lHF245md84
bLgRTVN88QpdrRImDv9tFbXyTETol2mS3PQ9+gn//cG/PN+/e86uRpqlrJyGqFN5bqbiBkAVHRFs
7MDblB9mPH7tzbWuxpyREySCoGNxduPpQxEXc8aXf//6f3g0rx0VdLuCSaMl7RxN/rr0M/qK6r9d
939EWb+5NtbVgJP2ydJAFyjOijPLfQLY/rEWVXZjaiBlashM8Gy6ug59r2nRKGnTLR3gxQPkIjin
Y11sRvrGVzDwnO9JWg0nT0h9E6eUDnt2gvRCGE+2OZmbqB8/p1YAYBgJUKxK4habMv3aibxlXY1s
cQFxVcmBi99DPDCTLTuKr4321tUgRfu0FEUb52feoi0EyBe7L/4yIP/pxl7+/X/N6K5ns3Mt+vyc
e/LTr/23/6du6X+XlNbVgKOPk+HqqsrOcWvHa6tzWjJS3fZrz+PVgGO7rYdTZ0zPZEbKtRE3eL0U
EPG/fPof6j6X7qv/vipCana90CmOjXMzAAhhVUNx7F6qPUfu5SUVk0EqqD7EZWpPabuFwGURTyPP
TGkuNxbgYPaKkCz1gxfPSjY2xIPYTwhu0UxvPPKeEgx4yok4e/UrjQ2skYNcmI/R0Kw7qpP8Tb33
hukwAF37n7/WiN3wLz/v92ORdTUWjbpm0lFeFOdp0b/DPwy7S5vplz5bXA1BnEYbmcir/NwOFWfl
06ZKza/d82tROx2gsaPlEudkE58qs7ur1dfGTXE1ABHkykBWl5dxk5KPB7oZ69Dz1y7I1bBQMMAk
ZAnLs+3sI+vcfHE+F1djQlUW0hidKT8LWo7JsJXxngZed/O1b301LOQRqgk2nHx61cAPV2/U5V6/
9tFX44KsmjIvW2jm+oLZHSkesEmSA18bKsXVwIAz1XOmwczJAdOj3VX5rRWZ/hc//GpYqCvTgb2q
svNcxK+GkxA7ufBHvnZdrt7KaBk9QTpInuda5puYBmvhVl+7nddSx9zS6X9jVXs2Mr9bDyMoxtKH
OPalb37dS4qFiz4xIy0Bi1hg/+V3QLp/Owo0/ilB/GZ1YF69nFFc5wgIZXrWTW3LQHzitbedF8Za
u/H2etEGabnvkMwwRtP/v076V4Bsa3M2wzleQFOyxS61+xhanFBi20K4HLufIn/iEwoKw6KwTyaf
4hDFFI7aUfsNcInshXEipoJ9hoe0eq3YfTqM7SKHodrDHFvODOC1tHeV2g/65jJUd+4Y1Hq25d8s
PBbaqO+ZPxqRwKv9NlWVG7b9Df/RzC0WCBAGvPm7F/3UvWcjMgLLumOze2IyEIv3s532uB9WjP4a
N8sjUN1kyWVaqNRFU2Bt+dsbtwcW1AQTPyStH7Jyn/N7tOQzmmvu749OQUPi7+EjDWrBRJuCIbvh
j3m6BdB0b4Ox9UpKuOV/LmMHJaAV2x5bLn/9hYBRDoCPN1n0qYZ6wwVhNhv0+hAV1kqlOlDJiDBa
c+j1jR/F/OPmMsfNRATKobirDLhcU/Ma+XRa1q+mvc/H+KTY1hjlJXjkvPIdYuorMQl903hrOxK4
0n4nN3mMJOwFjOGOThQiJlbQ35jOyeUAKYHB5FBBVV0RxvDupsW8APZ3l0toIA1hU6b0jWodYqOb
vn8Hfhfo43wkz7UqEtoH61Vek1vAxqPevNyBpe9DA9ZXzReLCv9skv5rSZWMHPf68BTPXRaju4ns
b+Qd/zJ1Xx76370MV6N+DFyTiDjbCLcfn6Auj5xAwZIXMHeDtE16kBok4b/2Wl/NAV4FjGCgJ+Sc
J/EJPM2zFTv/Lz/8/64Nzas5oMkbAnqqy8+OSqw92UvQppM7fvGLX80BtZp8B5wa+2iteitHIBp9
+Zca7D8u19/dgKspoOHQ2rZHkZ4lz34yJSGGgQMvWKJsEuuby4qny+9BrPVDsksW49boX/79dvzp
1l/ND8XUy2LKouzsieIXZ17aOfK7+ql0vPyXSG3/1iNJ8pe56E8/87qfuZ0jy6kXJz1jw2uOo08I
UXYRrCJiLoFS2nQjvSwNYxKWxE9BQPJOGv6+RhkB+cFQezK2xl+mlz/88OtWZ9cRRdEWpTzrxJtv
yEMUt5AKi7dUt4BeWXOMtqLovvbsXLc+k3kGszRnEtrQ+EEq/a2c449/v4He79/dawlj0YulbGli
ORsxWMLSd2M4FYTgLhmovZ63/k7zi3kFwrH6S3Xr8qb+5mE1rkYLUp9z5E15cTZlNoQ0uHDaiFzz
33/Onz78enhwbRNA1Vyc87F6l8RtS9389rWPvhoeRNJ2mmep4nzRIhjO8I16518epj9966uxYVa4
6jPLzM69q79EXQa7yP7igcQ/XQT/NfBXWdf2OvFvsGD6K3z+TdH0f1nA/TMy/u5WXr39RuRVqvCt
9Ny6ZnmYZp2ktY3mrwM7sU4yM40DjaD6BD6sMS9c4HvXcsnc+naZrRLkc9uqSkzMB1q50uZmWAPJ
ByUd+82KogI2bADcgTXEzibnR6xG05A5XOsm+ssP+Gfr/JsfcN1P23YzYqzaT84KXHtuk/VkJAEJ
gAvACyZ5z3pmpqGC/9HxGOYD5wkstUbn1QaekNnny4pqIUjErN4tZzMHd33IcPQVGTAFfcOmunfK
de6WmHoQFVjry9Jh8KLwstpKxbcyf1AdUi+LM/nO2vXDT129Deov88IfHqvrjl6ndPXazvh1LHzT
eWv87SUzXe+yc/7dhbta/7Z+1Y5UR7NzYdTJ45zWakPxdHm2nNHbDVAq1lgw23VulCDXgCZvpQbx
4oL2EVsDKy8ZzixihYOby4eCbIa0WZQvuZlQr9A6C6VJZ5SrtBvb27FNKXpXjhMMbkYkWCX4wPxx
uJ0qOwdaQ2tYU9t4hQazIvzu9MYGJFh+HHvZhW1cmge9rVmJwDUZNgk9h9whS3v2Kv9BL/SVPRl3
SY+1QUxQPYFf2EG/zAW4lLoNXMSx4FSlWwVSDhBa01SctMQXrORnQt+qFM/WaC2b2ZQAgAst/aWp
MfvwAHl8DtVQfyZ11t0txN1hRPr52gfxvaGFGzKrMtQrdr94zRviBtgoJcVl8PFpNumniCb+jVNP
xV5kmreqBBA2w/6eJWJeR6T6Q0BALUHVZDrQZ+c2wBEy7Dd+vM2b5iP12gEczGDdeFb5aQkzfkmW
5N1HWPOKj8Y+4iuMtiME+o2t12WolxhPAinG4U7qRb8d+0ntZkc5q4IGlfAi6jlYBDlX9FawUh1h
dZZV+kLwtb7NNBgZWhE1L+yJXKQHXu18WMCP77K+vWe6DnstsXZzY8VrPlsGho4iLJ+VwR/gVBpe
7IhFpsrXhevGd1HepXcp/gg24b1G7Dr7Nk7w1+acYWQuQWgO5WyuWs0Ywhway6OWubyntfWLxiFU
XWYs7/hYOj1a7VkVNFTn8USX4ACL5JAO6byflzQilZ852ndQQuZKSIU/pUv7nTAaLYgXoTZp6Zqr
Lk6GXZxLY59ZBneHfDUwu36O97os3K0jyuldBzW58hsLTYmc9G3v04OF6g0eGxqatQ5E/Kx5Sn6/
4O4J/9IQtCFImx0iJ4sD+rtZlbnz/FTIAuqyriXU92GhwAooHK8LWsZW2seA96jepwMJVhRcCIPs
ewAtcCxC+LDLyWcOvW97K/7snagiAF+I71ZstSX7wggVGlDNja/BakfFp2+ryPRWs6/BevcmiIOL
Ll5LuxPEz7Wo/8gK4e7lWMfrbi7mMEt0nAGmGrpfumXzhFZ6fvDI230A1R5Ca2Z3qS7whtnQ8q1q
gFIMTpwBM4DCQgWX6LNd4/Mb1NTvFrgr+xYc/Udkw+6tRxdYQVXUE29Ebx1GF5hTO7DhVWypRIMY
zHyzAdz4ZrJvW4iw5eSMuyZ1F6Iyvg9QKZEH6S/ivdNTcWMs6mIPnP30oHgxWXoW8JzAmtwnXe2v
Y2aTrT56XbPOerd8MQYpTrZmASSGH8mJGUaAwHcL8WnnXumEmdDVhgaT7tgqyjUUTlPjNkn8PNoN
xkXBUutTflyEDTSCLI+xh6At77xGz/01KnR6R227fBmlnW1LEjXPfXcBt9qiqciSJ96EeKDMAZw0
KQmapSJAtSQmezP45csjGCq05s24/OzshcQKKezZWfX2pM8bkCiEEDyvNGh+9TSmH9OqQFI5dazo
A5/6H5kGH4kPstWL8nOKWnk7/qqhzoCiVBcRymAKde8tnbMeTLNc1oVfdCtlNSM04waA9oQdEu/k
QnQwUvVtY5bDdukrsbZrRbrKcrtytcSmPGT4cjmz4NfIBPNv2wnUImgh1y0ao1OJ4PbYdIa2LquW
Imbl4YZZQFxjjJritS9Hda9TIFxNmaOvu56utnwY/TCVAuEfQCOQN271mfX98tHRGxfY8xLBik5D
1TRhVJF6X+Spxn9TId2hqUzywE/opzR3l3XKXLkaAM3Z8WEGpPZoBdGAswr2kp5894aGJNOo22cR
G84SMFRYK7IFZOnqHuOZDRoKwB/AcBMpl7IVGDAH5VBhJEuIs4f1awdWsU56bJXAEdqVlXW9c2t0
lXnhOfTf+rFXryPaqlNMK+6ucdWEiyvy8kfoRNF90qcDVZMWNruNr2alTD+B1hKRygosqU+4oTiz
QbQAHtAvgH+ljvEhZrv/PkMhC2HVN7c9MBeW6nF5sCZUHiKZqCAYmOzBdcAZspsaXodw7pw57aYg
dyqWNzPn8jKCC5+0A9ZIc7DWul/KZ8D5cpeQ+L+tYSr+yhKHmN403XldxLol7cQdv0rAa5jGzyia
5/uBJuewRzX4vcwsb7PMg/ZqAfDYj6oW7wonLE8X7EFwmoxtAPeDONO/GWn2Qy/duyTD1Zt1hrgv
KmsJrHnAwmEofOlF9DiaTAClBUjU6yT6B9/OVniua568SWFdtj8Wa7YCE7ZN6JlTgZaEMwwv0RZM
CPBbaJPr77py7IJuYVk5DALmocBTmBrQ3wthgpwhOhHUSYLuRLC2a3INDE5BiyZgcjtULmpQVq3B
XPLvY/FRywwqRRliky1D5Gv1PeuZH7rE2pTZF4hu6Ws3JOfbfUl37KqobY9F60Svi7nxm2I/J226
LdvLL4r7eNMmBtbMGCmYrnsSf2bv3rbgFDZ+XusPo1MYaw7u8nVuRYKuXj0X2xQ6G39/C2lPguV+
QvIoxKbqjIJ1ltKAeQrXTFa4OvV9tOiSRs653SjljCHmHmczC++9HdSPCvEbaFwzWhdwR7cOa/e1
KFNtVUDJ5eGfygNoe94I3tFobZpTv3FzBWA/qqx+XZm2vxlk/ImAEHijmxYWQDM5pGFaQqAlOZm2
T87sATpnJ7BKDDyk4APzbedX85bBiBoe0sZtK/FtZpdsZgqF7yCMASR5PZIardvY3w9FI070rj1Y
KSonK7WbYLE0lNoEmOl0aD4vK9tbgroqgNEPeBT/RmxjBmQnUZkx9MekxZeoo9JL7dreagKqaS0T
ULHQUNalymCOMJMcysqECA7Q/1ho/luyZM5eppZ2KuvxOdYH8P90++6HxhDvjo98IbPyX+2MQTjv
qxe3xslssZCjdJrTH9IutvZswVz8oAKqh21ty41kOYcsBr6T3fogdudNYnvqveMLhp1lyNtUs42d
VzXRs6NgrS5Mn6tLvhMF4iODybjqtWl4bhY9+eGBNcZ+Ni17s4mbDajKbsUbWwWgYCZejs5Pt6Lo
/K2E8RcSstfgok/CPMlxqDaNdAEHiYGksN/2CNyMRxBYLBR9srF15zonZErxsc6cnPqjFIeMtQla
xFZ6oIva6dNHXumGYzdjR44k0IBAs2CiGAwQQW0Vo8uKxmcPpXlzqEa7uG0Q9pycZmL1GxuDQgQ4
eU9V24LGjc1U/MCfYWycoY2PkOfuWDOaT9kwvOCNicKRtn+IbrG+Qv1UPmR5xUqDfhGI78K/a6NW
ferYMQ+xn/5y/Fpfizo18VKDHAyItuPhik1jl0CDpbM/c2+KCvwrMhIq72Co5lPUsKUIZZE0lzm7
CSo1zAFjZcSFATCsj42uQYt25XsuUQ6FDuR3RN9pzlgIvjbJfFTzaXc7N7F7BKeefoMSmG0JOTvB
UpbFyk2TeTd55S9q+OxvVJccc8bdoyJhspl68OZRJD8L2+0hmaHv44Ilt7PA+BAZrPhqc2jpOjXm
TZvZC74y4ROAyNvAwlu4M4RgWLQSi1PbETOtUgscuWWGouVlUzhrqZ+uc/RGDNi+2W78Vrf6MLFQ
03DgDfUpqd9KPfJOcGFZHbKIIZqb/6iaAcDxXOHswAHLE6UDDQ4GayFZLnVWF61vHsckLoPMwycW
X7K9lTtPay3NPy3IL/dCtPNaUaDdTHhZeiyDWvkEfKwkAlFSWed7/1R1OcCti7F1m5m7mdra2UKK
KPdN4fqsd5XcQCqlzb0f6/fGAfhdpwhlhbugtaM6DqMrBVaUN91KG0a1RcHSnUbgMzuY/fJGTUa1
a/sBjG40I9qiJz7MHOzfahDWc4uR9mT3LYQ3WgECv+eRiglUYJtkeIMlWLAZQA9WVUw3mTYjYhoq
ROGAzJnnIy/k1MHdO6KWLx4aKtYNjn7S+QqgblKH9nNWxM4Mnm6SRXtrJHHPDpazs8aCpm1NVbIC
64OUzlX5YzbzDaicu3siNEnKvdN8mMTg6wL8re9l11ti7VWx99L0bp8F0wze20Owd9NG43JXsPgI
i9q1fi3UFRaYTCCI2cdG3dMwYzTw9Mn5GeMrBsjqtmHuQP7zJhf4bZxMm9R23io1euGgw5+wfO2X
JXR9AxBGwJKK4H+RCgNSR2r6yY+Z9SCsl8fYUs5xrnRjVVc+RLICoj8/b9mAx70cEvXOQZcGbS21
NL9XkN9aSeSrZcfA9iYz7sYF0U5gWxJ6YtpdkKMfdm4PFbjoIlnDqPo5Rkm6LpFeB4VpqF3XMWP3
NQhJXXX6LTvhhTZ4IpV529ibOWeE8lQ33w2K0W2u4dqOWTw/sJXyH2ZTQzSTJdNaaWO6kjo3iNQD
yFngoJxCLYg0IpcEhuVVN/KyJ7FN5a8Rc+p7TfectYAIfag8dwkwR9qPhceWnlGITd6sDTL0ePoe
6q5K1hEBBzp+Bpc3wRGPUjSQ39hyws9qKxJrZqmFHk15m94AiDsgLQzxcjYv2TTRt8FAjqQ6/RXH
cx8OPbbqZPSMFSmlYmP4ptxmUg3banCM9ZiRDJbmhNp4mOrbwWxTmPBd/SupovQNQ3J8ZKJ0n6um
z/eabV62640FbRUB2hJHEcTZlt3joqo9hLD5tvILnMrFYm0FqsDbiE/dTvqAMDp3m5Xh0QYZXfhl
tcJ7RtRovOeMlotfJdquG8zl59wIZwV1kcPb2l/O6czxzyDLH2CxtHunGLR13VbOs7eU0a5m+X1s
qP4G3sJmYiqhSXrTwqpDeOnGyshIEZa1n8oaGPBSWNH90Mp2NdjkH0qWJ6zyiyTFo2aIB5xCQPrp
b9rHzdISB7SHZzLN7CrYaewHa2jXTjO+jZZDrA6oIaeIrsdBpdvteiYo3F6pOkYcKQTp7LoIdTlh
VY30bjpdyVM/YaPoHX9Ge1jGw242aDmQpdXxXEi5NdDGIt8c0jez5DJJ10Y4k7sWbAP1LUrBJjIN
lO84QruNxAjUDtadOcz+dpoTQJx9mt12xPECtxrNM5r2My4y3QGOPVkHvUpUBxtSx3szuVqy6Rvv
xalcA7xj+uYBjzT1rEf4s3yyA3srkug974ryF6TuNGyVu0rdSV+pSSGFc8DaIVOZvukR2nmPGPg6
B3sYClCaaGDR+HEajVGKQs6mS+t8XSXTQChoSE+zrRFD0niVY6dv1rzsH7OZ5AE1C5t3yv+M4IZR
KkPQaPTsY5Xo0gOFrvucLrwLpE+ukZug04IuOwUFq6K1SkBZFKqwn1qzNQ+VZLSy5Libp0Y9GMuk
bYr0O6TfhTEP22duzWe2R+6OjfcQuhc8kSqq1yyJ76xy4Eluu5HdmTO99p3u/kSrbPJWqNp7yDl5
PpqZZj4kVkq+UqjyBWGKdY76FqklBNVgAOK4RgdPl3uOfZPCiYELjg1ypYPT7HT/rVPLrUisY2Rx
jg87tcIabaJBqpz5GCV5uhrBtDyXlBtudJamPzOFwgkBRbYb+tkPeny5eZU9c81grln1z6I3GspJ
vlqPJRbouepf5t57ZEF2hiXAttkwP1K/eOpLme1p5nVDVCsSu6qNUGOJmGqmkSrELG7Zq/QBL8sN
ttQwGjOJuXAp9qDEK/wkupvdqFTrThqZHuoNEphh4c3fULddFhmtEfaIlPC1taumslG3+CdfZVaQ
S81FehMp/j+QIxc14ylwIM9D4qbY7avkxfATSPLeqS9Mse57582x7WfLsqcXweO6S42qPTll4jxR
6k9BSif91unB+7Zl5HE77VWk1LbqvPKnihUK5NYdQaEKvTokTgFiXPb6zqqEE7IZQO86O/CBR0n7
SWCXtGSPtbi/CJd06XlrIVOA8ABSDproIA6wn19VZYqhEu7jSk98a1eiCkCSVNobeKb4gJsyWRes
g1aOprmwNa05NJqpfG0S3zkok/NelWChyGR2u5jdHLjA9va0kRz0+mJT6xLmUWPcgGmdT7AytXso
+tmzyLjq3Gn/6JkYCpXfswrQzDvXM9gp2javlwe4tpPsIFkN/LB7wNhpZXXhRXLOuIXbl8nzplms
o4qqk2ukBrqMhuYKObRInWATRmL+AEWZhGXNIsV2kYBXU1lsNSsfWAEsP5xLFYpuv0e3VX6I+8YN
XA9KNedKKbiN9ofRNm9acmlL1NPbYaLVj+OOhSqpcT8V5dEUEXyCWLwspQu2pfaxubinZiQsZHbq
1LYtphoekwD+9amrQPhjhsYANRg/BFNbM9WAzktMJPqgsTdQ3waqKYI1qDFF95bts2lfynmnl236
isBDu5h5kruaDcV+nCvzCFTODnvXc0LH9y+09uTgLubB6TjTNY1tg3LRoOrpGs1z0pjeGXlLxdCi
ewdEPfAiTfZ5E9pcThkGpmVPX+WOo3Am+vs0qaZ1guQkcPOLR8EG306DafbDUOiOav2ZJ4IpUEtT
ZEK9Gximvht7KFkwa1jr7ZyhOC16/NEJhI5FdYulKwtKbQIgfN8tDoDGaZsmacPxxEi3h63FK892
2o1lmbvGxJnian6wNPKy7nujPRiosPRXw8xIP5cPwxIdPE/DGJsA9W9YZt4X+bJuhH/smeD63tvM
9AbHchmgu0rkUWV7l0FgbDUJOrJUzxyenmHrHI1ouu867r60EDoZuW2FZbGMu2EYzzGtUKCUU7Wa
7VSe89yvNuO0DI9e7FART5e3WJr1JtU+2jr7WAR1fQvaQegA0+VLwVvlRC/deG6Lx6FcDtU8DLsE
cHWQZjwqCcs0JG5+Ub8olT0VnHm1vftcWHLVdCD9J02+u3nzGXcFndRMFpEsjEsq85Qy0WP9Mm40
GT9wxBIu5XJvtnq5N03MA73JYdrSQLT3yuRl0tSvbBA74dD9WvsTG6D2gXJBvs2c0Vt5i0yCeBpO
7OlOxaj3CPWM3UQfbJjnURK6nZ/fJJOu3boJX98Yl7WV6ceGTmaGnjJHApv4j0uvJ/QRcc0gLlMI
hdux9FYRNo29Bm30aKtZhiqNwEb55cpvqSSNSb1L85juWLNEdpvLIpCF6l8b3DBrK4mgG3TJKW/0
HXT4N1JV+no0WCaxxlMAMTs/HIqI6tM83dQ1zbvG9L21+h0LSQ1aeomgJvvhtP5wWPpEUQdrd94k
t7JO37MmPbE/P9ozc3/UJ/VTZIhj4/60bfO10tuD0ONVO92xNFjlKcUQx8/TY5b1dAVTmmdfM+oj
zhHZpa/SkT86FJYsdfNNK9K3MerdozV5w8HrqfmZcSNuSrN6oJZrB7SsP+VU2IN2XA5d3/Z0qBKD
1oxRC013fE9NRpdG9Dd5zXGo3Z+tuTp0VfxO7bNCNffhy4oCGPhq2uabACrrSW/YUrepYeyT1rwI
NtHztfFqSAm3DMq8AxAK0LdF0cnYlO0bRVbDX15LX0cQMNbbmcYWCdcqVJylha5VNzxnpnVYkMEi
fwZqgtLlDOK9DibvG8P9TSQ+xw4ZNm3VrPbU0t9MLnhoq5g+Y8tXGC0ZImZL+5ULbWeYTrMno7Jn
yyP3dHplHLWo4vsYVYV2GIzZs7fEYzIK2Uvstiv6wgpOtJGPs5AXKmCb/lxr/sy84omYIdOdfHrZ
3PZbZ+J41zia4pRT3Cfm8Ix8mhsNmZlDBJftm1FbLFa0gc6e2qdAO6A/yAmwa426nVu26GXDCoLt
fv5Eff9TK7R6p5EqbUDcr4q8RqvN9hedYJCnxDQTXbfXYnDeKY07K7M2fnWF/+DQPmhI4HBxUvQh
Rc1mLaKq3DbR9xQC8qypaqVNbUf5MX+djdQLraJEE3Oif1wPdfyUecc7i58qDlykW3jUgqGoPxXr
P92EceZGRsNKVtIjN+uc/OjWRqNlHdsM1jrbORaY1quYzRUqtYKITnkcuETDjKVNT8FT6wiY+KOk
e7F3FvrjZTozm+mo9FbeTc70QFRmnYh+61rq1fVTN5Bu7/+E9LnVHSa8iI0QZ+I/4tIAyz7On1ne
BTo+jR+6h+uk7QiszaDQtOLstfGD3rDlroV0OZTErOVEm8GrsvUcZTtwxXiVS5nc2KmZbX2zfxm7
1g1nR95wxol8feKYRAyATSIW1FRnvlcFzXCKuXW52KVilLSpkb1T6qI25iQ5ZDwO2pRqVp2G/qHC
7u44yczYUz5qU/6k24Lr090KmwaJqP7W83yGXdM/eQgM1olUC2nT5Vtj+N9R+Xwz/e47Z4zLWvPM
OjTkJFdMMA5uu+pRLeYp038aVutSJrWznUVX9UmNeREscY9vSfrW88RifS265GBAx1tJj0ONTBPN
A9B4e1X31a5Me7ZOCWpAaVIXjxAgBJrRFD/TqbXDutBf60HrV1pG0aGZyzK0F5rTGsEE5ZqyflAJ
G6cY/jd7ybl9ZRf4EEGR2kIXpsXTnXJGpdnaeZHWhqk71KFuGfnOUcOLXWndrR6l0XrxDFpRbYmA
cMqnx8Jq8hcsnhSGraR79FxKcUkSjzec/DlrbfKcR1cN7n1dqfcmsWbWHx6KABYIy3mq+uiGrY31
WGqp/sRMIB7cGFOwj84I2+oE8acFsm0qlihO4r7py9Bs3bKTXGvG8kgfxUNTy3H9z1IVujl+c5I+
6lQzBZ6Q99JN2M3Vk5gra23b2UPlIWXUANIG7ErkajGUfz86i3c0G8lIAokqSK30gyir3JYskoHa
j6AMDI6x6EAwt5wsYHhucP4uTfmEvbVn5BbDfdHauNonmQe+gteXVBS/0QRrvdbdDCwNjk7tpmiA
8ENWWpSvckOhPkI4v1vGarMYPL1zkmlrpxXxGyM2YkvVfcNNbmOLwH1DPEwDNG5XGBGduDkaeW3t
tck016iS5hAQw7EozS4Ese3fFrFvUgmMFKETonNPiWHJk2kuKXwSqJRuPt9j96ELINcJ3Akjg9Jo
Z0yUEcy8IhN3NCZM90mjXbpv9F+i537l0hZPlpDFytZ6Dh5btaymUnttJs4Gxr5o2U1wSD/60aPr
WJTtBgbOOuT1EA2vYDavqC9oz1AzKCxNZJx5gDBhu52NctpUzc4YqBlQXXTsVep5y3FKuIjD/D+c
ncly3MiWpt+l9iiDA45pUb2IgcEYGMF50AZGURTgmGcH8PT9BTPrlsTMTvYtMy1SolKBAODu5/zn
H5xmG4VkaiyhyUTWimSwc8iUVPdF2k670jGqVaYdfa29M+QgtUfyc1ZQSBnqUfc4Y85TG5DJpe9B
F7DlZowu2c/D/pK8puA4zn50sDrSVcIxg0+gdbMZVE2CKLHVBCU4+GRVtgqvxm5Mtu6o7NdayXk1
4wt/UAQ9NyTRMskiIoFDwYnjTadoRVJmbBumvjbPrMrlXslQAcOG/qLWbv4jbCXWQEMuKBDhkVgw
xGcz/E6mVbp1A8fadnU7b7XVywN20qTnxG6Sv2mW1Ym/XMllXJvzozt0uDdlHcFnbmveemWXfZOp
Ze/IXqc7jcPqSfra/s6QzIUDQ/xwwiRvCb2LswLEVK7UPMVXIJ/Rcowi61j4TbBwbDMHQXYBUxUK
2INVjMRw9aS+VspDPpe27bbpM+C8afA3TKHtpyY3xfXAQ9laXdHtG6qb+5RK/jaok+ZHNFgTeYK4
j6/M3OzOwzb4+AKKi+qgzghdG6vZ6OPrEdDspzTifCNm4FYi9Eo9LAmNB/jOwqBYlUmaYRdTGyD5
HVHBivimK+jVJIT10BIWgtji3TykyZE4yPmHPRcda6TBzXOo+tfGrOkvyiK4TCeTnZHQjw3e7PKd
t55ciIjcCviL/u08dO3SJ3kVx3/8oSbwaMd5iYi7vmoav7hIh5kWX5TY7S6Y0EpkWmU3xpvJi7kG
HbvtiiC85qDtMb7uikgcvDYyVrnyynVCbCvxtozsAEP9Tc33hJtje/Df6tF/7aWbX4oW4Fr1/dlu
gExuA4Dasr657kgWlV+U03uYwQ1lWsiwNCqi18Hw9NY0be/eq7OkxWJG6pVltSPzGjZeBtJgfKAB
rkkQlgyAAUu//pnw5oqkaI+Jx8OEFif9V4dZ6w1D0eLVUq7+WQaDv0iSEIDN8p3rrvHY6Osx+jm6
Mr1VXe6tvN5m7BeGekf2qLckLoJJjrCTi1xS5kYc94dMtihwJr3PXLvZZq6EOjGmbv00lxw+QfY9
jryoPSM32aVh1Xqp6wZ71kCGlynxpxqWO0HfUwmqZKAbKLWP0t2Pj8zFHtOKk5OEN94SM7zLgqR6
mJuJ9MIIVKNc523uvslIAy0Z/OuRHrNdYLEPJ8RqX1giFQcCXM0liX0d1DNoPCFo96tpBNGx8gbG
TCnZhIx9vVNvSyxO6oaUvqZuyNicFXtiPDvvxB4MyNvAWZKEeNDAJzCWYJ38iszRLl1UTE2uS2h5
F0QPxXdtW0ERUAZkARI+QOgKtvozcfuiJW7pwh64HKOPym2FXnUV+461NtKaVt0r7X3hh/FrkjKE
NOPsKSoLY1GwExhLTMEctapFUX/zIrd80tyTteeMnA7oizFWgwI0DdBqFsoo0k0dt686JZSvlc03
5XvjBu10e53WuiVAO7AuLZwrj5l07Ucv7dpLqaacKZwNNDVWVPqtM9HfNOLCLAnh84YMpoeT6WU+
V7DVSGbiUihm63L6ZjnTObNWhxdMcXxaZ99bewlZB0UiUtj4zItnMh4uAt9gXqyD7qqdU5eBCbOh
KMSCWWi7W9QMbn6QGD8ARZMx1UP8WagMTctM1MnGDkeALjNKryLPIRe6s+1oY9mSl1IVzsptySpS
PiuB8zl7ie2mOZWj/+Z2ZnOwdMSm0J6j5gnDfGDPH9axC+bZ3ZuYQN3JqQIqaEp7G/ZkO8jYS/cT
GNmhsJiad8VgkOnR/MxzN8eIqssPWic15W2CJ6fW3Z2Gn8lc3dGPzhgmDDhN5htYhCNITgFq7KJs
r2YrnVYiJPQUP6P0ws2w4bNwpjo5snnh9fe2JISNKzq2/HLMW/Ml9cNhN8WacbIHd4l0C/MhaQyY
nGl1SzlWkZNN/noUxsZJOy2ZuJ7vrWCoCRq/LGXMCBlWhZ1aYGhJXx21fP0ESie5Jt/6SM8Qglyb
ZdEUay8uy3XnN/RrVRUcIf0nF51HNW0w3V6GbvYj9it/MwSAVnFsErBJqtElh3G7dzmGSiZt2toP
pSaNlizyW2VNJJ2WY7ixjfA5DDtrM8aEUY1xb72GdcNv6246pN7gbGNk2hsC3eNtSlrepiqH6DYd
wQUWg3aMo6oHvZSDPbx1JFOWfDd5F5DBit/wMMOviVW18cKZMX4zvBH6BomYbv+ahJGpYrLsi4MT
eclycphI1baQOwnZh5T1tm9e0zIceYQ9fQQZwW9pL4o9gVvuNT6dEPNT45kM9+zQ1YwlLWnl6zoE
cDK8oSNpx9YbUL/pOCdGv4ryolh2czc/21HsreLcs5e2nNo7osmb+1rnzYVubLnFkpOoMs6GF6WL
CxhvxN6XA9BJvJQKloVh9rcA6cDgrS0XhNTVp3AU6VpZrhUtGGjzb5dls+zymO1QWORQM4dkXreW
gxouqriGCZxvGYSvtD/FZCW1xY7ocu6WNof7IZvqtTFM6l7NkMa8yOrffDAqQLe52dVT5ay9KeS3
kWICQQ1RLpxRPvK/tjuHM5fgV+sthkXJ/eyGjRuq7HXGF+9By7S7YGMID00/xPsC+ieGE3awdmdk
D5NIu1cBr+KbIVvfZeW04SofzMeeb7Xh7srbkAjXu8D163hRNb1a1+Vcr8KR4ODRqNcTcTZ7MWA1
ZnXWdIdQcsJDTtorb8qKm0ZUUKHSCk68VfvJKQp85xI7NGrvRvQ7iAvj7XwOOU7GqVsNVh1ctQyl
nmiV6TBjUmHejJFY8GVY0QdViQe03VvdIRHDdKKDfvDsfNpgpko6uYj6+hAJ/VDN9LVWPdfLwfZf
B+VY+wY/7HNg8mJi8JgyioQVidrwFg+db05SvvlhlAAFKPBVzBqALdxK/zStmdFPSt4qm2rRrehV
CR+O6TFw6zO/W15ob/LSSbayCiqkbYwMw4UVRTaJu601NtjA88ekoBqXkxOll77tekSSFt8MPcEB
nfGou3QDRSKrmuBF+SgdvYoAvaaoCuavDqEzrroWYcmEy1PNzdTO473yMKmrmNYhuWNiHuep3qSJ
8S0b/WQJE8u5dCpGJ+nZO3KDa2K0z3xCkRmK2is7YnPAdHSoj/CXHyaDoPNGVtm2wDdzORA/SUa9
8+JAXdmrfLCfHR86ShIP8UUwho9uNn5XmPet0jyXawgRiAFLXqkmtMPbMvUvTeeoSZqOXUWwnpur
Y+03xa3TuByUZCJBXhGzMtANxjMe9bDeI2YXCzczTnNWEYku7e8VG/KS0/1nQnxk52yi+sa02+5o
kaR6dFEnzr0brUPCtdZ+FAdXZjZ9J1q7WIlqAOxtE5+zqy84bcHtstyjxSGY0n8LapzYCDGHTRXP
hFdOttlejKrGlw+cYt05kEDbADYeSqvnoS3J6LN6THfM0DNWkH7dOzLumxPRmfF1DQPiJVHl/NOa
yuLeMiFieF0vbiF2pGxEfQHebnjEOA7Jk2O0yD7h/RF3CclxBekelqZhXYa9Ue2MgA6QvG4ru+my
ES4RmG3N2C/06u+BhT4Wuk61riBhXQpGsPC0FWbZRDFBD87EEh4sx4cu5WZCm8qIy6iuY6C57RhY
6nIiC5LhjmgP+IJTUhJIELY632eZtkgx7EPG7lGk73qIdxvIXpxYOgvJoJ6G+9ossxVV/XRZhUm0
FGDth1iZ0RLaBIjPQIPjMk9ZfJjUhgawRBSkARCt/d3vQoA2TxjAiOlsBCc9UojrKAk2AWS7HzUz
VtrxGaKTNaTrdlDFY+3KEv5hAxay7MmcWzlubW1QEZj+PvZTxncZvcVVOrUEQCC4VLBtXOdGeR1n
JR4PHd3EzxYY/9jLRBHO6g7+T6/woaj18HZCJqKbMJ/dI8GJQD9KFXf6nF2PXg5Uskum7wHM1F1p
ICesUuDDwUGOEyZD8jBAnAKQGvS+ayqIEGFQuheEKuqFIByILwID2JiC5qqFuQoUn0A3iDLv1jNz
KCXGYC2SETYflYq5qaz6GfCRDLeSkNw5gkI+x8MPPEXy74E5dkd68PAhB9faBPVc7so5HTnPFE1J
xQvaKHe6pCOylsLOm13QF2rV0xg9zmomvqEdOs4hAlCD2CUxvkzb3dBoxABeApdjtJxh4xP5eizC
IngdBlC9xm3DtZePzWWcUs2UQzkSXsGEYzfrwbpEsjFQvLrUMwEtWjzBoRzTaE6Ah/36pXHkvB7Z
CxduosaDpxAqUhG5ZHJSPhCYwHTTFqSWEt/WvXeWMaqlbMvyGbg6vx1baB+lIk6yxv5o7dnMemdB
TlhX9Pow9pApMRVFM5PTk5xDwJiBZe6tJ+K72KzDjVkkzONy8QKRpk+WKYehbzfhJYzZclPoUGy7
yoPBJSM7WZSRK+9sQuYOE4w53v0mXdasI7AdwgQ1mX4orFyQfINIYY2F8BOLPDmGEvIpTXL+2AU4
Diws7U7gN34br4Pe1icS66NvET9fJv5AV5xweJZViI3HpPqdyP1k3WIRvK6CiPBbTZ+fOaAaEc5s
OFqx54LX3zlQ21f4ZzJHjFT9vSUyg34g0ZcRxO2lMKZ+Pwjy7mql020R+O2FmoPxp+eErIWAE3TD
8VMtiQhNGa5q0jSMdkCT0iZztEaOw77cqgyoJpqeiDH0luDDb7PZ9+vBhllp2tEUL/FtNy6lW38j
up6xJQSjNcQdIhEgpWg0IuRvgJMi8fDq8Yd2ZjJGU8afvTfEq0SreFOzAo9mMqM26s3umZFxti5T
FKEzzerWnHx3l1V+ApMgLL6lafYyCBOgM2YPkR6ijrCcXgyjnJHGSAdueGssK/i8tykKBiT0GUt5
cjwnhT1CWI0b9SwHSfTgh8zx3wpPuy9zfn3OQyOp519xa/9n814eX/P39vNfOn/Ov/4WoWx/fu45
quy336wLUKjphqiS6fa97bPu11Cz/98f/plxdj9V7//1HxCYi+78r0WqLH6PP0MY969kpr+Ept2d
k8z+LjSN/+t/QtMCyyTnjJgKmxR6fqLf2+6//kMQmsaEWvoSujbw3zl74s/QNNv/TyLQbbAy27Nh
TpwVtv8dmmb/pwUaAjzi2CiIAswz//vbX/8hsvsjzS56L//8/a+5SJ/c4hgacWkBVyc9O0CJYH5S
YzrwWCKyHaJrslmm69ghXXdw8mbh9No4kplYMmtkX2x88qUJ3a6YlldddkkqUHdw2ywm3yqT/gIV
t76qePlXlMtEOIWBR3Cnhc/0Fxpdcb6g/xEPflwwqWhSeqZjup75ORunqWIC6romukZEYtxAIQFo
s9L+ImusaOn2+XM9SpDeIkD1ZAAmbGq8dr4Q+/+u3z5fA4x9izvGLx7fhyXgL/LYDoJUJz1sh4zE
ladw9qzXfBD1FqIvc8rWTNuVrLv46Zc36++e1Vnk/PtX5wFZgeCbn//j/Cb96uUUq7El/bctr+O2
UO6pQwr14uSudZysUm1wkfIOc1VF91jcnsUTQymsRVDNvg/RPUzVRT4W/o3V6ZAE9jQq1vA7xRcx
eb8rws93BsNw4Vue6crAAWv5/RLz0G6nviqy6y6YioOWiFXioG3xJIHJVl+atSe2CAWdoz3E41dO
TR/P/tMNCnzPs1zJWvNk8Elt3ZpNYntBW1zHqjkmZhXfk9lLTYNd3ZXB2HuHJyGwKFkCRIhK0Wxb
KBOrIFPJLp1isfp3n5ctbdPzYcgJ22F1fVpbTAL9EsaWOGFvkt1z1T+wu2egrWmBBuEUu6Y0/Q0d
dH6r4uFpGAbG+Jbh20sVFOF7WiLXOwuyzE3m6vD6n6/uL0/KllL6JtuLdEFoPxvD9sRe0DWk8wkx
H8d/7j6nivING4LYopkpiajoQc0htVd1GHwh4//rk7J99jApAt/1bd/5bG4UZk7haq/GKCZS9Bgc
yNWLwF1qL+cJ8a9K6yvMkx814YUYWHeVfW1XZfyemll5lXm5+kLLLc5L57c3hwclTTw7Pc+1uLBP
/gJz4tGCdqW6pp1j9xsqW7/NiDSOZjC2+UVsRKiHaBceyqC2GD6en4zlVNMhMsoiukqJGYcAMkzd
g/n1ovrrngd6A1XfNi2qL8/1Py18EqAdhTmKf6ors2SKU85HX1vtixCD2nxMPfwe2BOtUrfPksTY
laJMv3ibP3aX328RMV6uS8jneYFZn01s46RDswwGfD3Cntm4Tl89CGrArYYXd9MWpBAunKBD/JfG
Xb3MYycFoB1iqJNBV15PcUyDZCSZhztmlD1OUt5RMY6LyolbcnZ7BMZG2zl7Glj9Fmrh3YyS+Dwi
VVAhpeN9PfYadj8e/5CgocCECW4epqjmVY9eXC10VOSPRTix503nB2Wac4cAZpr31HndIuqgi8Zz
UL7AFOdSCY7GKa5KJrGaU2VdNqWaTkFU6Ld/Xma/a93ZEJFvccK6Hk6wvFfmp0eXD+RFyLFLrqXS
7sEpzBS53Dg8x9ISUK2wYo3LWKCDq3JGvW3xhTnE332843BWuZbl2o5DHfHrkREF2QyQrNV1a8TG
jglSuvpYZrylzWWlS4h3EDfqCzwI3yps+77YZD58On9/aQITvhyljG2x4j8HikxDGICdRtm1OTW8
FUMM77QOnPPB5Mz6TfgSscb5pcYHQhzRMxQ/ReMjSyjqLGDl48F9UzEwRoEM/W7VoV5oFlXfClo9
PEgWE+F2wNphDOmT3qjeGmoUx6421SaCz5otBBKdnjxq1szCcYLmLjTG6WnG+hk1LFJvAe+OSKeV
ckYuysgLcSTbnY/Waoz0gnBwWp28GcQRG3pzXBbUkQ9OwO8NEeg3JOnOHmgyf47NoX7oGFPuXPCp
ffxxBruN6d1g8Fe95Kri3//33y3f4h65FubF/ufjbnBau9CNk14bVGNwztnjrithR1vLUQIbqXn6
jjctwJA9xWtjiuQXL9f55fn94bIjWb4tHLZx2/5cO+boE0AOw/bEqKh6mYLsvKLOD5PpX/Uii9b5
ou4SZ0+iT5943gIpVskfln84S/xaeHki7zPD0SdKURZxSgLBLiPjBz0gYYYlIZsrRynkgaY3ILnw
69WIFspAzPFHo/P/zBP9mwPDptbhBHWEh+Dsc+BVyLgTG35/PMVklB86vyVVu0e+N4RRbC84s9UV
w8xwrdM8PXQFb9MCpwWsvEoPigJys3lOhmdffRX79Ndjna7AdYhUpkng8Zx//ssdIrsjqqhPzZPn
arUR49DspGXHzExK90WUcHRlMIlFVM7qi7fhw4Pn08ORrsNpzqf6wvp8Sgmnj3zUnhLxb+U9VMOQ
cXIXZbFocPd/A5wWR0lnfW1D3ltGOK8tZnLrNO02o9c0NqvVVGh9OcZTeelHXjf+28uFV4aNSNiu
a55XzO+3pjZbhry1JU+mrbuHvrNp5eu+/wbs1Bzic7ytN6fxgK5EODCuMvf7Py/Xvyl67PO9sT3B
rNGm6/v9AkwXH10ocHQMZWA8tVMO0E2y4UpYEe6iTac2Xi3UVdQYMQTaZIoehyhMsKpip3nAPOXf
y6c4n02/X88nBzDYJfmQ6lieGP89Q9jfiSD5+cV3/kvPcv4MPol+TVCZf34pfDEkjR/5MNubSZlL
f+56sm/Hclugxzv0URYdkhST8MLED5tJh3MZwZHaekORbmNIdf1SSNH9KBGnrkXQB1+8tH9dLgEx
YPQrvstiphD+/ZFEoCWZlBiVR2NoHWQqO3LNFEIy0BJTZeCzAVNnr5D+jhAa+4v97K8baCBc04dX
i34ssD6bjbtdRmYVjcl1owkPWmSx2z34mW8ePXwIll5n01//8/P45LrEM0dZYduu752bM8q5T/tD
nGI6lvt9cuOorFn2cSRtkK4S1U5ZIr45b6O0rhVWO6Kj0u6aZUYQ6nVT9Mbaq/LqZS4CCJSNRxpb
G8CFH6HCxt5cXnXEwd1Q+417jZYnjNT8+NFgpmVv3v/zt/hI2vp1q5GO9Dw6b9cRVKN/qUU9eLjQ
Nqf+hAVLdQgaq947soY+38q7qcs4hiKRokweUOzBS0jf+rR+aMTMKRXVEbIZKs2tq2SygstA08O0
NF4N2oWaEeRXZVI8J7iY+XRp6fzNHPtyA07bIOn363s/tvV7irTv+qMCKBO33Aaumm9H6tAfKOOw
4jbP2tx0dMZv+WxZTyk4H9SPkOpWIUI1/YYr9Gv70ppqOMIMLS5qPeDjrRmdwu4NTiGMY9i0eHt3
k+OvB9eoBC9mkG9Kjb2jH0zqFfm2bDCOyToUmgiGNmpM+ITE1Ne+B0N0nqtHg13ukHQAxIPT93e5
pPCanZMl54Qp3hwsIHkarzk0y5sWBtHazWdn73ed6DdpY8YIFWKYw1aX/owDo3jwpF1uo66y4CqM
Q/kAJ9PcJ0wDD12fzG9+bIkXlYfe1pdOjZMmxVpRO5b64i3+vG6kQwkgwBeY+Anyyj5tpE6giylB
5XWC9EghNvY0C865cpNOvg6GZPyiiP+7TYwDzaQLoz80Py8astDmYHAhFnKUdg+NburNhM9Evsib
EU+vf365P8WJ/7EtgxTyVvPLh8L7+55kON1oFT7iP9SJVFSqaodH5izx3s/b8S2nycLUB1X/wjaY
itJ0DmtJvMiBOvrBZ8CI03bE3Y9wwVjB5iLsRUQNZhJm1G7OIvNLc4qHr5IePjz/fl2SHCZAnFLY
bGl/06POTuBox2oBO/rqTDllwr9sqNwPsEW4pCJwkZ9Wjd3tPXjq956UP4JzSdzDMvzZaVfvLDYK
DG7TYuG2RnY/sEgfvri15+3880VavDzgnEiCuNrfb+3szwIkjItsa3PArAYizrHw0uJCiqzfRFkV
bKcgCO8JihdHyLUamqZa5SWmjM6g3h2CF7/yQ/vbG8d+RvnscAqJj5//UrHxmWhvawgP7ew4+7YV
3cMoUKOFqvTuyNFQe1Iux21mJTOqoKz8NnQDta8Be9E3E/vO6Hr7kJQdbQnDqjcZx/+r2/aBVNvS
Yol/9oTDQIiwbtQ3QI5aHGFFZNdOEj4FuoJH37ZwMpMqu8Tfp9ybgYm6pqLem11/S3venYwo/sKb
7i/4K+8alRw4qDxX4Z9RxgjhDqaEWpyCSgMZFap6GcKKDTqL4aVOntUwrOJmfvH2nLeVz2+P5xOi
A1LkBsBnv789QS/67KygOkVFEH23ekwFnH7IlhSb7dqwZn2TQHjeN0Hl3djWjFj6own8X1yFbztu
wD2QkpzkT1eR6jEyRlTxKSz9DPcJv4VA58brxBXRgjnvd7Oew1cknHilnP+86Luvwgr+BpFi9iAE
RSzzi0B8xhWIi+89e7TmE8hDvC9Lzn8x+/ItVVIcvVCXsKWy46yJc0fNCHZGcubmn2/ERyvz++Pg
GiSnv6Skp3g7Yx+/LBxPiwqupzRPI40HwnDXpM0+L9yIYXG2CBEbYOaWpu5FMc3xUca1uBuLunwv
exXPK1c61Qt5WMASOAZ2DymM9a0xSOvGwxpw75zb10gN5bYRbstQWUNqzCbm1uimMnWBUtO0aHAU
ZYLv0fR+QOokOXzZ5nNbz8/001fla/LEBa+e/RckOSsGpAG9/nOPyJhVHqVXqQ0ETu8GJbrYNwQ9
rMqofk3g+d1yqvs3pDQ7e6zvaYwjR26UaU2HprDuIuXK9WjgU1QG+ONljjPjXiH1O9Jo+8hE97mx
B1CNcdYolggUQhfcPnIwnv1MmH/+AZGOo22f6hku1moIkBPDJa4ZWscSyytrnG4xJamxP7OwGUlm
jIHEGU0dU4fhg1Hazp4KJsWJYGBOOhv7oUvqXd8i4A3Szlmnpi6e6zwCz/DjYo2QvsTvuklvHDlG
vPiCdyuFiN6JQNxy7pVbg0e1dREF7rAYqu+noOp/zh0GorCZ4M0NVnQVc+5sgsya4aoa+PAMhvGd
EblJKtS57LX5PR0rCkIQptIZ8GIp7E2C4uQqzPxxQ8/Gq0JX5t8Muii3PiOgmzrAoSWv8FuZ03An
I+/JxMEAJw+5icwICxuj6tVb6aJ//iich7mjTBGVv8PSLdkRC6Y2DojymCfxRQoJbodefsT6wqo3
VjiM+1lb8IvOMFjSDxp+bj29F16cHlUC9psXIXVmnul9bdctsUTSePIL/V7MaXAktiup4FaEGOGF
eETGdv6ap32woyczLvouxVYqEfHJD1Dy5LCvYGf1akJM7VyLLBlWkEwOKjXwRdS9KLeoA7qHvLaH
W0zGOIEYHD56IqthSLViJFAU85rFx1+SZobDWtw4d41IMYHpkXZ6CelSUmM10YxB9sdZhVelhZoF
1Lfp0OEZUJVf4qR2tjlF9TUZSubGdqBiLWoHQQ2Icp8vgnPzqGKrxDMLzLjua27Dx0ODBGwtQ4ap
35M0lVegMd6maGFk9ENQQCOh9L+cNI4Iut13VVR+s8PhKhuEByPWR7vmFOGSA86li3DgvODEvMrM
MNo4curuKwz1kC04zkE5rb9r0mxcdphULFKrbiEWyTzdf5xGaLAVeop6BsM0Cvue9rK6ElOKk770
jV2Vldka7YI8KkuVywks+Lsu6/K6wOJ7GznGsFIjvJShEBiEKl2tvCHqNvCnPZySApwx7LwNruoi
uB0wwjoUQT1eNpAUV8ogITvkTUY3F8FtrWQsXqDAI8Y1J1xv+hy25KpDa7uU0oyh/nlgC5My4pWA
NrO0qkY+tbWCGgG9wiBiCyvnAP6QW+GZAcNoiXTuUbSexVYavuZRlt52o+e96j5+DttIrP1C5psI
m8vrDKrJsmqwafjYFWOW2QPH0AVjFC5MFf0KLnu+ZDG+zmzOx9pkL23b4ZvdxPBExqIc3hq/RU1y
bjiSDgk4+qUBbXo32K/oZdoHyt7uQZ7x1T+g/LHOeAlNKdG0TWX8mjbsfkYCRYjvybAGd4CNqNHM
zSEN1DQ10SFE27dxaYMeaky51wHE6IvxbBLR9mZ7nWhstybZRScj76ItlBCcU5wi3xuCqTRSBgNz
E1/CuVl4TK3WcIoSwi78+slPzPAYVm4MaOOxvajEGddeN92S30FamelWL9BZ2Qi7kbEEsWFpjxmD
y6zUdjhl2iapX+IaitLiAyn5uHvZ5Lo4ByNTSub8LaxVCT+SeLINcm0MlOn/rnA3zd4QkDvPttPq
H3k0llejofyTm5fGHRqlidGj5Vw0Y2tvTa/VWyFnqLJh165nlVcX+Jxgt0eKK4aCSYWnTFMv3STr
Hjx/AgrPZkrmOQan+djKptHqHuBUIy/Hb826jPOW6XKC8rHuR2fHkWM9ujm7emCX95Yyr+aRU3Yu
yCVbVEbnLCyFnrsvseM1xLzLp7rc4DOSHlof0ywVTXzaNInqURoIHEfYlZrvWWKx2nc4RozBc97J
6r3qQmZxXgVhHCm4+VK66rbQ1gQbH1EU5Mu9H9nRpZtm8qLJZv+qs317K4XlXPr4Ri6tAdbu2fK1
VFV3N1nI1oPGd9YW9KOrPM6vXVcn+6HvnBv/XG0GvceT+0C4SUUQ1ZKK0NugWtM6H+4s0wZMmIM1
Ren8jvPtfDVMWfkH5Jici6NEGRJ6deItFY9qkw02AJ8dGXoJNx8ddYSaxTVi8wAElsEkClpMoUv0
0XUScbYZ8TOWhgfXcBLckyK9NzV821yX5n3OSH3jd/X0VlD3rUBmIm+VzDjjLWa/ax+QccIS6INa
rapQ/JDm2D7JsjIQ1yTwsu1QWEssXoHm2mTaWYEk4bfxckRsDTO1sE6vGoUp54ysF4/Z9CjG3kYs
nRJTwahkg3kR1Oxcv5eED14JuIq7lJHU2q7p0TNPqjsrNV1cAPqz8/EQXiALCm8zY+z2lteVp6yY
gPhkWJ8d+Vj1MLXNBzCa7IQvDNkg8SSGb9iYtZjBAZV+lHv4fKmb2k7z9zm0YV6cYw2LNo0WreG6
q9KR4cJP6fGE5nIWVgKpWE61d/KgCiwKCQW0C/T0mE2GsZuroj1TSZsjQU9qQ1tTbj2zkEvbrH3k
qNxIHFYoNVeW3QL5sMCfwh7LUaamwdXwcULWyUyAi6yJD7CLhgmEhT9D2yes8rkPOM3KGa9mu9JI
FM9r2aJoi+rSvu3P4FkRIL7HmW8NpjREqzTjTvW+D0Se0ALaLDM/uJts7e57JP8byiDxYBp4D6Yw
ynjtHJ/xgvIg6gyJf1NE5bkqPhM9dOS638xsNPj6aezfjJZgzQSZab1UlBU0EU3D2V2jV0sw1GjZ
eXBz4k+0rukoz3UkVhLVCyIJfoS9QcIKcP3+Nmn50xm+6j7ypvY5aiPewMBHLI8XpNyB4MQ7lQj3
LcAR8tgEKdbnPoy+LXS5dg9d3IJtN7f1dylrPi5jNgvkOiN2hA11H1W+cfJL5V7U9jxi0SHmYlt+
jHgtw8OAecCSCBnY4E7yWqL5MNZTjd/DMQlhYyqVjre6UKc0tOt5OQxndrpyvOGOAVP7w+yN4blj
UnbAdBmrFbemmvDN8f9SdybLcSvZlv0ipDk6d2AafQSbICk2oiYwiZTQt47+62sh9KpMl1clWZrV
pEYvLVOPiEAA7sfP2XvtWR0vXR6ohdY7SRHGZ0HVi5K5tvW93VX197KxmESDe8tgPFecx0EXdHg2
dBuDd7Ji5ODWDufODF+qHl9ZeQAd9NKloQ2NCmSLRyJSU4kvGCVCG0d4NFyNs/Wkvcp5QJNxNyXu
k8qk/zTZo3dkHe1xcgx8eFMYVF0Fb1nJbDRgtm5RaGwnmRgbnnXEzNQrobGWOSG2VWnh2gM2sLJV
9eAGIj0yt5m2tYbEkBnSfY1UNVybqefsIrsfdrYK5BVZ5ycncQuKiBhwlIq+IrWhcosAcJ0nXFxr
CycC3gV0V2k71XsnAoGYEdaicAfazdvoVQuhKZQzYu3CaL4hya8RtWdtcFuQN1Js2tF23nn2Av8I
zKtLbsoo9Zq1JIf+oHL8w4Ws3FtsWNWPwq/ksDOmOAJB7jvJSzaJZQeg84ldcrSbz14faeMaungP
pjKx8vpaYev9gsVcbSpT++FqHKd9pjNvHWAUXWHWO+eefZqGvDtZ3jDeDhKYoZVk9U0SiO91DDsZ
K1yc3WeFx+bNPpB+ZUW0JzAIo5+vZcxitpWda11P4JT91VD56qvuqeWhZulIn9KicJ6zkDAM2Ofd
eO619rs7jOpR7aNiz+p0T/CoeDaxePD3vJGuv0L0hnd1jvcQrYttBsrpHnhPsMZH5zAtzDgBzMIu
3PVl+Pyzfshkrb0VmTzBuYrt7nyZU196tLWBT5nJd3msJedYaxqpovPA4P228p5Xx8pLXp3LP0uE
GU8b2G/lUYQJZyA7MtGMXWqPallqk5xTyuWf6oB6K1tm3iHdcm/jw9TaOQ145Eja7R2hTd4GDot5
y6bJ9FHSlMrzuH6Nk2Z4Yz0fMMxwlGMb5orBcmoO84qiAK7+i8BMT1yDxCK9JiSyekVFS5iVP8by
B2gV8s0vtWRWLAeCIuySK1uW7pWUXbrJYAklOBXi8rldDrxhPtCXRYOClCT2WOucCSnSCroDY5YO
viZr89L7a1OHZWesZFvxUlV+ix67TfGFeuM9rnd9NhzVPtkuHlLph7yGUWD9/BhlpfmDRlhdVkmH
uzYs2gacbpBV0fJ7J6A0OAzx7txipSkDzBMFfVHTiJYOGt88CjHlR15d77Q/j4cpj350vYcOvR6n
I9vB3VADSerNpjjmkR8cWB3UUzgQGBXFHZsUX3FFuRsejDTITkbvJzBsqK0MLws/6TK3bnhnSSLy
/X5cJ05rPpRt1z7xs3P/qDbBbY9RuG1TCH+QVfP73AnmeW3PtjhVkbEbOhdYWKshshYG/yHMvl46
IebgchjXOGEskQYbf+YU4Zlp+O4b3nwzebUJ1CcU0bcixvq20jAXGKQsN0d5yyNW6P6OXrB9NRo2
DOYJgfvPHxar35M5mrQOVSoPOTs6p5Os39CDch/SKgfBx087JwK9mpOKINsWDmf7Qbf5N0Xh/Qk2
e7mNh/zFyCKOq5gzYGklZr51zEQ+5iI1j5z/IIvNguZHCky8RMF6C64eNxEVwicjbtlsWQd5PsIg
BkKQcmrIB2Yglyc4SWnqhRBsQJWQuLC6bBQ/d1QbpNq6ZvJ+rJeORTSq8UinfMLMXj5FRvxN2Y57
TmpoPOyAzrTxLI7kuAS660EDETOZod53U9O84Rz2HnRUpzZLAzfMqX3ju1Z0WNfZgJoHTAjiqMFJ
q9twwr9qyDmaVnMCGheuiMBDolvg38v0ssrr8ZsJNJS+lqBMnLog2+EjA/tDiNzBiTJx9AyVbQdv
TM9zkzQhwM34y6VBE2bgMFcEsIF0mWs1Pf8UTimJVTToM/uJNtaLky0U1BT1+hdDpwDLWhsxzUVi
lIVe8Z6NQXB3edzrEHx5SW0RUu7ydqdZ6q/phtj37Zg9pkv/WsiS7DXLrDGwItpiFQnpltSDwWpE
jLd+qqWBhcywoWb/XI5MC8O/wgS45n1s1Wpo47lcZSi/5NI33ovEahYfPiFWECfogBTNfexMFPCu
MTRkBWQZY4qZY3eOP7UFEtuEGGnGoKbYERABdy1JxDzpgZV/AZHag/K2o/NldXNQUxws1/0UN7F3
22tKvt2lS3g5ItHpqGMoBZl5F9iV+9Qs5eTleMd+RLMQMR2HUnQz91BkoHawSwbX5CR49wNKhKf5
shA3gi9dBNFV0pbA16IRlVOHGuDkQHe+AkFW3Y4WaDpYBfxX8HZrWLzf3EYGWzuuxZ0QTUT8tpG+
uvHUHOPR2RIu4d7SHDMeSC3j8LJ0+iobKVZrFvDfeNbym8GtmtfMaXBPIPXDFd+ND5fOtg/r7Erm
A4eaMd8NtescWzBQ5+Kij1paW5eGJPK78iVziBmROoQkMkzGuqmCcGuUS4tI96V+SCHm3Wboau57
vydiYez62w61yN6DuOWtKuV+tS2VXYll48Px1t1GPs5ktKoYC/tE0BbBsCaa0dm5NlbZFZyFAJQG
FfSYC9ILoK4d8naKmEHY/puaJ3o2yID7QnWw8AWZgVN5a9qzCQSgJc3EFwFVkentDI2eUSUuD51b
U5X33lTBinLc6NaNmSA7o+YRaUPgNhpMB6f4Nou3LovUtKFDBtw79bPu3YRa4Jy6CeQzO04yvHUu
o9X0Iju87PPkBLBHqXlpBKha8KxJlfE7LAOg0o+Ddem7ajE7hPfg8sc93SNF8wK8+eVZQuht7krf
oWkA9+cEIqfZF/Rgj11ReQevdqtjTSDD0a+HbVUE4toUffTYp9VXvDXRNQUNRZmbpNcwQQ8gCKxv
unLap2zRYXiVcjDYQGEBhBjdmJwOgMGO02Nq+eMjlN/01vcpDCQI1r2bEMOR9721Kx3vVnGovvZL
w3rneYpfe2S1V5cn/s/N/48TYBsdt/BoZihIbP+WvsUNWT5dYHjnSrHJQ5GlGS6Wc4hQtJpShxXh
zxf8jXhH+Z4pkbfb5LFY6oN6iBquT6o8NM6TwYKY0ahKV2Ms/HfTmsR5qkrnwSgXu3Xo+TfARxd8
FR9uNdRtc5Kx9J///IEu6vF/zgT4QIyilpkhXhHrwzTKih02mnbG/Inz+F4Fkf/WzDQNBZjnXav1
j6zv/X1oe9hi55G4jiG8n1qv+uE7hIajXhYd6KkKEK0hku2om+BKFBFlVBx7Tw5P0aEbuvgvQ5vf
DLeJ5DSFMm2EG+pfo3vRY7xsPcs+Y1NLt7Ou2oNRRzQjUhgG9RB8QUzb3oVFAuUXmki/DYrCuFZJ
kK27kkHiktwyQ84E/BNCfbtrRNschhCswWUR8nA63f/5RpvLjfznjeYjI/QTPpNj37/EWf0yZyqd
tMBwF7lnlaqMfAFt7/rISfcxloYdXUr3qh0o2bxwcl9HUGe7NBxeSZjiqPU/jQpSHaYp+puG/t9T
UD4Xy5CpcMLw6T54LTCpVDiDG+c8RDp5JpQ12CdO3D1pBWYGRqJ1n4/JJmlIgikD6Z8UswMyglCD
3JjdLE/esrvayBA3gS31W4d3Y0MOULH9y/37t2jTExxnJJ8RBbL6OOBeFJtDCFjunF7GBpfGSjyl
1WtM7bjikwGhIIzlaDfZ1yJO0g1+Qtp3y5Doz5/k34uGx41a3hUeQVt91N+xkbOSCaZolymhgLLw
7mOeR9YT5rfBMob48/V+I75GK4KqGOUbViHvg9oAGAcWpT6zznYZJILu1Bs9/mJfVomD4stzrwYy
FY7gUns6++w0f776b/SYnmA2y9NhCR+Z/AeVTIxRfc4KXrUxMOHJt5I26SS9287P6Iy2/Ym2dXrt
5U4MthTJV+rW9b0b+bimi9x4G8vq0cP3f4/E5W935je/hInegR/BRsMFQv6fo9umjEpXDFqe4wwp
5kV1dhEvMYWsXmGm6r8IP37zS7DmKJQCy36BZuCf15uophz0e+6Z2Kvk4BJIhbQrLj/lWclsILcx
SzZk9WQ4IE6u46q/KE8vMsIPSwiLNELIZRXBEvDhpzAak3CUynPPqeF2R2wP4aHwsuKtXrIGzMTd
mNOiS2Vu+NzPXnFjTd6j9kkkTdJBHkLyrf7i0/rdw8EHonMnTZSHpvzwC9i4FSu7kvJMI0g+NUkZ
ogyzk3BXoVLhdCzVD8ehSR01vCDBZBy6Om33ZhQVxAxYmOpNoq2+DSIc3sZ5maH/+eH9zQ/GXeJW
o9Rl0fi4uVWQK4zQVt7ZMdOlkdo4zEW6fHhLlslfaqbj26UCu6xX4zjT7/7zB/iNwoHNFYm5a6Lw
psf2QV3QjqXjx2Thnr0+mR50uCQHJSk24Sm9Kt22vcpDgEcmwQmHeByzfSrpBf7lufnNHu8xvGcF
cSyHlMOPwhtk9KWcWdTvfLc7oVMuGPKM7R7+LzM2Y54/e+MAk62hl8CEyxl3VnyfyrS7ssuIRJis
SaF7WfprF4J4gOsQAxw3u7M0OKPX5LSTL6joO/351v1mX6IiwyHk8LogzPjwaAEL4ngCTfpOL2sc
bRB131kWOp1KLqXuMkvq3P+9Tf+/th7fxG9Nqcsf7Ufv8a/W4/+/DMrc//+7Qfnq6/w1jXT79YOr
mf+nn/5kT/0HPTu2LpZjEgcQ7v9vf7Ij/4PkxEJjIz2UiAgu/48/2XX/Q+2Nlp0CRC4vB3/uf/zJ
jviPK3H10WZk8IFG1/lv/MkfnqXFWWK5iF7of/IoUXb/c+EuIjCjbUu+TEmwG/DhMUi/mxV8eoiF
hnUFPty9xVkVx395hj8Ibn5ed/nwCr+Aws36z+vGGAWCIRBIRSSgXMEwfAdcivP+kMnTL7/H3c9d
4FcL9oe98HIpkmkwkzB3QGP6oUrIZya6XUtEX18N6pTZ3bMPbmlnzTNWBMu4+/PVPgjef14N0bkv
8eriIufX/lU0NdQcbpJ2xBSjespSZcJK5oy9gYge76phGNZAFHCmyfLTny/8m69JBciuz/kJg567
3PFfquh4MO0lg5Bf0iMYNdJS/OhkPm3jZDa3OtPlX5T9v7uev+wei+3MwrD9z+s1DMyjIGWClkdZ
PsIVIfNzEzZzfy/h0fg7uHft30LGl5Xtl22em8vxAMGuxQPLi/Nxz9CyRegzuM2uB6EPX5zRuFea
fxO+fbyKpHISDq4jdG+8Gx9FrFT8AAwbNexcb4nMrdroUCeJ/MsO/PEN4CrK4gthVpEUaB+dEZGj
jQKP7rjAngrawtkYvyQVFNgVNlBx/PPD8buL4abnYIgl+N9HmTaiSRNIXDAi4CAvo/EptEB22LH1
+ucL/ebe4fN16K2inuQM9uEprOykKGKILTvDV2fcJg0wQX/8y6P324s47rJu4Wxm2frno8cTjSlc
t4Tg2M6b7cCBDufA+8uy8btbxqmUu8WqiCjww0XsKMhkSEz2zvRkv6/mGTSdX15nqPt2f75ny5vy
y1ONZGEpEDkCS3gLbOcf1mBpTQN0w4xe3Jax4F8W2g9/HHPQsrMILPLUWvz2H/74wCGMsIo83eEh
IXF3jkXQPNgyMdv7Micc6zC2tFHWxRwkLrZsopSeaWgG48Ofv+OHfWb5GJQgy2FkKVgQ8PzzJzOg
THkzOLpdK4aUsqoMaqgJMbAFIiJSrzqoIrK/jD30if/u0b9cmWXfAr9hguH4eDRx58nOmrnLdgyq
sv3E3Hg3JWThNTxcj//9l2TZYJdf7E7mxaz7yxLMpLaw0RgQKxYR9mSEunmj+OyOTBjn/Wzl3UNa
e91fThq/u7PLKy1Zh/EAOx8MR0FiCUjcDRHGsQn1qlNt+9LD0D0WsiVNZgytjgiLvrS//5dflvVX
Yr0Wi2IbXsaHXzSwRFmkosp38IXaT4ZUdEajonjV2VDvB92huLMy5+XPF/3w5tsuwglO2xyqbJsj
nb3877/e4cFyVOGb+a6eTDr5rTdkG3uI7f4vb82Hl//ndaiy0ATz5lNq/fM6URz4gyYkjzDxMLhx
0965qyzl0ignYPzPX+nj7weCRtK9wWXMveQJXfbZX79SRBIU2mPyFdp1+yU+//mvL70X/sAvywsJ
YRwVWIyRXEkE3f6HJdnuHEJqaW/u+zai4S2muTj1USpQjmMohp2c9pCDaURDFFNlYjHtLTwEFyyw
ZrEazJBcpAz+PXAAhyRNVU2xvxqT0P/stK7DBDXS85IapDGq9Z4bhkQPE+tEenKtXrH/dacMmHy4
tr1xBLBnazLU7D5+rrCpqnVlFPkhGUjBXOu0sU/d3Gj3BhGxAekAuQEyy5gmeG7I4UWFChx/XFnR
Q5H6ADW0a7wG4+TcmknrvhFvoN5FL4p7PH8dhEcmVq9x6oYtmhcbLixoMLdhOklKyTrSIaDvCrVt
vJFtOR3aqNRkIYVoa7c5TbZPvMTBbaebWW+067U9kpMUYqSc7YVF2Dv+Wtt9eHRb7SLCMtsYKI1J
KMEBvCD8WSP1FT4XjIbb0atHuXbNkNvPGWF0DsUFcq18Y/rGPM/6HGU2UJ+pMPNshUOHJCgntOpT
wtK+RMu3Lpakrisr4ptCsKwKGMPnMA50TsadyO5rJSsEOTUxIziTmIJnpFMGh6CVob2qvQV62JD4
TEuXdll3oBEF35E6pyTGbVD6MUhxaBYxmJWNP6FLX2UN4bYgsGUyHgL+B5prfuvvMxuqPfVJnh1V
aIChq2VrpLsh86r3AJPbmQGOIKZ5woZ0NNIqu6kAqNl3sISHO8QY4LqHkFHkdRfPxcjKzwx8NUxN
URwcrzPf51iWGugtGN5xsuwvlhkPQK0j2mQw65gbIU8tIiDEGO6qDXAzwpzgsgNTTl1SppAA9AMR
VZ5NsKpkVPTQp2lDhh1hVT+wrVUeCiivKNYR9eNroOLSOqoyrJI7BHrjVe1kvrFnKkatZ7lj/krR
Z9r7knBkvUPiaehDFjrQ3qYhytFaS80nHO0B75+eySJpF27GptPThE61q8mgaWeSjMtUZvWmKWtD
kEPoWogF8rp7A29rwrGmiVisR7u3rippRWpXmV1qQkHoxD0fJ2FiKnSHXTToaKINujZBpcuZOI6m
ZkIFyLqiKzIqOZznglbOGkrF9AUSfkU7JVSj3jpB0errNJjaam/ENbkUBlmne8wKSm9y09XlNmTw
ku9sFDXBEUh52yLKmXV4T7ZI4GwmWhEn7sSUbFOq1Csyypbo7rIjutWL3OzJDHwXFlShRXEKzIlH
btHiueu5pBUOOM8fWFLsSAFCJdYHJii5aP3KYKCG5bLVNRoihFoBZwjHxl/oaCZ3CLcrcmhm0Ybf
mgac7yavM9fZgZGwyG3NiPfZEzzfFo++U3bo8qq09bbO3CNxEa1nDpuoATu/ijI1fMbNqOa1a0fd
i4nM0H1iAKue4xgHwS610+nd8FvXIstYtM5RgzTRuEfHUq9IBdGnsVauSyg2/v4AMmx7DEXG1LZU
snkhJTtLNz0O+/c4cAt7M7mZJHk+TmXHyoXsca3qzoEJ2VVMjbxsnl8cKv/rohZEsrqFFXnQ95AS
wtsVobMbRF6260LW2b6ZJiPaun05ISeThhPu/Crqfgz9aJhrsIXpbWC5qIpdnc3fq7rgnzlW5z5X
Zm52a68seAQqbRP3oVQbfe39qHzoVQzP2oSWj5erhMtylcqFIFASMDYh2JQNkTsVjsI96moIy2Hg
Gz0axzjnrExcqL+SJiG/q7nCq3zSMIEPuTeawZZeGTJHJpoiW6eWLI7tcHnUdF4ztpyRWYRp11sb
C1w8eEgw+90mi/LA2lqRE9xJR2dvfTqSNjAp/lktEoYW9ZxiDETP29rsUq37vRPSUNc4z3jy4Yj7
/pYgdumDSZ+rfstvEfHfT0VM6njTk1iXDZ0E7xj3sJpN9gF5MGs/dfcI+kxMKyVKGywZmrioeWI9
yltIyYOGgprmCahcNboBsuyi+Fw1bgNWAkH42u1aA5qJT6uwb+NvQGHfOSsMxKEE4pzjHVsVuAr2
9pwRqVVSYQADrB+YIRNEWGaCrChKF2BMS5OFpOMA4qviUMudxe99oykV+EyEL16h3OmrvQ9uevFY
96cAQdV1RznGwlBuO9f/WhBoh5XC3xZ5/o4ZAr9JiQSPn/zd7fT8abDSH5andpGAXRR7n7K6K5mU
ic+I8zc4+T7DxT4wyn1ww7Jci1pr0D5JckOmL3LgmRRBL8PmjLgNynN9XUfNdDUtqUtlzKs1scut
lWvAnxjak7P4fCTR5XC6yjXe3ea6IUbpGdVHtHHS/A6HSbhFGhOsUt1gUuhjxqPklcAOJqKOpAJ9
SiZ+p64Id0Y1T0eT0fgZHHZ/PUzVrLc6YuFb62QJHxUu7zz5N/V3uzard6nzbtwmcNgfGzAxp1xN
3krnnO5QaWbTXksT6TQO2jc9l9bMd+dZW0GVtj7NcM4fnNymjo396TEmRBSSZEXDK+GL7PEEib3p
F8nZqbHjONr84qeBumbi1J/hEMfhmv5K/DmsQuRiJkOHcw2s2aCeGvJ4PbSt817LnAYJZJVAPDb4
mXDFOynq06GfvgYu5PjJfZAdTvoUxwXIDk0+jvWp9QTpHXq0HuCvuNBNgqk+yt5WDyoebKRsWm4Y
rE1bAe0TjKnYzCO7En7aEh6PSV7hlmFc8y2glE3WNKmDae2li6x07huxdVMbO07B/zE2aKusL7a2
xTWSVkInGWjkh1pp3oZy0HcMyC1w2W19ixTK/pYgHRqe23wa7C1edMJdg67MknUlsE7Nlh5P0zh/
L13VbcvBaG8COgDopnP3pQ9F/I6U1f2ue68l6DKlsOii8nlkfnI/erRDlleExy0R+JX7ENIdzXcb
FbXou6M/OOKHF8ZfRnLQ7y2C92ARTAfKo2xrGqbxw4CFfV36Qb3Eh36OvLp5walMKmPXnsyaUcoq
RczPMhXOze2QFseEcLM1wur6vm4HWOZeB+5+CP0cFrb3ox8ZY9UTieoBytdt2qp5i05Mb1D34AnB
Lohgw3cI88VfsIVVN+xjmHRrgTzrO1Z5AhErAiBNUVtc2CweZDwcfDGfPYPwuBXycnWq3RLscRhI
+V1HU8E2CmQHfxxgjq9wBLN+iSoetlSlYiVB2e4m2fvbYRBMoC17NwTM0hwrtghgzzNSsBpyHjww
K0eoHDZx1+5YnYI555U1q3FXE8ex6Tvpb9IucJEwa2EhDQ/k2o/G56CT6aeq1PhkwsqfTrVAQOkH
AuHvEBSvNpD7xxYNx7WXEKUKM0zeJR0OrILslgeUYERPcpSHtB63JjnfVLfneIbyiomThyr3hvTa
YU9bqabqThWksz1c+2EjZ4JSxslmSXFbXjnIA+7BgLubEjey9fp+WvOdo91I9jCpDlpTr7SgZLXK
14g3JwK68q444b7XZ4rAZu3muQbI7kp+uBw2JcW1odcTEbd3CXraZ6fSo72y07gm2Vhm0I4rZOQI
2zCaTv1UbfOMDX03z1Z4pps7k3ZmT7la+UmPstsqJ1aN1ptPA7/SLvLNyFhTBFa8R5PatT1V4Kop
Mli0w2xF2dqVRjBDMR4iziEDqoHEpSA/YJZ033Kz7OOrnCRW+2hLttMbfAhtS0Rb3Q/Xdu5JtNLg
MahYzMLe0v6t9darS+oPL2XLi0vDfHQigzAqj8J2VasoDNeIbucBNb+Y890c11issDJZ0wIWhqzJ
d+gSmbRnYkTKZjvlkmDtgWHoImUmW8P3muhRorTs7mvhVNCGjO9VJUD2TJBtbe2Lte5cY2fbZc7H
CNsnnxrne136HbF0yPofQqq6bRlrcR6c5LWzTYc4kPQc4zNC3R2ZbNKUZWsVeqSzDUTJdKvGq0gZ
QePZoQ2PcNSEHQXXagr98XVOOzR4yEKK/ThM6W5kk83WSDkLzptEkOc159ciNgxMfctCK2l4RKGp
jkVk3hRz8hIaKMWiEK13YSdbSfFzyqJK3ShRh9e9UXSfMAR5xd6Z5w5mXB6BNkZs2KdNQTaVrOI1
CrRY32FPrq7jzkm3vDzWHUZW0shlhbNh14gQLScz6OvY0fLWHQmKMNzm0BuUdnMSCrjhcRjecaIC
TUxs7Yr2TH0goWvCXTZkyTkhLKupdLm31WS+QTufnl07jTiVWJyOXKSzC68fGxHrk9rQB6p23IFn
Zg2ihpwPxwWGN8S53eynubMasLjbqzCDRrXlXSiOlIZqbzc1KbGlWwIYTKLrJvHerDn0ycj0b5xi
yq3VmPVhSu5H3B9UbLwUE/Lx2DT6Wy/wxB0etGKrEVSiAR2/ybHOz5Xp5meG2OM7T9YznTZU76Q3
lVjGVHTdD6T44mkFpRD1D0xHjmqIyX+fypB7S5aIOJpFOK3jonxlyLrsmyS3mpmH2ygyzfk+ULSX
QK/NcFBQfh3ssJNrfBDluihy64XiIX5ssw6Cf4NqdFxFRhtW26QJsmHv6zF89HICQpcXOyT3LICZ
uFT2X9gZya8qkKV7rKVUUjkFhgKfnpnheRRFcPQaWX8eqlpE62RsiyfIEILbSorEGkRd8IlkqB4r
nQyQNqpcyW1lAhmPbNIO0X4bT2YxiXGFjNqL132eN5uhE58XWfWnrJTNuB6y/uukMRh1lP1hSnQG
HqQEiwLO6LjA1wshb6h2HpKouCePDthOQG1ZqrFe/HTsPzIXj1imh+9xH8cHhP4veqEKQ90PCN0V
Vc9Gmir0kgU1x/fKbxYDZASj/qbJx2p8Ek1DOouL+5Q+cPFKPKbz0oY+rgobawXiqsj7psYpIMxN
Eju3mlthtiBG3GkX9gLZgipyQQoya/LGi8vvMiFspjJD44YwYS8/4bEy7utsOTsgw55eCSvKqcYp
Im4D8ur7PX21It/mw+Q+xZGhOVZQ3X0RXuhsknzKvlsaTxzJ9NPz4Pbik21WS4S7QZwfAgE/I5AR
FRZC77LfC8PE1zcnhUd4c0LkbNXaBILbpOhF0UxsmSosmOOdh66tSmZjUxUGnlx/jhTFJ7cDRbRu
J1ywo7Z8nA38+us8Bu+PjtMad44729Ym7XvwtlMn2+fOCyn10fDIk9ZKvjhRSnBU1NWyZ8X2umaL
ydXl9wzHotj0My53hfch3PGAZANM3Dy/sQjNNFbQfwpyLoEmfO1sKsp1XDXlXQCRfGQqZJmC4sk0
k00+T1O/GcxZvMWaRX0D01WiGx1oo2AQ6vLHxBcZRWglrA4/JylrG4k0ONyyeuAeVrWnH4YxAUtl
IeknjLXqIdGCIzV/GJ4Akz/rFrOtq1UtVyB8IwJ+00zg+xj7RFPfUX9t6top97QU0iWIMpFimylV
/QiYEw+boM8zwmDpN90gVfWuk2niGJwkilXdw09859tzam7Q5Jh3Bn4K4hsJMCe0qW44SlDLje21
P4bg/gkTZCZGr5dToZVwOImC3iGDJuWIgnh8ttcNGmXy95xu/kzDpif0b9AtBg27IwcucMd+p1IM
7fw7l1A8NvB5X44IgDjJjBGVe+MrssuGOWL0geR7iUTImCaiXe/WDoxlADBtbS8Q9yksjpiZQJDM
ZCd0VI+me11CFfbpQ6nuPmSrMmjEjBzwHJbakYBTlaXUoJkyrupsUslWNW1VrZqobB6zTBO9KkeD
TpUiU/Bbv1B/Vp0Tc/Cg9dfT0baz2N34pazOIhFsmijaWJGk7ZOoUsd0KzYpUkrCk/0+/4IxqWYB
Hfu8X4995/6wq9D9XPsO+ZK68gmNNDO3V5hey85d27aYbhyMhiY8T7sGyadIwyZuMvzGX5Q/ysii
1Ax6Hb66Vuv90PY4L7E7xbizDQJt1wnklmk/+WnEwW/S0gGfx0AQK4lVV9tSDvRscae0hAzAkIl3
+Hntz7AocOJV0hDuQdZFQ42IzBcnsHDoO6Sim67dtjbbpQlGdyOo5rDf0tnqz+E0jd7a8PyRfHbf
MLxNjf6EfrWbj3ihqIp47QtctXugpX59LLo6JFqeWvE+Ip7GPqLPyuZV2EfF3kUliMN6rGGTmqWR
qjvlJnazNmhuZVs8AMykcO8ugRFWJMUqs+X0RanYfeI7+59ib4KdVFt2KNdj7DfNqeh6vhbC1ImN
U1Wpc0VeUwpLKG2dz6KOONW3HGM/QxQy8C4F0iLYd+zkJy+xJv5UiLQCr4fZTiBvEtJdMt/qnmPR
YJeQfls43yYPAcWtZ+CivaHqtetVAun0+2h2ZkwAQY/bZgCh51y3FS1yTMxu6Y0rm9aXsyHfWmii
PGrrCmuvzSUAloN+mAG4/6BKNbS3FnjnNVnTwajM+i5MJeiVKx+JfM6eiepyKLckOBHWtOpdxojk
X6fcVrmGi1Ia4aEs3QxdcQ91YVoPKbLDO4/NGLEUbXdO01XKkd0SwGY32aKU207+nOKJ6Ugow6ZC
bb8pBMkam6oRNk63Uuf5Cy48DJ3lkvq0D9O6V+vOH7Ngw8hQm2tJX68i5014/SZN646Km8Wab95i
pMRpncXqpBEfmus+XcLzMqbFSXCVoxCut0GdhePnvqrNmSzK1EvoPHLU3GAnokNtGUMSbQm06uFg
NEHV+BvH6eU+sge7fGmdZKD+QBQd8/gnhYXdVJQRMSNDNGMWwXi4rSuzKr+yj3T2FUTQ8r03w5o4
Ei/mnDYNBkMXWsIIGGwdcrwfK6palG3aAw3YpHb4Qu+gCW7TzsspdsvJJ0nVFgRgupx7CD5PmePT
JujD+nvqaDzKisRJd1uNue2/AtRgkJrWpqa+cp2CICS+UXSSRdK9JAntkTV2OwfmM9tivDGMpAW2
ME2zferzwAFDopbT1nmOFoydFwZeS+/KdR5tt8ImRijG+L3tXfFQYV0pV308wTUJsmB8sYAPO1c4
BkS8D8yR9GknoXHDohapk+Hao9rGfa/6te5BJt79L+bOY0dyJc3ST8QClVFsXavQOjZEZgiSRhqV
UdrT9+foGgyqgEZP7QZ3U4WbmdcjnTT7xTnfGYo6fWTui2dmlc3asnZ2k7gEhqVRGvNMAaImk6WO
XUSkSGbeExT06cUXoz/c+8wUin0QJhbgCcsncKOpguUPRAZAvDxKdsDIDIXA1k9l+CunwWHizGwj
ht0RcV2sMMIE/mbkObFPIIdbGDNBWJD3qwtK7MkJ2IbbvQTWUntVhOM59fJqXSbprA4Nr2RPEqxq
qgN09fmXsjv3uWPI6XnIp9mbP/MqbQgbahx73qDrqOptgQPfw/yNixCUFfFu5bcLnXWh0FmIOWOW
aV0Dr682X+yjU7Vmf549ReZqUUfkjs0XIG/XYa5qm+wHfdE1XK/29BP4P0ST/hI6T8YHHET0CBwK
k2IB3ddVgCuxJ8BO712jQtIWQyjZG6fGgroi0kzmx2Dqiw1h7HF71g6xtyttG+9e+Y3/RAxnWKwd
Ww3fcYqI6WzYnOWrhWzV+8YbJ+5fmKZPPs3wH+FmtbxZMpP+ejZkqBVg8sZ6JM4xeCRN0uG39TqO
PxYPSvQ949TpaYndNjg1UdCacwxoKT2MCz3kZbAyv9iVvV3HexwqQ821UpqJICAw9eKuLfLyaU7D
0dlpb7ExfbsIeuPrSIhmGuJFLJPhmxkZHbjpMhPt544BCdAW4vluk2xIaeV50sa1KA1xrlllhL/W
PN13RifdLXUY7jkwG4Q7kxodYUGwl2C6DAQ9WWu0QuIj93KroXOlld06uNjsVUQryzvZyuSL0mU4
KzhKDUCIMl1OUddl425O/ewpbWNu5riyqR+tXjElby2/3mhDdbqt2rR4abUkpwbmV0eRMtiE58xV
VjLNcYBIFWjbvpt01ss6zYjZxqXsiLze+EFiVWfO1MK9pStmK2Izqu150R1vB+hQ/dpkt2ebqI9F
yWNJlNOuc+1RbUAAKudYLLIsd2KAPLoOsPA16YpfrsYDDDo+atCkxAtfvEpS9Mt+DGcU1vic1nPd
AlQK87ytn6rBKadtB+CI/ceSeAPOqqkz69at0ndVRdfQa8WSmozq0BnPiN9ps0MmED5wH1GUtOWD
LsmkE/Iznk3jbDrwO59KDdQuNnEn2RZSis3zBxpUlbx0ST7dppg/qYGxC9rnHoE07m7fBD/C2IKw
If6/3CR2N/SEiA5zuPKM19pkPobq1C/sTDee7c1/fWXkmUVewQ5NF/ZZARzglZ/m9gOzZEgDPTK3
piycshcHa1x1G2fsrdkPFMuer4TtTcJDG2wdJofhJra0OeR9GbDKT2qxADQysbUdlArTS8cPQnXt
+VquKIY7oPwia7ITCdme2htyhyQcCjzd+xknOzwl4zD1n+yGDlpzJ6LqxWD/6U6KDTC7D8bsTHuY
o7DitNDbD6V5qWHN26dY+tF08hMa0KOJQqrDlIiHbosNc4i2OsKEdLruvxF9SsajflAz7ZvtEMuq
reHdbLOebI+t8CftrEZsxoepnKofW7uoGTPknOQ6tZnErt00JH1ATqkPk0ipkDuCSC8J/TMB0svA
NzZCRKgPpCv4jFIFRfauZndLXDmj1xC4ib8U25IETWvNIWe/J21y5cgXlUlPilX33yVO52KLU69m
oKX7a/3FFEZtob0Hzk3O5djsULCC2em4ex/dYKoiaC1UbhtraasAu6OXxas85jDn9m+86b4cG55I
PI6t88Gu1n3uMD49ejYBnYfAiKhYa5D9FjeWEfWml4XqHzsqHPZmibJ+zBJU/oGECnEsq9Z9pSgp
xKbkWlcb+LDJi1+7S7Hh7/rakJqCw+HKpB7WvZf4yzYq3CU5DPOIRbmEpa+OTOlrhoURAQ/6UPC8
vYVs34mV1gyRtog64MH0dol5VpVOVjzl+DBY8ZN+NcE/CITpdmYKRPkHB0rSPwjY/JeEQPHmMmCZ
Sdf4zQX9nOXm85WkJj6rYnb6zbWYTI5t47NCaKkhx50LmCx4ErKL7wbC2KZt6fr6Eb7Lgh+7KRtM
mWUD+IJ9Y+OxuQ6m58Kxl2mf2b0Qp87yo+RgoQ6MMTNMfETKmwX4mwc8Yoc708Mo55ipuSta3N47
k9LJ344lmaubuJgwX7Ig8STBs5C0toM1O4xcFxHV+IcrILtl0oX7cEh0+9m0BVEea1UxkYCKwUDn
HUmA/pyzMRzW/D2ysJdhfTVWDy2xfIn0v+ASy2fDt0csTrG4ln8RAe/sFuBWeLuUKb7mOFhqJrrQ
mxHLiEQN+xxAuHckqS4M2OwLJkBbb5lAB1Ngh3/byC8k+1I4QFAwFJQGUcr6T0pUaX2oUPzE66Vs
BrkfuUnbk1tajMUN+bviZNLMtz8TJ9POxcrEIBYmdgnEdL+BJfYaGpch8QWB8Txv/AYA8GuYKSoR
UoPTuS9X5Llpfz2Fiv7LcXM1nTOzqHg1gv0adnCmoNU1c+2Op7mgzduGg8mmQ8CdNiqENr77k+Co
BcqQeUWzElAd5ZGc4Imw6yiSX145sSDFnCyQKs9BF5wnirXvQkxlt8lbeImrsu1E+DAQ7SeeYF1N
5WohoJTMgDkofkYkEh7rCPqwE6w496fvLO+bBSczmA7mTXtApTIQvzu33QADy4TBOhdiOnVz5w6P
kzvOH6z+snILqoiUSD2OLSN8O/N/dVFY1i2vVPmi59F+yUQwfYZ9TgA5vRdlLfSNv4iZQOhMXgjN
YRJCPYz4Sa9IynZiP4ChPduEZJMsQDhYna1y15l/g05eYXTkR+qjTIU7bauZvfiNpF/nF9YlFkk2
G/4nZRjzhhpUmbow6qRwQm6DGZ2XWb2Tl8H/tOj6kF53EVmrABjmjFVE1w72ugAzm28d/sKDyxJa
MtpBMHMIZ/SiDBaH8EBBYdpmNurNOZZfBNE6XRNArzn/2sKAHXYHOeDeE365bZj6k8fluUiUgGP3
62jyUrkOLNerqKlDjmFyYdLwYKcp6ca0YFx0edbO8QXVduBs0gLq7IGiOXln0KCpCgpYYdsAQeF3
IDCpaY4WYul7sjm2YKA0JmpkXX+0clrSzPDqtCsLrGAHGHAS7XIoib81Z53VBcHfUU85YRFMypJ0
GYFYLy4xPmzrQyKfTZn4TOynpj6njNivAeKj/xhbWO7Wyo+rM9++jNdWlnJvFwCHvvNCg5+qHWra
1dxWplmXeQy2ImRaba2rnPHgOh+pwtembBWfmmqOEZbhezpL36Hurdw8QYo/8LuPGbQ1IsUrlpnr
0h2au6C3TbAO0R9G/PFF6WwcCa8JpmLRhmuri9jn45luLxOo7nZjR2X2hZl+VpTTQ/EW6oUqvys1
saVastVcy066NzBprC9i0toXtBFQpBK/KH8dH7XMrm8jBnXTLPjKtFiWW8xfsXuHBJc5NB8L4Dis
lGKFIkDnK1dYwf08UgFuiM2ePgfGEe46onJ67JupFKs6jIhwXmrPbSCbKwFnhobnfkyr4LZnd/nK
Y4wuZpITKdBWOrcpuekZTRajLO/Z97vaYU3MI8nR3k+02EFd3XtxPzO4KqNrSVMiGly1gT2+J3T/
NRCMJtXXfam+ywC4zejDCh4wF+z+Lg/85QvbqngIvcL7aEXJukZaCcVPzIz1rjBz42/TtPrDRDM8
FtMwL29jFok/U+CnPyEz0Gol6t6/JIMNt7opS/fRnsMyu6ua1mJ0OPBybSQDty+8h4VHCq7JaTlT
FXwJCIXWfRd7vbMqHNRQB18mwW8E9pIYdgCPO9y7DSIoM9aUYYub3wRzzqBeczQQA6ssJzkNOVD7
z0B7ZNDbicSXlzYF3ipZazbnqkj0tHJaEE0PrbHs8G6Gg8Wv0XzGVSISbJ4Kzph7YXESmo1TaNCT
DWY73lUf3Cx1fCNuokL4NgoV2DUrVMUUGZ3p81+XV3gkPDnEMoxKpm926Loi69iR8sl3rHPGM2Rs
j9EGQIh9kLTf47pRTLZuBEAUPAVVHq9dGbqXTJIOslvizL2vlWP/xk7RxxyoC+nBbqrrG1x6QBpS
LOy/QhXFC1BNjncATfqb62xATWFhYVj1/jRdg4iNUyE36GX3DFPNr8FNiNT77vxSthdznUD/5rm0
8682avNiq1RWkDnu13OxLlWc/2U9SmzwMA0gt+uUCngVliPiqyyeF/Jzl7bfqGGSNy3iJ4nM1K7z
F3cIMqoDnQmzD5ssdb9QF4zDNmc+Z974ExcQxPZMm5PUIVNPFiNQo81UIcup60ihVwFBsYMYGImN
VZb9Qmqq0ot/4OdgFjgSSQ0PLw5nJv8a7txJiZRWA4Ji13rQjmL+WWmfpOGt1WW8EMz32L+xtcmG
tbCZ3SNTSII3DHhKfMSw481FFyTQoLUIyRqW6HxIR6om8o2gIOUECKG+etJu1Z91Ao5nU8D2ZGTc
DNcQv8GS6YG1nyg2dhgsxcHwnIGEyGer3GDkQrjqByCeVhjCx4QkjdQuKforoEKtRx1KpybdNFtP
C/PphpEvozTgGykF32dbhsYcxji1u9fRhmF2R4WDD0tyk6kvacDjnVTniO7GIvA5y2+WMq/ZgDpF
PTcJnVkdmY1Ix5T9ZlE27jaiZ48uCtpuekCoV1cXC9oroxShCXjG8G71sKuHHtkgpVKEmaYJbAsQ
VRzZKdwZCj+oQwRTpVySZOVy7u3Y00l/PfbTkguqCKuqEVkEfGVfmd/K/gRQRWvAf/METijt5uqL
WmTsdt0s5EcLu7vYDQBlu8PMAwK3EanIpmcFxcTemrs/tqnSkuByQjS3E2IddY5JhFEo4qaJ6X/g
z5Ac6qmb3nOQcMPNUrn1cEDvB4ekmkyC0nTOa9vdL4Ut3iWJ6r+ap1itW0hW8wZySXldSo6Ec/K9
anY8Nvdhx2FlteVjw6sIJQxV7bSZDebcCxG38o3Hd+72CUuWn5Js8uQMnn9Em7noitFvScN3TGQA
b4afMYh4pZDUrCWgW4DsPl3mHzWnkb+B3hBG6wwBdGZzidgs/S3VcH/kI8/JrQ98SdLVJv0bQjaE
b54sWIcTlpanByA8EWNZcsERkUVSDX/FADcZ6ZJpArQUGZw6Bh3VeIIgF0TpGmdbqA/Gba5x4jNB
2eEDqhTFWML43lfC3Fduben7NvOdir9gRhlpvk2ySqOCtatCICEtUXU1GwCZjdn54Ri+Z7mHREEq
xAC7tgBAwyA6aMaTKONq2QVpHda7nlGJOkEHldUh8flxNo0qSi57q5DTxpkXHTOgGyQhDum8xHob
i8Ua9mGPYeCMrLCx15npYeWqYKkQCLkDq8s+7aZ4n8TIqz6wAVPB0P8s3cFdlJ2dEWdX7iaDbtmw
OcnJLma/RHYyakdFbbQw8VypjEb9brD7wCPWpbFthF59p28AkaKL5Ku25Xl2J/JEWiSyHDP4PKcn
3obCebbd+bqghJdkU2wQvZq4TRNcHCuxSXHsTIsPNeIyO7ZWNzirgBvdItgxwgkFNDXi1csZaCmv
ek+CLm3PNd0pAxwYZ8VD4yZLTifnMQOq3cZSb1ob5vTo31P9x5JsCe+LJqn1KzF9qXOJXblgXoyb
GSiWU8PF/M5hnwzETmQMxB3qMcWY2p18MpbTqaqqBz3VzvA2pF7oVtg/fJiCK1zUvdk6ZITqj4Cx
IkUeS3viN3HFlhDNDUUOT//kOOH7hOokoAhs6kRvAJc2wzPPvz2C0rLLuB+B/syuuvVxL5QQU0sE
QVY2LCmiIcaP4ybOra47SjBm6WkpQ9QcS9N0zCjY40ffdQ7m8g2Ytm0diZO3xgdDWjHylTYpMufO
TERRoBDRZvio+8Jxbxo7j4ijN3kI2hK5OCr5K5qcHXBZSNMvZxK706I4+3WqCSwY4xKuAMp4K+k2
wMGzYt/4BCDeMmXr6gsrS5G/BSEymnNeZ3q5m3SNYq9ScR1frz73oowNnVZDMjzmYH/aVcCQFBFi
LCVxpQCDDjTALA5zqjiUIB1ixSvJ0xIrm67oq+wbdIPQh1qGbcx+wej6NMH9yL84D+Reh1Z4oDRM
QxRMAmlAsu+h0/nzPpmoVpunWOaMno5ykJWoDixCXNX9iey85o0sSlSLyzlqHKwBRozd8DDa9uAy
SxKqDPvXkVmLx4pIFbJZvpSu6f52HG2B3Z8AcGdttJvmnjEZF5jw043nGLizO9AdmYPsIV90uR3V
EiAEbZokpozNWoEegHDytOX0dNkHchunHQTSUmZq0Zt6BoW/7LN+TON8O9meDh6TJMlkt2LFGXn6
iEBMzPel59pcFSOfLX7ygjyZDh2LFYj8YZsyF4UQ2YFh1dG+rz352hYDa+DcTu2HyTPqN8cVQ96L
nMQP19roU5K20VsIZfkzRqQ7rBpkxc9yiOL9bDumOyjXKj6drhVvBAbE7yQJZyOGGEUG1K4j95CR
WE8I9BYnkYOLJa8h11Zst//bXfofufX/36z4d81P9dR3Pz/9zZ/m30371//eV90sHWrq/v+XwHAc
bv+zH//yp9b/mi/OL/9nUrgd/iMgLi2wHTg1AUkP/8eJj2v6HzYkCm4in9CuKMQj9c+kcNf9h8BS
TcgoeTaILWIsZ/904jveP2J289jQgIdezf3Rf+LE/1drm4VdMLz+4/yb1ayprTwGxBQffXOH8EXb
/4u/DCfpvzrA/u8f/W9e9CJLia8crJJJUIWlwR0QMRIiEmHpKcy28zL3sY5LcetoO75xpMTvn1dA
eV1DMaBykzPwYNrbs/NGML3yGsIINqbzll0IQ3UHf741K3sW/mnBLftDr7jca6dkrKKXKHvrkzja
2l483pm+b+4jlU4vXmvI7JqC7oO46Pq1BXjyFLVR/2PwAmwmbAUpy36veZBWHz9FvQENYqvpHb3l
fMcdC9zRDMlHy64RsqJg/DZzKtts3/PiV4Poe8wDy1vX2vGehBjavzFD002d95NGQWU7JD+z0yEA
SVf9wW0BuxnFLp4YCtEdFSJd+n1maFsjkmRdUgYXGwWV6q230QnZGkfQZilUvAOjycAJ8cTfqomH
bcwtDd59yNujtJx8q4NFEd2Cp0XT2X/PRhWbIZlzqgjuDj+ume8SR+QfMFIHh9bSLRaI2GGK0/k3
ypXyHJN0k27K2Ut/8JFOf/zUqGw9xjHboiKcb6/YCJbbSFJuJZPldaHIN0M77G7jvk1uEAjBooZV
fRe0bDaxBS3z18Tc+GPIfTbgvTT3lUqKLT2meEQ+H274+thvNbn7FMosHljfiOgQL2NCr86GfuES
VkwvQyjdlr1s59wqiKerWhpPJ1JHPpCAde8665m/2xOS4fCQo4IFn+L0+te1lobxCPFLzwhOoheY
uAhg3FIzEOIbTJ+GQST7xC2Cw1i4zKps3wKiPxbjTvGCPKPrCYhzUKN3D5liuMmbmZrTeByrEdmF
T0UeWqt6jvIDP4I8d15hXwZaxnJjRKn89dCwMwKpY98JWEXXVisqyEu2puQX/UZPPJ9j7/2RBdku
B5B/GKKMuXjUTw+IPLtNGmeQxKtgWAVTpO01tNDkxdRLu54qGlcsntUBEYX/ChUqva8HN/+Ujslu
BLk8dy4JDpohqy4Oczm4uwTDN5MgpOUvQTBHfyeth2rVUxZvAH02N+lSZL+jyP1NDTiIPWBjbPxZ
bR3eL8NsHZee3X4ypOifQDuhsymDb6X97GHowHE3mcr3TCdh00Wq/avDzD9L2SRoNgRC265sH8aY
D66sSOKZKXoYzLEVIwttkm5HvDvRtnSOtAD8fN+R3+mjslhur7AB9u2qc0Nn07AgQi5QUYsSgBI2
8BnhnMkN1j1UnaqU5Hvm0+dCmfxuY326UHEAqAFd+5LbrCdZ36s7GeGkqVFevvVu5b/Eekmh95vh
z4jw1aFlCPQu4G/mNJrUfhI8j/etSzyFN4bKYr+U4zJqx4YRMbzpmjXPtiUs+SltuKbDanbu/EV5
7bkB886HAtz/aOFt2olysG6Q70GOH201Un9VY+yz2xY1viFa2nvSZ8IzjwJ9VMP7FSze/OAi58FT
UsTeh6NCdHNoNlz+CyPC0VIkw5E/kVeKTdZHsFjzS2LRb8zeMD8PTciXx8x4XYzlHKyGwcxXIQpo
73yJGA/bA3RTzIFtUXjvNjTP99QvnH3ezVqtxq4Tx4G51G4OMqxmodJnf1bhTjSTQPCYladQWiyj
czm9x2gqNqQwOjvmCE6wGo01nRdqeo5GOYyPPS5/gqP6iVMOaMCTmW37efECpkyQX1o09Q5VJBLT
8FhmDBpWkR3O9xIVxkVnHZ+GrVb6ky2W/PXglfebEqzq1kogIhFUOTv7lKCyhzk3iDNtE3WPiFPE
ps3ddD+mUt9Jx9IP+GLHYz8s/aEaDATbwcrv8DeJGxKn411gjeMbCslotZi0WR48JyVgz+BhxA04
u7WNvpCxHgW/TpIdKzq/W6s6IUYzbepmFYla/hGOO3ZMLBLkkuDq7/LORx2tKumyWWdm9GPldYDq
P12avcmLhp66lN2Diefu2M6+eJrlPB5G34ounV0usE59981vxyVfF7MqX6bCHi8GJcon4dhmx+qJ
XGJn8e6YQbEqmMbUXGIOggcCRq96xbzb8dUiqZyKR4qPzzxfvNslLBa4IlgMEdaO4jew5LzDfFvs
HKni56QK4Aj4Mr7qW4qzHSBY3sQDx0wzdvKrabLp2DMBBDQn1UdGQ/TiToE+we22sUIhbXjOimK6
z9pMH0e9mL/INa3NAAn8Zpgr9MJIESocLykmD6686eyw0tz7njdzAOcxL2tqUKjNHYzSKH9zKJy2
Y9u1T5MI47+Z63KY8DhlL8ov3A1J9QzPOczSS7/U48VulfkZfR3GKztNDJm7YbwBemZt7CkZP+rZ
s8CeE3dqRf2ynZCfYv/MCaqyJMs3MCIkAHTCRoeFxUohPq+mOyZcCWXM1MS3EKhIKgpG+3JVAB5H
WgJ+IYYIV48esx/Q455NrIgVZ8EH8kfcNrFBthcDhFsF9oJFyseXCo7cM/M+blX00ER5ziVWsGBt
huwYTZ179KyufJqa2bsJ/No/sU4NcZcsLRMALh58YVmP7ACTxjZMKweirJdg7VRB9q7Hbnn0JnJb
6W+wPHPIVMXZqSYvwR3bxI+i9+SDPzrVM2dzu0cugLB8ho6PtXPB3Jw4MaJClhTQ0kVd2+eEndaN
sEPvpDFlXsKFtXRisVGmHkJhnPR9fJOAFV0j24eHEIo6uXMTIU9Cy/4LzQfKhCjftjAac0yNBa6e
eAjeslmOXzCovZtE+/7FUOViBStpuNXoeIYaKJkPSC3YibnqB1U225JkII6vKOie+C2PcSHHdM30
u2aSEcWPmNjltTcnZawBCoFvWt21nQpPC/FjWGMEW068t8GnnxK0Msw9CyjY8GxlGSkBBNDdW6EC
CccosM+8uGZfpRJIfrZkp17Gzm8N6QixWB3DyiFuMkRG1w2XMQjxqwWoCD5I5pOQB+poh7iFtI90
SW/KMkwOYcnWne2DdzM7sT722agJt09DuYbZOrH4DxYYyIxyyxOpbRbv24AwHIE7XAK/c17Jrowu
XufMj62cvGPRaP9NkKiEnthtHtAaiUNcY53ei8a23pjT9pQc1mD2SK3ifcbZcT9jQXtUcVnskJOM
2Ypnun0SWZBuaj/DO9ZovGSiaf0Uc54sN0nj96TzBOOffnIAeajxtqPE2HOCJUeDWnmikPT8HdIE
58gRnbzNjj29gqKLnm0dp89TMuUXkMX9J5PfdjsFlTgiY8aXWzTBTxKNFCW+foMSsDUN5q2aecum
yctErCk0w8dck6IDC7o6RXnPRBNNDVk8JDBBLRys20jwOmxTF8b0qEWyxp8xvEgDxGCtM0W+Jzin
h9xLii9RuOkf9CUtsh/C3BgTu+YBq6naTkh5byO3in8Lo1rI8Ux3Z5RfiomeCHqCZTyLWV04cduv
6kwFpz5BTLeC58BYIKimZYfMfnwlg6p+tWt0mFAMEdLT0uFzNpFsvjorSG7KdiG2t+sC9hs6cZeD
y0zi3lStukCWLFE1jWzz6l6P1VY5fbWOMdUeqpzlyTpRC3ZH1JwHMwzdZqhkdMtKcTqzjg+YuSAJ
22du4iQ45jBlJ+wnPCbvWfAc1dF4bioRnZvu+hOFrQrXzkK7g0w9/YvcqrsHbYgpZp6Db1kO/lMG
Cv0wK1aDq8LLamsL5ls9gE7IbwvfEOaeSB4nWBuvy5LyqnpTFT5TV2H7w5dzU2UubLMSTeRlGtiy
VaPLxBmbykiqDzkh2CtrRN4eJfHWjdie8l/R9jf0imjdWmNrr0LQWrtlMurSsAXeW05FzgyC5GBd
JSbYxoNnnp04T4+aiJN7saCUinO3fujUBIwjjhjuTfYE8z3pgFqOLRPecdDtCahLeLCyPj+TowPL
I3Rr65B0Tv1cGgvTJG3auhYyvcQWTkx3tNzfcMj1vg689j1vBOqxHh5HUyTuN2kSvId+JW6nNCMA
kWNzMdtxbtQlLOZpj7lreMuibOaq7lLcem543w26ecLNkqMm7Vvg0Z4g38+HF8u5mH67tfReXeNI
uDmLuzh0IXMG0J/slYwQQOzOEUidCl1RD202ibe6E8B+NQvEFcnfRGFJ17sZpI73PhiFNY7xpVpr
E6e7QQpaUM92ruv53nt3nJYoJfKUuzVbtAXNUYiLLBmLD/aw9Stbfy446dveyvExwtWBQHdIUSdw
F9kRxhUV/iDXJg6osYs1Q8Xq1qSOOWO6tvmWZ6T40p0YSWPheEaNiCGFvlXsDWy23walT7+ar0rD
mKXBm4u/k6CguGO3vIjquSNx8jjESfyS1G5IVyr7Zd1GKI84Hq4qASSACSNoMbCpxBuBwilw7hdt
h1+slLGPFQ7GcUGlewsLAGvTFDTqvtTseVNsehMS5WUleJIouGfVv3oqj/6mrL26c7+Q8LMe0ZQx
1E6DPzBBS8KPHPceGnf4XPWS/QXC12hT8Cmu1lyOdG2S4ZK7RYFYo6ewIL6VL6Q36Y1LxgLE9kBc
xBBSSHOXbwoZ57cQoYIPkATyj1OXOGMLETyCxko3kyLunA1XKo6ejsp7iP/2vmAH9R05yts1LmXG
KqrG94EVmPLMwGi66z0CiqBMoEJwE1Lp0vaGfKbwBsWefdswGdzpyYR3rrB4KgrSve4Wb2CR24E0
IT/TeQFK2+1n9tPAYgb9ROCQfUHfO6M6r2W7tkjGuZncrjq5ITJkAmvccirg6Uu4Ty7PqTyKGkuH
6Ob4J0TP+IlPH+Gz0SZF7zl6z0msNfEzqngCpoI3QMR4W4Qz7gy7qVcPx/0vWBy979Mwu13ITVhD
dEIPHQn1OcHm5+qh9l9ZulHngBt+EzEcX1MPlBd2XBLyQTahTjIxiPhRGVg7hPbMNAEjrffCsBpr
UXF2+Sh7f7aHXZzH3iszJuKl8tQ6UDg/s4UwT1HV+oBrBr2rxqq9qTj/rpf6sOs66kVun7A5jjFx
gCll5XYx3rhOEUDdIuXmKgSqgY9Fdh+hAAyx9Tt3+MiYy65y6CvvTBtoV6v++uxHMyCGNqzeB508
Ecw34o9ylhsSbuj6uPMktVdVH3Rg4agjgY4ZSkDaAetGxzJ/w7B40XZRby1vdrJdHwzWA+AW66au
dfM2eo7+kVblf2fF9UO3o8ZzVdvJzuau2i5Y2NY2/gWG3YAol2YxNCfxaXZ0hg6UI4Oq4Ppz+2ps
ztcNFXdBXB5wU1k3AqUAESVVDEfBIAFd3Dr4ZDeToD/AGQiqnHTBsSPHnk3nLiWI9bZvg3Iv5TDc
aDWWtyMT7XnjTTYezcSuzc7g6dIrNGSsuiO7be41K1B0SyrSByoT50Q/TsGFU1o99V6RfmRFzYCn
7ccNL1X1WI5h/B3i7mCriaD1gnmGBWLXwC9mKueRXDqWEb+/pf0K2XbfsSF099R4iBWKsN3ajfOW
XpWComsq9Fv9CF63Qh+L0mJOdzMjKIfrZHFPzuJTMhU1znwK5Lp99FQj9nhJsPZrij6x1j1/rc6M
/XDXsu92V8p3iZmky+EsdH2uw00/hfKgJWgEqFzz3q5CDmZJgw74IHW5mnvYePMVHnE953SyyjGz
3dO5xue4yypELXbV7Bjxd7debwWXnuWDTenlTVvoGcOGoqlkeY3MJFhFTQ55jqjoQJ3AMzi/TV6U
b/BQsLbkaWH1qw6K008QsrtdAdBqb8jtjO69QefOZs56Zb7DxCz3owyDescBgCaS1An6mTGfCEf1
woBnSebiv6g7jx3Z0TW7voqgsdig+ekGGogmvM1IPyHS0nvPp9eK6mrp3tJVt65GEnBQQFXlyciI
JH9+Zu+1w4feVJjhqItOtB6skYLZYCmeRVaN2wIl2F3gDCPDIDLqJQzYVSpshPa6kuY7IFgRWYcR
bpiqtodTVeOVsom6BZu+xPqwKnh+IEtDxPgSD2g0UCSRfOOGetGtijrQFcduC+NJExwRl4AV/jqH
uX1g4mDmfqex587RwV7Tga1vb4ztt1jacY/k7W5obRvSgcxOL1aGMYxPk95LLm2keBolQ/q28L6u
DTZ5RyMnKMyhACMrlpyptSny8twRhf1W4O0FnyJLd4V5vlwrRQxXXRrCnXz36VC/W0Q8kRMyuaIQ
w0MdlvFPrmJmTxczVR3VIEjKrhbDa1KJNXsMzvcDkTQsIvJUzBofR4lvM8A/g6t8uUVV2yE1iEnv
yQpJ+q054DL0x3ax0yczXdk5d36esvXuZgpa3HB0gSqR2PtSLqVTij5hCwygRKbZshaeQ315t6aI
+85k2IfKWboT4nEqq4xhEXnM5PmBkwpubM/Ktx7cww8jSvPVEEO46bKi+V56SRxlhLrvS7iQe0Oi
7NqUx1ddWZDJDolWH0jbFu+l2s4PrASAipl9ru1IW89eAB71a7BYKTt0tGtxoil03VUbtk9BUrPJ
LrK6PKPWb76EgXwUnaPanbF0ZJ4cUJM6yxAL6FFlyRGqWs/4cYGYpaY4jpKq+4OcgmCY403ahucA
EQb5XplH6M5GYTPRRcGr2sVws0ti8szRGm4B2idS77DTOeUgM+SqcGb6cYsCTa4y64XZeSg4uXJ2
h5aF2hnlQWm9khq4/A6jMj3NedHvjEmv2BI2RbcO7ZLLV+ehtlPlkXhe5n3LR9+EHDkiR+dpE8zH
lZmI7MicVP8ik5miuuzHwMPDiHVeUQJ8wKa9ToxpqdcK6tPZzXkfPk6/pLzHoZEwKzgJXEmGCOQQ
CJLBkSAOZC/hyuB0xUm3qgcRvkFGzN8aM1xuKmOYB5urjeFEER7jyEZ6w2hoPXaStK7ofHonUegJ
6JxoZuoZ0lEfTVHmLIbZP/amnOBFkowd0SID4zJwGaj1EWzNGHEf9YXTLwwNXHUVoQixGGY/k4kE
aOupu84Y6l3yxZBfDXXsFk2hsixOTD8j7fUKIgHKRrRIJH8IUpcahd4nGPpdnhblaWQq+pLIXU89
3EvFNk1QHFKkRs84+bVzjtO6WXWl0qwMVF6tk82l+ECLUW/gIs9+KjrCn4hq9PSobTB4/OHSK4Cv
O6JPao8PLN8oy4DjTAS4Lsc4O8lZgHIx7FHCq8I4sQluNmE7xj4PBHFAKdtgIp3l50yXWQZbITvd
AFnQqmF1ss+mPL9mZYeNIUpDemENP41ilQn8HMn6zGa6UVcxrLZeQ8FO1kSQdj/Icq1jF/Vm4qHS
CjEwc8Z9jFFGkGNRJMprpgzWY9FActkVJRvlLY41Q3aNzIyRGMuW8Tyb5njIcettlWgcDlIrMskV
yKLEa1uMiPfrAZLNSlHLsdgyVhqelkGSSUk02sdBJtEDBndK7C5qe/ZcA+qcyKe6NwZcjprygYO2
f2ZSCcMvnoNDAq7iJTEC/dgMImISjZfCl0EKMKdfEL45pmZhn5yjxLRWnUWE271j6mzcZXG2wWpP
ycxjR2o9Gz/rLekVsDBC6QLJM9pufASJqZyAzUvvhdBQntTdwqDRqMVos1/Tyg2nct9zvi/NSzPl
+oijQeUrUBoqgvwphh++pFfpYymaQHEFJ+1XF8yD7HQoxiMal7bUQRMCYOH80qAVDez7OEnwQefu
ZMCLgWod2NcCkFm2mstGGzacZcG6JOks3PO11fgxCyUP3nVod8OmbZFeo1iRFjpcriybeLEYqxTH
dmY0jW/k99NajHr+ERP81pwiiXT1dWQvKpraqGPPsRSGSYCEqRBtCqRj+pEaCWMRHVxb+brV0KQJ
e9HsLXpb0salVKqRz1btOG272Mo1ty45X0yFWK6Vhc/vIbcoU32+dVmjEDEFU04rbJQ1ubXJqpfZ
I7lhISlrWeYmWSSQWcTBzdEmQec7reCwN2C4Bi3bMC/MH8rEbtwgi6SnOFals5Lio3ApucuXwrSS
ZY9VqHpoqiz5XjC5rLHCNhdijskgohNYk2gHhw9BGBy+eTSnvS6pDRKdMll+84SwJQfSVcekuI9w
ymhYd52KWGzwE0ZLo5RhkHrSwyI3/WZaTJnMSGii87I8EQaWYdRJKhMTOP6HjTni6GJjFff7TJ2G
x/iesxnJjbGV4bPoqzYcOkfLKK5mWaf+jrpubZGmeERnoZIIhH8VzU2zSlSAgBj07GSPR6d+wQm1
bLlvi1NlhtEGlFJ2ZeEa7iK7ZiiD3l08Vlkhfns5z9+6cbgHlBo6NiyNkZR7D3+uOVFqFRRDjfMj
m5IEY4Pa/HSckoTY2TZysVlpb7GiJj6eK5LnFx0yeKZ3txzbA56gXkgO/I/+1sx9/ADqaHYZ+5YP
ajQpe24rjOxWlB9Do85djViYxwzwAuSq1Di0mjpvJ31hQTcNqpumS7aSI8w1Q1XpvzqOiJMdFjO7
jkVj/xaHrCqSxaqfZxAj0LvrdDfImgpHYGa+06XkicdpMT53cW51TjzUyRbR0h0aURgfqAZNtHRZ
q6wm2AaXWGtrw+dOkV66NEDeHNR9BPctDIeVJgNAGkqRMPcYxXPYNYSAtmDzznApoqOl3hlFJGNr
LBCN+gQ8gg4Cl4LkF2YGUwt7WKg5naaz05cJtsXw0x/mHt20WSDctXJIJQ5qNtkfxn5xkSJE3l2A
/YajG+F0W2bDOwlVqeWz/rF25MqHDZLAPmPTryuzcUZPqkC9kGrluymU0gN2tTyi/R0k/w/1yD8l
pHksc/78VRvzt9KY/68CLe6o5v+9gOb48fVR/qfbfwPw/UP4XTdvv//rf8bb+j9UNMheDFDTEKc1
RRPmHVg8/rQdX8T/0bHlGqYpy6DGNf7O/1TRqChlWBnKGuM/VSBF+VNFg8BGkQ3ox4qmGYbBPfTP
qGj+kMuA8AvL4v5z/ql1QbHzF61LmJKLXNv1sDcH4Qf2KS21J/Y2Y3g3ddOU+My4XvphNe674nDf
4v7NZ3T51xf425CJPzDi/+h1/4LBRnvXdlDMhz1ZZQuoY+Umj+WpCJ+UyNrIteqe9a75CLLKM0LD
a00imMsdy95ePNTdhrPGBebjGssPqauoPwvfnrGvGucRmvKIVMe0iWxMyep1qZP2d5ToPH3++z+7
+kc80j/64f/CuDftfsiTMBr2abyd5J9E/8zid2o9MWduUrzpzMWqr0L5RW8yfCnGJgq9ZbzIyUxq
8MmeLyOPHzM7SW/xJ/92H1yUC3Lgg6Iejp20q/Mbc5LUpmDJVyqUgcAZWWu0rJ525Xv9mzK6uw/q
tsxZNsWxeG/ZhzhiBWVm1awh+/m6V3mt3/uTt3gYyw8McpzQhyPpxa7kJl7qF2fJ+WS567Q+UfHR
ITmoM+JovwxeSP1xTXWlZo/qeJp4htbbQHkzqlOWPRXTDtWuqT2lSJhG2R+zF4KQQVNyLBVY2XB0
9m47nLGXWuFqwNic7d5b5rA7HE/6XWThICfQXOTPBrOtkj+AWGEMBKduBq83kcjr1No1nc+wL0rO
PWOTNY+84IDSo8Fb1Bou5KUE7TWOIoSt3XNd7FgJa/pGqTYG7ZHYTMOl7s9WyAG4loetNnwb5eyp
ktMPmxyU553miXtvfohG9g6JWzL72eBRrD4jr38CLaGnD9FyhKcNEoVRiJ/ZHmofMkhKp/LR7nbP
NI5GS6M/e6I52/dl70rZlRELXaw+DJTit9EwHHV0hg/xJX/1nOo0UCiVidV22CiDW0PwzrLGVR4m
E04xhCgob19sH61PAnDfinXLB9saW2najLf4dVK7VW0rL6PBEyQ8tcF6bh/ZCrkYS8Ak1l4A2Cbl
1y4d4x5eAeSOAJHEB5m1mFmbdaZ7fE6RP5lUrkA6KWC8KNto5p4tqPa88A/bp5jKYfFu4/m5R4is
pQRm7zr7uR1W9UpdDX671XyWfE/2Rt3pK3ulr2Tf9u4wL7FOP4v4P4D0K3eK+/9yhwn2Tfz3v6G7
T4xKo86y+710yy7Brt4pm+isnfSjtitO06nYFUflkv8HuXjKnfn/j17tL1kA9AKEZaS8WnHon+tT
c5lu5TvsgbXuJ6fmlL/Nt8Jvjtap/L99xTvd/m/eHxBp+Aw4ZvfKWd4FO+N52dbr6JwejYN11nd0
bgdjo75YJ+3x3z+0gLf8fbTFv8kabfv+Wf/Naw5QfZVJ0fu9dq5rFzM8Egq4UMqLfYp309bYZY8T
C3c22M/zTtnWG8NfVumGW2DXrPod/23VeNq23RUH+wvM36G5dOdqFe+LSwxYgczsdhMFR1xSExh3
iC0Q+zw212Jcqdi2VD9MmQi7sYyP2L2TNXIfFDoLEeYe6hFZUf+pgBG9xpPH3AH4XD17TB0SX/Fx
hJu4JtzDqVxdQXOg9uhnEPKu/lod1DVq9no6dMNVbuj3V1W31kEWI+o42eM+aA9Ik9m0ZbUz/85M
SnnbzwgJ598JYR6zAmasv4jkmEvl6/wqMxFy7hKPj/qhPtn7x3aNpYkuG08vg+P02G3oaqA296/E
Us8XyJzB6i6s0rFa7cItL3BmcMVwz2cDYXlMWiHXQmcSHCX4kLpNH64sdV3nu77+sTl9y+rXBsr/
Rfp0xx6t+A2Zi5obK9lMX+px3EtvqeTqQEjgu63Z4sL96AGZ/8ifMIe3iJQgWGde8xV+Lm+j6aAn
myitP6eLfEVXx6G1n9L3oWfc4jUa1CaYdx4414ZVdLaRQaUHYN98LoiWraGzfMUnPLibcFM/a/XV
FvfnCNJQWspNu5/3sATGF5Y+D/I120aP2mvvpw4eCm7J7FhuerfhJuq8b0b3nrHC0X+2L3z6ysjx
uLI7N6zdgWtF9SrOXtwjW83LVum62NCB+4sj3GWlXkfGXa7lI/7x0xNab9mtDhBBVvZZ/o0u+9BL
nMaNPX5RzsjLJy7Kq9fax4H/bGRcfI7iEf8u/PHIQ29r+sEKCsaOt1htEa7hBOTi93hyQ7V7mc/K
KXxv03VnX0P4ifNzy30QPhb0O2XG5t5w5+JT/rH39UP11rxxEdT8SX2RrJvFa9oN1lvBwM7V/SZ3
6ER/ZWYdfvyU7Q0gPdawxVbRPZLu4EZnDMBO+QTWiL/KNzAKl/2L8iDPN4uJ91W+WEwAigfdWmkP
8la6Nh/JSb/Wr8p1PlsHyeeE9rWD6tcuYkyvcxJvcR4NF6bUg/SKvO1w/zAll8377r3b2nw1diC3
8IpVtEqP6EScN2BQq/7RWHXryEdLtXqb3K/Jt1bzIf1m7BG/dR/xJTsFt/4VPRirfR2ByCXd4Xy9
fzec87tlxzPLwypHAvVHqq272EvIB6g9RtXt6CufEA8LDwOy4QhjT66KU82CrQ+3pysWygvHmB+4
7iaewZjDBNWcYzv2qlixxGA48I0foXyV7/zBvWWMLpWiq4C2Q+5irNpbdTSwyM1r5nC5J63LA3ci
03Pc2X4V0X8foPWfwmssPZfvsGUPA8NOEKW5N/6ORGPY25kLX4VEviY0VyZRQVtN9gpjht666Tv+
2g2qpVVCtWRslRflRdsIv9sK3bHWWbtFJnhitHyqT1iRnqX9chmvw5eqOzjn2shtao87kk1txJXM
DhJT6BeMu/yqGgwWYRA5RbSuoRdn21h2ocLHkCvtg5XuexZRvddOV13bNO1+6S4qoQAykuLWAdNj
Zp66QDg8TaiX1pPij9Oueilu6T7cdxgnd2X1rCpvlflpp++G9GK+hkv6xnZ5w0YyiCFywkhvH8P5
F85lkfjJU3bNpu6xLbJPNh1+B50f0QgiYn6OTXKcyFz+tCNnMiyf7QVDD2gF0bf0OjzCJHwZsip3
y7q+j8cPJhLESsXbqN55c/ziU6f+yX+sN/NBvciX+Zwvk9NT72Hy/eo+wrfuYbiGrzVckbFbM5zz
1alGkQQnhZpQ9fu63mSdG8TvYbbWCxZZlPkVYl8XY6totlEKRsSLKaGaB5x3bnezfrpv/LZUzQwS
CfvuT91ZvBk3ipx+fhWSsQXnz7pLhZAOW4kzArzN/BHH52FYh8PWVompWImH8hvs2YAsmbXOzXqW
h8+0/Z6VrfSaP3ev4ipzxQ26U5NzQHGLpdD+xI6useLn87kHHORuFcFpf176VYAqusLtzGdI9YkP
1BymQ0UpjAvqaLffmu1iVgWFXY04aPFBbqOnKgPJj9inexGeeQQPucxOzLHNIau7NSlk9kOurIpg
r3WXWllVGOdQmsh+s6d6ZotpHMCsnOtbsEKVFD2D3kd3k6Fb7t1idqvZYxXRVZR68HpgejIi9EJY
l8OeACawoqPwJyaqOVcYw/M3nm68teAgPPsafIXfd0E29DFSaC5z/mawg4r6VTa70rwdiLyfqXE9
qswxXMsaY1AQYmj+HBRwNBnou5SHxb7q3R5bGOccv9PkF35XelEPzNa59qpN1Hxo2j4LDrn4RF4c
0ADqW2YZ9HZK8xQ3mO8ADdrjJkUnAmAfD+REqoanK3sNl2D2qeB/NlQez0YOLNiN0uecYboxkTTx
yGPTpIDpVsSlP3M2XjFptNz10l7rT3p/Sq/Cjx/SD/1cvWrlewbyzilf4lt51p6CJXSU7pkVYLlt
velBeb9wJvmdWz3FXln7VU2nBbc6wqIJxiT1WcTooYv3E9sVbBdr7BA6wu4ZSTJ4wS+2DxXFkYfB
lbczT701nsgLiJ9s3syfYXlVbzq2asgnQCHA7T32N1IaENBYL8pRfqwvaGeqxWWjT9cxAdudnek6
fmkzx4TDRVfH/pBt0Ro0br/igky/Sv++W3TFi/lordpLRjjHGqcxhg2ccemte7fY2cortkh2tTfF
Y1PtgbShBGMbyXq23SSb3Ks/BYbfJ/BJ1r6/FdfsR4LHd+QKZxN7576jhPuMf5MDIBIELeyGn6JD
+hKcwBJIGlMoVwk3LFyX7/rFpiZDzFHdCxtVhZyP9oqMEocpebOSH/g1W/dli/tf0HvDSgrSYR8H
yYhyfnbkXtsYVnKVXpm2PyEx5wmQgtJFewh/7ZS0R4n8pWDX0C617bM6eWRSVKtRGrAlFuRfeLI8
riucvEJ6U+qPPsv8sc+PGcpQ2mlbeYUd50/l7x/l9z81Fvs/85edPvD9/pZ/nZ79v+gs0/Fk/TuD
sZIYliz++Pu5GH/lT3eZYv8LvlX1HsX+b9Ovf52LkQBrCo3kLU1VVCZgBrOpP+diOsMvYRMTrRjm
n76zP8diQvkX3WKMZTFRs3EGC/OfGYuxkfxLpBmvLhsEphn4cPgpSKn7+64p6CSEQrKZHyMRgTQw
BQETLrQdUHS1nLbjsSX0JNY8o6rZZj5PZH0zdQH3yR6gtVSpekrAusk/RqRY1hn/N1z+3pjHTxbp
ufmR2kEpb5C7COOD5fGoOGWtkSubYKpddnjYq/4CJictsBWLxmsh93GDdFmATi+RR0xAqB1CFDGN
gpIs1cizQsFktGgypfgxa3XNBbIz5o9tC+7kYmAZyQ+SLbIH9CKGTG7RwpY4LNL2Cl1PPAO2SaTd
bOtJid4i0XJgilPfbggW0Blrp1JOydfDfNAUpxjbPD4qYQOc1mA9yVbVhnlV49aY6E+mPglvhCey
YnBGoC3fRoUzQE0UCIuQxhiJsBodOOqjkTyuQclw2RRFVxxbWEz0LINearAPULBAcoBJZOxZXcsY
8JIy715ZI6vmiTCbONqqjV62m1Cp1PabGWUVbjHyE+oh9WP2Hi4VW+k0lsazUmpUXFYZmfETZOnS
y2Ud6p1q4b41xNiue72Fop530CSXRBWPo9yZ9QoHHvp7kWVb5unsWaxQr2AZ4DkoVDcJRgliqA4P
4SdG40adVIhi8gqCdzonzFsYa8QKqChLjNjSLS6KprZX94CHU9j1iPxyZsbaARFHgmt7iogk8Svc
b/exGhxojueYBUIAlKAB1VAWEO88NCl6e8WTUQU7gVmZnW+tShtzSuiZxpKaiyuP5j27yz5Uc0pF
7WPEl/pbjrBxXveWGVOTg7kum4tuVSFqJz0X94ulG7DmelA8yL9D5ZgvlFit1Y7dKbNyJX2pNaSj
rlUH0JQtYajWxoqMyJbhCfSW9Q34KxXEIiTTrNP5pNXsDCNRkrgzWPlgU8l108NH1Y2c71Z3WJRh
FG8KV4L2MiLJZFVbNDlmr2FCa82USon1AiVuqmpPyJBkilwg3IZnBybFrD4UQb5FrTVGFyAJGoFt
adpIgM6HXMduUITK9C401Kxsg0lNu3V9zsN5LixCN2wjDELg2wIJ8Sgvk7mxg5iNMTJ4sMaTrsZU
3XIBIx7hfjW6A5J/ZBva0kjKa2P1eENJcLHpZxXe+exNGdhofuVqJpKjbDYIl8gMC60594ixhlho
IF2XIMJUKCYiT+hiaoj+LeCqk/yT9q3Q4FJOHAVOVLa6/WIPso1/DPtLPP+Y0VTqn50pRtaO8INT
WXGSJoW45cj1oHcEFpeV/lxZrFUBP8+2ldJMp0ZgHiP8F5IFJBlY7KrK7xLbXdzfObu7XjKNnC0v
u379ZiyxNa2neWy090qb6WY0G2GYa0LbNR4D2FW0IkoHmrjL7SF7GtBHAQ8ttDb2MzTwcLSWLngI
ZJ1aQKiByLFOyEgVAw3R0d4GbkyPOOsxraQmmfYlLEHyuGNCDB6ITkyv3SwkBC+RlKN+xG/otkAB
aubAQjzmUmFx9xRxQlEdyzpKd7ONtVfDKmcORj1u6nU/47x6JTtBKoHOy4I+JqjmV4MIjXhdT3jo
HutynilR0QmODrlO4jUvQYfXkzJtRRrZzT5IScNppxY2qwaM5kD+EXKzpKb3KcI41NdGCXk6dUj3
lGoKhXh4AKBUvtZhuJy0Mi4cBT/ZXs/EcG7tErXZfXl+Fog26f8ZLZCfEJNr2CsU1lGFs449u/QW
LlL3lra0AMBTNJvJQ2Nqm3E0rG8ZaibtMH/XkZHKUUy2xc4YFeYKFZJ8S6mCM8BMtAoIFcNnazZD
yrWMxQPI+NqPpyW9jsqY/5Ays7wGSozqFrDoXK3Q2U6oe5eGhXnARayhclErVCnRhFZonllC0jc0
+hEHcfmZSqn8mk7o6Jh01YiEiaCdbyr6maPBvtHB5jhX27lAMoDOVgBMD9oefK8Lnd3qsAa1ESPo
KpCMI/GLfXk2uri/lYqtZttybGW+la49zFodrQIVwWcPA4m5RFEBdZ7LnI5FBg55kZfsMU17PpJZ
Qr4fdorFxv0PjBvObUKQoGeNbtRILWnNEmA4gzVq9zLXY/oc3ikMPu9BdgMb5LUbhqI61pUyv+XF
XG9HkMbnULY4F0IkVHmoRA9Tl0k7ggLCA6oEzh8IMnv0801wE2KQ9jOpSHBFJD6QUG8Ak+M1ybZj
oKjtGvsgzV5a6ICuZ016Q7TDdKwX9gW2LgKkrLOO4xjNuyZl8x+15JkQbSNeLQR6aNDnutnjml14
B237NGBidYxmlo4WCBNXHXV1b4ju1iLX5SJTU4AJs6WwcmmRjcIiYwTVNzLXMkvgkQyJb0OqNnEi
gdltw/TamG1yS7GkbODkM93QJMZxfcMECMmt9YpqKHtTZ3bdsiW4diBv7IK5Ct/kBVGD0y/jSZ2y
eR+MQ4Updsy2IuMBMpphvLNMtHgxATas3VR8MbKZ9SWuW2LyUCaaDwaJMcBcjJodu7kYTtv07IBM
FEROKqbkQySWwCwGLNeR80ayaWh6rtBMtm8obxMMg2gxAPhZ+zFZ6k1fzAxGuyV9iqWBjMU8YPBo
JvbJGDESQtxQPgJ0VM4IP/lG2oxMotWQ2q8qrGs6llA5mejltxAmO1d0C2mepWafCOCyPkJsj2kG
SrcKOvOKc1CsQcj3+ypXWUmYsn1tZDt9CGL6bCBQjLEGVdLOg1bmpyyuIwIzsksdC+xzlJp0fhDE
8bjSiyiY6PvCtLENRsWew5ggJKR1a+QD8gp/Cpwm9Pr7RCHTgR1+be3tMoo3kzmYj60SEj6AKu0w
idy8SkmQv6iIEXY2lyXHJWPwckkvooCEWhEwujJKIV7CpcOnL0P3I4mIFYCsKo9luZzmSdBJY6lk
4wZ2+GjYlKQd9qtEqQD+1uJN74avCC7uOjS0YGVmCUpghRkFFEpIcXL41eGMf7QadPExj9VNkicZ
5+2s+m2FbQ3NyS7rYvlQdWwSbC2/zOCqMMHQaeE6P5kahPxaYiO1WEG1bs2xPGDJu8vPo/sst67D
+MI1obEsjDU7W5uBYmiXMkmbk+iD8EeYdvKulX35QKRMTdJOV24GI5oPSTBVtOU8LSYOOwvHWo4R
6rtYlOa5FniJZV3YfPjypQCKwzue2pul3rGInDQe2PKVYS3RBnI08LKciVO+jCYAVTt/1xZtvKMD
ECbBtxTJJSTDizyDTnTXiprwQHK8vi+XHpcVHxErS4jVep01OnDGaLCYEjX2HvXOsi1QOdLiG0/U
vcmla0HcpEOfRRttAn7gACWYQdCSiKt2Q3mE5UNwcMIVC8kdsQEClEEDVTgFYEzJCQxLs4AuFP1K
ktGtF6Ax97zTWb91SRvBOBwk6aNHV7APsrY/NRpgKLhKVb/i+cpoFtblVzSzOBeWnINjauonLmvL
bSbLoCJFF1DMiu3lSFBph1rWwJOpnlojIehjYqDeTWF5LHVqN51yaF0mYAnViB4gTu0EfbvKtlCj
a1lH6Hsc+iGqQkIpnDDC5NVEPZrqKLb2bZXGLwOAVCpsO1jhZCqOE/dcM6nMxQrRbiWChleI7lrc
FRpjGXnBlITkLqADobFwJNXQ38OhDhCAp/1+Fpwx0zCob6iyh63cFjw7jCL3EK8Xv6CbT8DTZrSX
c3PMi6zzIpPcRlX0+cqq22mvLPW5E4ryUOlIs0SWmtvcXqxXI2qfighUDxI1pF5RxgB6seTAq6Xi
UFJ6bUOtQJ8k28UaxnmBjynAqrZY0dpmhXxTRP3apzmmdJXKvm8bXKB5z4EzFQn3Y1N4bTRpDr1W
8xCGSbbRCZREDYBRD/t1e6px4fIhjcHsNfCe3RFxJKA8ImbU0B52bcVuqiOB9bUfu/fajrK9nsYG
1Kbc4CYv3joU2VSFi7y2SVjKHAvu8OiRPSB7nbZUq8QYrANEdGUfxei0BoV9M7QpBuMpF7GaqLfU
tqrHIkaUF6K8fOX4fS8wkqzDOEc6blDbSAr5IzVQWaOz8Bkb7QcX2LyRqQ59Yxblw1xWJhmGfNaN
xtB0MoL0otiQO/qhyI+ij4RHMQB/c6puAq8tElQx7/SO7Ba5ufe/uRC/mcYicFGwns0LA0Z5ZvyU
Dy0hMRKPcXNicE09DKKNA8wJaz3ZF1lG/nCiLZt5YajezqiHHU3NgYMj6j6NYwEQEddOsLKAle4U
aFUsnhacTBnWLVKVzIagug5/pjlVR6sa023RGqOvZXZ9o8snH4cy435ZjzmtEculKZqvWlKF17C0
pBvsJLFekHTuOxmUO0jBu5+MsxSzcPPUSpH9YfdjdY1L+kQ6VFpkHGyla80keKN3T3Hqmgy45C66
VWaQsqzJ+hv0ta9W2Jg71AoOSBLWZe+UMZgwHegYHxac7DN8Laaddjg9gKWGkmVpyZYEi+KJZnd4
m61ZvgTgt/apqDSfCXt+biMj2WEBn5zsnofI6ZCv22LqTybgB4av04ugL3ixyzh6t1SMbGybTZ9b
k9Utjxg/NNpsB2dPXMuyfyxxiyhNSjTYkEx7W57qj9QYlh2PmX6jyJV4i3uWaHdU7Tkcyum54mZ5
qQZy2wk7o6qLop7UgEZ6rol58mO9zY6oLwlno4/+MCIKAmtGqozW7TiYYliXsxHujWViNivTaBdW
lO4008RXlOvXfEoEK6COlLxcJacrQPnRaqXxSocyHadBIbhDA2m67jiHdxURFIicm8fFZmey6Cpn
ZwjdJJ4QtdtdtJ/IHT502OK2fVox7bhHLZP40XtVqAWeXSinQWkDPzKXp0orar8rQpVTinFC3HRn
DuzxZ2kMsjSUsEKDHmrWFtfpPRoZQoQQurI1p+4isl5Zm6oYnmMwjL5S3R8qhj0BTCRIMLb6eh3g
wXgsbeNKHJfiRoUabknQmRyoFJarWcS3xhWAAoyhytHGm+OUI329JMv9pTFNoGhJorPcH2c7dyOl
MZB9hnVDEE2WEeaincwSbGZDEo1vKPJHLQfhJrRisM/8Jhw1GYxN0sTNBr8IW94aXRZC/GLL87zf
I3Gfrwtm9Gtgpc0eEAK9p6I1FBqRvvvv1J3Zctxadm1/xeF3nAA2sIGN10xky2RPipJeEBQpoe97
fP0dOOVri0mZjOMIPziqQlWqUxKIzN2uNeeYvHx+zBqix6VZVhw8xQPGBHPj6t0xMhIHraPePWCt
TWkkRNoD1ufsTtdxp8EbBhoaVNb3IZnmdV4CX4pyH0SCJRqHkrId7SsVBNdNSpYavrhXbGDhBU7F
CcA0UWmC6+5PAuDMxSuV4NekQHhMs5pI9YhDm1cQH7ChaAnNiLl4sZhyOG121leh5vI5nSt6YYpK
o0fdpiGW065u6rqki8s1CEykkyzdt8gK9k6AE4KYCfuHTloE3QxNbqDI2Rxv8IjZ0YC4tJrq/oiH
S1+38Po8HTPDmqtrfsST0D1lcb1wSgf7pgkrY5cauCF1R/pf2JIJlzbt5Dk2fSReMzauAv0hZ/ki
vkBaCidG9xGHRQheK2Xic9I7BBCcgLkwyjw9gfzpL6zBhu4DEwadxKwdByO+pI/bb3KQ+aie5mFB
Q+ckMQZkaQOB0Elh8/l8G7KS4EUHC1Ig2DYwbjapQcUOnYGb3URjZNDNW1AHcYN31jblcx2WxkkN
BF9VY8kduphNRKwu8zaKq/wr4abTpV52yV7UuoY1p2pvJD6Qy2nKmaljjn47n3I8G9jRGrxU3ycr
nFziqhy6Sq2arkfY8E/k82FDIHjlwSLASazAlNSXKXo+1OARQSmTOe3YQJBMofB7tYHg+as2y0wy
oeikEmsz3jWxevUdMZ+ycR4OIqQssyoBUu+cLFDbiKhLvOERWaFc7y/tmj4v9IN+q+XZsLEDTdXU
c4YKz4afq01satotNVPqYBiCb2U8RfchKO4VVWe501trBoSQ29E6znTCnmwTqBEJSLcDtOMLTejq
LoSKc3ITG6i3g9Z5wJq5Kt0ep6tGAM22zdkN3XjAlsq9fTuWPZRwu1hUbzH+xxYWTRNjOxGgBcgR
qEx2PmHSS7FzI+F+CiGU6ny3S1Q7PBqIpBGCmyaOMV91UG270L/F6TlttDacEbK4S5kzIWOFPQmP
yGuhsf4ttV1qExR00K0j+w494ncxZXdFV69NTIBeLxd/Noyne8rwY7Vv1IgIiOkLxz7W050IuNbO
IiNDPg4DLkdhvRFZF83byembH3ZmL+fnsTOetaYNH0D/ktbJTjM8hkQaUIoq1A6QF5p0AzmgLksC
Iy3E9wuVm+KPP0oiKqGqxIhTpuchSMVVN3DeFJPFiVJT473q9HSTgeX/WeBxetUjw+LHcIzv6GTJ
rafCfGvZpXuCVKQZXNyxJig7lF+Cgps68E/zWq+cno76GBxsW6M83lkUjA2dgBwyLM0d3Flsp41d
E1XZ3Kq0cLYWo5N7qiSXzIYXbfvie2YTYVNGHDrIhM6fmn5E3o4zap1VpL211XzCPsf9BPQGZUaS
A4jq23O0/ami7qTFsICoGr2oursCtZxgiHJq42Y2SwtBoAFWLBnmbRgnOnKnOfGoOosjSWQYkhiP
K84FiKUmckRBXVBaUF+skQV9ZHPlzFLeWlFxLKNlo0i1W4H7bMXh9aG30Z6gvQ0C7VtTmJycyET6
lsXVawBoh2KFMjiBxJC6LZFdT0ZJW9jiE+cYUa0sipn06s32Hhsp7Wy3UOl68BNUUbCet1rRcuW1
E+5Vdlb+alMjfZrjaC8ki6aNS8MLATod+ixE9lpEEdf+3Kzp+kvjeapYLriYyx3L9v1oUY8wiTLw
KKZdzm3FOVBvoJ4Sb3Mb9ZgiEkxpjGT9a50H45cqNFuv1kl0o2AeEq5GpaPW5uimHsLyFEjpX9rK
tDeVYd1RQ3+s6PVuS017lBPmBF9VNPaBwzGfIhCso7qBH3+BD2q8omyjGGncRceuv0ycJn1pLRbE
zilHiNhUFPCOcA3CFXIoA26kYiLFxhqHftMSYnGn4kR9Nwzwv4NwObnhrD6Mydh8N3uBNtoXgqs2
+Va49PN7MyGiYp6S5qDX1bC1uOzt/bnQFmyH2NIycW/swEDG5GT+ihAV5zqX7sLC75s7Hccp7fl4
uCssJuUwK2MVWkH7xY8Rf3AVSp+GZFlkrQRETGYMVNdkZphoOgByrCKNSVwJ0ez1CX4pkOxhF5cA
l1bdwlGOQuu7MiiwFhMSiKElw7oycu1HQ0ngFh5SDXCAAdzB4jkWetncBFY275pgii+VL4eHwHC1
3WIMQilrRlTRJtvcwjn8ez0nqLhy45tBhd0Gq0+9h+QrH2hEFbuSgt2xNZ1o37o2TolGykNmUAz2
i+Q02E2wGxUVaavAoGromX+q02E+dj2HyZzX+jkrBz0eDkmwsw6J9DiYKNAGLghXLb4bi5B1Le7s
LWQ4/xHlN5XauELqM4WoXYy5Hh4cxKGIpKCgXjSp2XKX6JkJuMFQVpUG67Fvycs+lZPORjcgGSKL
aUI5bWCia3ob1Vtc2pztQMwJmjWXNMEoupAndZUmUgSbEksomsDmm9OakEfwVJsYh1NM1+wqG2uk
iqT3I2XupnNudFOxOGBDyMnvdGM4xOUlKH5qcdDXLJHc+/CSbmTjGxcUJHyinPBX7UkziK6o65K0
WXXRQ1sCCqzB6LCIacDtTVWBDeiorq/MPHqI+va+89PsugCVgs3X4HzUGD5n7XQE/hZIqpsAEwp2
/anY9VFHunqbFpeL2WeP3ogbPH2qS9Vn+Y3bKutZhBoVT0oe411MpDfkWEVmaD70e7JrnRNdl4wT
YGdSmXXDH9rUPedJBZRRmGH9hcJUHKxd0w6vWxtllgSNdSxLtkJim0CvJAVcAezJNQtZ6XqzLohQ
EBLdBsVfYpCHGKBRj2Qj4CS0V5W4BTAxvFQZoT1T72pUz+qvruAystJlRbRi1/wgTXc4cL2bKEZy
SHLclHA9+r6lLC6F5LQ/Jw6KKwjMxMKa8zRuBLE0iM54EMWbuoZrTMrqMCPFzheSLpufX5a3NJWz
u7gKOP+7iWU+cLG3LUBbhf00xfjXonUV9Hmxbtg2DbRFo4zWQkAdfcnajoqKJgZ6MErGDrwLB87l
17zqcnqyU21VJLGnJRcsAE/NRnaReMFo7tKkbYXf31iQj4gT98UdEDkB+CdzBpgEhUE28yjhBa3d
SLb64oCHVy5SQoWDQZh3TVulxbYBfv9Y1OzwVCoLOE7jlN/Qicu3xWgHR402WHCIqjxqkdtAn/KI
a1HfcZQR5UNvnd/nHWlD7D0kWfFFP3VtgLx01tSR6lh3y5JJfcFQKPI0HO0odqr0Xpua8MWR7i0I
Q+fHRHNoI0LgNXWubmoG0srII5V6Db2Ouyiz4Rb4uj+djGIu6YUbjfmgCUE+yUwA5KFMa6s7ydQv
fha5NdzqvWTW99zYhoPmO/K2TgLraxQOpn7o4jIm3b5J0QyRQoHEMVUkpM1u0V9ZwK7mo06ByX1I
LFVT1QlZG55NC4zoeiDWqdlYLlm8pAHRVmD95foK/pQPsaOCFrJ1W0l51YStRkUKK9g9ZG5pE/Nk
6f1j6Da1dkhbKwhfWs3quKRpjB4JTIMrSlP8gk9lxXvb4nOdTdFf91MQQXXhaLY3+ib/NrF5bYG/
ISbLWolSr8hxpuRDF8Hwj6KeyqmGb9HW5JYPDFCuptfow+CS2Kl4tQYW9GVJlDVZG9z7qr3SKnkl
uSocxnbofnDkJfrJrJcuc5N61pC0HkgA5FIyqYHDUC0u5kHfQz8hPDki/aAWVrbWe3P65bIR3GcC
LA2Z5639qKRj3SYcql90IDMP8zCoJ53gNCi0kWNjr6eTS7JaeOoE2AlYeP5LIUtAI5D7Wbk6c9hN
Fa1aWu8Sp3+TViebDFmqXhWV35Wi1Hzp9IP52jdVtu8rmlPJ0DxZfcdialZHWVRAW5usqR7akVhj
rO4kYYap7jXNcrwahPhWFONzQJr9RWQbxEvHskXpqPqbyQ+p80QBp11WaPKQQg6bIm4pCdeDfdT9
Xu2qnCk79Jx6M0bRGrR9cUsKsNiHml1cgiRkCGtk2cBlaHPPNpAtCE4GlxGz8pA5xlM6huJ7ZQvj
R2wzfhKtCB9GcKJXbo1+rXTppVQ5QUBksMGEm+PkwUn6+UBv5p5jt0AMT6Yj1AlY7gmZIZd4leli
df2kLvCNqj2j37nvCB97tBGm3qoCjl6RkxS5inKz8DqtxFwd9GgYiEeE8Bk7+hWqGRMbVNE/qbJJ
HgJiRC51vLAesofiEgTnIyuSeGgrSFsdKQnoyVrurILsIXqG5pKhGC+BqKIdEGxQnp5tWeCt6o76
4Dj3Wkq289TPd36lv4JEHoJVG1F0MKi2HnN97riiSZf2YmRsZDH53kyJYs3czVGFUIir6LqtdEMn
CdTISSNx1L7R7fCQ4Kjnxm1W9nZm8VqPLLpfksGft61TvMyBYMlgcQxWqrfFHfFYxZpUteIBIpgD
fabHlsDRZpl0SXpVFYgBbDssARGZTK/A5LAfDCQ4V3UYXtZGJTYUln4QNg/PC3mMsU5VPRKz3dPc
nfAGYLNu9kwvsadVLcEPcYhPGYgE1s3qblIguaBz3AaWjfXK7LovYZpGv9piNCCbmYRauf0oLtuy
Kn6MpIjfDywByPlc46HP2/4XOoXxV+UWzj7TYiJwaYlbZgdCVvfHkyaYZmQJ3QXCuImdjtB619+w
K0BuFWZ6SHwXuSPaRiUqFIf8DNEu1+rymlYUVAOJ/sTUzGTlD7O4i+MJd046voD6fe6J+dEJoXLz
/ZwmDzaBjFjOmuqGuiW4ATjb0YPfGKdAYePeWKTMXLjjiIqYLHZzu1RhV5pDizVi/9zXIsdB3TsN
3eCRXsA4DggfLDhJiVmEF0kQf1VhGELCTuL2S4LTFs9TIh8YGsgRKyuB+mrbezJc8Wn1FT9SPzun
Dv0YRT8poC3PCOAzNJ06XJN61WfQjlaVC1BScCu/dC3XvKmyeKfapvYmUx+eGfWaN3NCu4+LPtm0
LoqTkBQq8jzB8cuC44fRtdbzSM9gb5tkotIAMrA10zK/D7QkvKdVNDxIavSHqPER3Lc9J4QqwfEi
4WNhToNb/lTQSiAlwf2qN759dHzXuqgLWMBaEoQ/qX5Qjw1JwzDWbEI5zZVikOFrYWVYI/wom/OT
6i1iEZL6UBjM2dPMh3E9asHcnFDh2NsgKqZk24DAAXAWxWuNPqvHKKNd1czVPaPF/wYhkTTfsA3N
67qzW8p5lqBxrwEC5OaTdnvgAs7BWNiqiWbZe80mJAjcaXuy7aiLvmQwpo76HCw5P7XcJQRsbRpX
4Bdr2/oyN4gl3NW0WyYvqvTcOJIPFlrkVpVDAC8psbBY0jCNCTgWujYe5wrlxpYOCTJw25lPpM+h
dDZAQ/XbdrbN6FusU83GLaiN0bBrCVFrf2Wqw/LnG6ibVsOUVvEtUcSixSdYyQenQJXnWeHcGXxL
XGr0LxbJherWcMB4nzRQDtzUae720cbNdBCNlK2ISjgWwSi1h8GMpLrsElRHF1ZmQug1tRS/Qp2E
WfujnYSlXaMlS4NbWrkDpITKstqXyXL7BBlYBEv066xVPq4KQ0FnRNlNXV7PVz3pYk747Ja6kfwK
tUHzNzR96cOmybyXnGCPnaxm8AQlZQ3it8hXJ6v1KhfjvNYVyuuI4vI99ZgZLTTSwgviyqYrkEJq
H6qmDg+TTxKE1xqoZ0a3DDZGBYPZ71C995Huep1u+fct4t8c1CeeDkJdjeQU0yr/RS2p/u4AkX6W
mkwdimfCTrw8nsafVCim17kcjGOL3fq5N8zWOQ5ZUYKdm7hsbXMSoa3jWFSMuamRQA+jUFuXBcYE
B2UULRsfbCxSNU3fZXKYftkh16XRsnyW64lcN7AhvSs38JWxcoxKGttWcSfKgq7cS/aScZMVtWQr
7Gg33LW6L34pYKOHGjDUPhmJPiAJrJ58ShQIMYvVTHqtcysJV2qJ7RNgD9Y0JeR0LaOyCLw2I0WA
zLFxiMTXroICCMzJSMboFdFnSDVN2HHd9Q9aYhfpNYRZPUAUZ05OV92UECA1bHKplaLkSlXVOVdt
BKLjqFw3cbdBOUQcsZVquztLlLoZIy/UJZp9dCIBJf+w81HFbZwwKnZTMKZPTi0a5bVlNzaeAynq
ipL2QIy6QwgXfh2zbgm+J1GXCKBveUFMPIiZJYXXdKkiTR5sWRrNm2KysuCJxTFNnpqGy5euW026
J68MWAYZQj7ht70L+JNrvdMi00iLgD1TM82g3fSqqPvrmNjM5AENkdniFCj9Xrv590WJ/L8gx/6/
Fvdhk4fx32uy2fARmb280WQvf+JfkmzNNv4Slo5z1DJsqZPx/p+sguUfIaZQukJIZzqmjr76/4uy
DfkXYXpKuaYhHMsyLDz9/6HK5h8J3UUNQ1OUjd2y3X+iyjbf+nTlktFtMLH1RftNRdg402QbIKph
oRq4zdpM387xoshOLRw2PuFr0BU7s51XJN4hDSDnL8fxF6QNDpElxDLJHAgBra5+Jnl8hO6kkaXl
ljdGPopd1wBTW7lE0v6CsKrTbaV9h1N8dGrlCXdgM4JewuFcIwggjAPrVKuhO8Wqn57IhMO3FFp9
9sXuDPEIHrfbdUUyH11u1hfcDshMrMt6uXXbAL7GcL4qjbbqtv9rY7r/Wbdd/fPfSLBp/m3b5a/P
bVTk/xcsBzYy/f9+eF8+p69R//NtoM3yR/41vh1IHNIhrUanKWnSW/jP4e2IvyBp2PgHCItFHvKb
5cD5CxW2iRUd3AalaNvhD/3H6Nb0vyB3SLDIhIfwB21X/KPx/XZ4O5bjuPDibWaZ6zCdrMWS8JtR
O5rGKbKbVvc4R7v2XcFtA0oNxhgjxSDjMIIuDPf02wf0BxDH2xgdnqkMpq2imcP85QXPkBa+O4Y5
WmY0HxVEO4M8Wkyvot18/BTnj4+xpNQNh3ukfZ7aY/hlZoI81T3o7yvhmBvT3zfsvMAqJnJXvhXJ
U5LuS4S/6bGaN5W7jsq1ntCRJu3kUD1io9aco51elRqhlWuosC1+QWxUXB8smpFriMmUcxryYWmK
IKvmKmRsUMCok3EFZ8EpNkN/sYjS65WNOy3EFL2On5NX8xlgiJzXmrbRBWDcbQwI4WV6qQYcCB69
BgtjvC28aL5w3FOOsQGq6zhwq4CqvHF6SoKev/7403o3DvhOOApAeYENY0nBiPt9HAw1Z1WjZxxU
gk6rTvZQOEDsiuP+LiFidC3nYFxPs3378WP/9B1ZjuGiu3WIezLPHpvmpZyKgMdCOh233IGpbrlN
+QnawXyLIfjXiHMEO4WEX7NYa96+Xd8IgsAsetChc+hrr3I8K9+FzeXgFlgpYSauSmiydv2c5V+a
9MqQ11kBRoqTDMN/wp+xHle1dTBQdENDvqndpwRXWq5fOwBPHS511xEJ8MROHsbh22Q+2hlF4P5b
0F2NyY8+/2T+/PF12BZti49OLLPo7evUU+gQLxLrXqCA4l2jZQLxEm/D4DRMOqZVyAHxwiVI13hA
vZH8OjncxJLfMpKR4KodWcrsZmF1kc7PMvqlhYe+srzUAQTbUDE5pXWzKYdDUm3CznPiK9fypAkE
sV5apbd2h/SSM1p3+Hg0LHvpfzEx/vU1KdvRWQsZhCSAvX0vbEg+BgR79oib5SZezVvaVcC/1cKT
7npmS2V9Mu4NDgrvnunSE3YlizRgwrPP0pRkNuVCEjZnAYaIntMo8a9CaaHFLzkhVigIo6TbFy7L
YVea4U7Njvfxay+D/Oy1LceybVtK2+W9ORz9PvdIpCidOrdHD1Iv1UZxMmEuZiSmEvGj7/75s5RD
LwqLG9P9HHZikeSqo+ebPRUh4hu7la4cBzlhgQhw0Pvtx0/7w7xjF2Prwz0nKE0t0/+33WUqTaB5
kP44PJknINk4C9A9rjIh4WOk9ZfEcdZx0tB5V59M+T8sLDzZIZDLlmyy8mxfG0fiwatW8orkrNDl
bePd1NvBJ3vMH57Cxu7azENDNzADvn0/VJ6kIvGOXkgw6arLK5pVljl9Mj6M5a85GyCkhrguexke
Rf3vne63jzEB3ZibHaoMnDAbRQsVVVy4MTsDZgENJ9Di17mWoPUdUVNo7fDJIv2HvYEzMMdsFk6L
48ryz397/OwOVO3Ry3lUYBaRxHPVIvzSpx7DRDNNx0BGHiP4k6f+YTGQBqcDA+4YTz0/mVABRnyZ
BjO61DEht8GgP+NiywAzhMiDFoRfrj4erX98IquqowvkLLq+LBW/vWdiVEkwEOTlxQV9P4suMvUK
H0f6nBnrUqORTHh28MmX+4fJ/zeQTS7eT/61/FC/PbT0M0xm/Th5mXEta2AugQ3ZqneLX5MyPxmu
f3wWV6pl3jMZFyzc78/yrSEkE4Zn0bDbEtysbYoRLpYdg8+ZNOOTKfinp/Ek3ZWccVltzj5Ov43S
IGWAeEn32E9iQGFR0PODBI1w1vrkY/zTTLSJpWHn4N8spG9fzdSDkV42FQERIeMWuPSgBKHP+niE
vH8loZvkP2L1tYA2umcrdRfMQ8DFkw8wAWEn0+99n/yYJC10YUaf7Ezv1k7gfdKyXEtJy7bYnd6+
UVS5Zjc0KKNdQs1XGNeGfdctieGJ/mVqyGyqjfnQgKBu7PD48Wsay3nozYLDs20uz8KBCc/CfbZ6
hhNWYFpoywEjepnr/LGJ8SCPiII9gmNxgwDcxnDRITXe9gE15HpuHhG4fDY53s1Ifg5Xl44gr0px
Mj37Vv0R0Xwz1CSRz+2rYHZsSt3aTX6ySwSC0UijF/k/eHWOoxwEbG5D0jr7iuNKzdnYd7pnJlSN
F+XZULm3NhYnCugWLOZI3EZdMaxcWSkaJ9YvUNXUQKfks59kedLZl4AzQnL7cwHzW+7Z5kJQk2E4
Dv4M9FPdJsraxe+pHfW4Qoes5PVSP6MGZ6qtq4PTGgdtQ+zIUbrhlWb14SeHznebABdOLolIACjE
sB6fbQIABemQG/ESMkn+ZxKGy2q8riCfVkNtY70Kj1kZ/vr427DeTWsKOZYriJDicsBt92wgisAe
CWpXk6cbBfWQXz0XhCD4WpQ/mTMrF9scHiEfxkK4aeytO3/J7CsrudKb72n/pesOQvseghxb0sDK
1W204M6GfQAOmewjJ98twSDyJyYPeDAW7Kb03g/xTW1KcSiCL/H0rQ8ptd8OyeXYXH/8asbf69/b
75eT7nLwg0jA4VmejbSZ+leMt4ztpt5b+lHj9unI10ndZKgX6uZblSNmt6G5PhTpha+4tT7A7UHT
kIVcYeRVPXwx0N0H1a2FMidqv9rdrnW+qnKfc60tdpjSJ3dbVTtURTAreo+gcMyupbYONpV9Ewyb
uj0UzRZWrh8fUpN0ltu8u9XI2Ekve3Fhls9FfglR7duY7E2KtrbX2YT9QQDxzK/jt1Rsu/apD+/T
9Aqhl+xOsDZsCZNDhl/H6Gs/Yz+h6Xw/WwcTlFO0hrOG92TwN9PdYleYV/qAQL5FI3fT1heCVIjq
sXDpNjGuHoaXGAdVdJf7myjYJenaB/P9SJ5Yrt9QzuI4jlOOnmczb9zSQwfNNVuaF9gdFBkTOVQs
uijDo+PfV91aOSeSlTi+aOqwHEWRz1TOBQJZRe79N4yrI34jNH8toEQPjuaJmCy7u9bFNksgpqxK
/JnaEZdfjHvfuAn9ZBu1h7n/kYU/xnwzOSvESsS3WaRzZnBcoM0YoOCV+azbl9UhQRiMt7nf+OMF
SFFDQlA8UD1EfvfxqHq/YDKmHOY8pSVd58r7dtNQ7E5ZDrjeCwuTzrIBpaYO4k1AnHwfp2SHsK5/
sif+aYranH+loqRjKePsAoWav6jrcTnj81/WWU83T6W4uT5+MUi075ZDTr46BzOhszMZ+tlSsCiG
Kky4kzf014gLcQvb4paoPow38wvYT6V/L+uHqbsbrVfT+gnVmZ7fXmHeFPohbDysRDnSCgypvdep
DfbUlkhUdzcsvoZwbTSerb7G0ADybtP3X8PbpQ98p11k5BnSsduEt1xaLLEi7mEGgRUcHVKAV6G9
DS/ay1Z62LQJt5xJ6Nwh/7mq7gXctXRtgymKPHJGiltKCoWLq30XXPXpqez2ZBVBUj4AIcvJAnnp
2wcV3eegaqZfRFbqG3rS4J7wlzPpaSitpgrRBYnPunwq5xd8h9K/aKDc9J6ariJcag0eta91fVWG
e2HgG/DG/p6KgHJWLT3dcdfNXj9cmnDciLzCBFxtLXVsmm/oEtpbf34q0sfMGlcWs6w3vivoAG02
HFvCeXpYo7b2jKvCKq/NhnIYWtu6uumzY9HtHVr50+vH3/i7sxZ3Rto01DhYIpf/fDuU26JNnQo3
ojfYJA7IqH+RNXA4TVoXs4864p8/zTDYY4C/KO4cZ6OLCCyrb1DFecQ/rmOLKt5QAXZyUBt6OT74
j5/2/kZHyZdalHKBvDBj3bOzcZ00S+9pmjChKmQkGVaPwEQbj1IaBxojz06cES9gskZUcI8mRn6y
/Syf3tnmwzGZs6w0QIoj8Hn76cZOWYRdwvuOJJ+tkzRCbync5pNZ+6en0PmjvsxhmSPz2VNqvZlV
oipEV4V6jRBJroA5fHYJ/8NA4S83BT0aSuLAeN6+ikjd3rRQ43rEZG/TuXYWIx/mIYPoGkfN4pPv
7v1BaHkWxSIc1pLCxtmxLK4KN+t6eKF1YSNM1I6uThmN2w7YPAD6OXYDR4XlJwv7+UsSxEBEsqDs
T9UfHdL5wl76cyVxlBLfPHwriwHXtboU84+KOIhPXvD84sGjeIzg3G1y7Mbj9vbzjPsxDzA5UNY2
XPKoZhxb6KLsyn1cFBLCP/ZR7TlmNG0/nhTne9fSFVC8Gr0Bk/Pl35eS327CZHaZAml2g6WMlZaO
VrwCAmPTCgax4AyePmvOJ498Nw+VwW7pSm47HLO5+p8NUDPU4an0DoV1WaI/0OpL/HqeM0xYRrRk
M6OCITqFZl1XQd+ejU/mx/tvFa4UD6auw+mWi97bjzpKNUwbiVt4LsYxJ55wrhQcm+qJWkM7u3cf
f8DnI5eXZS6ySVOs4ix9fjigvGT7xNGVnj5eNwMGYB2ptaoQiZStE25hcnxv818fP/Pdlyq4xFK8
Mvk+BW2rszfEct3OHGThc6qxRsIG19NBx+1VuHjWddn9SrIi+mQA/10a+n1xU8Lk6EPRgUsA2C55
NlnwZ2pG0fmZV6ibOdqiTCBl5aTqR6eCYFhrK73kxIj+rkZa5wIqRO2WnfgNTf95+J4kW2J1QmJJ
9e9h/4hIBWnFNkKVIwnDLS75dSrizeBy5SXFF6om/1/aup3xyN+BKYq/QC4BUc2WDFn+qJaR5eWf
5uLx4w/33fDhPR1FIYID31K6PntPQkQskqeS3JvK+t4fam1dlRbOzRE8pLTJqPj4ce8WBmo4jJyl
jeK6VCaW7/q3CToO5WSPJNcjseEaiAKSA4SLqLkUmzRNf83EoK4bPbrpc+vmf/BkOv2c+hxzKZe9
ffJsIFFtiyryCIf9SWYHeS2DhFDZh9qOOIMt4RvE4qFUdz958PtPmFemIEjFnMOBJc7Wh05ESWMS
u0OXUt9N+pIxFDlctqbWXZfZZzvZu2aEWsQMnHuspfZCzfVstqSSSAHZziP29IZGVeMRhGvvs2Y8
yMGeiNQet7nb51c0ygLPTpvCw1z6yez5uzT+dvbQiaEfSrWZn4VmzNsP2ywdOWb1SP4gYqAMEJmu
oZR9NHpOo+geOiva6Oh+97oRPPQa3VM6rNHBArmZpwcG/FwAI9UT9NebKUFYCAKOaK8A4xbCSyZI
fh/SmVLtVrdv3OrAxZ57KPZy0oyQTSHgIjKreqb5AomWycSvTEID1kpNgQPe2px+GaJti9GREw8J
uTzs5PNXA6cDmPPJmP/TVyKXb591hCYlvYS3n0YfGyrIMHlShr6KjBEVrczai5SLCK43Yz3k+goW
iPTqQN4WbYOxjYCiT76Sdwv30ixHRkAhFTog7L63P4Puywi/HVcBo0+11Qy0bVQgXvsvzugE2LhB
9Aba9uMp937ksxNLJcXffWHW0bfPTBWiwrauOm9uZ6/rwOnidgPuYVEWsfTVxw+jicFf92bQmZS6
KBYjkeCx7FJvHzfkHQ5fbWg9/dZ8Ke5YW/QvEH5sssiCW7w+/rTht9pLjhWKdmbtFcSJU/RpVmOy
FsmqsVb643wRHMbcMzIvg1IlX/m1G5869xoBWlztlAFwtGXBxvNqPi8wAYaQthaSEuuBtAictGm9
ycVdMX0bAduG0wozVUFPVFtn+pqLEb8ipsaJhzk97lYkcJK0G4cessNKUn3YSLEmjFDlntPtF78r
MRPmXiPukVJGuAUAUcmdH6+xAy2nbh/H0Sq/Ma/nmxZTMblGD84TNGsUCCHEbW1v5Hu43a61s4LX
XGGp3VF7nq9crnT9mv4HRS1xv+SS23vM2al7VcptXW/reN2SxaMfymbbGrtcBzlxBcC1RTzsYlzb
8T+CHwESMovd1B4gPi702GEbf2/iazM4AnaOVjCcw5O4Gr8Ov8iT/S522in/CU6wT+QmkNfwk4bp
VJgtqvttArN2egHfUiYvUXabYZsG3X2DCDMwjmgvQfQTvOa+hpfzJyv0u01pGTgLFdPVObbShXs7
cLSUwNHMnxk4zcQwcEtYAw5FHZPYeGM0w+MManIdOSLwYKjZh08G7h/HLd0NBu9SLT8v0kayGDFk
G61H4uimqOMVNAtvmPqdhnmbb0vSy+kxuSJiRyDQZ9k/vRfw+jZSAGo+qN0o1r99fYMXju06YKhp
zTEjlQvNdXcPGICqSD5+8rB36xDncgo9kr1JX5ajszVBRaHTOg1u1Ji07n0z+ZdU6LclFteVOaXP
QctgiKeq/2R1EMsN7mxx4LmIhRT7oqIV8PYlsySqaqwnrZfFaKuNnrxrK0ezDT/U2rFqZxeRNBcN
hLFGPzBet6kNlL2PjDU90tnLOKZtijS8IAaj8fJO/ERJro6c2wShDLInHDjSqC9Grb9uF2byx2Pk
/afGEYLBuZzwLcSMywj+7diEa4+QdJfUlF6rLmrZYVlEyzxwZiQwbrHoF09D/Mn1fvkm3n5iPFMA
n1ukFNJVZ7sWDmXVwFOsOKZV0J7luLPt7thX4oJGjsaymn0mt3q3X5hoKKhlu8JwBLfUs7fsfSwD
Vo8kisJHe0y1HynsNwSL2tUwVQ//9BNdekHIyJZhaLj62TiMiqJviHAsPI29aFfpVOMg7rDOEFng
dF4euO6RY3H+yZb4/kNl7OkGO7BQNqXOs4uxGy023bzABi36Ctto8//YO7PluHFsXb/Kib5nBQHO
EWefi5xTkm3ZlmzZNwyPnEdwfvr9UdXdW8nUyQz39a6uiI7qqi4kQRBYWOtf379FbqPvU19i2ynA
Fca4e15+0vPwA5UrGSlqcPZcenTnT+PF4sktJWAwJbinDR1s84YsY9+R07Sn1j/mEnV9Y6c9pMMM
g6BWVoC1+nDdieSPt1kIx7NKi7uqZ8rlPY7+PgAflZFtdNx4h4ZWa+yugX5G2dqvMAKpWMKDDR3c
mt5fnoLzhXU68mLW6TRtHUhOjOxsnMH1tx2+5LQfW842iK9M9/lhcjrW4rMpyT87bGfZRlXaVzx9
wdi0BjJIzAibt1NzZ8q42gmLMuDlZzTPPlfGZVtlKyBLhuLz9C0joLa8sg1JAgaiXLejovdWy4Mr
sexrM0lYzxWDgwJV5OITDSYrDrRQ5hta42dvHJvWnx4eYhDRdxteExu8snQ9E5URC9dwnonWpw8V
0wzhTQXUgHhIf0R28pu2G/rfhP+m5+Qo/GpbEFOHqeMcqTwGB0qhx8vTKs9P5/knWGyABghvlI2n
PyGoKVZyOMLR6b6W4ZxOz52Qun2c30ETgENTd9FtAU9y1ZjimzlqyLopBMDJw7qdRpI7uKjumiHq
bdtaMKNjYk6cIst1qNGEAGP0j09YfjAYJRYaVy+m7fQHt4YVG+i0800Ya+/KDtxvYJY7u06w8hx3
pKt6nM2wJrs8T2cLA+29SUoIMS4pd0Tup6O6mk9/oYqTzdyFvoPQ+VXrh7VnOp+NLHH/k8FArcBg
5yZPjuZ0sMJ3aadUYQKLog44vRNqGon40pbAGKnb/umToY8E3s7lDaT6mdQY3ZLe1yEFD7ik3+tK
5YfS9fYI6ze5gDb654PNijNiUWPO7C+ezFctnc+0U2/IXx5o0NtbvtmtALvgxx3Zvy8PdnYY0ZTm
UEUgHuO8NZeB36gNiNroEt+AgCXpFONAUXnut7l9WGROd8xCOgguD/nc63ASVSzGXBxGGuA7p4vI
hrg+2gdIJfuixCUiyVv9qVX4U0wDZWyMQhKBWbcIMYAOpXeTELrjUP55mric2YNm3jq+C7HFcK7o
Vs4iLX4fYgHyNBSMbH0pVBtGkAukI8GclK6G7ZSRvpPN96rAnr5osWhNwns37csru8z8Whezwu5C
7phh5zvsMjodbJphZQpAkQ/pmGrTd2gU1/L/z2XU/xnFJRtk2HDA5maCeSEv1VQu2qNASoiuSRqW
Oz0qEPaGpKf1rH9Pd2D5nbbz93R4isOowaJrPfFTJe3TaE63YQibTOunckZIfWPjLY+9PqOkhPFR
1fRoXV4mp4fo378UmgFBAuk6lvliN4FzXfe+FsZkJe03hpe9bSofpowK4mPJHdczvoRRcBfZo3nl
9YvTN8HIkhQ6GfXZkIH252U6PcwDs6UcxDcRNYcYegNGnOOhrtJnL2q511FFKwtFsS8CfMmHcBsB
Oy2OuVXXX4N++nR5IhbVheffY3vkT+ZjHe2ktThwh1jrHR1u+gb0j70xKlxqXLzTnXrrKdxvgqLY
T433hPJGX2VwW698r6dbxD+HJ2lk0t1BlLxUUEZ+i+NLzPCdQtVAe/6DBnJ20vR7Wk6hA3TacGXE
0w/wXyNyS7Mo2hpnF7VygENJUWFmicYo1KzJwcJ4PRUuOMhwNA5VBwsIIsXfK+5/W+v+8dzY9v9v
PrqLsLf/li8MT+Yq1t/dR9L+y53FivPRTpVASOtfRsBS/4uAiOYhSr9S/1sg/S/DE/uvWXZIxnO+
Qs7bzb+7jyzjLxeJKhUzSjrP/7r/93/xWA5+Ffd/71Vq8dcv/Xifk+f/s6U5rEn0jXPMYdMFdb5d
m76VpgGFt7nxk/7yMhcmIVluym+aGzQJjYW0uqVl2D2Qjf4KhBDrzynCD36KJjptRhE6apNYTXbb
oU8st5Oa++2MQnO1LTCRJt+2UdV593lALHo7DEKjaKvs4cpnTqLl9ARAnMAjePOlkKoam9DiBHAV
yZlJQ2Fl91PoHaagClv6BEJzukEcZ1DyosD+M5IwmJ1Mr35FJTd2+G+9InuLvQf+iE5kzCqjCeZW
J8vgsQGzc29jazB/Pm16C46YKAbecfMBCj2ZSjxr7Ahjcuo/O+5lKFg0102DAyYLM9VONiMMcl2n
cyjuA4jIY1WkT/CjdZqXO+RP2GxAqDDquJf34FuzT+ZIIy+MHDCF63CqaNYNkGD8mI3RO/YqZ0jx
cB2xCOn1ArujOmq4BMcDqevVFNgxOMnezbCDGmGMw2g3YLxBiBLO2ky0sSNLHZT3kMz6dO2VoOlX
yunccqcCv4eNxEu+G7jmvbfdFLuTwDFgjMUi8rDCKBSpPHw4hDrYXqD1FCr7+i5vqxGxo5WDZRFK
TnTwO2n5cy7P0M3lWbdx7cItj+O8PqaQ+L/ETlybK4BLBpOkQQgGbSCQ2JG3mQ7AxYMv1tQ3913Y
GLiMDRIeU+a63Vv6PVqx0tu8h2GiodrbitRhrwbaO0z4QwUtBENfQNOPOjRXHYCcn35T182KEMz4
XSU1soquSPsHXGeol6RGKH8FsopJryawlBo6qt+KsInlu2LI5V3V2/3s3lnwBfT84swIatLOtPtg
jqj300NiBEb/wbEDGk8jlY34CVaWeqdnIK1QvE0OtlhGByrKqCLrzlWW4BrrFy7Fooyi3U6gJvmU
F9L9ARdsJJcNIhzqo8rBLhQ563MtasLIdRh4swViIhBHRnU4AiLN6+HdlIek6bUcHeoG2KZr3mka
GpA9gOgOtGodT7/7cmA1e74rMFukvK12rEQAgzDAJ9w6uj781pdZ6GwNSNVfRpsUxio1J8TvmK8U
PjljWAmwyyzzo2y6PdEezmZaMkpJBqDvW0SfKfSRSQ/HYqePfqWto2hMj6w/2nD7OrH2AIb0ZJ1G
WgHfePL7z65JWIJnpttSdBIImEAfN599yjsfhAFe88GQKn6KgSHaK6xJ+q9m1UGqDzWtHFZlXrdy
beU5uBUib11BByzL31rVih+tFjblegrz8ZCVhevug8lNf+fW2LzJnKR4sCVYD9X6HZ+Dh8diykd8
q/t1j3YwsG+szIynfeDCyYSJ/qWhS1MdpnD0H0ZqPg9JqLH6+qJssGzVcZP0yA5MfN9ap24kuV+I
PjoUnK3j5OL72MadIPVcuU9e23bNIQwHoIZeWWYIltHJgKEIBmfbqKTTVzEQOmctLB/H7xZQlLFN
wBuMx7EuDbGqVIVzSCA057dqUxEfO+Z7gwFPEYG3dxqxVRaSgY1e18W40ti7MVzRJVUJVVTAb9EV
gR2uzVR9l1aiPlt5kBsrI9X9G0BgVbLPdAfmXmuYDZLLNAjUmhNJPjRawscMqaclkzcFEwuRtoVh
JXtn/J5gK5Ojoky3kHbM4H0B2CQB9KAc/H77HI1fNPRxse3Mmj6jGMDULLGqm88JW6u3TmRkNsBw
2iFfa1bo2DjRQlG6xXMr26po8G4C/tpH1ecn4AR6DUb7kJJ4o50I5WrZpsGH0GtiABRtNASIBt08
Byg9lqANAD2A+qww9uG65/sWDnxGC/fVHrAeIEyOxH3gCxi1lNCBsupC4A9uJ7MCOG87E4BqIjLU
CjC+30b1hE5Uq02fGXJ6x73LvATQpgcC8JvEmOvBNRTwqTxN7J8SFfqw1bFm6u7ASoL/tqNwgsBc
wBxzJ/ATDGaYAdUt6U03mhbBPlLcGM1NKfPxFhoUAVrv6sO3xE0EkCZ4DBArevOHxY0rWrGqEen6
HlsWaG8FUNRr5EcvspvbvkrHR0K7FOcVpfL3hSrcd06YyPfSH9Tv2i3k977LB6RtCZX9FV8vLDFI
YiA7lZdI+uVBB7O/+w1JlpSNG+5nHwbvYiBu6Rr+y+zrx+paJZUfgO0tG4DuuNw427z1MEd2jZEQ
sy7LZsQawWkeIxM3Drp8JwBzqnMsPOo1DWPToo9a/LXGrvlahTrVuxF6EeLQMImGrd9byY/QsqD6
552L8qgqFHpjt0rNBxrl+KfTrOncm6YdjWANplzc20YGWtUKwKmQ/aTss6a4iLqWiIY7eMASQ2LS
K5wj2wjngo6bS3In68K77+umeRgynWJNjoXA/VhXMIpxCUKgK6q8/qco+H/D43+AeHhxJdt8a779
n195EzXj22/Zr//6B73533B1+kY4/Py/Hn/+19//l7+jY4EdIEo+pHzcqJ8lHv+Kjj3vLxJipAw5
gMgo0Aryb/KE89ccsdJaSHmcSzn/yL+jY/2v53sPDvIujZymO0sRF/HwpfiY2PxlXmEuceDGNmcD
+W9us3PW7kXqPzEnmIJdqfZmO5UH16L6TqAVgev348OLaflnaP4yFH9tKGaAmwLtpxL1+OlQEO1y
Euqx2hP7mAcnj57EoOvbUYITuzzSaXIAEAIPhSSM9J9lCPgGc8b2xUOFSVoMZCnUXjcnj6JlM+7d
Liq3juaoXUFp7wM9PdVd2tXlU9qayePl4ZdJ6b/H5zKOyJConWzN6fhTpixJo6vaO5U2fJy8Vu3A
ncY7oPH+oxXl8X7yq/gHHnDxjdOq5LbSR2MFqLLYXPklp3flf84ENzO0JQg6xVJYUnVt2WqS10tS
CTppM5XNezjOqNFCO0PKnREOjXYZ3oa+qDGXx5si98Pwg9/rLUSfMaShg13zIbHzOV3cIOtr+uLT
aCXOoesL783l3zsvgReXtXniHAcxKClHfvCZzN8aojSJh6nZe2ONqYrs8HnAVA88Tzw4N4WTjA+X
B3xlTToOiRzUioiR5LImEnE2DA02QojW8WTJpYuWwMfg29eaa/lvubjAPT8cUhfP5TrqzuX001Ux
emif9bZmVUCRU5TZ8vhY6HrXbODWZk8OwdXWxidq5g6JDDB6PbkfAebi2pdNRv4ukW6HuaKXNdhB
47f8ecq5X2jCF97WCjuAwsJozBs7TlA9Gbj5bPVxaPNtTKBAfBPPEU+H/ju7ssjO55BqK36ibCE8
HDnK0+fK06gLxshX+0Rh1gParlubMTVDf1L+ldTPabJpXs4MxQWYyzCteqa1yPoprfMQlBesj6jT
3rYmnPMZYtqtfOU670LbCumPhgf4p4uEJWLCBGYnoX9+mQUPR67CoUtaT05A5ePUhlbgKLU2ic92
l4c6WyNz+xmEePIewIUADy3msgYz2TRdvR8Hvb9RgwURD7bflTf22igIzSgzSxIkZxKLMlcmkYNb
7XPMMh4833IPPqZtzZW3tUiV8rrQHfMRz8UepMfUdU+fpsaiL44rHVGUgq5wNGot+Tl6Cpvu0Ki7
r9bYlT99OOTmBmqsDTs/wZtnRSYPYPKIVD15E7cBdVAztXBLw7OIFrvL8/3cZHqy48zHqAM4wGXt
urRinv5EbwQBNxWCLj2tKrc0yObHslfm9zgorMM0dVwxQgzFDVsLNlmHHo9ZdQ6JK/uN3bbiJgNM
fjPlRXXbFIF7e/nXLbdD2sMxUXNp3TDnkuqSLyCyvga33+dcNIkt41p9KLoSUwk+9WaS2pVlfnZs
zcPBsmLVEXBLaykD8NpGZLVu5fu+iLaOKK11Z7SPM/+pTkY0zOQgEhMhdyZRf02Cri/r/eUHXm4l
z7+ANKIFqgs14vMW+uLgtrFm0avKzvddU3BX8sZsn4RgBtkDxf7yUK/MLYcM3xhSEvrYlpoqYLdR
SZYt20e2BarU0lYhOPl1RHpBVpVzZW6X5zC5cfpwPJdppR/mrHMc9lvuxHJM98KJ6fUytQHP+lYg
OyVtXd3j5+EecL8zjG0sy+4/GBzRI2/UkuCe9cXB47q0Gjdume4NsmSULcpRbmKnkzcyg+hPx4Ra
F8jLvvX25OlXtprljs2Do5KHsDCvLdKWiy0gGKlO6qJK91PlWm+EHSa7ztW6d2VAUxqt+uOnKJb1
lWV0Nig6KMqxJDpmTwLkrKcfNXRMN6gMZIdxL7pDx6LeTSwrvpz8l58ouDkwKMft5QV19ooZ1EE4
ZvLJ0re/7CL208YTCbmJ/dDE7l1du9EBHZY8jJYTH8bMFfs4zZMffa5lV7qml9s5W9ezIoptzCHM
WzYL9VXsTaVy5T4ZQsTUfMF3VlPLK2qvV0Yxqajzr4ebAyDSOJ1USZ58HNzQ2LuB6uD/ugI/nqG6
MovP/5qXGzIPg3KEP7j9ELYuG4OUO1FTE7FBgsmvdr0bk/7E9XHj4Mler01L6TdtOg4HfHLKo4MR
2q0Ctk7OHooNlqnpW/L8bXrlmDjblyD3SEgJhDkANPiCT58dHqXIcmQo+zqrFNsjhMtyqDcDjILj
5VV0Nstz7Mtmz9k/S06deZW92AHr0W7tZgolLBKnuE2lHtLWPF5D5pxtftRiCHoxlPf4OKnun44C
YqXDQ5ZRjApLJuVFzl6PaIAmAWkemo4ewT98KpCGdJEAxucP+tEX4xHvVNE0mem+dERywJnFoW5L
e+jlUc6+QEaZYQYGnx/tI0vKUtzlQYu2Pt03UzH8LCZh31UqK8hBunZ0g9VFfWMGUsevVIBrvTz2
8sqJ2IkWq+cmmbndchkjElZ3fU8ab2+pbk6nNRiwbmJBQ4JfGDCussBKiHpICUcyDdCHA467op47
f6nzSTZvfGzZFtzK05famGpi0xHpPiESee82tbHG4zVb1y5uEX3byyuV8LNdlkemi4SnhSvIgpqX
8oulGpW2q2Vuke6pSdDdT2f2ijYv+yPZvXSXxol3GOqwOVye57Mv8XnQGdQw5ytgRJwOajr1hO9w
g1kbNYeNbpSdxYnWptaaklx1ZUYXtXWy4IvRFuH43CVkG4XC+tX3imo9TEr8bDH5WzdaWX4qbCcT
N5hZjl8IgOtx3dt4Qh3JsSVXnvr81UpuH7Qn2/Qsgpya//6Lqe5CPDAIGfp9OYOtEtdbW9i/0D4N
llZLiu3lOT7bg+CicTWAfcpehJJvOZqhY5TdlP3ej1pnh7+bg5gJw8vLo5zdDtCTU/8lFUTTLpkS
XZ4+VI7fqxabWrdvaGLucOMT3s4sx+774BKMg8d1ElIQVlwe0jZ3I3LHlHSSKfdvTWVqj1JETkwR
anLmlomE68Pl33c+C1xmiQ7pwoXRAgjz9OfVbQqLPlTZXqZMtUuT8a6Le+3KyXL2EXGXNbjKAIIi
JUC79ukoZoXzIG4/2b5xUZK0BR0i8STHjTnimdPU9icxl2b+8MkocTwLbAWoQoueo9Mxh6rJ+xz3
xb1LJP8U+Vb+FgTQtdvf2fzNo9DjNTc1zUqNxfwlSufyIsd275etd7Qc39/R/25fiX3O5w8+DVdM
yBBIL4W52PTYCUKcNvV2b2tpv9YMHJBbbZRva4stn+iieTdByP3TpTGD5iBf8Fxk+FCenk6gz/lS
agVZowaa5QYXZWRfBT0Af/yauDVLOpUEykJuDaejpDaUc/5s9iX2HhVlWYcuNBE7Hy4Pc7ajEjUi
o0LMxqFJi+diR+3RMITg8XNiAfRsY0xvZ0WBZJMVQbW7PNT5kkCvKHkiDG3pDF6K2NwBB3bpO9Ue
1S5tq6Flb+1C+/EfDOLNqhP4HZwTi+fp6il1g9yu9j2VckB2oX/nBX535Wr+2qOwPRDy42NAULH4
hqgYheGk9dU+w44DNDzJXiwqjSsXmfN3g8TMmm9uKGYtvqLTJRDGVod+gwQAVqvuLUl1PA25ub1t
u7q6sgzOH+i5CWAmUtEZh5D1dCihGWMYuHmxjwQu0WDKh4eRitaV8HaelpPoHunqfC2bUdxM3/Jo
CRGtkkiDkpMGQ3YgK6P9SNrMv0Er13+I3Hy8sj3Mn//peHwW7K0Avgz4VsuQ0Al8p5UQxPiGumxf
+7XzAVC7CSu3EOpGG1zvJnPseN2HWXslPDp/dydDn93K5GjlY5z2IGDLcDvif7xpRlNsQ4XI5fKS
P59V2nhpVAF2TNr8bDHaVpJbuByzUzh2cSdVho1j2g6/BBYdBwi7lOEvD3i+61pIf3Qoouhf6Zae
F9OLeETrCzlWadOQPJnsG7sWsYvJl4fWAvvI2zii0T21smh7edTnrejkbZKmMS2EYdQIgHAsN/vK
r33o+3ibGEiu8pXqs/QpTfLutk46r17HQRI+TXh6uivdZl+jOdJIhh2VmOGhNfIqXA9eMH3AfaFq
V/mk5/bWj9wiOBgZzfP3Y6WN7s5Mi1qt8SexvuXhSJH18jOcRz1zgnDmYNPbg5YXsPbJ1CGawQRp
iKtDo1n1R3MsAyCbGNkhBCoyeQMAiYYTbNwoAPQJ/X27EHDjJyvufG1jdzSvruFGSvummWIgQfir
0D175SculhOKWtI1Mw+P4I+gc6kCBmtY2qbvGUebJiC1l3E6PmD9XPyyWyP4aQQxsUKYx5KGPInM
ajO1iaDpcyhHWkJFjNSKa4EmIOlK/z1WijgG+qaC1qQSa5RXJpQOsPNvHLTGvA2TN5iViKczGvlm
DiFV5ntk7DaKoARN1hYrv+ZnhXyNRteyKBNsfOEYbGNtkE9VFAy/KK9H3zGOwsDTaerR3OZ6P5sC
5jH21WYVByRc2b9iEEbd+JakShdh2qecZqunoeSJbNygMC2y0mRt2a1/WxoEtGDNTToCa4T/+Gq5
SXFMBivZJi2SDMRcmvMpblHEycD6rPvKGdcePny7TLnaDu1akK1cMyXZYUVgcnFl0rV0i/et8ZC4
5ZRiYzbRChX4kq63qCRtvcKMWbasCAcfG9uaevMOIxZLHKqC8Hk9ljK6Z+bbD61p9Gqt6VP+Q+VV
f/Q6slLryasV8C6c3LL3VZDrwxbXElpIc4Li+4IbfbspCiu4N5GMZFut1VvjFqu8aR8lCTY/oiuz
p34kt7+qu9ETQK+6etgVcRG+Tem58FY8No7cWBH7+04lSMVWoRjo280BTGmbXEe3s8GORsZ3c4K0
3tCXMoaHVI1h+abGhMdas6skM5Ghcr+1ZY06LXPShobGDgVEuDVVBVI7qDFJXPdmkH5pzby5rdye
NJwJbXw6BDjCvpvodle7treMYOdJrNKcUCqofu6QfDLiVvumVanxyyC9le0Fd3ZMXpom2E+pMbTb
mkppv3KCvHxMuyy2Ud9gJ72VUQOxyXccdN94K9pPmo/Rym+nyw3TX8toavW9EwXW2mqKvvqGqmrS
q5XRau4PG9jHUzqgjN9hBZRV+wa7Sv3OHjuXLqUs8Bog6EBT11ndeTMZu0swhpkiDw8aqJD1T3+c
qhEfKxzu9sGQozaqe7ydN8HQNO/qTAl6pTM8ZafEACuXxAa9ZUpUtNPqU4jFZ4dAEtZAVAKiFxgj
4rlLVdyFZoTua5XqOtLPAaOajzpm6WhYEEC91wPoGDigZ9GwgtM1Pskx0QHJeuHw1mx9/eMo6Gja
RhJWEOs/6z4GnB5okrJk8AFrN02PDimN6rUso3lyMeWmhxDzHhMAQ1D/DHxP+1rqhfYzTHMHQ2b/
kZsj5LXBjdc1+citbXaYk6k+nN63bs7yqqzYLVYmUtG7vJ7yHYCBpN/IrGiNA4b31aOo+yln0i2V
oRmN7A8t9BqbhJfw96blDNNO03vPW8Why8WaSATGnkEB9WOdiNplzsbybjJiL9n2RRiPWwJJugyG
nM6SDUofgCBCTwfM0aRvrxo9GGcX6DHQqOUX0wQ1MUxvVWzED6y0+D4JtEKtOd7adlV2BYmogqvl
t6SO/XxjKFYVvqVCfB2K3vFWNeZT9/RAWmI9Kj2218LpI7amwApv6W/qRnyo0jDYmMlsqzwIN8QE
i/YNmu3cCvthL0ysx1DKxtjopdCelC/LH2qSBT3MOpx5M8jaat1bGF/hPJDBQ2w5P2dyAeZXjuuj
8EzBL4erypbju2aQcbTXuE4OG3qTkkOFrUL+EYVkDycSxRvLpGsgGUgaJ+19Z9corQReW/Y2Looo
/2j3GYBIXOjhBjroamGfTbV4LJyIw1jrjRJRE66M2zS3ZLfD5invVxPyGLVRDtlDZneYdK7h7UTe
FUM5zBFLWrQTfMUQA8rUt274Xsf+dqBA/hmzk+YHdi+mQ/+c5Xx3osRDnDjY00ewgRDuPHSkn83J
tLDErehhoY1/GLRZTJz90uFrST6JIK53Hm8TOa1F739SGnFGpd2qf0Q8hbPSpzjFDlBlZPnacbTS
beJVWrKuolhVq8HopocxipC3SpZevulCvZo2yshqHBrCVi8Br+QZcHSKe09pg0RwZn8kwUYb+8DE
RaCznS3nvgSG2Sp+qC/wtKPAbaT3SJkzue4GbGmbSSvtzQCDsEFBW+F13JG1uu3xZ7Nvcl/jCJNu
XNlvMKlvC8wd40buwim0eQA3qoxDHYS+jyw4yfKt7HMHjp/PRrw2yp7ku4OrHp9QY8ib2VTrgy1G
58eUegZOFbGkU1gneEl2PYacuITlwlGPmZ0Z44OR2d24dY2ANdWiYfydGV7wiZ3d0Nc6bs8IjaKh
+6DIvxC6NcoHtIm1cbeJQTAYqB5DcWcqTB/XPRrWZF0PbC3rIHA5cJNgYI/Lokb+NoMKaLgReAmc
Yg414L1lKnaemFS9irwORBKqz8zcJgO16rVnh8VPlZJa2qpSk+LWbADjr4eBZqJVhZr+e2lhj7kS
CTvdvd7o+mcKIrmz89IUr44hKTLjtkAoEx/A3uXtruSUh/XYKUN/Y0Dy7VZuoLXmXZgb2XSgXUeX
V+5QUp4GPM/xGYlJQ5ACpWa9rJK2o9Pkug/wdGT5vGF3yxxKeXXYr8rKhG+TVGRk8eWsGo/Phs4k
Io8CTG3e9w+qIZ2xMYeSWCMnGz+iQyavskUW774ZaRPwNoDgTYFJYOp8rzXXzndZ7A3v8hF971rG
HqfY5Xhzjs9eRPV/P85c7cH8CPDTsqnfG2I8fKrCPDaW32IoUdPf1/TG7vIoiyjxeRQKsITeaO4c
kpunUaKVe1ZoVqV91FNCBLPHTsWhieDoev21QvorQ3Efsyhfc5OeFU2nQ9Hx1DtDFNhHug5wa4ZG
R6JSuS7RPa5pf/5c5Ick7lFwCelIm4P5F1exrupEVSaZfeT2LNdxC2lUG2s2C4tW2z+ewr/7W8lD
0wS3rBqNOrXcsWjsoyvBrPXmoG9SiwZntpfwSobtlSsIvBXS7yxzUt5LBV1ZGbXEpM080myZPE7w
KQ8ikhqsHC0Id9rcbHv52RaJgnl5WHIWDcKy4M8lCJ1jMHFoJ7SOQzo+ETxtm0Q94mF/p5r4dz9w
J/PG6BoJ4PVB6ZCamXkoqBY5l7723BRZnnX0dTe8rSbVbWkM8bYxbbXbNtCIbSMdfHHrm9c0Ta98
dBaLlIyIRZIM7snpsvEmoUYoktYRS/tkYzeq3qeWM135tM+/hDl7CeSdNknSMGeWOJ0GmDDHUjf3
52jHqfQvczZmHXJ+XPkOzh/IYCfE9mn+BijFzj/lxXdAB3ue9JE2IGrk0mQCj9m5Tff58ip55XkA
lJOLdUAEk46bd+YXg4wTDuFSmc2xSUqoAqUnyWKW3jvVGNUVKeSyEM6KhMRBgRYZA0U2hjwdy8eM
tRxLtz12cRPe+EEhbvK0Mr/WRaPdDEob7jHadNbS6Yqt6wXeITW99sHLkvbYDHZzoPRn/fFHwtzi
k0duQNKItkwVB+jfOjH69TGz8XPMDE085bbWvimtVOIe70w3FK/T2zRxrT9eSFSkyPPjIcYPMJYF
5EDkgdGMZXcksBxW01i1NwRJNBtNerm//I7PF9LcaUfCda4uIkNdbKhlXliJcFvzqA+SuB+JAqiG
4NpeusQN8XppS6Roiu561o0sc1nKa/ykrPj2vRRhTBCU0dq2tWZFenTYkeaSRxL2LvwtR/6w687f
evR74W7RFje61ybrXgA24OIuaI8LtU1o9dHj0Bvg0Mcx3FmG8vdTKcpVbkfVWrMtbSt0aB9//l4w
SJFI20nrottYbCMko6NQNyLzqGpbfyxFy1W0ien7zWdwy+UXMy/4F3HCLKGfBUzszRR/4ZgsPj5h
VACyhq5ChmkXa8sNxMdKNcTvVLn3pjlh3xumfX/FYGSxHADjoEihnk5BnY5je6kTG2BWWLnmxQfO
PmfbUg1fW55/zfPjlVGeOwTYvqi5AlY//dgdKxyGRDrqoOe9QPPMreqAOETmV+ZwmX58XnaoCenV
xbKOFOoiDKKTRjlebBnHEKF+tLcqX1frqTZkc+PLDgvqqJ2hNI6frnwDa1aDO45Ym9PI7OZO18br
keQkCVaO599UiOhfufyWFzMx/0AS9XO9kGQ2l9vFWx4CN44nUgdHs6X3rzRA8OejmR/+fBR35lrw
VhFYLnXfZUaW0p2PvyRUwYbkvAGvpr2mMTx/FgsWF6SOmQ4yK1NO3yrGC26NSNg41p37FQUBFd48
NxCCXH6Y81OJ0A9kFKphMrdoUE6HmWpPdPYUGMciVvoD9xfY7qUVHaoW/87LQ732RJR1+Q8mYqhN
FpujiR0pyU+uNOgDuqMVi3GHWOka/fq1B7KQC0NvgSHkPu+dL47Zuuzw0M46ecxEZr2NhT/cWyP9
uYiW2isSj3luXmwqLDc0XcTNiPYoZzDc6dw1kcz60fMFCp0+dDe0kjk7czCGg2mGzduk9Eeavduy
AvWt8ubKWn/lOWlQYa2jnycKW8bu6HQaGRbcfIB+VXd5B58ZMtZ4Y7dwZy+/uNeGmsXYXBlJepwF
1HqiTBpdTJ5zIp1miBqz8tAk3ZkU4s/XCCEtjm7s2Iy09FBwKtnXUxnIIxL0+CC6OsAOJPgP1giG
EJCs+LogEy/35dSvTMMfTOMY5G264+H89dDpHdZM2OZcnrtXFj1DATEg+EBisKz1Sq116c7WjeMo
c9KXjotLQeEPVwLYV94QpwtqWbKUVLeM+e+/WPRmFpS1l6csenoc3pKNmjDqLNsP7OXX6oWLk3Re
9Az1bHw2F5eXt6s89IZIJY08tnYfv49IGOMqrlu9cRzsLDhg0T08RkWn6VcW4avjzqKQWZ8HxWCe
6BePqKdTQmWolse8DL9AI8BooYM8OnjfTXOsV3rnPlx+c6/O6Uy1nfdFbliLAQfLbD3MuyWHiUch
y4soU6Flx4Uw+fORWI3zXWpe91D0Tx+t69tUxWlkQL9pxfvK8mD3FU77jqzgH8qzPC77AF+oICIZ
cjzrGaD0YhadnpZ3yQI6yj4YEBVP6o3ypn86iZ+ANF526529q3kUhL58W4yDAuv0gdxaq5oxZdFj
XDngUTdW5X3j4CZrmblhr1KKHRa38TD9cvmVLbsQiLX4CEi+z5d/rsT6YiaFTJ0MMkBxbLrOwToJ
zfiDa+Xdo2aWdbtNLOWSbu1EfGh0K7A3mQ4e9tYNu4DEZV7TN3D5B81r5OSEIAFBXxqdMlw7yBwt
vsuCTU73pjbHvDSd1kWVRw/9YOhX1ALzdC5HQbRCKygqkZmmcjrd2uBbdjD2BRZJnr/VSG0exqHw
dyKIH9N40K9sNq88FMcAPanQALhULbV37jh0k2VO2bFpQjoky5lGUfnXnAfO1hASTQI5FAkmaQDD
OH2Vl18DXJizs5p0J5EUdPhZe8W5eTpHrp2J2G/98FChGPyk/IwqSajr7a+2S/6bvfNorhtZs+1/
uXN0AEjYQU8AHEdvRVITBEVS8CbhEshf3+vc+wZdKkUpev4GVaGQ4cEBEmm+vb+15RfFdE2mU+jR
0ohSMoLGcMJljBsEgbsxU8arYmfzrOgG/emuntXEZrlWA8E5ak13LFX+eMiF4YKIaYGp5a1jgY8D
6hFEfW7NIDG1Ka7HrdvapCra8SFcEKpiqeq8jXVqAgY2ZdtfiM6jS6zvHUr70J1tOuKLfOCfr4Cx
wHhX1ODDLG/MQ+Z1cCgGLe2UZMR1e199uLdxMRqluevaOZXxoOoBoRL18b2f+i0FaqZTsQstZ4EM
3eS4HkIjtT5dkKTVDjZc/y2raW2JyxKJP1rSWrx2kzosRbGZUTuIKdgXdUDbuFKb+9BjwKxjGqsm
6HGV6eJHsIwa2hukAlUKvT2suDzwYgYBMYfzVmdVZM8ZAsbiO8sjTbVBDibMh0uN4xCMzIbl8KQd
KhaHLR/yB5gDhkrY6OU3q1d09a5WI3spGxHjoyHzOaqWgD+eaYfJqpFE6rROaWycKEzHutrko7bo
Fo7yAppLgmzvI1HPUlxL3yCeycLbJyOzHPpHsAC08BiEnb3ovJvu3dxw/J1RltB3h2xzw6h3vP6z
yxx9D6dkDYgUKGaStP0V3WRwWwIiqLhgr0B8pDauN12n0bRU29HILbVE+eSE8eRmdVwAiiDeSBdZ
Us5cdBKwxR84Lrn+W5j5C+I0XT4rRDoYOGi4eAkSthb1FZwI+Nx9n/qPq2/Yz6IPKNFU4zS/EDK3
lbtgUvZb5ZT1F6CCQCRj4WbfM2etPcT9Uo3co9RjgC6+ce546LjahWZjPpsZs4xyNfkn2tgsg9ua
V9+yRVvErClOeJjUAmeH1WO55aQyMSY9hnTcTyW7T5qCu8+uI8Q2Kc2i5CFw0jsCeAs+XKHny9zG
CJKsYtYks3CcCmM7Dx1FEKCq0kjV1twcvCEAZFL1ZHShCRsZZYnQ1IwqR25w+MvB/sExei12A6oz
+JSa+Pe42KzFQsLr5cWUamArG3HIl6sYOjvuLBG8B3qU91OIEtMtdaEoZqyVS8GDPuXduGE/T1rR
5i9mFuory27RPnIjm+43L5cv+AlwMaq6wKyRzfPKFbUrLPNMW9uXX+owv9z6bnTQzrPqhCi2gL2k
MoSstog1jGHeZUDkTPeDGPkA0dE21U+ryxvArRPiHCpyDmyt8YwRVx4r1qsRhvqHXabysx2L4b6w
y+W5YR0HeW6U7VvVVdP1Kml7jsJCwrvJYCG9hPSEe0m+YDiKa2NoBkIL8vLLr7LMOXSO2diXxPLo
l6zODYBKmYPJBIQPTohsCoOPBqB9s/N0H5y8Dpn4qEmQ+SjqATHZlGtXRYLyzB2h6uunagVSP64i
+QEfgyperpwqcqxC3nStq6udIwbzdoOEk+8QRfWjW0hiGUwbOWlnqcGqI5np9nOktyGPfdeo+oOr
MnTndsIkFPceZUeMYUMTmYPK3QhGTFMSeBjQq9hl3iASZ2p8rjzdJsLnF7Di0eSMPVLiXLTwWCp4
TQgLtbvy6y24tRnRA/OnOw4xAsqksaY42+3WWt1R6HCqzy3qtZus9MjeI+5aOQ18AImIVuH7XGZ+
EXzYnclagDxHOWFzgoaUIbNmpNiu9Jvdks2y2elFd6dQbYQsV0YlrWPnOXwLDSnrMxM0WEdOSlcu
GBv2HDHVetnHQZPTUG2L1v5m95Ifnk5ucO+GncMUPg/ZOfYv5f3O81aDrpdM1a5c83fClMwPFVS9
Db2myK7DzHTJjTaM87Mx1Hb2sTmjSKTOwjWGSyVTRNiShMIeB6f9LeurkdnL0d6LVBgUjsgy0oxC
c/FeDJhCrC7UkNCfddD+HMY6XXcuSxpUlXlwi/2mLZwJKNntW0D71qVsyHtICJdgM+Bsuhqhnnua
QDirr9vj0A3dR237BUMP6MJbp9oaiP88nsk+Vji5B7+pLTfC3aFvSm/z37dl6IrDsloOeS3hXCSL
q1Emc2RvL2pLY3wfsJx05Na4LiB/1/he0joIzSZzvaOXYRaLN1WWX5Np8BKiFmRt4piV9I84c7Kv
FdraK9yV1iWwwygR8YAoCBK/O6TQqqoHI97MdnnDUcCXmDCsZQmFS+hUhQRndLn4q8vCkS9j/1TL
3LOP1FuFkTi90SzJuHGBsQ2rt46ddhj8g7EutPriCdEY7wJH3lI3qy268D3ScTMY/ObpHExYF3G3
OJV94vRDaovny0DE3WbN5pOnrGI5koZeVUnlZMHnauHmjYo258GamVg4iU+G8VI25SgOZg0xKoZv
X1G1DYgYYix16UPhYl/Y1sn/cuDcfKVulmHpIawLwmntj2QuIgqnkca0QzYgz4vUWJyFLxQ17Hu7
99dXLmJ7pXFie6gcWf3EUBB+LapmoEE9474YkgsxAHjtZm8l8HOu8zcDw8RPSwVaUf04a8qqKAw/
MdYy/VLpWD1XnXDvcS8G93pe4b/xGEy47L2jjv48YLOgDEmlIRxgWyTnECoErVyQ5I3jErPdZAwm
qC66Ir7Ldt6Ka4JwhkdmKdPfdYs340vqEWp3xDLCKRuXWX9O1NPGA37ppaPzf2jDqBlb3DipA7rn
MHuk6sWgffp5b8mw9Q7OVtk3vMKpStAXynKH6Lt9Em/j5Qdl0X4Sa/pqns0pK8FjBJrQ79Lx+zvp
1sX3Ms24ytoSKUY9soCHqEd4mWkXVgVptCz+34wQG2ASrBTevLkK23jNRKPo3MDCQ2rxXD+UY6Ou
CHCfP4YJMyBfY4OWpUDvLfDtxmaNRbiuBIM0QWqyzpMtoZStRZyqdizZB57fFoQ8tootZWJCtIsR
JGtQj9m9lO6CvYQogruAsZ9H1QA4gFBqonM5TuMxS9gSglu2ZxEuyebPJcNoPLt6zu6bx0mpijYi
j+S8CBdR8XPmyGCe2Lqqy0Dmcj0Gy/hhrtlHUTpZEbFJ4ew3k9N7GNlwPo2NB18IxCKv4xq43U0l
CryJDDP/WrpOxk0q7cJPqL2Zc+IEkydjGklFGmtrLW5gRQgKiPOsM67Hhwfl2DJV3+h9zL+bQ21e
a7PsfiyGsdzAkwo+rbAW1nFZQUskdYdFKO5qayUXa9NpF3u8tmVcWgZPtWiaekhESRrHcaxtrt0P
e+fTS7X9lOEVH/bS6ZeLsty8m4V1btv5WgY3azpb+BircoO3N4uJ/T1OnXQ/F/nc4AEpw1dt1U1x
MYCQM3EQsoImy2wQW0QdylKXoSaKIRnskUlWGbnxuWWAz0Kfoq/bNbW4kBx8l0SWba+eDS/Tj2LO
Jhwajk12bW5pJ4gUD+SDzYJPv2Q2kgUzCkCBe1Cz421hiuUjNXNSQIM+HNF39NRfO5OJZcZZpO/F
k3Qxa85keXfxKgf2elNZ9ngxS6eUu74udYDFI8yPq5WWV1gXbYx/Ba7luPHN8qNybePNwVDFlpd9
HaOSgF7rcW5DP643+9Kopzcp1FGWG2CGgf9l/Zpkm8Fwz9Mxcv3hDsTk3nWCnYfdfpuM/UaH03Mq
BX3net5yACdyYE2WYMZoSrkeQjW/VfMw7HK8tWwC+VU9ho8uO4Hb0iztNyyqBA3rDN13P5ddcG9g
UIo6mQU3kALc3bCMu8rvEl1N90KxBGJEdbFKLaW1o1qBY62UF73yHwun9hKSp/YqJFenSXnnYpzg
HKIM9wrjz8UKLNFsJ4zAaXMjfDqdh5RYYBdTroM1PLZUEUap79zao8QEWnnLdyu19c4nz/CpMXKf
I5uvLtpiMO9KIiLurNmfrCiwi4st7C5Kfxp3BvSwu9kAPScq0UXF0ISQA/FD9emToBCQFDLVV2GY
Vg8bfLXElO9E2xTTqu6V7d2UmMCkLo4L8+O53xwNFAqK+a6YEt1svlW6ek9tTKE0wOxwt8bSM2Jf
DjuMiOAovRN4/uPcqFvf1wnMalif13hIk7LMfmScEqvqZFqzpJtTPdXkISy67jFELXas/aeBbaJh
Q3quiBAAk6Coj2cbUD4hAJA+U1JOSq941frSJ0eSkwqBtUad7Q18DRHHjyRf9a7Or2YTMtMkinaH
PKqTNKRHtecRUBtd2Aus013gr1Qlrczfb0TgCt1Wl4Zoxt1k9Z/+xtHCQDy68uHfvLDi8yZgyCaa
wip7zs2elW8Ht14T7XnAn9Lp2OY6cVjTlpBUPV/Wd2XV/xhEtQvSmdDoZXLuCuleNfn2WdQN0XMG
ScoerV2HcJIPTZAVT2Zf2JfLPJo/ZkmgESa5IPF0PsUVWd/tanW7wg+m2FXuvUerU9IYdJeU9UPu
CeNyKPs2Fo14s9iwxjnO7KjvuiHiEHBNczloTTmEH77fvYMKNRLLq92d5kweu0N9DX79ELDOxrWl
t2geiu/nuIDLTK5N3ATD0TO7R1uUDxszA2ZFFa2EEIES+rHZxZOQ3xpLfgaz3k/CuugDE0vnlIQb
+UxF8IC981Cb2bMJxA8bH30Qi8cphlkhBPCR9EZINhx/1OML6KNpC75XuXgjuu97XosXQdWTmA7w
LpGXZ3ABgENCmTOft5V2PIRht+mfgSh++GOffWXlvmbqtaHZYeNLk1oRgqXr9h5hEet795oZ/XaD
XXt9dNrcv7Qqt4280Yp5fw+V51OaJi9zccfTYPVs45pxi9Kllw+iw5Zs+8100fvtkQkaB0JdmTp2
M8fgwBh8caRjfnHtJBANWVbltHfZ+EROTzDP1O+7fPpeFmEfn01zLifH9IqdcvfpFF74uaRB+cib
T2CoiVuVrr/XlCP4fg3FdS2yR4iP7J3MbL1Jvc4l5V1XZh1THN0VJeZ/tvmXq+HfrLYTC6yEq999
b52ReLm8kcTbB/qOZW0vmuDGKdRxYEs/Y9oroGhG4EDtk5+vMgmD1fq5hhrSpgrpeJH7XKlbxsqP
rSMSkjqINJ76rGbnPzjPhJncZuA28U71EAQNs7901tNaOimrpYnAMFuzd2GJTlyEznfGuU6wzYs2
ptlwYaWmjEP3xL2sy6aKBgotiRtO1oUtRw+IclGGcRoIzFESFELaZNuShI2YD2HdZQINppTr3iYI
oWyG1melsUJ2wCY4z8ak5hA79Ux1LFvYQu1ZauuTDzbai6U0TPMUpMzBoK7y8iE017q5NsfSNh6d
eqBLLMIK65lvTGsjVNHBF8ZpqAkyvM1rOb10WHG5oWs/ejeUC0tjr5rWHp+2NofCmOtenmYqGPWO
hiE6irsU9/8BeS7Di8tvdHSR+rn6GBBPaCsYTQZmHbp4rNse9OOhT+ugfVY8ieGHCPpNsMCC5Hdm
Vfxw7H4z9vxzJnLKZeme81dDVFCFMWOXlyO+8aBdFB7NeVX5YcxF34KrHLov2mMhj+KTso94eSyq
KHjsv1rlseRNExiHw9L20zebhKkfYSuKF9GWsx+V8gwRVVSnX3Wm/AeWAfol1OJ079RVbEHKlF4J
nKe8/zSZGPeJEZTZcsWN6lkvyC1wYsdx2zuVw/pNsFU526m2aa9KzLkrs1uKoSnATVUNj3keTHBN
8nzHyV/VJ3sMZ863sgNAtlIuXWIgcpXa28w9H6k/Sn60Xg2aO6zVtXjJxv7RVk1xM3uEZmVmzyTW
lOuNpJyxD81evtk0MvVHR9HssM9HA3s4rn7q+sbEPjNaNG9gLNxNXw45fihKu3pRd92cFx84seko
2Qqz4pQZWPnIil+MbHbnuX0zxoxdu3bO78Cmg/6V5+gRQTJBM+VwUiw4ZLWQP/whNQX9SYFf8Wga
9rChrE3KySPA62vEBspOjH9Wycqa+28sCfWXvxV4hgfSZkNozXZ1rX0gf0k+1WL8ctbBo3DmCiPO
bVpY6JSb1496qnIrqraaUkpGftYdGTDkmZZD28+sX23ICh4O6VM91OrN2to0TezFsz8bhzJFXKZi
k/EG5blJ6hbW+bEwp0DRo1NXD6P2rzNKru8lEOn5VpDOdkEmcbqyTgZguiX0WurUBaVUZr+ioCCd
CuNrClX9JqpNXFm5WI2duZrsz4Kh6q3d0KfeSD+Epx+KZjMel6EIm3hWTk+F3QIaEvV+Yb14s/Yf
w7SV7d626uW+TvE+R01pjW927vXP/aCbRzf1iimiTs/mTExZf47c1GdXZVrTYmHSwXUgelXVf5BV
/q5zBA5G6XOjnY2u8qt0C8/IHWWVTidnNVLSCdr5Vjve+IdP+btmxakInx6shDMyAIThX5WJuti2
JTMHE25zby0Htu7EZJTd64B1YUeLHBz51UuPdh+KR7x+9YWiErcXrZv+Qdf5m+CJFxj3kEBDw7mG
jvbXCynboGNnXGPRHfLKi5ZypWjYGr260pCI//C1/65ZkXp0jt/AChnawa8y8prXVlVB3zv1lPMO
E8e4Z8USsts8lze/d72nP0hA59btv4pkPE0eJp65M9jzV7+sNTO+OM7Op6AK0/HDGh3vHWAe9re2
ryfKkLNFzHVTOBuF4aV01SHkzQExDy7x8M/X8reBhZ4Fo+/sR4OuieD61xs9S7X4kgzxk704PR+z
jofObv8UhvObTyHykYowkYiww3+121gD0Y+ba2nu8Lgcwraqr8IWWeqfv8vfZDr8PFigOOKBr4KW
/8t3UaSwirJI9SmVnnXjc+w7Sk8szx52Io5b2bwXhMPG//yhvxmpdCJi2AUTCDfnV/AFxi6Ci1pf
n8YiRChjRUM8AviBdUT/4aX43V3EhyXgsdIe+rfW9qowhkHMgT6tdqO/rKkXN1ngjH8YEb+7i8Be
Abzx6p19ZX8dEUFKsWzQpj55TiVu6an0+ghYNpHn09DtG8FR0szozvnn2/hvO+pf3gm+0Jkggp+P
4F7E479+rJvLbTAGT59QrHJAiunGDtObKvuTaqziBAUEYz7LWeuzK9T2slE19c7HorCidDaKFUlC
nbfRZuVAjs4MirnSRKMcrXPb1T9f7W/uEQYazBgQITku/OqSWAN/MMNV4QdXVLyccwQZ8Q/JoA2i
VYsVA2ePBfafP/NvsxQi95mKhneUx2/+2vhR1HQCdqjCpxyFbSRrO2lEiS6Xl68t8u8/f9jvviAb
pTO6mRnKC36xk8lAqoIdl3lqxQbgrssWiGzSKKad8nPzoaXz7klvhfX+zx/7m5cJEz/4SrqgwQD8
6urMnXClm9incjfV1WXq4p5oG04H3ZkS/n/+KIwuEOcA95ytjec78L/cJ95WY9qU9npyCGrYyXCh
L1pk/nxq2rb6gxfkN1+LxZv5gQkfK8qvTrIA5HtAo68+hZPTv9nuhpAqKCZFdb2Ff/D5/maYAACG
84PBH9DSrzH37OFzZ3RnJsHO8zIO2jX83KCpLjIeZ8AmjjLeP9/J30xLtFDDZWRBO6Nlf5l2R5bp
1TzPgFXaEanpEHGOmise/vlTfjdBgMvCSmkz8+Ev+cUduhgdNnOLL1YBWvzQjN5buqSQ2qe8s18M
bzGvm4I2YRyx7X3IYnqJuOu9rw0uxMgWxXqVpsDr5yLFTEHJMDugO29/eNK/uxdw79j904WD/eWX
ixyLtusHx9AnB2NaMmpC56d5mv8wdn/3KWewLjfhbJP9FQ2jsi1clyHcTqkO7ENToJJIK/uTt/h3
ozYEeoRj0INJFPzi5c4ba0qXdNCnjbyeo904ar+hyHDsx1zy74f7/6H7/2K+/l/j/G/Q/Zuv/r3+
C3H//Pf/Q9wPgv9isAt24Wf2+39i3tXXOP33vwLzv5j//wNVEmcON//m/+VRCZM8qnNXD92B/3ZT
Mz+M3Tzl//0v8q1gdeA9cs9Ued5W+/8C3OdS/rpI0FTq4H6EEXiegv7X1FkazZZNqhyOfu0O9/Rn
zrd5njYn/Nt65waGcW/aXU19Z1po6ygMmsYO9jAah5L59aGr4E2wMstdOjTpsci3YhcKe/7ZNIVH
QtVW/VBiXo5B5Z9Pl2W5fNV54e7MqTlHXMzE2mSd2mOaIqPOc/JHvPvjTd4tWABILa3AWYsOwVWt
10GTZo+U5fQOs4T5VQF6J417GwZEoso/Umyr7kOigC66RZlPmpBTzBVFGjxg77ROXjgFrwv9kSdi
oOsfGtrJGx3WUG+kIeXe6yjIq6kJLg3LKs0oM6vgGtmHwinpQAnGw/ZCreS1OqjOJ0mCz8O5wHQj
ciVfpN2lZ18sdH+KFyQrwS9wztlEsvsq8HfcSzt36GSfc+PNVzg0omVI+xt4BfLaMxcAIEXj3k2B
HwedmV2ORWXd0Ce1HpGdtoel7OvXxnaz56KSHrNfGSJ0hCZcEycX+vvSTdNl0xgwkGtqjBQBK0km
CujwQ1U709Vc2P331aXIA55v/Cnocr9BkJw/K+ikV+UYrmMMEgL1fkXpiOZqsU4SPeZlJQApGUYt
LjY6cwv8UTl5XRvIYCeRuTO8pAjHCNP0pn30cms+OrtpT3oa+8/KpaGaEBryYyiJlDQYmFsy4gPf
j8IZzsrIo9XCtRATxcEQpRwLVCSr7mWtraOHvgBWIQujoqJqrvu5fMioevVOiJL91PZsFTlG+TuA
gM3Bp800MugQ9iriwLLcOebWdCOIFZk1JeuMo9IDRF/rmJZKJEb3MxPCOhSiqGN0eBkZYt61pf7h
bePRCpuDYVUD5i/y7AlkSmwCcpfZeRhb58y1qfUxrYxdHmY7JJd3LAEAWYI7m8Plz7JFF/ctbPoR
TljzU9lzmgCk/dn3i/oGiHjcSfo+YlnTme/wH6XTd7Gq4hjW+YsK0T5GMVSXkDGTdfzh2dREHRrN
JyM8+Mo3YmRebC/fXYvLqiq9S3PjVFTlwTfC9ru9re4+aB7w4PX71kAFp4pUm08zTaldk1/TEe6d
qG5HVeFDj0HY8Nvlnj4HdryNulMipaI6zYdsrI923n7gKA1oEm52DVKG164n8nnh9RfaO3e+sE4H
eAxMeeuwj7zI/SLJOvctKLJP9OxbVDOQ6bb7VfjeXVWkKmpU36N1T9QlKcpFzprDZqJ+hhXKoJyW
XTUacXgEcEEh+c7Pw13uK+KHbTx8Q21wjcWDzv37JvWHZxkaPeyFojoMc3kYUcJvAOHEq9UmjdeT
FQdeY/VDldQwdxX9btHkB+WxtxiJnuO0kLubF/OM/hGN3HczHoO6d51T49SPtmx/zvUz9gIzhgtG
8DF75kjwfkJchNdBuW1nWlN3AZnAJgNNnEJrMqOBt+7JX+zgDkMmA2T98thRX9Cy9AwNsL2bV4Ov
HpCnhRqzD/GITcyxlU9dsZlpd5/FY0uWVzdk94FP5Z+eUfN+GzL/ZzuRyEwo1m5emjVxh0rc+I5+
B9VqljTioYSCa8IpmXfhgMMyJ26TDoTm3huG+X11eGjW2g63ynGzgzH15Y1JwadAH9XTZc+xKFl6
K72oOuTzyNAa+MUCBCJnir3ESnYLi6L/2JQW7wYxQh+E/LVfojHFXTaMtIhICWQ17NykDhxKeEp9
cyeDqoOXukfXsL7VHZpBaPUMt5JDXODOKvJCNVxoanmcA9cOWaxyvJ/BKi6hOTnxMGZOrAOzwzg6
fa/xuE1AlRO2YeulhUpy0aL57OoVQ5M1jTegHPp4ahbnqSdH/N521su2xSpRrMv7XFrVXSuQnP3F
JInK79Lb1Peaj7RL/Y8aoXWLxNw6N2HJq0rAFhVWsINBG1vFtu4CnDz369aW54Vrm4lzeDLUsmGm
sO6bzPrQjp72uVtYexfLztNi9GdclkVAHj0FK9NZtV7VNj3Uaa7912mVj7IxlRV1mGLez7pV3OME
iOF3HmjlvgJQROmc5YMpNWvcPWxP1pzQqo/AarboDFrlOC8SKxsdlRTr6FrJhvHHi9PcG370HpoG
vn51OS0OZ9k6UDd+d87qZnF3GHxaWf2OaaxOnALhPKrULLqkYpwNw7VVTBM/aDk5dk15ZQmzJCyl
G1GbjBfO4KKZvJt5eq37ofnRkZIWlxXYOMx86Y7zgrubYIlYSF1YUutqz6NoWIyxQpSGTyNMaRx5
iDx62hy63DZuh5UvGpm4NyNsqRHGpPZ7asFRxe9q4lReVfhS5hWpgoQQsjSEZ59lYARDTKYg5V8s
9bEzLWGi+2EHfOYuczMBxeYsGqfxlNUthDtjTpbJhaNR4pjwxj1xaK9DNSVqdX4S+QVqRK6g77wx
5e4sz6oDvzDT4H9dEBdyjjXzApRBgtGb4aIXRhUVbMYu6Tddog2SUeyNesOly8KBxJ9gecRNKdN9
Z38SErfsYCZhnuY6vdY9dY7HM5yJvqvkFf1c/rlTuU7WWn0tq0I8HwzlMr0oaCfMfotjFpGuF/uI
+buLqpVGXH+7CCqFKkxmnW/hDpNePHo2mBMyRGNBWCJVdRPgTJjkRU07y/LN3Izvqydb1EvfJfd+
Ky+3BZZWrsVPqja3Gi8QblV1IQznGFbldVkh76yAiXpNfwXl/A+/QkUtNg2DJ3TiAuZMZCkhd74Y
f26mR0/QrecOb0sj7lYn2w6dMOQFdP0oDTDC+7L5ws2PRTNImIswpGXyO5uc6XKeQr5HjwgRBr2V
aKGu58Wt7rP5klxDI2rkaoNA6i99OG/VmSRmjZic5DWBBMtrscxHsT5g8jXjOf3AtWZfZRahdmuQ
TAgaCSn1sTNON62R7xfaYzOIZuPUvuTtjBOybb5ZbhNrihObfUdf9XU9bScTEe+ilBgreSzE9ubv
MAORPx0v7ib02Uroexoirraiu4HWcrdM8P7yxjkuzNFH1ybnGzfZPlinE7F/10HhAfoHK+VfOMsS
SWfOT0uDqZAdwIXf5t/G2nAeWx38tIkRrBG0glzG7VS99iuCKgCcj9DXege3sFJrGRPH98PTBV6S
lPJNw2A1UJdmp/keqKK8wnYVVyZ1CLyUuMndG7+urGgpBEiz9RXWf3Hbz86QnG+TizN27zWuvHYc
w7mpvEckw2848E+uoXZSFvWDmNefyAPoZF1nRsvIMVgFzvBpFO4lgdYimtP2eSnMJwW3mSzu8Yox
W7Hpal6DsEBA61UQb3WgecuqvVN1iiVPNzFAuDv4LRbOIxcXUF1iDTWqIB6a+s2v4UThaM08Z9xb
rrIja+NNi5rWSA9ukzsxzLV+V7XljWq7qwYfXkRmzMOcecd+gqRoBE9iVuw06M95nKG647pb2WO0
uNY73uhui+fiswzcu1mYB0WjTn42XirVoFxu4ZXVa5q2JQrhfOdl9WUVutcItLQdL5jHw6Jdjn01
kScK7g4pHmgePfLQi2zAegaGFjpcyZxWhrNz1wo8z/IBpqvcu36vI3tt8wNQvtMQ9Dnnmu2Lid9o
ssuNvegJVNOFnVnsqfSxYW9asKyMNl5btI7+kSITbpnK9J6NSlyASXSvzL67DH2po7p8oPFqSyyn
PtahxEQXXJaG+TSw5bGl+CGXgZPC5N4uI5Nov4jY1tZt6lbscMvuijXpyky7b8aqZQz15CJjEg+C
7tAh5eV1neOTn25N67YI7NPobfdnuyxPxMNWNdu8rDbJ5r7uLzEfPDrmFO7GMf9OiNd1qen1UEQA
E87qGgXz9NA/eaNqJE7ssL1BKfbeUryDbmlyDFvUDwYs6/A25AcityIjJ6KMBfSn69JTwPJ4VW7I
dZmd3RgrDK3AfGUzleZcrZuUxczGJzTVzh/aR7/wcY/bFtNqV31bYJHynuChQ7BlOGiiaryOhj9w
ZV1ryFM4fA4eZswNezFeUP3os7bEafrNsJYL36udY1NjgsLc4dQGdiuTlcXrxxgTFn0JlZ0nKnN1
3AYky7aEKn6fvfCmMC4KY1qx6WY7KmhXtsnlTNOCVxLCLOdeyQZocsgWLjHj+9NwCKvu2Vi9o0Jc
rWaYXe0EpURUTmxI59CSjdyO521IKPfhOE2noHNhWwo4beMwPTZK5LxiMuB+zva+9Lz7tsJcBRPw
thuLD38y7n1LHwmGpDPCFnjawgtrsLODnE0o8TC/QZ5Z+T4vlngR3IhmubFL6xV8l4yF3V3hT/la
fV3c4PEj79Nuf2z8lSm1/4e6M2tuG1nP8F9J5R4ToLFXJbkgCZIiKYnaLMs3KFmWG/u+//o89MzJ
yDiWlcO7VM2NxzYMNXr5+v3eJVl1YEvrWBEbxdU+d0LNVkzm+pawefgdasqfrrkjhIkVkWbrfsGN
TXj5ILtj6qTTDfhevdBCdWlVJh3waKoWdpEd87K5DTXDWLopEv+iyw56YVUXXdFWpPAqX9M2+AYZ
/tk2YmwkiSWiPQ9RCx7lZxvk7nPW29epM4Qr7hHFCmUCP0YRbywtOah2H7EVnZr2qeHcmq5yXyrJ
uI38wsTBz9n3bvFKUECP+KQa9rpup0tfr08GgJrcnPgsZjHs9F695csjdTDN0DvFFCY1hmMgOITD
1pDymZ7pZdMAfcSi98Az5LIJwAesUFwkOGdkXQn3J/XvamNY91WBTZLSkObVdPvST7dWJO+1Ki02
Qxk2m1qk6gp3/Bta+ruoM17qELqKex1JZylb50VGbHFEtL5mUD0WojI8TQAKqGCJvSuOKYnS7UhJ
bVN5jQY2JS5cTJk/dDlsTlTaGxmE+zJK5KIK8LmjV+6gXtYg/vYBJamSL/oRAl8TqSxUYXtFNEIS
KBdj4E6rEL3UalIrbUscOD+pzbWzhAFtjXAJu6byRsWA1NuF2qFQLCi96j41p85TOnmNV+J6qvsJ
2VrojXzVRVU+VuzSF72GBW1gWdFKFv4TW+2V4fp3CQavizICO4o5METVYwFZBde5Lz4jCz3SBo09
q+/rQ+A7u6JQv4a989rm4UlApUXLVlVSSC7DjZZpYmlHDsUGTfQF5+qaaOT2JtPLR63TH5yAU9ca
GoIWWi9ozY2qUVs1+LY2CbzbwbhPm9YThViGfd2wSIMLJcTbVNRfmzR+iGDLG1F+BC0jUzZ26sWE
TDMZkxvoGd99X55mCiRuNFM5m2y4VHD1WysE5ZRB/D3GNXkpdeVWV6KjWkzM9FRblmaOe+XJrXXi
7IuZPUaAK4YC4QqZhuQHjHDHmxJEbG1fv9Ra769S01hLEVCPmu5anYzLfMTVTlZr3wi+kzS+7htz
oWpD9yAraAIKxWgBvILvP7eTYiw/6aH4mjicBF1R8yfrJPIiVVynZJhtipK+UjL44mQZqAQ3VoLC
YXSpH7g4rRB7feaNl3qX3qZpiX+V4SllWl37QZHtSBEsHzvdhMdZk6WeN+ETDdHjOOa1V+nWXS4Z
xEkMqzGkCBCB+akYBi4eow1HD9Cnjcu7KEi8wA+x/ImGDWqO+0qzL7Opv4xIMZ+K9DIxHzCLcVYY
CT6GqLyJZH9FZnColeo6aGIPLXa51h0FFY/TNp6iGE9pZqwU5EReyHjQbyaxJEYkyFS00wINQH4h
TGXrRrrKRNe91NQD6ktZLHrp7ywaGzDjHfg8MJcfq9PmggGwb5qPIXYlGvZua1spLupsOtTWtCYd
5bZzoGGOfvApboN1Ci94jS3Cviy7K63V1r1W3rSyhXEWwGWXNNCciRtH7y8LQ8YHcAHGNduf8qbX
bmyj0enXauIeuxOhh7NzaQsFRlSBlMdU8yvMXq9dHGqpn+Nr38BvBbLb1s+ydWIA1nI+xWpwm0zZ
ozEg8bW6k/WvHQG4YGszxlq8dDL1BvdC9DpVs0T53W8IHiDzHrbJ3VA/tla2DfX1yVBm2ZqSribY
D00OFX3ByymhqY7UxmsDzT6SPTwSuGVuNOlvIuE7a6eiUGGqX3Q6NMJorxjOwXbzay6eu7Qxv5Hb
sAhi7X7okhrTY+VTkANhoWqnqB8fWxnibiioAYo7i4ztlZ0/ujGVNgrCRV2N+rYf7lQEH13F3b/1
QxxfcQuJ1Lb+kmByqqj1nkx4D5JZtQM9JYNMtaAutvqKXxwbaHfknY/3UESvkcTsWFIHfYofug4D
VyjWn8guJCWwCqFT5Xszc67yydlY1om6PRXazZi3gvvVuDS7Zs+iWOEostQ0/ZPPnWBhKMpWj4pj
1Fefo4KqTbOrdgNHgnat7hd7UZX7OADmM43r0MQIVxD83jrX5LnC+IpXAxpNG4494almvNTAyJKS
q5043ZWrL0WBQL61gGVFv0nlRhXjlTlm7AJ1toOJB9cSfp5TCUp7aRKrXuL8oVLoGxbF59SHV7bO
3S/FE4EW/TIo4X718c7JDPr0eoIjmPaiBson9AnqskS9SRCO+4pEIV9ULvNb7djrujgZb9u6DT0l
b4pHsEU9yv1V0HOTkVTnsP5W5Wg+2V3zhLFxuEqQcx78kxxWnSp55bjV1oz7nVVO0RqblNVY5ZRZ
3bQ00lrf5piXm81OC5PvPTy8B0uF2GuYdkVqIh+li93uJpvQXo4hyuiqhn9uQVaDKsNl1YnaPe1A
vLmT+IC+bpvZnxHHxt5Yk7Y9JchNWm8yAM9SGpXD0G3oUy67qnhwTP8pSV1tBf6COd6zm8h7tRsO
Tuev0+k2ERSOJcFAnfNdUqkbdCYcW/8ikuolUwt8T0NvMBELmMqjWdkXlrC8qU+2ROR9mnCDnLLo
G6b9r6NJudIEd4q4gTpL7WjvVSu5Ebj9LhpLP7SOPPhR4RVYNkWqFcAJViLPFVZO5jlwamh1414N
pXEZWmG/rAK+ggswNX6KRCmWANY9J697zKfofqqSI/0RyluHpoAPdFRxvSNsBk700Mt7qwKGdlz2
FBAj9juyq0pDbNoseG7UmDLWX9voYtaWbjxYftXTR9GO8aBgq2sUOqTIul/DrJuQ3LX5egTS9Mrx
UiCNHIrbqjUCG1AUh+sxe+H05kqIFgqHBaauCORV06AmNu3npteQafbm2lZxRdMAR+yauqRBLZcG
G/jC+jLI1auamVVbA7nt2TVJxyO/bVkH00FeKUrPDaldTfi2B3RL9qoalC9tFV92IVC3En6jpPzk
0JDy4oI5E1O/XSijZi+wfvW9WKi7ID1hoAgJw5NoVkJsW2g0CEL3VaBQX9hBtB2C8MS+b5ei00w0
Zyo+WpMPTFx9b8A60AYFq84Is31Gy2VI2lWY5uIGY/Vwy42/2LshJRpANBUu5yWKOLfwOuGSouUS
9Y6D0IaeXY60BF0R4vdcVY5Fq4K2EFdHBaNuA19Y66hEVB6KL3rLwpnQFwZFtDdLbH0GNUxpWzSs
vkTk1C2jpaiXnWnW2xSBzq6LJus+K92GpDAIq8dBz038yB33C3ZW42XlZ/mzWQOisblJKCa1prXr
1kpR6bs1BKA6HpyFnmPrbsibfuxJdGzpUg+A/YN1nxQqiTWKnxaXfRuhcsxVv2vWqGrLC/YdwAPR
rkWIM/6oIiQ066Pb5gFqhOhFHZNDrsFej9KTWcB0ic6qPjkMrGrHKq4m4IKvZeFnxyFB8G4mkXMj
jQ7gvh2B0hKnxFShk0m0KZqEbyVF9RypXcYSpwYWWAKnNfE2oViRxjrtsMqPbC4wAwVIQZhLRw4s
HrStChcZRrRVjuoavwcNMXGku98KLVJo3QBcYz/n7HNyKLyEi5dH/ke5PnlXn8oMzZsQGh9iHIWu
Aqx1V0Xfopo0TNzU/ayoXke8b5fojxrPbnnHOGuxOB+mvtkSJyR2Pf4H5AuG6i00ZRsPPseELzIh
WFxQ2fvhMm5rYSHpaJuLbrLar9IqkwvLjrk0u+UE/6v2fLPg8q9QUhaIeJZ5OvYHRrRZO5zHYq1E
UzYsB77ttqHOEUtfVEj7gevTYT3ZCGSXWVINGxWR1/WoD87BV06iE1lo1fcBw3E0lwVLxoVJ/TB1
dRoujbYDLVI1xX7EUq336rjIt5UYuV5PsatfpJB49nVFbbWOfIWTyAyyELVVbWiHUvbUTV2KI70v
E2SETvglnlLlm4LyeFoEVWut9UqTF76WFmuTfy6j0sb8RmfGPssB3QLox3RlFsG0plNrZ2jFYwRd
5ObeGFMhVn7nVuuGJRIvIp8Q6dFqir0ECNrGQ/oEn2q61zQl3+gutwzOK/+A++Nw5VDPHMEwxoso
R86l44YICdsAZTAL48LS2+AW22jjOmiH2FMRpGy6hEv8AiGA0V9z16Et52AXQ/GOVn+6wLlQgqiz
+r9WQWRf1WOL6ViuuLeOzoV9SViIcqmD7XjFEI7dQonc8Klxg+rSCJzkutdyY6/1bvWEbKsad3Ft
osXPqYoPYOzkYKt2qNRPRKk1y6kbqCpztUi/I3fR0fgRHbCW8KfDrSOlNtBrijpAETnSfsz2SdbS
c0o6NGBp3CB8mvoWybwpBvPIBmKB0cRIF8Up0RHpS1PIlV3Qze67HLmcAL/YTIbi36qFcgvLj0+g
OGyLvpalu6lxh0+T0tWPDliuV+LlsEzsTl7gKTxc4oamb4TzJXVKc4MMJ3CRKmvuXTjpKX4IeuFN
+CESm9yEwU0ddyV7UN7gsZBXabxp2eIJkg/0IwHaVr5htfvyYHQ9V8E+HMDanb63CgQEnYvtjT/t
Sz2wgBlRDmtLywGRWTt1cxRWgkgvaoNLh2skNlGKMnpdivhM9yM3+cb/K/QXnCvQbOMbVG2qNCPG
gIOhGWA1JRAc1L65l7qwdXqyvfmp5XL1WFo21vWKPfa71miHAygbvq65qR7ycfC/IDAxgUTAz5d5
No0rJ9D8ywoHHy+PQfFBqqki1Eg+p0Yb37oW5qSn6tvZSzcxPpcD+uzOSJExZFl7U9qlsdWdyVzH
2TB8qsvgDlZZcBPJTq41kj/QnEal/QRhQPbr3rAMOoLwOI3OytSjUk2tcoeps31l9/aTkZTqawtW
jEKop9NnovtEn11wX6sISVn2duoSO2IV/lFDJnA/6cH0kHIoWSQPgbmND/Qr3bsuNNANwgbNFgXO
lhg6IRMKB3aFIYt6jOoHyBBkoRpIOHPlEVK14fVJjsLTaU4oVUQ0Rapb4yPDnR56wwXQUxQ/3qtc
fJGKAuOQwlUtOzQPhxEFGUxYw9Cf1MBxHyfaDBvTSNcBASae7GwJYds2H1s3tTEkM1X7wg0Y04UK
R8JD/t3fY9lo7joYL15s5dxlWnNK0A8Y0b2etyDbJT3bUEdhaGMFtSZ33F/XaRNBO7AHQjRIgVvB
eOEMJ3n6OhFdvR/jxL+pRY8+KJCgoUmTXvrBqNLHEzF32oGIFbAjqDEWoZvcqWJaBBFBGVdFLBCq
Dlmux4sC/Wi3nJLWHRaS+XJZGVVTbUd6jDFWE2l3nEYL6NS3C+NynHSfqjcbe3yr7Al1alFw24D+
WHNZGIwD97zGkzDxgLbdZJG4oK9uK1BR6j5IYD36OnsfHRS7KvuvvkJpiDqsu85Hw1xYvlVcm2S5
LZXMNJMVO/OI2Fcr7PsuT+jSkz4fqnBXZPFsIbjOPd2gNsrTGrxVkUkTUk7g9t+rnEc6nkEhip48
fhydypXIgePucqy67tmMNXGDLyh9K6xyDXL9ov4zemNabTq+rJ50Ym78tH7Ta2G0Vr0VbqWudKYY
nrRwBITiBld2regrQOJsNzZ99d2iQbXoc3s6ClOtD3gwyguV6tRDCoAdyL/Om7vPU/77zxPX7iUv
uCgSRPDf//nTrzav+dVz+lrP/9BPf6f+7x+/LV/zE0vtp194WRM24037Wo23r3Wb/Pn8v/7k//U3
/+31x1Pux+L1v/79hancnJ4m8cT/if92inv9jx/v/9fz//p7px/gv/79+Fw9v7wm/3ZRJ88YtPzT
3/yTOYeP/B/Eg7vCVaEvYr/KM/9kzmma9odGDObJ7AwLAJb9/zLnNPsPjV0eC0b49dTuJ0bwX8w5
zfzj5C+OpS20ZMM04Z7+4w2Pf3LYGbx3Hem0X/LmDPuH+uYNb07xGYwY9ukOqtBVRJqj8NNd3KhX
cW6spsEGwFA+c65dDTDdRQXc7grJXiC3mm+1C7JFXrLBX3LWbt+M4V9v+NYjz2Q83ghS/mLy8Uaz
jMHBbAQZLWO9iwp15yilhMde0GJz0wwnOurxHNcwaHokZI/NwTGJRyuNWl2kU/sNNPVT6TRiORjT
Dv+jZ8Mu5UJTHHuFkQetYxxy1lqW3NPMsdc0S9mQJ0x/rJzuExQ+eEcAH36q7pI2fDL0aTdN+f2U
RlcM+adxqiX9r6rfZhhEbNNKQUbs5I1HeS7pzEyvpuNfyDRf4bJ7VPP8HibafZm2V3Ya29wVA1xo
zOizjtXHslS0l75SP2ntYG2yRL0bzVwuQOV4UmNdT7gw/H5A9Z9Z2P87oHMpEZoMvK/Lodu5ERSk
rnSWLZq7pQwcSI4QORBOrawkWLUhxEi/OIxF9JRn9gW4pQHFSa66GioMbUySEvNtKq1XvG4WafeF
9j36p+HYRKaywiNDrp2sTy96XHRWjYDY50ai86oxPTlQdC0OLUOyJF2Jrdew7sHv6evaHUYb9sXv
f1TxM0347x/1NKfezGZAbrWDytntRr8/0vTbV1kEhUi/ZJC3tLk5k40uWQambz/6OvMXGccTXJLI
6yZKVLMp6VqByBTyjuJmg4/uS+s0uH3XWM3ZMvms54L6tNCzm2CUx1bSuPzg1Vnsv5r26oz7H3M/
xyBHLXeVL7fjBLZl7kLsLhDEriDXb1TDv3VoTklAcyCJp85SP1lxQ1MpWMVVvwItSZZJzPTVSjoW
PZMWJx3t4Oo4lNn5rRz6u9+/6oz9/vcoz7i2AQ6jZmwH1a4FCtDCbJWh0ow7NIAd3UuuVy+VyfRx
8vtEj+6mCnWOH0h1S8W1rPLikLJUFkP1kWTuvY9++v9vPzpVg2aakFscvV20iC/NlpX117H27g75
wwL9bzHQ3z/tifj+5vEYutK/UivyzQmsAkxEmD32i9Iitcg8gRednTXLQEV2XxnahvsEp3mAZj0R
6Z1MwZcjNbj2T1SRGjc5mcQb3UQGaifhE/E+d5qot3lkv/7+27yznaun2fXmZW1Ez8OI9cFuyCBI
yVc3rdB/ZeDnNPVs+4MtZZbh/feYiJ//GdK06hCLv3Kn5f3FCZizypTxkRuogwvjVDdVxVVLl801
x+XvfzJxkvn86jvM5D9+JutsSLISMtmElyLsgBgGk2sEyaLure/YRvorHHqUh1i2uN9F28gyQSeU
aaVQ9zExGiC/DuwxkernqAQArKvuqwsdEIsFnMFwTf0oy/jXbHQDUcTP42OZo2L5o1Psmr57KkKC
GQX+ByfuzIQVA9ZmYZlsLOk+CFHDvZuGpWOkj5VAwOxIGHUcL96oNp/TVln5EqBQo6Z1/RX0x2Uc
EEA1hC9lKG5xCJkgIgp1hTGhV6fqB0EZ4te7EfLFn3+AyalLNDt6uZtCKuMYsmmNAFPo1r06iUeI
DKDs7SY14mUnq9VYWGtiErk2KNc01S9HLLsQDN8oUH0n0d72OW3S2sY6L9r6KdbEMJY/ik39YXj6
z/OCEIufXzXLaHinvlvuolqBYtAK5zA1kPQmrhlXbj9ZnuTOuQwGCKqQxrBU0eLb3CrUa1OT1iI9
cXsgVgIwSQIuU0Bu04fqlfmpTkOqrrcE0D0offQJLP2BuL4vLlFf3FeSDejGs8rNnUok1JfhoOZw
B8e9k5LtaJnGvZ59JLLR3vses9PBL090HUMr6HAESysL95bl71ILmzECKbEzvYqrz3yuvTnpa65I
eyCVdZZkygcL/odl+68GebblZ05TtQRrFjBsE3WZTCMupSlFD2y24FhQUmAeggtYRm+X1L+vsW68
FJgcY7Bmo2d39WpjcYdSHVRmyUin1G2/DSlXHBwM8PyoIxQHqUZsWYGj5wJHjnQFsfemKGJjO8il
nVorvaj2adLtjVPQBgYm/SoLHNPD28ZdZ604OEUfbzDH3Ca+eJ6E4lCadZgMpJDFNYVqiqvzw+Qk
Fzq6zAWHEu2AUr3FMbvHXKn6YmI5A2XCxw0/oImeK1dd1jzEif0Y6PFTxyYOawayltS3RSC9oT/Z
XAXGB1ot8bMM+x87KpX9z7PYVuse7yrR7tSBgraW5X3dweAqUEAvIHmB5ASCe2OFp5HSNvoi6TPh
WWyKK07ieO1QiixpSz+7ARBVWJxu/z7pt2Rt7qp+IDlkoBD+/U488wz++11nJyJKDXLh9Lbb0Xm/
qrpLQrMx3DgaOoGMFQoLozV3dN7FarAxOqAuwDkCEAERgEvBUMtkM+AUmQcTYoPqOh6eJplc2oqz
KcF5CqfcFgPmR7jA1baxrSZ9kxiSn5Uka3wek9haVSVe1fkXYNBtqgttOdrVLQ42QNM0umlFjr6G
kdJNYh3YewFODmn3bRD2WmJAGtJp//04vPvNZoetT3BHGPRdtTNxqtuAfif3cUbnukFbfqE5lY2P
C/KDnHTFZQ7OycxUV8rkblrNnJ5RTsutEU0lDCUyT2u1tFd6iVRBEx1NaQMJSD1i6PTBy56O5l+t
4NmRTfwy+AmkuB2mMyYWsIQvXoRWNF76WeBTKzvX0IHwuzgtQAjN9tKAJ7WUbn4wLE2iHMHKHi5x
EB4dGoh3ferQTZ2M6hK/PywSs7w5mX0h7yjiyLPqD+oZ672Nb3bqjzB7TmKtfAfo26wmg1zmuImt
bVzDLOzcYvL0oGjgWUTw3gzYmV1KRDXySuiWsjzgJHxrlz6U0XFrahAWC5OaGaO2wBtay1h2+Los
QiSr2EdFDa6a0LwtpGwLISILC44UP6fYHmhOQepw5bHBBQcSkTC2iFPirU7DEQky9l1JwG+UGmIK
6MnjomjQMlRjdGv6FH2nqtGvk3wVxPW2G5MnHCSOIWlyhYEFD6voovRpCiuZF/kQ0xY2xoKe1FVM
raCQXvhjHLOOTlW9mg2burMem/jE7LNz6XXwGpciSWAM9s5HwV/vFL2YmP+8HWllbLVcXoudr2CZ
SToh1VLd403Sp/5wgh0laZGAd3bevg4GGp9GKQhsHerCc7O293IiV70y1x612tzFk37TRToUg6Dk
dqKb14PoDkYGWSTTtQ+OqHduJf8kDc37IjPsqEh2cew8Bl3zpTk5b5tqjyOVCI4kJD4KYT+mIrge
4LdtyCJnp7QUujEZ/DJyVo91qj2PUXj7+yX37hvNKhOdLTcY7Awko9TCa22EbYSFrmjufD3bBoqF
ykS45QpzI9MLNENbobLrt0mp7CojD+wNGwy03gnM6FL6U4hMyJcfrKt3cB9yQH/+wKLD07Ru1GIn
g6lnwZc4c+m13OgJJkIUUQTvYjRjK9Z1Q3g1broN/plkQXh2quFEhnCF9k+urpW+FeAJ2PkUTMQP
Tph37hfWPLxFg2HmFC2s1cyIL+D5bnqssFTFubRpdlss9ZPhmmk6y1QLbs78WubPI5JCSyQfgY6F
H2qbJvY3amriHBo6e/h3eKCqm9p1V6VJLu4AnyDyH2pywATqRxAUKNiTDiM8aPYfvM6vYTBrbnnB
Rzf7UtOGHV5/D3qUWEu96aDaxcPRj7DljGtwFDPOXunm7nE8u9CD/I7UAUw6jcn09AbOBA5/L3lo
QFaoomfLUT6Q9f/IFPnFWTK3mmBeqkWrDO2uDaBngOHILz4183dt1Nxd1eWA0tCCMVLU12HY7WPQ
sKSuv6hmfqiwj1p2aOm3nYPED8Qg3FFd9jeNtLCu1ZJbE2fFyYqebHLX4fyPkNOa698P6nsntjM7
BP1EwW2ncdqdVnYPJh7fkLiGxdAo5BBU6ZMWN18wLG+W9GPoQjVQcgkhhrMZgCkEV9iRX9ahJBW7
tfW1nJjvDIKAQxS+yoyq9vdvqZ0uWb8a3tmZZxXKFCCjaXdCg9HvqtGlVg4xupfsm1623J5yeW1x
8V0Qb3DA2e+gEau3wEmHN0t5PXbY+8nhwCr9R7uiOGv7lVKIZvPj/f4lgfz/Aei/DF+qvM6/N/8f
kP7TQfc7pD8O6+b55+bA6a/8CfHb9h/EzRLdRV+GZC1V58P9CfFb6h+Y1gjVsU55ZYRO8qn/IY63
/1D5K7AnaQ6cJPVU039B/EL/42Rhwe0b2wx+n9+aQfq/g/hPVfk/zSaBqOLnfU2LJtyqpszycmQR
y8QNMLabkvWbcTj++Zi3aP17D5/dCy0rgQPg83BNST8J13gQRvXnNHsXeHvv0bP9uMl1I47c1PTw
0WsX2GIrCxf+zplPP/2rb4CyGDYM1Lrc8hxruEaSvcfXLvlgAb/35rN7wTiiraNPSsxsp3xJB3Mp
VcTy5w34bAcL+qiO/ZbGQy6Mu2SIn+u+PfNbzrYdaSDPwLDbwq0ZDQPEXHPVm+x/5734rKLUkV71
aC0sz4ejtJR2fgENylqd9fB5zLVemPbY5b4JY5YyvG/N76XeFsvzHj4r41y379uYk8NDscqdJ1WG
VZsp5w36PJvIFlVLw8o3PLhgyk3XqM7JIRz1xXnvPluftQyszhla0zPT9sknhcMq9IfzHj1bnzkm
53Va8Gg7HaNT6+SQQnQ779mz1YlFY5ZMgitEUcBHnwSXtKpqXs97+Gx5+lE7+JWPszXJt98irmZh
Wh7Pe/RsdTJLXIxT2LPkiJVI4qz62v+gIDwN6y+2cWO2OrHZtGqhRrhsUNotGngn1zKU1Z7t9wPQ
951ty5it0EAPFDIncTUR2NTbqrKX/bezhkU/FTpvNltQAnfq1cAk6MTaVWb3XMi/ipF/9ZQ4uc68
fTQecCW5QRIgEFH6BV7J8b7VxAf14jsjos+OTguZpp+o2Ex2unGwpnSblo133pDMFiayF0QMp3Vv
QMkl5XMXk0V+3qNnC1PDc1sF/+T+rVjoIG2l/k5KcvRw3tNnSxMzLIwVEDV5wh8fjba6Auk+c0xm
C1NYeEiQZT56iiq+TT20GLwXns577dnKDGIS2YdWjl7vDOPa7Ap3JXSjPG+bPRV+b2dh5kCjlV09
oK6xjr5rosco78978dmqVDDOKPVxMLywEA+9aXzDC+hfywX+C8gVqpity8SIddmG7eDhzr4nGeiq
i7sPfEzfWTrz3NwUhq5CqtSIt1miL/wmukp699tZQ/Kj6/ZmOxn11O1ytTe8DN7Rwum6jam3z+c9
e7YuBXqD0goHnGVTZDOl7X5X0unMMZktzLrq8yLnEu9Vav9aKPUnqX85761nizI1Bm1yI0a70tKr
Nm+vVKl8CPf/+uD50SJ8M9papBuFS1vZoweV7jO8lu9bkcvz6vAfAOSbp1vVqIi4KAav152XxDTu
0sT94MR8bwrOFmWFWzzs+Hb0hDXCFQ20XeYHznlF4Q+E4c17d5N24kPmg+e3/UarBQD5sDrrY/6A
Bd48OvYHR2ndYkS+JW50qPIwHM+b3drstEx8cyorkg28zj7Z9ZjhIcAN68z3np2WkawI0CsqEmDD
GCFjstfS8LyT4QfC+mZIJI4oiXOaJTHd3pULy4COg1mdt3vPo8R9p/Brn5noORJNRRsg58Hh7byl
+SM0/s2rE2GWOnHJROlafK4y/bOkz3DeRJmdl1KJO0PRmOCxocKzygYUqkl8Xik7Ny7GlB0nJ73h
SCuaz/jFm0QTqYfzXny2MpNyCirDZkvJK7q7ma2vpjA+81Cb8wfL3Fa1suBQg+J828jgcxtb5w34
nEkXaTQzA8bZ0ylmb5U67B6jpDpvu5p7iZY6DglOk47ogLN7c7AwCkvO26zm3LIhyu2a4M3TOR+n
i7FzXg3zvE+pzs5LIxuspq6Tge6Tvksx/sfb9f6sWaLOjstAtxwVdvbg1eYpAqtI74N4OvPZxs8F
m8TZT9EQi3m5E5KZ02jLJMnT9XkvPluXVIKGY7p4RLWV/T0aiChK4B6e+fBZIds3iKMkzrGeLjr4
F4TXltl4c96Lz9ZlIEp8IFVGHO/BSx1nfbMOz6u/54wot1X1JICR7oWT8oot1gv+WOcsHNDVWRUb
5GZt4y88ehE0npVvC3gcykdNvNOE+KdrNw+fnZgdUqzG5PbgORnpfi4IChy7D/oo7z17dmBWCWSj
UONoMIhmWw+mBZcu7T9yMX/v6bOVaasN3hM+U7wJVNeTPRZZo5KF5xwPjMtscdpxpOhFVE4eukD1
KdEa95kcwP7ijInI02fLM7IGLXVqc/AQ1T+oVnRrN+csH548W5uNrrXRIE1QZaVBuRvqOCMqZ6Ft
PHy2NusK9RA9mQkzDeMmG9GUVdkHd4fTV/vVPJwtTYW8W+QlROmpiM6LTvXUpv/ak5erheHqvEGf
3TShQdNTbPPJG8pgrZlyTTTDOQcQecyzJWqZvttKhbeXAp8ppWgfehCVs177pNV4e/eWg5D4UuWE
DLaF4hnxNCw6U3k97+GzJRqr1WjFeTVBaGg+RVX/pSzOufgwJLPl6dtJIDqhs4/3ybeE8FHustE5
BS3Pni1O5LeoOYYJ+9w0f8qFf1SDr+eNx2xh4hU2qO7kc7RFzbGOMKKb/jXr9r/ACF56tjITtQrL
bGK/qiUt4sGtTVwRzsLEePhsZeqTnoyYsE/eFI53MivuCPfxzhuS2cq0g9Lp7ALZZFakW/J9MUEq
ztusnPmKTAvLYUcRXtkoVFi+ha3iue9tz9ZkRy6ub3asybIUO9VX793xrBJcc0/24W+XZDAhZK1M
Wvfm1D1SNO+sxjhvJ7FnCxL2qYPsHtrXlNp3kbSep9w+c5eyZ0vSCsHZ7NAavIq2Pn4hdoWi03g4
a5rYszUJW8CIY7UQBEYP+8FRbya3PQe4Z7jnizKsihDXotFL9eJeKevYk3hQnjngs2UZ4XRpFIMY
vTEPEQmLLSHwt+cNyWxRYlkS5mSwj56Wic+hMdxBgv+IFn762X9xXtqzVRmSsxALk6UziBC3RvBH
22kfz3vv2bLEhBda3oi1LobcL0kxPTknZf9Zz7Zmq9J1rbAeYnBqd4yvc5ni0crF57xnz5ZlompG
JvwcX6E2WWf+/3B2Zjt221yUfiIBpCiR1K3OUHOVq2yX4/9GsJ1EA0WREjU/fa8TNBo240qhiQC5
CByah+LmsLn2+mACyap3VqpL+P1muLkXlvCJ6nYLr+gTaVr2vZ5RVA4PNVTU5QKhDyZFYBhxL0bj
YWsjZ5DpFKz9CquXYzsWf4YNjxehxRgDarljOhJcvPmafN65/COs6css/SkJBHX3evGGwfmnGl/U
ihpikwU27cVnyacZ1aPIFpZkeioBkESJTGDTXnw2SQ3LoBq9trUFDfrinM5MSFoMNA8vPodRwF8T
7hWgeAJx3LTbetOZaHvntHwZ199NRy9CUT4zy1YMWBGjbfwKuZx70EXt3pnsb7SeejG6bjKlosSF
s+P0Rzk2qEeY+begmfJPVexPMyXRMCofLydlq/XztEJ3uwxZ2LrlK4HWJBMrz/CciTwnKAuqn3MC
BmxYx73AdNAbouIVj3diFg8xhPwlY2H7W+oFJkMBDgdFA293LcixM2wtBqc+hXXbi8yl5XD8yCoc
aNuPwAl802P2NaxlLzCx37tCsHI/jUsnr/TUNXcFH/d3xuTy238zw1MvNuNk6QhDdcMJ9iAA+pRV
uz616T6+uCqrqmPQT/Df7ZtLGfac4ieksr+zm/xCrbwKa9rbiyrLwENwFUZno9+iASyPLQ5Lq/gk
w82ieHmUeIwteliEzsT8mLY6bElMvYVlJFyjSgJZ8ZiMV3AWPcfsvcTeG1/U1zB1VUrobrDzS9eY
GzixHmbUiwseFWGLos+BQt08B0yzQYLZqI9VHH3eN/ln0Nf8l4pJqJUCdIMnq25KbxIGb/eoLtew
uZJ4S8tEQGixLTLjbeX+yuoURUA7mMxhXfcWl2RpXVQAEoxdH3gHGE59LiG4DWvbW1xcI9nWbpeZ
WGfPSztcFSsPerSCfYS3vKxR2ZkNVl2nLIp0Tiv+Y+EwpArruL+6NHEL5h86DmQ7TEHX5qwvvJ+w
xr2tf5wmQ8sNaXdU3KEmEFKg3ukksHEvQKsIgKdKYa50KL09OA3OMxwswiairwdyDsSUmSP6F7Jd
lx2oMsP8IWhQ/jFv+GnfXwBh37TA54wJOOnZdDur5jWsaW+Gc+AXoMLHUQskyOoA9kNzhHdkWPKd
eVN8hF/TyvBkfRoK9YSSkschDVyv/in4/WlIyrZK267DaPe8+U5xUAEu9zlsSLz5DSWdrLMevbZV
cbXiY7Yyuglr2pvdVHWovxfLeqIb1NDbdAeFQ9gC7iP2OJ9X0XQUczvZz4VTj1OThR1pfSWQKWDC
LTdAyUTEuhyZkLtZ/P/xov9fYs+XAkWDgSiyTjfklWHjtcIlHJUqQYPtK4EK7WhCKE4RBYSz16LY
KzjJLmGLYOxtO2YD/sRmGRbBNLqyW3YNA7FTWL+9kOytWTP4luL1JFktCAIXH/V+DVtK/qna+Slu
AEVpaAKR62nawFB3ekMxe2fC4t1XA+ECAX9wIXHM7+kDGbq7wgyBg+IFJbBtU9wPDAcghoJl6Of/
Fl3g7eQfU4mfxkQ2jDdjjzlol/RxrN1dBkHDf3/L3xcVgVTubTmAG1bwVUTaMOWq3FHa/g8um9bZ
LUkS93EGfPRB7Kt8hq/jAYzX5YGifO1LlcTLHcp5HEz4Ww43wXllyXS1zh38Q2Gc9sQIhwfrMJLi
Bsnx6nlbSGRClK0Xgu+vCQmw9twKkyqMtWBfkri4S+17qM7Lyv+bm4mv1YmLGcyuxcxwc2tf42G8
KdQYVFmBbntxs8Fu3bZMz6c9+257/jzugfdAX6azULzvjsC5wrgfnniwkIvBHfnvCfLWgHgntRaG
UZOiqz2JTt1bOK2nlodt7b5IJ5prAExWZH6XiOtj3Neojhbv+fy81W9vJ6vEiPnmdgufVwcEQCFb
wC2WoAIcfEovalA4X6KIGaPSE63Pe4H6Tqnidw5qlyX6N3PQF+rEbUFoofE1Vyi4XzIzw4JzO4D2
cNbtkIU9PPqCHSeK3kC6CKPOZazJaSnG7BEJxCENWw99HWAGwrjdK7zH8qW4h23/bZnRd5q+xMtv
xsfXAULlYfuRYDmUkWtehwhHltz1Ekb7MWDB7/wlb8wfX3VUbPCpdjFAR9aOG3BCAFzCDihIbUjh
rOetYFnjEpUO9uQKBYd4MV4B7/opKGJ95dGGumsaK/ScTNGVIvG5a/qwvCe5DNZPGxEworRee5TJ
73CgNJO7jXoblvfwvZ90VNao28+w8LYO4AwxXEpEV8hqwwbF256LIQUdwdkEQkORgBRUjQcdxe85
Drw1WbzFpq9LPmoOTTfbli8xinKrAezTsJ57S80OHl/rkFk9AexyTyvYB+4kCfqe0hcfbaVNZScV
KpXUBBe5qnaHdk0DG/eSZHCq77dxAJYQDL8LKXR/GFITdE8Bb+fXiViKZJ3heJWelmH/4ebuRtQy
6FQuMy80exgRwYMBRegAwTg41bglX9wWVEhI5b+UR5q1KCJH63WsTtHW3NZseWfb+P0klL7syNTF
LpoJbgwo4PwCXs+9XIMKZdFr7xBAnRBrUqDetMom+KiU2V8FnBSCVlrp644aVLPBbgb9JlN5I0bx
MLOwuJSZF5dDQZ1iCmWbbIijU9/oQyW0PIYEpvRdRmC2PE56tvzk9l1ekzr+uCTbe/Y8b3xMX3Ok
QNyBLKNB49a+TjP9sgN7F9RvX3IE2lVjFwsRGWz9P/WcwiYn7K1D+r4cNeAWhNWYJ7wDNmSbk3OS
gvMW1m8vMBN43MfaoXYLNcT7gTn1OTZ8CPuYvugo3UtV8kJgEpbkEWyd8x6RsPnte2Es2BzStIeT
24o01s04jAATuioOW2V94RE+JpmTEh1fi/kVOfIvduCfwwbc2zOrOd3ilMdoehEzwL3DoR5E0H4s
pReZUrZ23ZKWn2pjwRrt79peBI63t2Eum2wa1ywoYBcUDkODeh7bmIZNQl93VCqAQWaDMVF7dFeL
GZiuhARda+W/hEckhRR9QseJ3NWRIHe9mSioDpzCrfnXHVPUpU52eOufthUEV1gip9p8CJonvvJo
nFKuy3qG885i7os9OikRJmCWvu6oilTBd2iYgUrjxdVlQSlhXB42UXzlEQDFLbgoGJJ0GV6LiVzF
g34OGxJvw+Rw7NoStqQnlOcA5huB4Qf7qbC2vbAUE4nVAqbySW4Q6uqGvM6VtkFPhNJXHhUL0DXA
PKSnAS5JcOhpgVW37znYvLGpCS8yJY26eVUouo96+aC37NMS5kRAQTX7dXoTFOAZrWd+0hN4Ek39
oZbyHDTe3DvHRrUgEVTWF6sAC5vQlPIM5aamug1r3gvMsqymsblMcXAdz+lK2lNUAm8Z1ri3Z64R
FeAuoe9J9BqPHfzPoynsDU/y9NchpxDQ12OLhMFWJN9WhfTyDLxl2AGfX6bQTzdNkCTIkl2myhSB
81ID+n1FSGnDdvt//Pp+ah172kpSYDxOsKh6ZEn7sIc9oEjuBSddocdAEPFTNEy3+7ZcF6MNO7f5
oiPXE+NYM/FT0sYPc1yeoEsLHA8vMAEwm2t5yf2IhJvrmLn6DMvNsDnoC47MGo+x2ysO7FJ5V0zN
J7W1YUPi64102dVUACEDFET0xBTYH40q3SEodnzBEb0UPhYdjiiihn1d5sqbbRjeM6F+YylMvcCc
jVij2GLEOw5beW3W+vtWR1nY6crXHAF1g2U8gemLtZU4wBpPf8DbWxH4Qb3YtIauVUkw6rTZ0nOB
dOXTpEz6PWzYva2zmOZkmaAIgGUAiw9OKnD7Nhe2rPjCo2Jbq9XB9w0GrMUPGLxOuQbyNqzj3pHW
xninqktc2UCAACqBqA5lhel7t7bLqvrvpKf0tTtrEgk8o2BB1AmrHva6KVHsqxkDBJHPNuwk56t4
epv0+A2oOFVF9Vj1MMYEizNodHz9DgedA5vFZRUYUnrQQzkfFr69ZxD7Rjj5Ep44NshdW0zJtsLx
UIHkeZjWPQk7AfgSHtuh8ZHCWlINwBqM/NPaia9hw+JtokqXYhtSDAubefJYcW1fR7VUH8Na9yIV
iNclaxWmJJPp17nbr2zngvK10lfwNFGLQ0sHmzB4a5tDW8c4LVoTlvSE+dyv279YrSgxz/kJxbOg
no0KsBa+B465F6iDaedxRU34aSqm9GjjFRJYuVdhq6NvRBQNXQyiG9IrVZMCbzleg3AepMiSvqKx
Xepo+cfiFAgn1CrDjxcv+6CCBk0W34xoWcvBZRY5Vc4TuArD5x+1hkUe1rj49YMm7V6orsRBNCuT
8ljE9Ftrwt4Rpa8+alZe7XzFnbzY5jsKb7Zie69w8Y11hXnhWUXp9H+nSqbP68z+JvP8EjYiXmy2
awa6X4xeK17os6jqH52Ea3NY494m2pfMzmnLcLUd95ushhSTJubv/277jZ2IebGZRpvWkDTDQ2mt
qle7d8U9dqf6bOY5yJ+Egh7162xZY1z3ZYexcQmK52OwEW+zCzrtv3/AWx/VO+3KbOV11xGM/FQ8
Kti+rVyGnS98JVLVq5hFO5qWRKDuTX5v9BwW/L4QiQrI4GqBMUkdqLBI9InCqrCji69EIokF0FTg
VSJym7pd1l2eYc4b5H9CpS9FquDEAQwNBqWN5OvaIRGSERFk8IPGvQjtylSnKN3Bg0q7tTcmhooU
dxkXNlV8NVLWFImOL0tLVrNvpVoGlDDGfWDjXpAu4IOaekTjlRyP9cjupHpPWvZGjPrGRLaeyhLW
rMmpVIyJvEti92PtInjssnGkgYu6r0sCmKQvYoe/ZSmb5n7oovkASFaQQQy+rBemxjRw848xKVe2
bQdglZdjGafvnHTfGCBfngAgoSJ6wAK5RHP3slU/RMOPrePJO+2/scb4GoVWAKecFJfOl9NHbvsb
QsNKM6SvfkqSItLlfMktWljXmz6+aWTmwjYOX/8E3mixjbRMT6PtHjKzX1dMhuVEffkT5NLarhz9
rjvASlwPLjXygGG5c18B1RtIHbcOudwCgrWT7shtF+1hojD5D9fmp3RRQ/txXAw+5mTMw0i7J95m
YaWeKEH9dasjcTJHJolgB5fVjzwpr0WQ0RyVPhxxb91ORnJZ1GXyMqX6QXZCBU4TLzZjWkqXJEgT
r5UVeTP1X9YNTKqg/dnXP63RMKBUH0MyL9vHaqxuMmMDk5a+7ClNIttvETru1v3CYfwYGRU2v33F
EKWgDaYLVkPRxRdt7H6OYCMYtkP7giGWAJYzC56cpITpFCfRabJuDxxwbw+lVb/KosNMGYrqedbT
k63o57Bv6Z1ycXNOTDogLiFGeNkIcacGxTbH/278jUXc1wwppSFHgGAFSeL4SxFXOWrhrvSwh+3P
xAtNqLOreRhgEMqrcYPnQje+WLaosKMi8c64Y9/PthjxRUfgKI5zmUGwVcU6LN3iOxZFnHSKXIZG
q/4lZeyGk7AHC+GLhqLOLT2gqzg+K1vkTZV+KOdMBk1F4TsWZSUO0ABxpycAY26brn0FdSXopVz4
mqFohWZZZfickwbNrt4Xe1gB8Pzvqfj7/R44ll+X8Q5gzoEOOMvZJTr2o7kDHCboUwpfMsQjg9uc
wFGFmb3LmQP9tEm3v8L67cVnC2QPATkbl7lMPZT9H13CPoa17J1uFSfz3lzucLIej8KkO2SOS5gi
XviaISJZJCjyFCdLowfdva6J/RTWbS8sscYSLgRDyxn/3gziL9Cwv4c17W2aM22TZYAh6QllXlnO
AEE6zWEWZVT4gqEW+FBWmuRyFhcveIU6u3oIq3kTvmJommdeGRdjIQSEFtoeFecQ94aFpa8ZqrJ5
XvmEUSlTcki68ambeNACLnyXojGuhzLeaAIiC7hUahye3ToGPduinvDXgCdVNTDJMN4gc4KYZVm+
MfMegvON1cSXDCVyUkB/X3Ye1Q/PjWLtJ7mNRWjzXmhGs6JjYTEujQb5UcUPOgtLxAvfqmiYy0lT
aB+wnmyG5hGQBndygWwwbH/wdUMuA7KpTUhyAmT4MXHVMatk2Drr+xXRIdmVZAOe5KbI5GavflRs
ew0KfV82tKcZ3lMZRhwAr8eZcHInqeFhU9HXDc09JRlZ0fGJi0fQgD7CfPwU1m8vbZteoH/DBGEz
oGkzyYFOnG4asTbvlR+9MdF96VDKtzLlBaRfws2vYA5XeIHWgXPFFw/tHNJpXUGNuBby1LPysVjC
bNuELx2C8WvUJT3ehm0/x7d8KsiBJvo9WvDvz7XYbX5dW8YIaOzFDtAJxlUCDrllf5Vxbeo8G6sq
8Mt6h9tqGmDoBCYI6ukXMOjFks+RMIewaeNtoqTadtw1oYIgbZ88mAiexCiYCSv3FL6MyMgNPiMT
hgfps7tNse9Zr7uwnvs6Ikd5U9cOL6B9OsgDUfJmaMx8DBoWX0lE8P6psxaH283x41wVzSFR/D3w
1huh5JsYpcBpyIpcKhwUrW3euBr1VFO5hK2OvnWRdm7WfdwD+TDVZ1Lqj/seVooEmtSv093ONFrg
poOnxEKqvKy1yYstzF8VN+RfG1e6LcG1xEtilG3jQbZg6TpZh35RL1L5StZ5EQBhcFEesiF7Ijzs
wRza5l87Tnukh5WiSJfxtswxMf9c3iMUvjVVvPDU/aJUuUAeopusz/e2Uae2jMIeQHFe/rXjW8n7
bJUCK0uyVDkj9V00TmGGF8IXE3WtEltJCT+B+9o9Jl05nQZeDmHR7+uJQLOfWLpStB6PQ06A4Db9
8BIU/L6caO9W4D1HKBRnvYGLuI8yr9d6CDsD+HqiPq1Yw/TliD78iJvsj1YGsUeo8LVE/drxsu8v
quSt+NbyyiF1VoWZUYnUi07cPXW/mxY5s3KHUFbU23Af8TX7HDbmXnhmNtJqwPsQyhshZiFjeg1X
IBt2FPW1RJaD79YV/eUJgV3BsPQ0vVsB+kaA+iZAhZUdQKqXS+iUFg+7Hr9LVqiwW5GvJBpxuFB0
wlmUTX10Imb625lxD1I/iH8piGZXjsWgkGSZsvrU8L6BeiMLc3YRvohIASQ5ZBKtd9odVZNs+WIC
y7PFvzREY2U2/IPU007HvKHsK6vmILUMVJS/ronGTCoD1hkfdCR3qo+/yVIFjri3e1IggbL0kkek
RfHh0jRPl3NQ+CRedGZl1pGxx0o+rtlR2uahTGxQ9lP48qGWdTxKF4mreTGPhxVHoawlfdgy7quH
jNNTv/eos+lU86Ho+oflvXvcZVD/rcITPsesLF3G92bHybxm5AQ8Xfp9chGyOXu1ZJ/CRt3fP01B
oghXrBMkDzeFYyqvkQcNattXEEVk0VbpCl+0UuNzqwAnhhyqO/536/L3o+MriDrdp6zocDlvi7W5
7+xQfEqHGQJLFFpEbZ61sbhvMah/r5azwOSUb2s06mJu+rnE1drp+/2SgyngcvbOGp+98Yu8uB04
A6OtxraK4mHySQ+pjk9NJgfUhK7wZTv1y5pGeTfszhyKQiQwPGSRC5sIvvjIbDpztYwAFIZK8ADI
6ms/puydb5W88csu//2nN01So6R41vhWNuZfzDCqA6VFmPWz8M2P2DS0SVYW7LS6RYEBnsTHNptE
WHj7AiQ8rEf1tmESpw15SuweX/OtT8IWJl96BHfmtchGdL3fhpvZQu9Z0LCN13dAWtcu6SLaXF58
kGDCdF2eoRdu3zF0eCP4fOkRB4Y3s42TpxWFDd2pllR+JsrgyXceayA5sWWS/iy6dsO7x6TlELa1
+bok4swKViRSONmUpICFJFF2X9DOkbCJ+i9tEt4jAfJAFPBmtnln6ZJHVIWth740ac9AkRdFK07M
6vjTnEzNUz0PTRM2U31xEqtJqaIak0nw6uBKuefO0sCnMl+bFNsxXsoSA9MuS3PcKnZryyowm+A7
JXEeZa3c0DjNmv5MIv1t3Lcw3ZDw1Um4Y0XDHF0WtkoWV2336pjpwo5DviZphqzEVhu2gyJzz0Zp
/UQVoUEaPOFLktxlca/LFhhTApr9wuX/LnU4/715vnG08BVJq6Fbq0gGfV/VT98BImpIjoN5z46j
bbeP//2XvLHq+7Ikp2ylSITRUdH6igP0mNOOhl1wfV0ScSgj2mYsy4QP6qBrCJO7Ng2c7b4wiROd
mdVh8eQpK3MDB8nzEOvmncF/a1wuH+Wn3XBluuYjEFY4uSzf40LdwyU9bP3yrYLgKMUiCfuE07zS
A9yXH02ZhF36faGMoHhzNgxjsu8EyeG6jGFF5MJKlIQvlRkTZ4Rpkdtqd7bkEjdzugXReqnwtTJm
J0STBlqZaHSf4Gf4ZERUv3Nme+Nb+lIZDVr80E/6kh5WEWpB5akupvcSFv8Iyn5zA/DddfZ6HJt6
TqB+0IPU11NJFpFHWRUlV7p17YeOFHrLTYYV9CCrWnyOoCCdjzSFE0Lea1VNxwkiuMv/D4LSebFF
/J6HAaX/LBa/6Z0vgyszuZNyxpMHapBkcV867sa8lk0c5dM4lSKvB81f6nJS1YFyk5rrzrDV2Kt4
Hqd5z+22ww0Xwqhmo/hvK6o6moRWN/Uktr+3uhNZDvW0OpZlNt3MZoy3c5VGajzarYMaeQPifoLN
+gS7uHSJOnjsTLXIC271q9kbLk/ZUq/62OxzoQ7x1BXf03mz3bFWavm8EqvKB8gPxZQXsq/6w7bN
08uyzbv4O1a6qGCA1ajhtjN6edqA9Usem0pJfg8zrr2831NAGe5U1FUlMLb70L3i9VEsd9vSGKPz
haZjsedyGOwKEDoBEFCso4ZtJABQcj0Drb0r6GMNhYCQtcV4DUyrqq/MggTYF7fFW3a1bbKND4Mb
ivIzOI79B21w8XvaZdq2uWK8q28zkjTksWsGyg6ZRTb7PjKVXj6kQ9+tLK9gi5NiAaMmQ1K0Ba1V
H1rVsvl+GrK1/t9CY2pvyk3xiaKIjA/1c8RA2bmv4n2C6xKdiDDPUzKVFs+2FDLtPJ6WmT4PE+nc
DU70pcz1aqQD8afd9jPosoBuH9OhaN0pqUqT/m/soqUX+dBMcbsdHRFOSjieK7eAeDBplf1YbF/Q
v0FaGPpPTED5dG/bdOmeokRE2d2wRJl+muQ+4wPIWRVTDmrz3KUHlOtv+6WTeMbTB4GqhurT3Eyp
eSqbVDbJIemB3LK5HqkZ78ES4PJVxQMenian9qK6bghGGTUidXmW1V4Ym3OovF7KKaXL06g1khCi
q+bmsOilc39mZimG6TT2Hbz92dC7Oyid5chwuk4lJyh3XuePXdHgXQEmTS391BYVi4/WlPI4OEua
Y7Rriq+eJgSUvi4x1YHsS7PjeUaPj72I+8dyrhOTd6XOvhaJtOUtl2LATc8V5bDjB0VNi7tfn5gD
l/oyOPbKYBTokdFlcMdRpfUXshvjrlimo1tkJIcIadpKk9M22OQD7TW9GeXM+kOnTRPndNOTOBtW
KplnCXDSuexbMDKzJC1MPs8tctMt8A5fdd0tWy5LWdJcR3ivUo4MVxKQjDMs5MRXlH7jzdYOuzl0
1Vi3x6RYhi2nUturwS7sj2XgW5q71FoFoXItlyNYx+V0ZdOE/VmPcwQSasM/iiEzBlToZi+OqUhK
c216i1eaedjLnMxp9oltqTt2GV/Ws4PdSfW4lll0jkB26G4gL3Rf+56Wt/VUVd9iRdErpWBXeGgX
vrCbMStq82IjILwOFYWnznFvdZ/l1OpseO43qZ5bgzr5fFgK+mEtlKyOriFEHnkrG5DbtLkx2W6f
CxvhsralUTEfx869tK7n15sAYeu4MrEM50h3mz2PA92WE07PqcphtTH9NZQdIw+kUqbKoUDpm7tS
T3hDMygQW266RpnDUERtd832onMn7Lmbe4Aq+KaTy/AX3UuMji6bo4vmssQ607MbZej42lUJ/jhe
LPrx0OCd6LlCNb7MY7KlH9a5F+oW/KUUWoCycemZJav8qHqqprvEWZQCVcYu6jxNex3dm7aZ3DV4
M+td1wKXnEsLV6bDXLJ4+RCzBh6HrN/bsx62dQX5mWz7Z9vJ9UrgjeS+TqqmO1KGAuM0QVLjPtt5
Sw4r3wyqJY1y9y1fePf3sLSdOJfpJNY8U3KI88h09frcZxXeQkq2a/w7QcUyXgCVpCe6pIU6brqb
oQhas3p/MWm1sCNshFFZR6Zhf0lSLBlATGRWfZ2yEVbZIOLN7Fh31fJQQN2LB245ru1p2WK2HWQN
K6hcTVxNV3Xbgm2bp2xuc4ZK7zvKKnaedTO8ZhtYhss2yOG6V1D03g7btg0fFt3ZAm9OEPnyZ2u2
ZnrAXlSkD27Mts9bZml9jnYUXl81MoLnwkH1DFg0QGr436XgDvXjGWEFygFrld22E8z5bjq48yqV
N2XP7HEa4YL1MM51VgMLRUlzhxnVP1SyrlHWvugSr69A9Zy2vqLLc3ehpD2xtDHsMClL/5cIOM8h
nadLWMxffFM+Syv6qr1jJbxPjrDBJEUN142RHutEktNoyr8bG42vSNjvRxSjYKJXWdYfIgEvO1wP
EvHc4s3qC3dm/pHt7drntJlEdiiyIr2xNbPw4F/Wh8SR6aVuEskPZoAloFUNu3PzPHd5shh9h4xN
eRhRRnegtiU3ieuyu9XsIzkuMH4AcwN/qPlqXWX/l6B+94MytlqbPCksN8fEYN6/QCDmkuuB7aTL
V+FIdW5alTWHZmnn9NjHE/9Ki4wjsx6N635AVCdRbuKpp68Iqqk4rpmK+vuy3StY6DW7OStX1MkV
ZFaNzTH13F2bODiik502NxUDQPgQySnpc1jviWtTNft4gBXFUF1LlYkHUOT6KTd11K5XadXUyS2r
Z2qnw7AO27jkA9kce7KqEslh6QAsOmaqLZ/b3vL+aB2pP5Xx4NqcFAsbD65px7ybgAPLB87V8hg1
mZgOtcvUjelare9WIfb2ahQqci9xTPfpADkOnvtYiSNIKbeanaW0kbmum0Yg8zMlOofPz5+azl13
HtK0cccsLemtWk1TX0nwa/qTWUh9bLl0B5bMOE45lZovM+jGcz467AH5RtuvrRyyuxoV4Tm8cD80
qgfItmZNjJUeJTTqWK1UunOME0e+IhiLnG0Um/RMZPO4tpXOa6IWAhb4fD0q3CHEQkXODGU5/iZz
HLLiaZ3qPzYLbDBbU3a91rNEFsZyvHmzEfvYlDRw94xW6NKfRzLp9LaYqrQ8zKt108O4D8V84K4E
UMn2VcTPzPYoLy1R4hdPOQ4x5XJDSSf6QzvqRuVrvK/qbCUf+0c2V9N0GEfNymuzK3gKr3VWidtR
4DyS972dp7+3uE2zPNlboP1mHMKXoysW2R77vozJoaY4O8B/fSXDF1kVkTv2VBbT0ZQAdaJDq/uE
PJmtDzvMp+9xqEfNPkuL+c9lkvCnMUlB6sOiMJvuuOizR2Rk9+IqSnG4umqNS7dP2TC0KeZyvJBD
V46b/tBXM/vDpjZGjGyRwQklK6L+IGFBq/EuHpv66Bws3q5YBBeCMyuyhN6ABdlmRyZJWb6UqH0i
jzpLd5HjOFBe645GMUZAx+MjaqUKfayWpcgOts3ol0lEq0Lureaqu44mUDbzrsa59ZCltWaPLRQK
1UHVDnU38+rU0xyPeAatEpg45HyHVO86zSrV3vWVpJ+Qm5/FAetmdyViKp+adSPjseG2di87HZYX
9Jt8Z7KAKaKB6UF9Q3awUHKY1Mr5xz5vMj6B5o083arHZTs2onbiFcXFfLjm+PpKHAZBs/L7pEeQ
Ufcar7R5uXbZp1SatYGpc8XJKQIUtz5s0Ui6c9nBXfc4DeO03cFjahoOSdnF/bGd4GR3wKGf3Ndl
t844/bq2u9PwufoCpxRJcmMneE/2dlxhLCrs+i2Lu5VWEJksS3ftZizQ164dO3Nyg0J1HPo6Z+DL
N2kFcSS23tPE+qh9wjqu1o9mQo3R3b5VuKvG66b0zbqmWXwcBJhNx2KluzzSMU6Sw055n1zXSyyx
3sxxBcvucdzGa7pzXAOXBvTjV3xzlt6BJK6Hv2yHLfQq5cnef1MxyosOjNNy/bCl1Uaf2RxN1Qk2
QYU8dg3RZ54I+of5P8x9WVPkyJb0X7nW7+qJRRGh+Gz6PkhKIDPZKWp7kVVRoH1fQtKv/1zcvjOV
giEHnsaszdq6gVQq1nP8uPthtLuMOO5+n9G6F8gW8g76Bw5RsZ/ZdTD7uij7/qxqx4T7jp0U1lZH
YNvdIBDlvYdGm3Fz7+RzVV2kcHtDxDUUI6CPqGtOCD75sghmBJh5HvHsPmEi78+TQij91cqEXX4d
WE7kFR0745xNUPF+GrjgFdZZVl2VQyPiswb9fYSPsJqmXg2//2Iz9rpgHsQPRD9yDm5h6cZ0NqD9
Tb11bikZdDu7QtnDm7M6q7BjqnJ260RoMHgVKHdqh1WvMf4w8LGuYhIE1jX6QiEcSAILOwiTnUQy
g5wK83TCJzIZlE5gfuZS2fUEegW7+WR3mcSig258LL9VZZ+YBw0TyuChSwM6/9IDVm77xBg2Kll6
NWYNUlR0QQ28PmOkdydVjnzT1kuLuDjWZt+nbZP42Yjby02bEMltGHfxDzuX8uuIBl4LKl+FRKJd
vMIOQJXIhCd9jjtz8rmFfwdoApD2ZtwHtqnL6Zqiw2U0eXrg6VD5OAuiApPaO7BESZA0lT5LWmQv
XTQx2PKhBqk3sPltU5/H6dR66IPAiAsmTljhVBjhEjIg2f48pBCdA4SGNDFXPsJG0pWuVAHIwK4z
ZJP9lbKEK0QaJbU8O8ri8GqghoePOGbrwjcaa+kk6mvlbB0xVOi2IPTY6G86alh720dACG6LUlWZ
1wpZhMgywh6NhDOOw0/hHA02gtIw1iB4dXy+wLTKeD+j78kdK2ScnNKBD/WV1XLK/AEnTLIry9rc
oQEqOrZWRR/ZN1WcDohOgRWQx15wm24UgbTwDKSmYfYahNzDXTu1ZHDFnOfZbmpNMJxGLeUoc83s
CcweQ1xThuMPAhHBndOHPeQgVtU2cDbteeFnZW9Xe2VM/FgUU9BWbsvgLYYQvkyxCilaHKYnJiMq
wVs68Ppvq8u8csozbML+a0SywHH50DtnTM7OU0IU0lVJMiW8CcWSdsPTWGUXHWalSty07oFSu1OX
l5k7J4ZjJvpZXKP7NURv02yPLsH0+qbt7MFnombXUnes2HOU6zhiH1xvbpgVogGBM+sZrIdbXHro
fKn5CavhqbrRFePpw0jDot/AV7S10d4wohp7CwG2V1UN6iqdRSAuGUUmrphGe7trgY5ZpccBQxfe
jCQ58+O5a6P9PMaixfmWRdwFWRoi8Rj5Z7flMKC/mPo+TFx0lTLOeWtPDXIoq+Rx66KrrPwistb5
xUeLdN8IbdvxKlJQ4p0A1IWpLCtFgFcYC4FOYGCnRZ5EI/obfEQtzgfHcjqcQ5T2GHK4yMFPOK+T
9IxIk6Nheu+UknvwrqCfKQHy5I6wmrhLqQIqg5YuATLNUZbOFvcN5IQ2yFJbIOulRGOzlGvgObBg
8IhVNzGoAjjmYPQyjEgDZEVsvw5K8Nj6PKyDfUOLGZ3IqQqYhxTPuTVRrZVLtHEKr3La+KuEKdq2
K4OGeSHLnfugd8CWrisdfarDWn5Je5UKj5I0/gH513znoE0EvqTBhY7Mx9buEHF9LYcg/q5In1Hf
MmmxxUOmaz5xa4ODNb1Jw6RjCJZGk3t94LSnIhw7ss2TCQxqG34KgVelAg1LkgGNkE5mhAHhCcy0
qxD3XI/uUybAkbmzGlNGd+FC/P1epRXCHIZKjP0EWW4Y3eWg16NEQ3FLAa9xkDrEAYC2y1R32Xk7
CbJJegs2PjGGo940TZI6tzDFJcZTFsOpG+DWKnof5XMR+E2P4L7GArMooDQra1wxAkXy5jHKYToN
dMQV8bhJdXnJhJruDUv7szBzyLTvwrJoHtqRBLgs8q4Ld9bU5lBBEifmenATSGquR8J55um0zmvX
Vtyyrnk9RRcdjxzihV2ltrMzWsG2LUb4f5dpEMb3eYjuedeBE9sMMSodRq+Pw/CGKIYOTLrt80vR
DhwNSLKgnC5GJNVbXpt6PwXM7j3kTnAZEgEu0g4pWXpd2Lbzk+ZZFvupQmTiliLWdxzdRXcohVew
seqHBlHmEI+fgdEUiKAtCF2R2iRlt7caJVGYbcz0hZTGbAOrmbmb6SC5rIYyf8qoUnUBHILitAim
bM73+YCEbz80jk7cfqb96E3piDxfFJkFcyiBOTt1kmxoIxc2OnFwp0RYOXsrseJdVqWZ8Ro7Ha0d
C/q+wmiq7hFNBNPQFX0XKZfO9lSf2jCZ+tY74zh4iOOCq5gZdm4H+qbvI5BHYXjnjD6Ozfmi5XHF
zjMUuR8hpFc3MILQ3yYHycWuiGgWnDU0I+KU2HLqT9HmpencrjbxrYA88cbugqh2m0BN3yBbVF9Z
YYpd2vFiQ4rhZIqAtYjiwXBsCdduW/MV9QPbBTsG0Rqq9Tg5S3IZIr+84sC/0TurBUVgMyB8+hzR
edzWuDtvoKFprW0uR0CkmQzMja3ZvBtaJWJ3CnS2C6vTh2o2bjeh09loE+Or007DWsKTCxIc0SS8
Y1kYfaUOFlfsxAW4S7boT9E7ErK8BvTFyuvyFFORoA3R5RRm7FKG8/QjAMh3n4ugvZoq3dEzXdDP
mkzuZJonEQ6f5iyjAJa7MNwlYobnmQNK517UUbTFxFhu1aLJCng0Jp/8rm1M7mL4xX1gzePgSwTP
jddbWQyuEDC2Jz7DYA67gQODRidHfauRNF/FuneuLJ7kLW6dKWxdimWLfdpO2U1CzDiczBW3000U
T8BdB2LX39DFhTDc3JwDnc+tG6qtbks56dDaJTDFgy3m6dGZhooAgJxEjSshd54KOKH9ssWQ4E9l
PaRegHM3AO4BaB5IZMTuWAiAGhI703+rWZEz1xQcZgZZ03SBX2qVNC4LRTAiOJzG834c48QTwOc/
gQXDRzjxWEWIpLQ13wERVsXJIGvnERuLnUk5XxYWzy91QtMLPjdD6sqK91e11OEFjmv1M83RjPwI
6+J/KDatrQHg69y1lYhBi1cD20K7Onmc64/54Ki1OUBGAG2wtABjBEvcGhBuZcz69rFS8IoEHsZV
XA/JUjykyVky4DiizHys1Y1aN4qoBzsuWzQN3ozjsn4qdA6P5976mBZhrfumvJyiANfoBl6b1DmL
JZl3rEUl9GO8x7XwG2z1BIA3KJXGyFsSnDOdfP3QoK9F39OUAGqJZrCu7NadQ3ltSfaxlbhWfKO4
BMFHgbUShsHPyuTfaOMcI/a9vsrlWvLdFyoLeITPFmHwpXVmL1Efa8En14LvuI0zkYyo1kZW8V3k
qGOFw/ePDLZcC745zlcOZwAYmhXo5CCM5CiCPn7ss1fEQN7VkUZWCFF2zh5nFFh0TccPFbBB3Dok
I6B0BEFMvcgzlfUTTeI6n4aZ/SESGiyADj8cmc2YcwGBJtxvEj9BAv0ZJbT6Q4wEqfnhp3N7AoDY
Louwp8E5BVRR8fmjH84OPzzCKW7ytAQZs28v5ZR4rGo/ZB8j140i4BUJ4F1CPGV342dAi+igHn35
2EpZ0XmdDrUyC2qeTdBM/DpOI9s1c9h/6ECRa9k3yqJSz1EElb2FUo6pra1Koo85MMm17lsYQrQk
FYy7OLBZ1C5AXUBe/aFxWeu+h3AM1Az7LlDv9OehRk0KAN0HP3u1O/MRzvxAukEvadhZpvpNVtAP
3T1yrfse5FwHysHXBpZ7Yorku07LHx8bkdXWbGCfKcVirKd4P3uGp9NZ3Laz/7FPX21NZwKxIAxg
75j0ukXD8ManaEpx5MZU2IIveSdyLfsWwHFg2QstTGZ6xI4hD9BItSEjaBe8Ql0YsFaSVme5pOPf
LbT+42H8f+Fjef2vT2//+Z/474eyAmaA3kyr//znpzLHP/+5/M1//c7hX/zz9LG8/JE/tutfOvgb
fO7fz/V/dD8O/gMtd8GSvUExeLp9bNEF8fnz8Q2X3/zf/vAfj8+f8mmqHv/646Hsi275tDAuiz/+
/tH2119/LDTR//j94//+2fL9//rDLdsi/vGPH8Wvf5w9NvNjWKJPHlbYvz7633//+KPt/vqD6j8l
utNxR1ElBeWLKNQ8Pv9E/KkY2iNqxR1bIoXHMwvQvKO//rDFnwwyL0Y4s8HMIgsFui2R8uFH7E90
2GXKodoB+ElxIvz7ex5M1H9P3D+KPr8ukQe1f/3Bn4UY/71cUD2AbYmDD9SaCJvJtd5u7ItK5IMN
HezQwM0oRpMhywV937mgZIbFqS6q9ls39iFI5AJNTkDemXvp5XU4lm4H4Dk5SYi2Z99ue/Mj7Ay9
byPAbT70o2CjlDlQic04GxVuukGgG8iIUjMwS5bVzraSWKw+SE569McWyTSclIO2uRRkLAJftxN5
IjQzGf4UbQo3/ZBlEdgoVvbZEm0RuGiNEs5eIRKFRBRpyU4xdKXbxJrpz9qy4y9NGKXnje41dWnm
iDtjIonXEymMOcp5zLdBVvVmEwgFfKkMGT2j8cASvy402TkTuAUXnc6d+TRnbbN3BsMtd3AgOg9V
3+xjO9N3YEXSi3gKMl9Kio/lhTNcmh6gQTzxrPZ6cKZzd+ZDDrS7n+vTLiVsg2+ffg3CsNlneWlZ
bi2nNoURBKr5qK5OMdwP0Hwe2B1P6tvGMt1TGxV5gPorxt2vU0sTX+eogfsgJjXQ1g+t5mcziszB
edqk8eABHQo2tCYoZASguoSuqjS4TTawUNd0Sl/xKBWRV3cGVYdoyMILK2nldwvZo3F7VQwPZUrU
gwV2/+QNRVrvOwDNmR80sToLweeBf4qTgyE2gNBzrywO+NMoYDv+gGL9Ze6AvIN6NLFc5gwwWFcR
DiAPPosGeBGl7FzCu+g7a/pgQloaM7T6tMg2TapKgH6TNTipFDq1Y/D7zpthjildmtvx/ZAl0JZg
X1T3icrDn0UkkTP1Qamgoc/z+Qt49TR087DKrY2a4IaIRxMColdapAN6QBNxDQAop35ZQfLrFzJT
40loN2hiKiXoWC6IQo3aOIGk+wSchtCtGnQ/cKskiagbw4nqbphtfLVaAevlk062WTOVybaawBrO
ktxcKjmnP+ORdJejlACV8yGk57PJ2IIJyeCu000o3aFAQ3AgW0kxeE2dxdyncZx/NWj6U2wsJPOp
58jiNAzK+XpCvtz4PDXqexsyLoHatQv1qcgn6s1OG91ZmvEZJLDJeYiTwfri4BSAI4o1WD/wlaab
QoEHeyZA2MhcC6opC1CbSfdVAFbEBTeDM3rcClDQKLMm1P4YSvpZ1ApsgXRou0/MRMDfUXcFx0lY
Q9nuGiZ74sFSQ+U+NMFJfanNOHJvQrP5XyRLytTT2pqv01QXX+IxYw86QJ2tMLymm6TKMWxTetMW
xnwFamy+ZmiqcssNHD9Oh5YUoweRa2VOyyFFFZHRwLkNBspRt1C0RSlJjGHujnSS+Qlfyu8oypBu
wGLLzI2OiWYLoM891Um34X31xWq7+SFqVarcnsSgR0+UwDiv5nP4SY+iBp6Ndrs7YAkZ8526sH+Z
KrW/0W6YuQ8nH5SVmGMQlzZDE27iugSjxERhlG3KMNU3bctRSApA6aqAEBZdCCBd8fpU0x6QQWwH
twRHGGYlQIFsHMB0RAuWNFBuNgESQ6+Xrp7OsVsF9jWqpI+zZbKb2QBmdAWxOulbUSHPFeqf2Gas
tmo3mVPzgFvCAtyIAHfyBGHV3tIzukRhCyhAyTLJIngP0vFLizKxQfvMmCSA1noU9CozxuV5UkaT
8PQIUoEHxZulvASWhfllHjbFg6NBWwU+ZvqbQEdF7KF7oLhlqiaPKMBweAXNQC586YC/6s7dzGrY
v82z8MHJaMCsctJoBPIQJJYXxSWqFfCio6DSVUmJuloFon2PLs3WWasAunqxaKYC9Z+QfaZaZ+o0
UkzaZwWIOXdWljbazSUokKC0EXKJhZVrTzbo23JTx4FMfAW8sfFoGNKnCZXczKvDXCR3cwVcD9yk
2bLupbbw6xGuKw2AvO5Qt2IKfNUQpI/KNxWgtU2PK/u7NooDmzMxaLCpUp06sZDFXhLYmdwCJ7eo
r60IYiqm5PizR/Xgi+ztsj8ry0AhzqILUSVu+4cuis3VgNmr96JQYeEO+ioifTFsGgvbyYXNRZj6
IGpER/LtQwXScquj8whsuDnUCoqrtRLJLozAOR4jJ+6S9hqdPaMtbm3loyN5uGGoIPvZoIv9lAzq
X/H+u2LBi/ihKdvyqVtHegfB4VX1WNx1zeNjd/GjWv/m/8WYcIGK/ueg8DqKs7iq4uKxPYgEl7/6
OxRk8k+hUaWBmxtXnCzy5r9DQSr/BL1ECyHgmEbQ/Oa/QkFG/0RWQKkDdroAb2ARX/07FERkKSnT
4KUtBt0EAeQ7QsFDYAluZbCY44TacOUDv4Wu9QCpYO3UwFzsvIlS64SpoYcdmG7epelbnmIjaEUg
LGAsIPTaNY4mebXAH/O5HgTfTHFdey2o2ae/jfzfYe7vYe3Ld7FtG5JGyqEh52JtxzQNnZPpQU/n
Bao83txZs+e06GLw9lOe7Vt/i52Xl8FnIwwRahm6tfzL0XBzljisz7kpIbaLtGoRZtmRvLeobq5A
hjdPpBX1p6ymEAHKIHSEL2SGMzO2UpyWb3+fV95aONxhWnBYecu1iUtvt6EYWYS3JkPrEzRp3k0B
LzdvP+W1t5Y208xhoG9LskYiZZ2PVhRW5jzurDTz5zQGi57OKNZ5PJorNLM0nAVLHTkbPNI6+ed5
7nvpo6lrGfmlxcz1298Im+O3jHdZUwIGicQGWQaTQdZuCiiYNUEXt8N5PJc/VWGnJ7Qpfw3WXB9J
rRfM4nC+BSUUh6rCZpFs3VcC6FdXxawezqcwKh9CsNIhzJE5OuPx8bJ0ymPuSq8MNbgYSA4VkWI5
FVaAQZj1LeBBvNmghsorI8jEk9SM3wQuoS9WEWSJa+WDegLlv/1FaRU9gX+mPPjsIJ15e5BfLC4b
Zw2FqyNOILz/2g8PrAnwtsdK7UG65H4Oip3XYQse2VIvn4I9S5hA31KONrTLOfi7CIwmyFFSVNX2
lk3YaVjJJ1oS+S7cFesFeS5OTVvbUksN/OzwIQ4vKJZlVZ3XAqFSp2h9H6uSfnl7wHAuHy4Wm0FW
KRlRyK4de30GNSjoluhelZ1zsG3mkygHOQj9MJvB2cx1Yr6BqtDG7hwI51h31uea1ME6xaOxPJVD
hFbaXtchSBBVdB7a8lwB0Ko8K0zSwm9qh++7YYwMWDkKPMKsAjInIuUkrpRG9AiTJQdhLZ2iG3A9
rO723QPiSFsgZnMY7DfWziHZkDdsKFRzniClA68FIStHakWKpyxJaueE5bP9VCcdmFpvP/jFtrU5
o6hg44alNszaV/MdKc5qk8XZuQ4i+zRWovBzUNL9lpDuvE7t8OTt571cxMvzEPVC/+BIFIUP11cu
2yZESTU7z0PDPDMys9GqPCZmXIV4WMVAgTDH8ANycPCtDyMbkV0FHkl2XoJTyi6Rq8+Rq2ag5ydZ
gNruftD1+EnadvLYQj70vmYPyyYCYLWEl5Lr5Z/FruE3uSYI12PW5GV5XjYat2tqwb0OnXCOnAfP
jvSHS5njJqOCcWx4JI4r6B5GsHlY1k5xzmYLAIpBIiBBMy6s71GSVdWWZf34MEgSW27YlvX9oFX+
Rcs67b1wUu1npAwQHsnWKkcX6RbSjDSBYOzY13xlyh1cDWRZ29jua7uTlJcVGnWy4tyiEbs33RSd
smbOfcBK8anSxfC5Cs18z1BEP5VtpTyO7G2rBYEuqSsCqFqqhSqKliJvL8VnaevB+CkGggCmytYw
zQcSeThNkxkSo4tk2mdWF132KVQiAB0BLC1CjF3uyHkfglt8ZiAyOrNneExFU5z+evtbvBid5y+B
miWWi0DksPoSdRMayuBItg8j1X9SIsh3JMmOrpVlX63fdUFYl4CMawze4buO4BmltF0InEvDZzeD
6jdz4YxRhJ6x4Q2TRFn2DRI9flelkx341RyrxmMkcU7AKkygoBtH+Ly9/e4vghNgvIhFFUPkj7Bs
bdrXNWk5sXEc9xZo+17U6nY7CWZOwGkmR1bhK4/SSAMoJhvGy+BnHr4/y3ll+g4c+UTwyB9hu7uP
pxn0JCeWT2+/1SszqjlciJFmas5ftEyAx35RhVbe73U/8x2gPxtobXysUfKLgxtJEkALGy6+SEkQ
cx6+EJlBtIYkqwO3t+vPsmGJoStrOumNjay/4cGRkumrz+OcS0YJwzP56nnFkLGZ43mEWZ0/jpDk
gVOZeFZgC7+n8zG/qBchghKoJsFcdEHgtVzHVJ0BAaoOVb0PRzJDdVDdgEP2uePO3WgZuCYx+e4V
IimKCYgm0dqasrUHLm3SAuaXZbOHXmyqEHy0AehhXXkGs2Ny8/YSeZ6dw+2ose8RnOOKIhRX/+Fo
hs0UBoEoZvDqEHa4dkxL5dp5mVLfNDWZvNIsQtVB0yTeqnEEmCpr6qDK6cBHzy3NDNQRMiGAR+Ct
g3Va4rD3cFwW0UlUtFbopSKg6B6XQT3gEVFIet6QsGi8CqJDqGk7VCDcZBihUkosZ578aViqYUJM
NQQ3PYN4wiqoCT0Hnp3f3n77lxsELy9xaWmk54StHRiNBj4LRjjZJ6xF0S2ELqkt23dHGkuyDrYe
9jv+DeTgcIhhT2mKIrTpXpf1+JjPve1Fgov7t9/l5bmCp1BIdLAxCNCkZdv8dtXbU1lYlT3Tfdvk
5iILUKwJIRHdBGC/Hlmgrw0bkmpE/1xoilTg8FGg42QlxPtkL9Em1OMxED0u42OmJ6/cingj5HEL
oIJ8eX1S5sjXoM61yD7mUCCi4WaLDuESlAywvZfir5myb/gqPaycIZjuqqAEvNgX77LrQQiF2bOp
DXmKg00CXOTwZWkjU0QBJd2r1EBqN5fGTUvHHBnSl9nA8hibEQcZJJw5gBIdTB+L5plkJarv3Omq
LbiiPUjJTjtdoaIAkl/dMQLyX2AX944WYEDas0Woayd1Bjk1RBjyBtT//ti9+NpMA9FCDVMsRUy9
mmlW4R43XUD3VTQXnjZauoVGKejtpfvaU3Dk2TYH7iTsNcNhEg2H4yej0Pc2rdtpFVyZmfN3ERGe
JxKnKbAXZJa4ONaUsqDXYQ/lcLdXEH99sYAT7EyFAsbb7/LidnJwjkiK6BLxPgG0dTiPUMs4Larz
094u0+gHQV+H7yj6ay/FQrvtUPQ/fft5L24nB1eFjVoShVZSYUsePg8WG2YA2mL2ILVaiE4D1XyK
56z4Gve8OYcAO/C6Jq6PbIqXyxVtkhRgLOj9gQWINX+JqMlRQ9jRfY7+IPuiKmpURJqW3MBKoT8h
LYX+EKK++IbpcNw1lPefKawzIIUI8+qMzDzfvj0OL08LRM4IPpDJYZ0u4f3hQKCWANl/lvG9NpAj
uMVgt36e1/aNahu1q4nML2RShxcdIuntXDe5hg7MUidvf40X+d7yLWwECQhvMTjrYKjNkwQbqeR7
K4+gqoOeENT9aqhOgjCINjVls2tFXPwk1jttSrG+l0dDA0ptG03gMC2HA8B1keogHPheFTL9Hoxj
9DO34tu33+/FVnXw8UtOq6nCjn1BRNBOPBWyY/s5L6BNCANCvJK/s6f187sASkNXeNyWmgPBPHyX
EvnBDKCM7VGCg24X4uQtLiNr8+6XUUJhveDiROyzdhqG+LqNwBlhewnVMlxA6vyEILsq33u8LWgG
QSgHuB5g23plMiut4FJbsX0SpLZvQh57Tg+Tife/jKRYekDmmCBrK9zYKSAVKhK2r51FRExYvLGy
8n09u58nZgGtliTRBi90HS6mqi4hia3xFGjkd8gUO7+ZHXJkM7881HC44C5c7l1EZWuHLFnAbibP
e77vk6C6hfht+p5Dx+iTBAAGG/LwIovs+Ego/PLkxvkBGiBG0CY2DpLDNdeocY6ZleV7GsX1vu9T
+RmHlXUGg4zpNIRU5xjn+5VDlAPZVFIBs5WIvVdnNwezI4SyttirNjEQQtTlBZgjxs3owM60U8HW
pJtisetm295rp26v8sYazsDXr7d5qPNjNufP43qQDCD51UBCAQBoUJvWQzBmBbqCF3W+r+WQZ65j
qvJWNqholz0ZHh1m5JXT51mxQSOHMPN5CEkxiAek/dFAtRn6VjzW8aZ1eFSdprqvcm8J3e4MdLVo
cWIXxbG2eq+c+riDNAPej9PPQRCxmrQABKY2kPkejg7taQzxzjlDb5U7VG7EPqziId207WieHDqB
YZMPKAr3pgPP5u3Nt+S4q4FDhv0MU1P4Fq0b6KRAeiXUidVemCCOXJI76qTTVbEN5JA4biJ5Vnil
Js1FGcxx7Ub9HPVHTrMXCQCOSYFKD4MhE7wm1gTxHm7vfY163a6Wqt8GsdG+Rmjg9hMJjuzPl7fA
cp5ht+CwQV+z9Yk2TjrDZVOxnZUF7ZYFGYVPE2cfeArKVxqgjESs8aLW2eZW1Fawa8R6V6dwCqi3
QRIe6+3z2rAtNwBXgC8xgKu4wUQkLpOJ8F3cqEtC9YM12DBBCOrxSGjwyoOgaF9QEqnAnFoPGuMI
CGmTB7vFjH9nik64nWPlu3gIn95eja9MD/g8AnUTggIKsITDTaEzcO5tsN52jhU3p9C7FV4cOeGR
SPf1p4A0iXQToO/axHhCcMFEiFsgGmBYIFodQmuK6snb7/LKqCGqEWwBy3AqrePpUtQ12nNzZxe3
IKXUdVydxYW2PIjQnSMv9PqjUJxcTkDcpKthQ2WjaaxJO7sSKsSHuG5/KgwxQAgbdLn3vxUidtyf
CvOEqO1whroSBRQrSpxdjwr+g13b6oRLOzmnMDg7cjS9jEifuQpQPfIF9l4T3/OFP2VnU7ADx3OC
TjIt7hIArYjarCr3UWTr9l2pYuim4dxz5DWf7doPz0U8XCEXwjWul1c9fE9omlNHRGWwM3Wchh4O
YfDNRhhp/Ei7wcRbmsf2D92VOayFbBseXFC/PpalrrZx4hBgelgUd0TqyoLoKs7g7gI16XCStGn9
UzYsHj27HUFMIDAKgkXnVDTnnWIDWhjAyQ8cKpTK8L9DZn41sOcbXAR3QebCxQ3GFPAg0/fdnIMJ
Nc0O6tJw8nA8XBHRaQrxcQQNLoJBv6p1e1szYlfeEKjwEr8f9Z7t4JRA4/KK3HZjxaYNnMHEjxr8
si9J1NbpvoR/AGTpdRXoIxP6MjgCksSxSB3g1UjtVmunrpoQThSBs+Olvs+q8pOGmtLtC+s6T4Jr
K+qOZJiv7HOQXsBLBxSzrKLVHPIRtV6Szc5OVggs4VpidjnopUdQ3deegkwS4DvVsNBcW+gLQiaV
Lfsc+tHULwJHeAlMCY9ovl7Z4siVgecgYkDxYd2Oio0CtjMD3iUAI2tr2dxc2wXWnc2O7rvXpgnn
PVCj56FbO0xWcE+UZjDOLu/mzpf2WFwC5IAnBpVtfAZQVJyUbfWhYUTojMaaC0FIrRaHk4SLARvO
MJi/ladpHLVuE4/Dkcl6Ge4s3JLlYkb6j2Fchvk3rBHG/hGfe+LsHJhywUxP9yfTVPXbyjTDdTiX
FLuGmx0LHXbW9cmxdl+vRH2oiCLHBxsenTP0OguBnMyUDbS8uw7sXH8AtnwKo0nm0WFJfeap2pXa
BgsDHkJV38ZXmgfO+zpqLpkQvoMAaAX0HE2j1TL/v41B15fQ3xO4nyHuQwM/MM/N91SY6P1RA+Tw
S70MxWpUIFa7L4NDQj/A7mBXznD6s8BSh3GKivk5VDv6CEL22rQKyCCWXMQRGNzDVxIZC4p45nrH
Siv4BrNPczOgbvzYj+l4xnkXXFR9/zMC9fbKCmf58Pad+MoJgBIo0F7kHksNdPn5bwNaJQXEe8ay
duPQZgyORB3bhGjvcKy88upzHIRhONCQ/a8RMx6yWvBUWbumaqZLAptQWP5Qcfv+t0ExnCxVzoXQ
sIz1b28Twz2larQOdgxc+b3sst4fe/G+1jTPixA7EXfrwqGjqIgdPmWE2kCDFB7sepo7fs/mxi+G
UWzefpdlja1u8WdGEcg4BOb468wCWkWSCxBTd0WMaHxWBX2MYaZwXRdt9Knl1dGS4ivHNCqWgADw
bng5e7UQC5IrSFk6hJbjUpIBtLUzfZX4oCEfq0e/shrAksAGY8+42droe6BBFCWsdnYD7+wzlFWc
LfLZYyjtKy+kyVLTW0rML3dWFLIJXhnC2RVidrYwY5OXdRfBjK4s0/u3J+uVewfWi+AUCWAZiPdW
2whGwGHfgy+9c2ZRetDvED/5/5ydWW+cyrqGfxES83ALPdjdcRzHGVZygzJSDMUMBfz685BzLtK4
5VaOtLW0916SqymKr77hHbJ2fpfXmnc3jqnxwYqH5gZY64/FxuaIBCD7HJqC5HnmdlZTjIzpaXl6
p2C2y9NUmtrDCmL6jXCT8SbH9UDdj0j+PXuD4WmRk3djQO4ZT2edsY4VtpPp/sd4H7SlhiyaF3ad
Wr5MfYWgJMPZ2Ij6odA/WfCwUHyohz6BzBD33Kv0Bfqw7h0A9/ibOe6R4sB/E8xGn4f1OKDbZuSl
+8WayvqdL8rpk2a5+X8mYRSBzTGRRwS6mhkcZKLPu9ffxJXMmyuS2Sqjd4qxP6iZv0KAmOYhbq3Z
P/XaII++71f3g23K+1K02tHMAxQMsx4IhKxS55909//EBZYmVwv47w6yTpdxoZJT0TTI7pzmctEx
rcz901So/t/vJmAiHDOHSQctzs1Ryz2uVQQyyEQdWUfmAIcmm1L0MW11q4q59gGtIY4pXBDQetwG
uqZCNrusCUFQkO8StF/3BqqdkdN6zo0c8UpEoJgFPOpiIW7CMrjcO8TGdL+MB+/kF7H3ODYmeseN
V/97Vs1jsGcrYoKcd1Ns2ujFZjlFzimBK3IH/S7Y2353g2BwbddAnXMAVqw4Ne3lo5CYpZ7KEu9U
edgNxEbm3KOLJY/5ZBpPrx/2lyhYEPOg3wPOObOBF5hxwjMp4TQRAdBai8qOIwC27U3qJnUkpg4V
y7lKwtYu76Q57JZlPk919en/8SPclWwNj5OIvsWG1DLptFqRdIOSp4posmwP4yPeweopdnTOgt0Q
uF+baZAPvFjt3omxF4t9mEw3irRrOw8UmKkCrXK+P/Ny532bEltbUgp8iLpHBy3qu0FT0OUt9xZP
+crtTAZMB4aBI2DcF8+MWCx4bpJxpNi9iJw1eRZKBnc62cDZRjj9/vVNvvZ9rGEeNgOpGotePlrZ
j9JNS07u4jn9AQmaehcYoBr/P6sAX7SBL5JyrE/9V/B09NZDYdvxThSf3l0NKfVkSrO9EcGuPcsa
Ikk0+NYZ3F6ukjqopuIFb59QpNYjxjMpNYRza8507UqGB8zXTjJDybJeFH89i4bCbJLqmg3XqsEt
wIztqLP9LEoWSqPWUQs2feUthYaXJxA8D7U0XyLzIK6gy0XBChsp8i/uyesQgxu9Vuw8mXeoGBq3
gvOfJOny9mctIpnB0A52jLc57VqvPM03c+ckkOCKYeAlweqw0Xow/Qr6B2FdBfmHNh9RdMS0AHCz
tOLujYMdtId+UUFv3tSFPCa20i0YGE3d7H3kfFBO78p+CRcd/Tvu/eaWOMHLbwfaNtGXtBZwB7PN
y03SLF8TQPftk2MmzEzlXD8oWy53Kncd9Ckd7dag4OWBY0GaGYzP1vbs1pK5SIcaTFdjn+YVAtgP
VnI/JY5/41hfKZCREqJeNG1qRoCGm9slUws6ezS9T72fAB9PMGkOA2izO3dGoTMzc3E/4Vy0d3zp
nYokV78DuJM3fsW1Z6WLSv8DRCXsqM3moshWxgGacydL+vpxapwfSEzeSrKuLbISq8g5YVgF22g0
whkOBqrE01h4flQ5/rLr7UXsXo9G184JuRR3Ncknk+9NzIuB/SDdbbinBCepCLSNcyBC1pEkBT9Q
Tt4aGV/7eCFIgulgSf6xaS4Iozc6y46d04LFWgiNszkpqfmPQB+KG6n7lQ1kME2LltYeKLhtCLQb
d5iSmhyB6dKAWvYq3NdD/zL+OaAz9aAsof1GN4Pc5/JTw72lEfMYuyfJHOahgyF/yrT8/evv6WWk
5Y9DImAWSF/K2XqslXOBombZuyer7rx9VQ4MJmLdfdMjy7TrcYk/zUtr30jlXrZNOBDUXHzPfG9Q
OS6fzKu1AP+RJjgBuVggAI368GlpGzol04jioMm/ftRUN4sdmuvB12I2zfbd68997SWuNBnmSjw6
Q7PLn+D6cdoG3RKc8ICxn9HUDx6d4eY9duVUrkGFlJjcmKnr5lRSRlYQpQN6Ucp+9jXTetSbKdnr
/Vzd+N6uPA+kPT42w+JOgaJx+TyMYpxO2mV8QqTYiiBqGruk9LQbL+76KmzbyhPjBtscydqsVnFU
EZ8yytF3EqYYXF9D3siMr60CtA9Upk4/1tjWE7DKFyoJjocbVPFblAhk2MG7v1G1vCw2QXkDMPXI
wcGYbGH1hp3xn9H1T4XXNHd2nnRHom1+doOM3t3YTG9Ui5+BOdb/ZgC51pqsDMHShK0FAW5rB6wW
f6FnmNPpqn3j7WChw4BMa9reujqvfNsEYBe61sqnoeq/PBMpE2c0Q5f6jIdEdbYQqjDx3mhMvEkA
CO9ykXf7Jh7c/9PNuZDNeZWmus5ZQNkBR2KaClfocl0nd8vYRt7hjDaSifqaDjAT2uqNMPxHZG2T
Q8EAhyoDFYmT4m7zNbtHBQJ/33OxQIM/tiVWjtHa4kdW1TfqYy+VpeOuY5m/W8233+uTlY3hoNRy
rh0YrtE8liiqCg2rkpD5lmlFrt7UaUhO1udIxC4CB5JsXr5qdt4nUdrUOiYhQ6GmKM9d/wM4Cax6
DZglcTT5qC+EvRX3xqHHBQfhGe4QsVeDMD8t8TLpYSzcCp04wuFv7GugmKKGg8WrTL1U542IXL1r
mHhbu6xIqvx+yvDKCkmw4wHhc9d/LqpVHLNpiyH5nC7CU6jVID2xC4Shf81nOJ47puP6cKdrdV7d
97Oq0ghZLQcMvivGHlUAV3r7GvkIO7KmZpj33tTFuDwtafo1cQaj2FV+32DrFSfT1xlp25EHtUcj
8iZVPcejU/U7P/b0R6d2cJEpps66S/MFOHrqdoTsXh+DMCmN7DOaBaqIMvrTtMWlWYx77mZXPdpe
6fyHvsloPyQxIhOIQAR6+sYuutyKtFLWv4XhP3kgzPzSgk2XB5oxc51j2HJXuQXWvr1RB27UU6oF
B18fjWOdtAGD0gRUZ+jERfHbklI7L4gzTzuwIzKGPZbGn1+/Pv6kYpvDtyK6QD/4K6xj277zFT4+
InOH8zi25XvwQfGDX9rWczZ0Op4DYujvsXNWd56mjQcX49QDgoHuW6tvfS10igSrjDoLng29GG6k
DVd/GlL5ZM0w77l5NkHaGKqe3S+ncyed/N28DOZZb8ZFi/BFqtAwzoa4+92CE5jv9Zz/EXYy76vH
uBhyTrNXlN8r2zV+xtKo2hAZ5E6LXt+8l/F9pU6sNz/lHfCO9d//Vd1Zilusgkh6xnhNR12WLv9b
x6mxSHp9nZe3L+vgV2CB8YMZu+1U60OdBCqzhjMC8x76zJrxZNSmeaCN5H56fak/CP7L87BiFmmz
Af52aBls8t3aF12lZ3p39oSRo3jjpuOHYEwKtDiroi72wRy06X4UPRIBpsk8XHWj88bi7H40fcRK
whRjEnwn/LZ8O5VD5YZdOcTIWlMHl7vZn2Hb46Mw7efOF6clyZA9AbydPlpGbdiM5mUAE9CQpR1N
vLM8QhVo+qoGLHYipm1Je/K7ZQzQ+R1b58Y+v7xn/BWLxwB4HaLCv7l8n+4yDRnOTcNZERB2pszL
3zUeBUe1zOVBQVqJvFJN+9d3/NrL5SZdYTsrT35L1LTMNsWoyxvOc16aJ8+RKaKQCPhmafJvYrDr
fU2fCJofpSEjMIrey+ezy5RoaeC0wZFuo24x4/t6NMd/7hKxCqgqf8WikohvvooFkh4Ed6OF9GJU
q2pLvUNZ6ha99sq2QVbmYllzH6gvm7x3sA30pI20PefOiOrzjIvI0FdqX6XiVqF5dSmItDwO4jKc
kMttK7ykwGanbM9a5WLmlut6OOkwE5tSa29ElCu9VGrZVTKEhIoe23a2jIZFk7prqgN90AqnAmtO
hJQQ7tdG8X6qnf6JoUb3BsZmmoWgUlZDSpDn+6QubzmTvyxuGJWaa3MEcCX16GaHuW61PgsaFNAm
rTk5mBO+1WCmCjo4BUyxZG7aQy3n5K4gXuz1oddu3E3XfgBE9LWZS8x70d40Eegek8Bo8As01KHs
PHfadbk5l7tYlsM3TfN4eKMLDiXf1UEA+78BdngZ39f20DpHIQVkwrS5gHBvmpYKbtjZr+0Cd3C8
bhS62YfXA8CVVdZJJ8ouuLlAUNkcrwxVp641gW+bwWAA3HDau9LV+3/+KldcLyNIpk0E9i1wIvCD
0ZwpQM+VPuCtSN870oObEfTKs4BWYwwAhJuZ53ZeDP8iF9nsWmd8k6sViTrsuUe0Gxnz1VWIZMxT
waK+kNAlaafxLXL7LFYniSU11PuMzO7WtXttmVWkhhENn763bd4WfdA7OHuhylDm3WM7iuRhmTLv
n/R016AccLzXE87Lt8gkLqOLh8pdPiSadZ4LjXmTU5SPgzYZz68fsj931+W9zjIrGJmnuQKpLZqg
oRZM7XOtl2ibIdyvPZmOCHap1+ug7brg3TzJYecrOe075Op/2poKcJNo0mqf5IU8DIM09lZWj1QU
w4wfbebtW3Ts96SXOOGMqtoXti0Oqo3rPZ049WCqRoX1Cgoy9AbbpV4mOwkK+kbQfBmfmXhTw1tM
7WwgSZuWwehZZOlebp6ZJswwWPH2wx2pw0HI+fdbh1YgPR8SBK5spl2XL2uoUqwQXAPekwr8r0GG
3VFNGP9oJqm2e/2NvUxGeBR60/TvaQe+oAUifpl3E7UPp08gN1jVxmMNa+1D3kxiVf5PfpeBVDei
xJWtpMJm3LqGOxgYa0j+K6ONC+XNFSan9AHn4m4ZG+fBgciG+c5o6Df6Ftv8PmBwRZ619kWgF+oU
iZeL5XiqTHgUgb8WShx1nFM+0aU0Hmy84vCprOigKdtr8GdMk2VXDvV0B6W1/ubR7oh8L3aeWm4O
Js+lM9/AQ/2Bz/z1ufzfb4PRtzaYCf6boFzJcVxSd7ROuVUnUTI6gwxrDKoiPKhwikYo1Tm02Mq8
JQw1xwb738eiNhJYokw0dEgPT8wIfbSzamvvdAb+XF6vTpkNKjvRDQGleUG4EjLadAACbOxfPzt/
huJ//fx19MiNyawB6VrAGVuxYas2NVm0rjpLUbs/S2Qklvshj80uUgPSpnsMqRNA6GWJKWrsIiC4
z33NQzVxsdPdqJblDPjO+mr2hpuduwCtlKBdMAEG79+q0DIxs4tA6sS/e4Ed6460ujkHGNbqYe1U
XbNX6Eu6YV2aMO6ymWI5HMzBDKK0bzBalph4pFGpOlQhNWe0zMPYqvn963vwInpTOK5Hi4/VcGji
bKJCrzOFwGlyOltenL4DbbNQM9ycdLz4YOB8QO2GrOzC332RG8aannUlHA98SGzjgHxa8tBACDlg
jXCT57im55uXSkeUXjOQJW6/bWtUeDouOqjmnu1SR2RFN7udURjpMW1sM43coVbv9FaN95nMrL3m
oGsp0BeKKhQpbiRGL/lLJEbA8pm0r+ptL0b+IsU6fBVLOTc4Yz/RNDGN0ANVfZaekWeh0PykPFZl
5/xoUbf86FfI4aCbW+vfpnmhpyR75to3qrcrr4IZA6AUagIGT9vqrRcDcGXfy3GgmpN90Y/moZjK
bJ/TOroRHq6cLVBWvAeYcEyFtrYJ6TgjwFv4LDUuqOUOc4qHjJXeuAGurAJKBJECdnrtMqz//q9g
DHfQI891cuQnCryGBryfO08uN2LFy5KD1iNiXqQHQFp1egyXy4AXohfQzBn+i06W7s3Rwo+06zHC
xNOIKgPXn8XDIDBIvgRqcbIoT3ztx5zP9TOcjNn+13SYnwPUkMk1zAHLdbZPLRXJkqbl5xmLkX2t
enlEe/XW5Oba3q4vboVpUWDYm1JYl7LTsI/Lz/HSjHs6F+q+wTbzxhW3bt3mi6WQQ0EcmHCwNpIv
t5amX2xPZtyc4Suku4AuyR5ORHeP8k2JLHZl7l6PeVc+AYjgYOi5s6ictg15DHT1dnERLNHxxLyP
kfVAuHYp39r4Of9rDg59cW1bMKVZRQK2vS+1aIOvFh26pOlVOB0F1alAEeRGEL92OCEcr2BaG6NC
gt7lDppqorBEwPCs1UMAna6z5cckd+di581B8tMMquJoowLx0zNmD5/jljZfOARTjQGqyo30Rox5
kZTRK+VgMlcHbsOttsmPqqp38dyc5LkH2LQfoTv6OIpV/bExUPsOB9YEUGLZt/oC19blhlmVKIAu
w/W73Abf78GbB1px1jt82nx873eaQt25HhbINdiDNm8MjQrvxnmy1ufZHGA0E4gMqzjbOuu8XDde
8q4xBwxjE7PVuf69EcB7ERvGM6caW+TM7/p3I71i7VOCSfcPlDhqzFuF7f7QZFMWeycvy7NRugtk
qhb0ZmTlovjKU+Rfl2IYnvJhqY+xKSYv6hnmAw9BG9RDRyw1vkCcSL+1nYnuBoPTYqdVei7v0LeE
mdXjeSr3lTllcwjgXy07Utf8Ryd9OpWNb6ERPTaa8xHj6BhHU8zKk9CfZ/+RtCy+12tljDeqkCsR
hT4BgxygvtS+2z5eYST4jGKZi/yDE0ce7ep95dm3DuDLF4LqCtcOYHmGsfb2IBRI8Q+TWWZnLD6H
Hyk0q4/K09LnrpJ2c+gnHQF+dKuXn7m0XXTkRfPp9RCzJuWXJ4KEHUAT5C46Fvq2QkDpAYNHzc8Q
zkm46U38U0UYpKr86TtFf5KoQ55E16/JravdCjovPwOiDfmcAbEMZOOWto+rFQyypchWuZAinER2
Z5udcVgguiKRP3N6kPb75/fKsWctmq7o64AqvvwECqPh0nW4HvO8d99ZWQWBTIr4lvfNH6W3zcZS
nbMGYER6XVvMTOW6Sz3koj03fRrs/awNSpQhx+FnbHtxs2snHwdcR9Nx6vTH9XvSu9mSkSiV9r2p
OiApWjXHJD5INCJujtTrD18EYjhwUZQDvGMX1YaRC+LbaIM8uxEpXt48SCrCZQeHA/oCFZTLXYoD
mgVmzRgp5Vwc4qD7GaTWe3Ii80Z6cHUhUgSfL20tVTevw+qxzdaClnY5GgcDiuVevUMxND5jL+v/
a2uGLIS3gRAFB44EZ3N9O3VtC4l2yVmMvn5WhdDvjRT19RuXyvpnLt88sgrk9AAr6NADlLncO9Wm
cWB1gTyLTBuQAIB9GGLUnO1rCXY1zTTrFvXhyiau8zQwQ/BbQEBurpM2K4a6nRx5zjOUY8bAGZnr
TOZ+cfTpxsO9DIs83F9LbRIttYxOPVfQ9HWnaXeLDZ9zHv5d0hMc59+rmJdbOIu+NCzhYfhJERrp
iz/sPO2mjOTVbSPwuWhUcP62jSZbz5TrY357lln/USIhFjW5YdPSipfj61H26q4x3EC4GignZKLL
5wGcTI5nsxIWNM29p8l2Dw3Vv/HRvozl7Npfq2zeDX7iWH56rOINnn7A0M89VHWT7Bq6Ck85ln47
kDrdPfysf0bGkEWtkBHQ9g6d4j95x1+lTZpBopNjUJ29oMMRySjcnTmLL69v4pXXxZtatXYpmsme
No8nZJtbdOt4vDHQIyxLsrsOR/pdpZvZ/vWlrrwvekVkZ4hzojC17bdIp9WmGvzLWZlJ970g0T8r
n97Dv6/i8caZE3AmYHlcngpcz7u4TVhlLgduIVAxa25VeR/+fRkCER/tqnkIPvByGU/CrRRxAkhV
941QOZ7CX6Mu7l9f5crbWbt++ipTDqd5q40nHeHXvs2wtWgH8ckYg2Uvg3l+Rqf73wtp1KFInld6
Py2hbbluNY6GJTZFRBX75nHo/XYfo6Fy42u6EsbRFOSJqE/B3277DzXpkECwoD6rqnQ+D/5QH+bU
9N5MeZE9e3Lob1A8rpw5akoyEpsGJfC/TczD1LjW58Ctz2My2G9cac6RJ6vsRgl7dRXO2/+OjlAY
ujwMotSyvjBnjEsssz4IzK9DX8cU6vXD8DKxY+bJmVtPtwOjdj0sf8WDwvWRYJhIfvxOpk+5WoAK
iGGOssLrHzu29bg6Zd+SMlsDwObiXZnga4tlHbVusQ4zluCVuwTgyjg7J9dUWYO1Vp3sjMEZHxM3
Se4N2AEPxqg3x4S52oOnmu5D1sS3kCTXzs6q4gXpAdEEwsjl83tzjNphF9fnDvPqZ6+yxbHJhvSr
HOz2AH7Fv5VzXOng8S5B/bAm+TzN4ssVoRCuWe9UnfWiPnta7+xNb0538+TWewy8/DZEMU97FIMf
7GVuTaGl6uyo+5M5RJNMbsTPP/nhX6+C1hO6JD6JFr8KiMK26+MajWZObeKcG6SIw8mz49XvHgxZ
p9nJm2Yp+shDuO05Syb72VWW3OUNOoki9acPQPjcUCyB9m/p35/fxPXL0H89l3TGLrcoMx3F6x+d
s6FT4+QpLLrOHLTD60d/Ewf/rIJmHdLLoA1BO21WqaWZua1nuOeCtuIqg+EfClQnd3FvGTdC7h/2
7GaXGTITBwHXMlnachBkphv9Msf2GbEA8aiG0qRMI/FtI9HY6Ye07yiWUb30v49WB5S+sXFARcNo
bJJoGhbcHH0scyJNm/Agaz3Z/KhKvRThKBE5DzGb8z/Mo4nCaxn3gdjRuelOmtMWv2ZT0z8kreEU
0dwLqAD5XDpJBKp59g6dV0k96rn1VNTUZnDvexMSesoypxxuoR8vISxrqSISMPrM9SAZRJadZeQR
g6zqq1z8FouPeFpOqlhKtcvzxTg7o2ifTHvo3H3fWwwiU4A2t4rDLd2CNjjhns4edj5giWF4XJ4R
Kf3MniUKb3Y5VeBRZRE8tIWZZCG1g9qPXpncuxiPRdPM17VqbFWHpQhuwbau/g5AWwz3mRauk5/L
30GDM0E7JDDOZWuC26vtFIsPZVS1dkDfmm8WoGYwhDosPEwNlgU9xkXYyP56lWPciKubK+PPngAZ
oS/IrQ5+Y3OikX4QVQqi5CxmZb/LLdG8G1DEuDGDuL4KJRPjMcgZW6gBoJe+zzQdQMPk1wfPhFk7
6VV2IxHfxsk/D8Nr5fDxDxxxNjdTCS53xMDYPGtqntJjkCnDOY7K6n4A02k/+35nfJw5JG0Yz634
BoO0Baw6q/Qz8bN8pi5usvD1iMGUhbe5+Y5XyfJVLoU5DPP8y7ctkHv0ge8u524cu68aL+EnfPDs
WYElCeh2xR16zgGOjBi6TzIsKh8vNqk5ZXmMS4mxle4mabKPhVcv9No6azzkGvgAegoCaG+R0G6M
zHzUqlBvFp0Bn2bjNO/azUKosLzJOxptobKd7kz5vTN7y6dlkOgAj2Zf3Hn5pJ7cQYDUbHOkwCMH
Cs1jLfUGB0VTRzMg56wOkZdOKsejLUjFvlVZ/BbUGpY0rdV1j6IVy1e3nRLjgPllChSqaxB3gx+m
IaewLEO2m4ekQRa4arTneeHPhnlhM/NSFj73GEZi49q2CUAlTPz8H1WgUN2SsTSfWh7b3luIo1Qh
WJU4w+oiqNWuXSdvO95k9hknDOc/OSUEKr1yS8Sup1rN0NPs7D/fb4YVAOn1GFVqfvcgdUCTe6W5
9LxqJxg+aExVzZDaoz9IICx1FGDcbe3ToUXGKI2lfLaUJ9ROGi0b3PR2O0QWUbENoVmM1a5C34gP
Nu3pZWESyey1CAy8Gqf4m1FVv1Rnmh+FSBmwqkqIt7qlusMy680BU98JIgP2Qs925pVvm7wdP8TA
Bz43bu9bRxRjjfthkC2nw43Tu9btht9YI1nVwXWWHjPRoGCwmwd9+5gkA5YYZWYh+F34PrWTreWd
cfKnrLovBsfMjqUUdBuVaubpKBxz/OHPjO6jqVmaz/q4BHfC69qfbrJMZtgiEwBUuC/bb44/15zG
eCifi3bs72PT6n6KNsv7yA0KH/Sns+g/ysXQHto6Kcyomtr5oWeG+KU3subIbJQIR+u9cnYrHF9E
Qm+q7wAU6C1oaYPDmylUfwRYrb8rLA31SOkE/Re9arLvTTIvj9lQL98UogzvZzxilrDLbMDiCxsc
OrMoETeV6bhPU7e8r+3c+NCkXV+hwBK7H32+gyXsO70vOA6mczbnWfmRUmPxIBO3eg56y84jIZsx
Cxvbqeuon5b6UeUZzn7dYHvPBcwxzAW1FCNXX68S+64vHPEpMEr1oZF6/A3xO/9ZKjhLhzHw8mWX
+ab2ue8HfQ7Luq1UZGqjVWFjKEz1NDPbeS8d10uiKk7zOlp4pPzod9YwPSQCHOiurNTwIPPW/rxU
JsjpCftxEhrgQL8mNwHkU0Nk6+6SvDXkc2FLo39QZmV+x6dh/OAA+Ut3xtyg0OAZiZ5g8ylE+27s
bf0Z2ex+xQxpwX8d4zMnYlznG5E5Ti2mGalaRDR7VVC+zTFpr7nGVYG3bDbNzcMs7P6dyCS/bxgl
UWrKe4+IUlbaw1zoJVLyCDqQbKhUumHv1JB1uF7bCNaV2utOFiwoTRZLg7TX0n5Ee4ieYJs7z7Or
uT9Qac51rnzL+5CPSfUzb2zOQToNGJEYeMoyrlY0Wk99laY/8zFWyfukq40P+uTb6d5JoKqFuYGO
xsnoJpccvG/kA6JPDZlmm+HwPfe4J0aMGPs0UmjifDeBg88hoc/8Bkx0SZ5Sx5D5Ph6rPsDm0+6A
wqWyeDMZQDXfrfLM+tGQHaSItuu8FPvSJP8NICOIQyGdSezzKvN/cdmrhlM5znfdQHEZ6W65xBEu
1eZvY1TDdPDGQQOXBQut+jHFDsrPTqy+5IaWpbshc5oqDHgwChszrr/18PdB/kKp3CF2EPzKu5xB
iLRSWUVxPSkVxr3TOWHQCIgiPRLoMvTmLsDesi7FCASm4h6wUg21JQthhjvwOX0bcig5j3LQrTvL
aeseYkDp/yeWbopMCDRtpPREOxV+Of4HI9r72Olq+QQaRfPfzmagfdH1Is8O02T24mABKesjLWuC
JSyxn8XWM2kI9MmUx5+XxQ4Adg0Ypu76OAcejhXv/DGmzfA1a/rloUgW7pROZVwQAn1FSsipj+sP
7jzL4q4RyigfyhQYys7M8unt0E6wbIZKy/6DPhR/SoH6n+3E6SAUJVgPhAC2jS9mKoNT3WpcQ1q7
pO8x09GwGJ1H42yoRrdA/veTvUPMEE3saGzKOj3jGVmrOw3aNxbFhYPrz2iIyXmTd8MchDCjM6yt
0C0JwlQr/S9LsRq8VvbSkDYvsX9Xpn7y1JdWi08dtgjV3s3BsaCnUCcjb1S6Iuq1xDXDGj4UXzB+
oP4OJEHJyc6lGxz9IVtNMlKup73WlV361jcEIJgkKIds3/NMmOOmdT5F/pwt7xMHDgo5fbeaAGe6
ibZ82s9vCmFJMPggkjPcbT2U9WRmZL8Hk3w2zLQyhZ7XLAaJu9+7uHbWcf158fK2Oc4q1soD8F1u
etlioxHh9LLcBTEj3bclQ6YirPzMsJ7tuNQaso2iSe+DutHvJF3pQ+O7Quz4f2NUcXtG9cdu8hod
1FE3/qyMJntI+iHOQyeBEhQNpMQ9dWrCeR1zlXeRUTnoAuKQ6KhIa23zc2tPTUDvr14ebPDLJZdR
sLhHdGOrt7Ib2+q96GhHodJs4jlgxDiAhiOvqQvjZQQVxTAgfxSBwoHGGy2NQmdMvzYiyR4hWWP4
qyO/g+WFFG4RjcJun2HRtPqOYYsI+JXGotEoHg0fipE53qGbbuM9zYD9NyTg3t4PHk4Yx6maaz9M
PLu665yKLa7JUN6UeNR+DmidY45R2gvfW+K5D0FuZ/zlmrp41/qN+G5prv3b9jSmPUQ0TX8/8qom
9iPV5j3WxNxLNFayJqrnPE7CmMAUhNW47mIVV4EVwYsaf5WpHH/Hjt12Yb2O5kNQl4pJr+tPu1Rv
u6fJz+D10/4uvta2lkx7mWYenPkqmOY7iaHhp5lacQJpFjvia+ziIPzgzQx0wwnXWBGiQVTTQ6EY
DBM/tz8scRqj06E8XYRoi9ft3g6woNwxwhJPKg/y7zOwHygmYnxTgVv9lieQ4tBqbduwX9Lsfbw4
tYjKVFnMTeJpqMJ4rJ3/hJ0DsIidXjNDreiNN0M6JG2odQjW7bo+XV0V8nm4pzvSjijGpZV1WLC3
7cOGlKUL7XLMQRToQP12Lm5sn4ouyPv7uSznH+RGebYfMUw8lVliUCOviAxMm/rsEemKoQ+nurDy
EOKzMuCGVfMv8H5pil94YFe7dJgLEjUmDRjRdm7yjO2myFBrSrTj4E6Wv6eV6OBJ23Glouo11dGU
9dN9obf4smBzi2XK0Ih2P+ILVUZwuNpqp8exepsnwZzv+Wvqk4Kh2zwFmSSxq3pUtSKVYSEe2r1E
tdevppjkrRhXHKDmVGD7/fiLsAMzDSH/IZ4Zp4n91A3B+CaZ6rQLoT/SlOFK7exQVEbOEH6U2S+U
DmS7y1rTOGG5KwHnF1bM5zL3JAyaVqO9CRF7/Apupbcp5/XynWmP/H2FfhgKRWXOh4a/uEqfLclI
M8K1RGFKDsMC5ZhkUvKuLnyB/V2Q+l9dK3W8ECH6GekMNaffDFerOoAATYC3io3BVGi3iP1HHobu
3dmR9vgun2bq8ZyrhP5K0gbPRbMs7aGg7Gv3SCSWP8uJgffOUmlQ3aMk1X6ejayqd4XAs+n73C+V
fbQ6wSWaNH6Bf7RA1S0MJl+qsNRc3LqQ+GAEXU6U5yFXrmMSfrvyl7TK4QmZqTneF6IWHxzyn/oo
i1GbnnsjD76VfZD8wnA2/2I4ki9unmYMBJLE+ygyFf9w2zE4ZgFErL0QuLSHcuKFPExjPmMEJhDd
3nWNayPuKlLiHEinWI+mvFtga5Vs8g5be+XsE6hvoBHo9jX7Go2NZDcWs1s/DiatzIh6cHyg67mK
bw7u/NHGYKy+jxFiV3iij+PjqLwV4tNYfMIuN907x+88FU6zho+71rQi/mX7OU+e6cv0NtHypqeq
Q2swtDIUXnCDcMRHIjgza74G7IVG4384O6/etpE1DP8iAhx23pIqluSS4sRJbogkm7D3NuSvPw99
FVGCBR9gsbvALjIaTvvKWzK98ywprP/6QOR7ov5g3ITTpHy1R91J7lG9wb0iq9v+SQtGrkGFstUn
LWptd98C1I/uKqPUvmCxZzzqjWu2f2ywXNomVVo0/YokLr4USsvuimBc6tsxCpKAECmo/ihFSWlz
bEr4ZSUAb34SOGhrq6Am1RxQkrDKDfp9kf4hs3PrO5II0+BXRMOBR/rjvEwZn90LKWZ+tcvWfjaT
MFE9t3Cmlyh0ZuFHKY2F0ZUpxRZlJuZX6qDJ0T5R659gaNT7ylG7eDPjbv7Tbov6dzWmDarT2mQ+
mo0Fd9fVpoX5TjwX+LVtFb8cUodHMD4EiTCihtCzijoI72a4MHdtpzmtX2pz91cuZnJ48uRBclC6
QA+3Om4g6sZE5aSDi1t0+o2q7ap/uNRGQH7BzgScuGAylqr2P1V7BZOIoG8q/TTz/x2LaqiW+vlE
OWbM51RuXSOrTaK1zo3ZOPF0S53wonRKA5HiLkKclLIFHYTz8SnAIE5YAla2rKbyE7Sb/TxUu//G
ucreqcuxzJUaEHjBV0QxeiPnY4VtXuC+V6ontTH1TwhQmAjXmNYdZ+qW8OeqGbAMhY48swLkiyXm
BWpwqcpkgJtPXaV/aDRZ3FO7iLeAN8WP3i1uVLmvjga7dOnRm9QJV5VDA+h1W4WmOAWV9pTJxd9r
ok5aUXvZN9X08nbtSlwOh9gScEjw/gs0cm2q1NWYrcsulidcirV0Y/Z5qOxkPaQ7qOhqslG6MKQN
rbQZwYRt9Y2vcOe+RJmhfxOEsaPXB1amPjROFILCq+fxm7Awv/KiIgxucTAuNxgAkGWPLU7KgEVX
3yZ3JonL2zCz6AgPTCRtvgwkJehB0d7XZ2PR0aCnzE85D2AB/YbV/nIUPVoaUie0EsVWKrLcmE6v
f3j786/6bK+jYKthsYuZEqYk56NEgZ2Uk9JMJwsy73ECKPc0GGXpmYrWPONtJTZdO96Srb6s1CJ5
jysOlATgTeANzgeFQiDavKqmUzupwg/E0PsuZY/N21O7NgqwOIqiJt08aG7nozhB4cyUmqfTYDsl
IaRr3OXR/D5Iwev301Xkk5ZbDwjGair9IoJnxO104jFQT4hfRNsB0sQL3h397u35XNl7tObwYl9E
VxCRXA1VT2qb5GRZJ0RYozuznMdnx8K6qNfpDt6oKF8ba9FrYg/S70cx7vzbzX1tx+g1zaeOjHOD
uSIlrmoutgyV3JjWlfMPIYoLDroW9PK1CXpQ2qIPLeyjasoEWtdR78U/O1BEQHXIEDc2xbX9DgYE
ADYni4VbTazh6S3sAvEwXswJ1yeJJiYY3eCxUhOq43OboWYhhxu75NpW/HfU1VuhOolNqp1jHIf8
1nOh1c9uG9a/3r8/6K2wCRcfvov2Pz2voCOEF9jDTOOdZtb5PmiV4Mck5/7v20Ndnc+if4XQK7jy
tX/F1MZ6QUVFnDRFDITJpukHwTDfuAGv7QzwGaCMVQu88XqtwHOnxWRjitoMar6dOzM8JFS+Y3/x
Ihm8WpsQ8H/nxOg603MF5AI1lq7oaqG0NCA2CbHYEXHe7rOOcqXb1OLGpXvx+ZZRoFIDzQetAZf6
/HS1howAUbt0XbM82ol8qH0C+PR9ONXXPvKyRJxjggf4X+ejYF1UlOkyyhjhWhSJqvHyJun/n1EM
B+AALyOAz+XA/RPyOaHT2VVpGqdWyHqbZZWKq45VHt69LohnA35DrAA4xFoRxySOT/VZ2KcYVPfG
StPcHzI3uzGXNblg+WTAiUEfAe5UgR2s3lwjd6RL08g+DYWpfdKbHLPSanYJzo1ybzpI9EczbI1i
NLStm8XOvm6CYD8lwNLfOV8uXnD9IGjpJNM3Xf2QMU+arkXK8yQs/ODrbviq2W1w4y682IbLIEuo
zOP/Sl44X7o0yMs6xDryVOOF4FMOVbzIxnj+7alce0pAPxErEzgZnObzUaaizGiDCHFSapUMmsbC
hqgz3FqxWd54Sq5d7liScTFh28xzvBpKMyifAlfhBhQatU/Q1Qc10KdjChPuiZk6VHbzSQ43Lo3l
zThrvjI7Ov5L35V/I4g9n6FWcvW3I765TiosROaacU911CXFarKg98wxzr4W2lxofiFIkW6MfmXS
QHYJdFwdoXykWs5Hx20xigPonCcRJu2PEA1tY6fJPtypoChiv2lyNfMrw6pvjPsab6ymjfECR4ZL
RoOatdqjVSOwtRDtcMKwNHuOmwh5wrgK4ngrhV6r+6Jv6+85ajCSTCxKoSG4ffnRMAsEqpRpIRIn
VgglL3KL/A7tRpPOvW5UaB2Z7vQNKRvU0QZHdNGmNYz2cwYc9UcSa9YvNCjopU3FVCZekwxh8FCX
EdpfoUN7cWP0aoYyUj1NXzWlzo59QpljM8NhnXw9D4xfajia4wPYiCr0dLzrJk8f1OaFEq4SbzJ1
GL8DoydBpT6sGZsmnCiLzWEE+ThIwaX6ajN193kpJwmu2I6+IxtFach0IjSoi0FHZtCoKSVm5Kdy
Q08r/G6LrMt2wdw0SG+2if4lGsqeCjfTtbxhHFHD1I32RzsY0Z2TL4QZtOcKRNRkYG9mmuAPGRtH
OaFpoqUP9aC4v6US6A8V+ju23wbK8AUNkMbaxTNRNDQ2szoSEGO0NiE0HGPVUBnf3DqmFqT1qXjR
tTzvDhpNusAfC1F9zFMnTzwVg5pfaavb+V6UBkUsR8XtxasqMX7hpXI+4TbTJQ/OVFSCcno+Po1T
Woltr6AgsKVDruteR4vwlsfHlXuKmMYkI4XIiRnTKvCNu4w2qQ4HPWFL7OJ2bJ7HqWULvH1RXTtI
fEt3sWrgElnjrpxQQTGO++FUyYHyHCSAPfpb2Ye8HJoHtbABMyBmfyPGuZb+sp9tWGQAvkBfr46v
ngm6q9EgTxn83MM0utmuSpr6tz5q1bbt29SHXKNunUafHuh2OjsEJsM7Vy/Mj0Wbj2iVVQgwOKqo
EA2fy41hDcp/b3+YV0nT1UnndgGbDdmGTuBabspWwyoz0lqeQGdV31Vl0h6nKQx/KVrX+PMQ/050
qfgBTY8TWy/cytHoH908cA89zk60eRyLHpta+GFYavu3f9zyfS5+G2RKfha4V4B959dfG9s82jEJ
LOAR8ZSOlfYpVLVFZULtvkW6W31793gLlAkLJAIepGBWt94oQa4plUYoX2X4uWqFq4PbGIN7OuhD
Cf4sDG+AvK88oBTTCOzR4Vq0OlYjcqOYLcmyOBlB91+aOgXwtaze5HaRvLvyo7ERQcgvVK6FM33+
LVUtb1lmYZy0XjjQhFJSsFLKYz6XnWeDkrkx3iXIkyCbws9S3SKjBax2PqDZhyS1tA9OpgbMoUJK
52dVqVR+Fao+ntEqYleJ0LBpAyX2PY5/2VGt9OJXVMvmBdBcSWdCuUmrXyB6qy0FHhJCG0oPVHzX
pNlRBTJiDrZxoqjDx466dGvhtPXXTVr5Xbcr8VWClqQjXeRPmIp1eB60JnCRUi8Ozqg3j3UwJ+n7
wyhWH2jh4sgJNGH1qcqhbvC/i8xTOpCyNgVldFvE0qOFfIsAfmXDLRLKKFvBBMNGfrmP/wnpmbne
88YZpzrQf6tmZt31rvlitLK9EdVfObtIeC5lLqaGg/RqTq4MnSRF3PU0x7P2Lamm4kHT0m0MunY7
ZyK4cXSvzOsVj7+U7pYEbDWvChF0fYBBd3Ikdbsop/uGAs1MJ1Ntb2QS14Zi97CDFvgl8kfnnzAM
jByCaTGe+omee95Kk57VEG1bEdyqnyy/+ny36kS7pAo6VeIF+38+VNwv3y3EPgX1TPPU0I7YxHXf
3LhmLx9HVkklk6TMBdV07csuBzNB5CueTsAz3A8qdZLnEJbtV4i0xvcIDdPnyhlot7592V4dFe6g
tewQIvvlpP6zE8VcRHqo2uMpwysBD79Zbb/2yDn/MJsi/5HYVXE3TwkM5LeHvfJJkc+FzM1pe3XM
OB8WZ/bIbMehpyTdOlvRVegH5c0tvOrl7geey5u/yA0szHltNYozYmcWdAgrQhjf1jTAaanSKn7m
NjE+jUFwS4T9clPqCOZyh1BnYzXX8t7hICYeEjmcbBBU+7KT7h1MkXbnyrz8/u4viIQZnC6UinhO
1reVa/amoTRad2rnXN2buPv4o7SMu7dHufIFKaIwDDDcV6Pz8y8oS5CSTZHOpzlqxSfTkO4u04Z4
nxh4+85zBVT9/QMuolILI4MywZrtP5UwUpLSmU54TkeNR+lD3QdGE2yUKbMOVQQi4u0Br+xEHKip
k1NmW/5aHQCkuIQSo+N7qvIxfBbJMB2HuHJu3MNXwOKLVhajwLTguK15ZLI0exrA+kSDaYQnT1b0
Ue3hkrlRIfxQzsZeiyNtt3gNH0MN5lerBu90d11ulQUcTsmDXprN0ThfzAGZTStT5HwauA4Ok22r
mylH5zsCuv7+r0q+4OIXKAww3OvbWXdDYY+gUk9BVyqfimH4TGDa3HhtLhSjlglBQ0AQhksEMtEq
mnLHOCRVs6ZT2A7lflKr+HMGeOLYOk76wWwA7c0SdQDbkQpo58DcyLLSkFXJ+jtJ93nwImRQjxXI
WuSGdfebVqXj3airzcegopM/JRnKK4sxeFZq4Q0q2ZXIDHENCIXEumhQQ289X428imdkktMRqouk
e19kzVj6gIaT/2CQwzKHQwQao0wCdXwaGjBoe2hh4q9owtA5UPIJ2lM1JkBHNGe0hs9vn4or597E
lVAQFZPYoMR3/uMGC2uVZDYmyLAW6lRWXO/1AdBTbKNAmQS2diMCv5IALQ2XRSeRzcmQqwERbIab
qGfTKa/BpyE4hIoSSHY673Ylq49a0gK4blK3/jA5sR1CRRrLvR6kY3nfRoH4pYA0+UMHHjjlJEf3
W2ePlALe/1GIpmDCcyEiHbu6KoBSGbxZ7oQkcux62hDGnpDT89SnzVaLROm/e7ilo+Hg8UT1CXW4
8zXAxUm1IpBPJ202alwA0CmvwyB+0N1E/SQKbbwx3pXHiyoiWggIzC9SZst//ycUCMemBx6VTCch
Ze5rtpw2RRiXPijFW65GV4ZaaIdQKGk9EOyupmYniiHbaDJO+E5WBKJ2DWC6GQ5KMUY3ZnXlfqel
z8UOsQnO65rmOKqBVjWBZpycOv3Zzkgl0Hl1tV9vr9XVUV55z1S4UahabV84XFYQGaRZotL6O51S
xkPXNPrz26Ncfjb+aGdpJC8YWOP1EP2zQlAC8gQYrH7CYCkFrhLCwVqwynqQOTeqJpcTwogJrAlk
l1eNx9WE1Koze9zltFNRxrAYaMIi9d7UN2hLLlvqPLKmHbkc/EXIYiHjnW85a1IHo5eOgN1fvThR
9ACj9hEboJbaIAJf2WRXXqfdIqlfmRuRBcVBXvsl/lylDmYxKzJD+vpUZEG5aWQ7bcbBUjdvL9by
21dzsxAjJ/leiGq8gudzM0BjxYWgZR1II6GWUB1jSx9R19IyKjpimzjOe3tr9Lm4OwGW8CRyca8B
M2NC0KClqXuoYnd8oOrbb3LkBG+cqPWiLaO41C8AlYCbYOHOJxYCUU+EhrNmLtMZvKWVND81iIlP
haa11JaV2XoqtaQ4GMAvKVp2tziVF08nv4Dtby/1A6QatPUC4m5uFIWSBQe7tJIebJYOLzWccuOA
tj3I1zaUewfe1EPXj8WzwNY0pYQqrK9gfUeII7391MD3ubHgxMWrJX/9XUR3i0CuRcVlFY+UlhIj
5imCQ1D1ymcTvlfnDeR8gZeIudd9GyWV5mjnBgJMGXaE8DraFDd6p+9rKGOFgOKZtSF+m0B/jWjT
dUaMzpXsq5RXvjM7P1S03NoU6Jf8TN3I/awko3T3MyLHR5GZdDl78OGVl0R0BuAmucpDtKBffBO4
Ze3B7lDhZvTWz8wUVobye+xY0BSNPrgjnlAPEFMMd6eGdqLBSQW4cBfotvIg2zAAXmsTPoGmncov
GDS4mtcncwAIWI0guQyoUm1UqaCzmefJnPlp4NgboSdtudEV14SXpk6VOOSJmd3FtR59aupefKyM
qn/UMgtukDRSxDvLKv1TCSpWVO1nPCziDPGfbVApmbHJ3LY0qVk1JgSLuHfBFVRx+rkyAqCNc92V
rpdrMbcjzJl+qfEi/2kj7pxiziLwKoAEYqvPVp7Ew70zx3rsa60xfoni2kz9vDI0lPTDKv6utHEf
e3amiZ+O2RYPegjTBYi/hmvd4OSNIFetLQlxfpr/mGGmPxRRWiEbg9HM3xriAJjx0hweam0WmV9a
VXFqM6VIgdniTON3SYfnGQZuju8WU/IN6GT1ZTan4EcV9BHUvVDJdhqEi2CXVeQjftDqRYR5Rujo
XupAfKuMUPSogQNF2CCTPX23Z938DyOuiesyGKThW9kIOjm2NblzhyIYPAgWcAVopmQfswjwY9rp
7oc2xWp+K01N+VWqgTt48Fx0iCBDlH1pO8jent53U+vLMhSt5wCJSzcC8tNT01XJfxI4xDfD7eHq
6cHYmBukZXFA71ylD3bdbCCg6PRdPfiiV+cfyN8gngm+u/kloEaiclzF8ksOEAyNs6UDtgmkPf+Y
kKVLPDdrs5wIi9AZIzqXSmUdDdq4I+HUM4oUSviBWHGmzynw9tw2ZZ5Ffq+n5UPvpOWzNKQJ1zGY
ZkgSgRIPvhIV7c+wl5D/2nTIPtRTM8PabET0n1n2wtyCDtcDX2/G5r8M+RSxsUdD/wPOvJR7IZTi
FGEsWGxjt23+pHke/m3DdDFXwI+59ESiiJfECMofZuXmnwte58hvi0x7lHkxfoMp1j13A80f2ItJ
utD1wCBxM6RJRYBvSohvDWeCkyPzxovLcfzcGY52nwCgaDxzauGzVpOtzFublUCINw8TfSfaWpk9
XZYALxVYAl+NOM7+jqkh+y3QbvWxdvOp8FvHKL+FQV3UHgUypzng1O38cmrbeTSMLPhMFxDSDWUv
Hd6nlH270fU67f2wkmOCMXidhrQ8gHnd40OJn0cIEvlRVUepbNTK1Z4wv+Gai6PG/m4HyjRsc0Wk
T30jgnlbDvqQYg8WVXLDakKxV9zCegjoEX2fB/33CIK84pMV3pyai4od++onNSeZ+JNWhK3XYp7w
IVbz8Avp+QDEXC01xcM0ogx3CvD54t6sw/gDjIMQxkEf5LUHWJmqdY0M67cmU7U/w+AmzbYJyvDz
FC9cn07P+xBu0xS+QE4gn5nKCChUZCiK4fW9y3bJhZM8KZGCmGFsdeEXs4rNCnppbAD8zZrwJTSi
9oNI2TSbInZxl8zdPvvWB7F76LiAu+2Qc6l5woJ2WVrShoiixFXpZWZWf3k7zlinapwBomjqCkuu
QOF19eg00Lxy3I+hiTrz/eRm1tfWispdpGv9oRCRfaMitA5rXofDMX5RSF20E1avv+xHTQ8DWKkC
xO8TltrBfdYYwXNKhr5B9tWA3h7rt0oX65DtdVS4wO7C+gdqs8pNEjGNZOS6ONqz6I41FK9dD9H3
RoJ3bRS0cYidlhoNrdDzyEbWZdmqSiaOShVAL04K9oNIsxuh9TqKX+YC/MlaEmzkfF/p7/9E8Ulm
OCg4SBYMePMpcrXZ5z4FP9mBeXnv3uAwo5oLMoS0Gm+Z8wlFEYKMi/rHwWrMaT8qUf+ji/Pid01B
/rGJ0uTv2+Ndbg5ahKBCCIRge9JNOx9vzI0earNATgJO6a/c7to9FITywYQyo3tT1yDOOIIovpFG
XK4bUMMFNbyUnPBG1c6HdbVxRhqzcw9mwu2gK4n8EaVTfCPHu1w3RgE9yd1MpsIqno+SB7CrpJog
ZYmBF8QL2/WiAa6kmiS3Uv+rE/pnqNV3pP2b5ynF64NVztMmW3A8Qs9u2SZfgLGWeBU5mkXQgKIG
LdfzGYVVKvIYG6+DlQFf8VSQXw+SD9d73H2L5mKlmrFfThSovMxoeCacFKqQj+a/8QRavMpvpBZX
5m0D+uZsUJEFlLXKmXjj1dJxQ/cQw+A+OJMjPmZlodw45q/b8N/UjHnTVqYlsJjRAotd3SYUDUWl
2J19cOcOPEuATUe8y6YYu624FvFGmtb4sekKiClmbqGtThSpP+kqYFbqImn4qwRtGviqYWK+je23
jk5KjRoBQCTYMAeRGfL9O3yxNCbpei13vmYe/9wZkIz1CEMo56DUubER42Rvpg4G4NvH9/Lz05Im
rUNHhIyVbX6+H2LKoTy+lXmYy3j0sQCM/bjSghuLfFELXy5AHg4EJaFaAAFcPSHIEASm06TaMYO0
/airSnyqAbZ9SSub1DgOw2PomhCviL3vtHCoNwOatzca45eHmaIrCCTych1Y11rTMsVmplnKn8e+
gEGTuFPwXxvnoT+aSn6jTH0lXQXJwFNJsry0GtYahqmaIMs6TerRTFXOEEa90yM+1IY32gHoqW4I
7pQqTnaasPNjivb3vbS0wkfnpHhy67R8tPXS+fP2Ui9H+/wIUHfhVeAbQBO4SFULOUZKZDfqUat7
eVDrDJCR3bgbN6ioRWvwU98e78r3hmZJzY+7k+Nnrk62hfpgr8DkRqg2R0PfzQ2vm+Zky0V3q0x7
AfhhZ8HLoZlJqczkoV3dnljV9Jg+uPIolCY9uXWNiFqguXtNstNA0sb+NCX5FoDG9GANoLwCpRqR
nWjH5xAPjk0zm+TUY5g8l31r+BAT3VtHYNniq8/P7QM/g+InZcO1pG+XREoGH6Q7km/CVZXGdqiy
z0ov/irohTh435iN/FJGcB6VTjwo+C5u316Qy7OOewJ9X4TfccEEJH1+1osImGAXmeOxyiD22zaM
PxmAqHx7lCvb7LVWiaYrRdELMgBYV5nMei2PsxH0Hwx9rj4SHQu/kWW8S6dZ3oitrs1qqQzhtGYs
z8hq6QHWheAcdXksk1R51mAewrRN36tStlxd3I5AmGmDUH5aNvs/t/EskqoypUF1wZr7Q2fWw66p
2v7z29/uylzQV6WNTPILcm29Qj0KQppE8fRouoW5gVtp+yXc4/fvA0ZZ0A3g2JfC4flcVB07zCRg
hfLS6n0r7apdK8r3YmsQ6KZSRx/QXs4kcNbzUcrWVBLMnPpjjbrOBg0edW/HRuH31Exu3DSXnw1o
0cITWrpq/G21sfOsTBbZCO0Y9GFxnGCfenlvRjc22uV9BoALZC5tDOrkxhoyhnrMGKd2rx8r4tGH
QdThXhp1v69xMNu/dx8wFH7rVF2p/kNzPf92OOK2LvIk+lEbImszaGXhIwF+C5FxeVIZRdMoxC/w
BcTxzkfRDRk4w8QoWSMsiXiQjJ9iWxQ+3ni11zdl/PD2tK48i4xoI76N3N/SZlztPEOrpzaYWCib
KtxTPbbZqYjK6RCWwK+mEtU/NF4UfDHS+KlGb/zPkE9UDCH9/1DHPj2ZY5Z8uvGblgjn/F7mMyOE
AW0EyfeLZzGZuBGnqdWObRGZHwo6e/eR2nR7M1zKY3blWNumruVm1BrrI549lW8UWhJtMl1HG0rt
xPhYKU31LRwi7TEu9PSzrkvbQ3K33TRqdouNe/XnAuszly44X3IVsNlK6kqJZOMxNcNw03d6853X
zvkAv9Laa4lp+a2yYNOV8hZk8tp2AYtA6x2oEoWA1aZsDXMsO/RJj8THtuMR7SXHJNMaD0UO4yGr
h/Lj20tzfcDFbZ1uKE3i1W6pnBnQeexoxzEc1UOmKIqn8tC/pFTOdjqScV/eHu/aNUKDiBIH8REO
A6sJ1lOuwAUdtOOEguLTELhiZ7jxrUNw5RrhliL+JNzmLV7nlEgDIpdk5foxiXiq8q6JdmChKCWP
7rtfk+WqAmqw/AN8xyrotrCzyBHq1Y5oEGXHTKFwnifDLbzpla+20MkYBiI1DJHVhjSrvOoCFV0K
s7byXRSXydFFaeru7bW5shcoIoAVoIXMBXJByHDLKCjooR0pNxknUtgMzZHKuitQn0M5re5u6B5e
WaWz8Vav11gXc2h2lNjKvOu2SWhMvlDQMeh7LDLentq1D7hQ8fC1IAVGrPn8GkbbPMH9LxJHCozS
jxxt8CED3DJ1uDYhwmN8tMB0A7ZaLZOkaEpImYujzPMYHPkwEJt1w75Iqvc2W3n58TKByE1eT4yx
DsYTpDmmGOLScey6ZqMiXOIlJUpjb3+2V3DC6uLmDC0kbjYElC79/Ls1cNxTp1XVo4rruLVRkaL/
SaGvbX0u+npndXif+w3SJt/zukpN6nqWgvIWhqqaT3FbfaTiZy5KNWM4eZrIJsQlYQRIHwk+59CH
WV1vutjJfxtzrvxeuFHIjQTVAhEedf4gvFqVDQkN3QAsy+f+/UHNEjURRcGcI29b3UZj1UdQpE3n
mBq9s+mmIaL9M94SXLhyrjgxy7ZbMhMKQ+cf0TAqfVZT3T0qyoSqI30orne39qfKRFexCpIbIcCV
bQgTkAScG4FWxholZpWKUQH+to+SS2WntsqwH61I9cfW0m9cGdeGWrBixO2Ahommz6cW098fTSN2
jlHT6ruRdoZn0OXbBWb+9+2teGUk1gnGLvBu4DRrDDScATmMnasf0eGCOtQjysubrNzPwukP7x8K
5e6lDU7xk/TqfFJ2mEyVS+/vqI5F96NoVdcLIEb9SMrYfv8GfBXigEawaBmsSRmhYluqEmX2sW+z
hH6q5m470uQbMLArt59D1EXXDnQBjJPVKR46jAObsFaPRVvYOwvtSoQmUb9792dbGiX2EuXSpl/L
b3TtaM2G2qrHFEjX0RBKus3iytiH1dxt3x7qyonCPp766lL0wHJz2Sz/ZIpuBh8OmrJ67LI8vXPp
KW5dJBK2hRgQdU+tn28PtzxE57egQxa3OFhwRXCqVkF8p+WaUtptSVmhGHZgDtLDqKnhtlRUmr9c
0hJZLiohb496ueMhzgCjAWYFpgbezvkk08X0IaG/eCwMq9wGqlF/LXI9f7GRKrsx1OUGWVxHSLuY
JR3QdX7vjlpLW7DKjx1JKwFvRTO0RWj37QldjEIAgzLDIurM68hOPJ+Qqc1m20/WfKyCuYcOlnUn
s21ulcQuRyHko9OEdgZzctanV6Z1QXuzDo6BDdERmn+BCtpk3NiByx1wtiUWNRsAYwSXOBcwqfO5
6FqCBXDSuMe6hEIYu1MTe05imRuI/9m2QeMz83S1yB+sWLduJMkXu5+xgd2RJ4MhI0tZxezBolho
lnlwnGL02vLQbTxLNC+aZj7LTnx6e9EuduHrQBB3bMQumOhq0SbZ1v2kS+dooyL1pCIs9gG19WSH
gmJz4926snIo1BFkoNtBRVfTzr8pTq+4f8JdOwYgp70mVjrfgBJ3Y+WuTYhAkAYhzfdFI+R8FISf
uYoD0z2maSAPDTf9PZKazWY0i+FGgPv6sq92CewWAyzQsmAXXd1xTqxxQIT+KKZI3tUhQqD9JLL7
TrPCvwiuW3coNWSoKWjWPdJki8yr636yoz7xHS3Nn4LONQ+FmUZH2ouz6SG4hQ4hAtcRAIei2b17
qellUuRZasl0G1f7CsxQgf+1bR8VR5nuTFFXR53f881pxvn/GIourckOtpbWy+qJlW2DWl9TswjQ
+DdhPtp3gHbwO3SiW0wEWAAXZ3XxvlqqD9StdWe9r3AWicBIGNwIoz1gQN2UagfSeR7RklQX7EEh
zUCQ4YAG3/GOwigeq6axUe4rtd8ybcYXSw6Z7lXWVCT7JAiiwu8wLHS9WYnNT0HS5nSwoHKPngJu
6CVCJu4eXr1eEFNOQXAUkZKCKA+ioNsgvW3OvtnxXCMuG9lfJJS4j5bElGshLZZP3GsTAt+yzj9r
nUPxvCij2JMA6B+VKBSAmNTKAjKl5Q3hKrIffwHiVd+CqombDcUfE5CXDLVHEQ3FkzEr3b2Ru+n3
rhci9QSSJ8gmF7UZbpQ4HL5aIyUAdA278YX+UfXRUuziR+U0Rs6tFtp/4zCvk+1IX0d7rlxRFhu4
xWrpZ8nU3dHrb/8UrtO5YJpdBZ8vgC3ZQRaT0R2XPsjTWJqtvcnQcgi9HCuMym/rqmdAYyhUD85A
FN5JcDFwpHBX+GvHugJ1IEsk4NgypkI2QXrwynFwhp2lTs2dYaWthjxyq+t+HEvl46yB1/c0QzE3
4FrjcafXvfmiq1n/HNGmAica6i86imoxCKemy3dWEot6EzYmSs1OonUT1HVXfcgBvtAULtxO81yM
D1rP7crZ2YSJidyoVYTpJ6Rfg3Zr9BxIxPD0FtlytcX/ua8xffHxlgnme7vW0+9WN4MDVNK5fLYS
I/6SkM79GQ24WCDGCu0/G5mvehMpeANCg7bsna3X3WOJI+CCV6wt59jpVQ0IcNDdehsWVuVuQe3q
6kfFzBa1izFSf0tNYcO5ZoDceEqMoO/rAlFs3y4MSJ1mpkPK0CNRDO++QCmsILBEarFgZNZFZxOJ
UmhzojihW41UrcW2z7y0cjDL03SMP96+lC676WAeiPohgMGgJ+BbhUESGCG1/Lw5zV2lPavTLCRi
HEFgewoB9X8aWLE/2swjuHFmPjiIrmKChZk2DnClMkeL4dYPurxPFuIi0jSwqHkT108ikAFA6RNC
yo2TmtampxM5bfrAsX6VrpWWviNV5aT0GfSfKbWU4EDV11bvjRD9RGTPhT54Wj4Uckt7kOTYbjNU
TFQe2WSnO7H2M5Z4GCMTUUQ/G+ximr0WOf1X4KT9rzQbdQjrU5lGWy1usl/10CUoM4Zt+AE5UeS0
EM5PnU9FiQp6OyNmzTs6i/w4ACp9qUk4g1MWBmpCBmXWf3LDrcGrArxQ9rFa6skW+VA13Q6jAzYh
bXI0JmolLZ2jnqTJBxt3wsGjmGjt86Ftk00WhO5vlXpX6PWzXX6rLZH38Ilr0W9S064/xKKof2TR
BPtRh/+/R413qvwMyxOEz209c7ezjsqsN2VZm3p6oSrB3nJSvtOYuI28w7PAgCtdoxnqCSd37tsy
wKzB6SZ9j/As2LaoDBIkPVPyDZ+4sksOiPcWX6teYjJNGIbEax9l6F0XWDzbIH3bvvQR20djmsqv
8qERuRVuKmcs5aacSifyqRQZvwcqiCHy8hItCn6/UtyFkvfFa82scb06SOrygUwUe+68UYCcWokr
072LiMgHuVhZ+VI4BRxsvVa+SPk/zs5juW1kC8NPhCrksAWDRFCyLNlje7xBzXhm0Mg5Pv39WisT
ZBGlu/HGLjfRaJw+4Q9YVu69TnG/d7zJn5gbCLGL7Hhpee1J8zWaHUI3tVIf0Dnt6+coagaG11FU
Y89gqH+n3jDOgReHUfdQuEXVS2JVV5wGTVlAwab0pTcK+6uSh+4pnQpyTBTo0L5f5bddjIL+aJXl
ue0iE8Bs1H4jYTMfG/C8uwmHg2POH8XGt3WdAbIqrsAuTlZMTNazualrqyH1rBKLkng4FpyPN/SE
q40Adp0/y1VkHUc24IDKuMwAGT8YYWG1JTR5KRNCL0F9mWKnP4KMGZ56rdtCBN0IGFhTklpRgBuq
tfYlz4p+qm1V1GfE1OYzWOD8HBmL99Kmvbrx3m4uJRWnqI0lNmKVQxvqhHQE2uPncbAcWnCYBCyJ
yiS6w2L0fiC8uRSTWs+TTS3LWi3V5BWyLvZSn6HyYYtklbtFLXHQnUEC3F/pxrEAbgB3ipEWYy1D
Htbfyv3FgPueTXF1ri1rOOX24mCPZCsfbftw0cihhKzz3015L1dByHdyIMtxLBIkbxu6l76GG8s+
ha67sXW3HkiOwhApMGzw/qv0V9PVJhxCtzrPvaYEU2y6z6Vq/7i/a+9tncvqAyqkRGyQhjFMWmuP
dWXG8M9sxbkIlTb3izKXeYGhLV9sgU0CMH+aOf60WMm5TtsQ6V6jEV9To9MqBnXFqD5OnlegzFKa
g3rASA0ehY43DritscqCGltsRL+xizJIv+zkVxba408rUqNA5PQnGTbqWObcf6gb364Fok4OKBhz
XqmmNMhbtPo4izNONd0vQxWG7yxZ/maAaz7NMaCy++vdeFNImUkLKGRq6YKvDvm0eO1iD5ZA6SHp
/G7stR9e7nkbDaZbq6Dz6dEeoZynIro8ei6eZZIXEp+LRBGHecyw1lLRqL7/LDdiOoo9cCyJftiJ
rfvQWtepQyo6VsE8JFg00gLdTk0UtuehOuqMpb8xUtiSUbvxbJI1BSaSkRIRadV8xHI1ViY6gmfN
KVxsk4wFdkVMW2/jZLyLvFwed+ZwHu0r2RfhzK+iRG/OZti4XXTGz6A2fW3oouXRDOt+3EWaJaK9
lcaJ+WW09ehHOLaR4btIm6H+vTT9t9LKhu8RRlCYbfTj8oycfOPu4jGaTL9AVGp+9LSMXKmo3epr
l82hh8kHczm/H2wcpBBQ93s1l7D0ZZp+ITjRi507Lu6fSHobPxLqq2GnC3P8wogvebahAf5balSj
fo8W0leMQrHl1hjETn6XKh2QRw8PW19Lq7F6ikS7dPuii5KfSzTY7d6i3htIRSYv/xRVVjzuy7rH
98QsXDva2SF9w93kRF22T8p0+Lvs88Xe45Ggf2r02v0yi7p19+rcz18nNYULOJHUIPk/aVG+M2F5
Y+ESpnhgGbBlukMNDLrY5/TfvefeqbOY5M/TXstIib+PVq59VsfBs4+4BySPKqZsT2kVVd6jh0eK
43ddbMX+oPaZcSi8Yul2hlfyNL2pZb/UFlN7qCSu1ZzjGYs3n5SuGHHA66MXas3y734uFVgQXqxr
PmYJWKXPZmYTb4p4Eb5dNn0vsYXzZ3vKok/W1Jmf+EktBleVB9G/KBKTGCXYfuxTUiRT7n9RV9GI
nhqxiGajjSQrE6TL77ZmfICR8pQEiuklD7EwKn8sdBMrgDl8GLItqPQ1xFMqTsspMCA3XaLxLtcT
ZV2qLUp1gZssztmsvOY72IrhV1hDOMqNTD8YTZliWRAqSurzBqK/aFznG22t6y+a0YgEKEg5DgN5
rctfsYjFXZIqSs4IFffHZKiXJwq3LYbxdXpBMxDRTIlcRvZ23S2OLdHy4dV64FVedGhDrIu60BzJ
6R37o68RiI6JZBDXJJzSazmfJIpQoWuNoBWR+St3ZvVTZ/GFwTfOcWe3x2/3j807ymEVqjgsaJJR
RAKEWI+jkxKbCwWl6sAgE32kx09LBkrtSa04rVbulUe91eqHGnOOT0psz2+eVYT7HAuVFy00qZTS
vPya9OUmxlMe2MsfJqe8gJXJtMCurTPVkK6BpDQm5ykxtG9LGNoa1xEpuJ8ZppHt+hHJwUO8JFhl
JnZvHhxnoM6eNKX/vLFH8s5b/RQ6DADbSI/4vpzVKcuZIyxOXURnI4ttnliE8zdm4u5/Vjflv/Lc
1L+DFy+eMSs0B7hiI25JjooVh++ovfE3FSZhwIO58BgOzvIrSxD+28MFmfv9kPd43xSq1rmogy2D
8+v+b7/+QABpqPQ1JeYJZePVTYRT4UIHbgmDtEg4Rapd7+G/GBsX3o1V2B5T8v3hDF0VS0jr5+iM
FGHghjmyf3n4S43sD9r50rUGk8lYD0gDaZe3/gpd0Psxtitu4Ars/yojfOlbWJxL7H3PinJjTnll
UUnPWfLwWYb2MyOHVV6c8nNUJCnC05yXGfV42CS7ssnzlyTqk//Qss18hpzhoaRhceog0+/b3lJf
dG8uIz/D9yY9fvBNMmQkypEHQ6Rni1cBFw52OHlzb51ENkGINIm6zViEG/Hn6k3yvIxNSQAlbwJ5
l8uA2isitL0e0HoOH+7QDOhtx4OyJRJ8axWw4lLxVKptrBtpY11FS8duBkbozmjShdEuHLV+Yzh1
lWQSOySEl94gphlXssqV0UVq71YRz9LpD2Pm6tJSJuIOzut9HM3ZIS7MdmNy9H4ML4KFXJViRzbl
iOHqagcnQS/U0psoiEGl6930h5i8nTlWn+HyBp2HDFA1PpXJ+JBN1T8D2v1OlGIp034S/fKpsczd
YqSnrreOCNWdmjYaD2WKBWPlbJQT8gCvficBFtAOP5GfuqbIeDneLFYzJAF6brGg4TVYP6vJzv6e
kE44GhAGfnZkRhhW4eq5sUlXF6rcIwfwNhrhjF/XWAMQAPJj58OhS+EdqyVOD6ZCa7sp9fD1/mdz
Iy/iS4bTxTxJp+OxCoCtBQdq6cMoGATCpw6mWrAwkhxArxl/i02sBTf29dapQ3QM4QnqaSqA1WUR
hjqDvJA5WY+4IhAj0/PVWT3C1059vFWCvA4/6mrwDqX4bcnVkbNLhJJH1IGDOM5/NLmmH+YUUk/q
RlvpyfWHi6grMqaUN9SgwPAvw8Ps9RyMYmI3F205ZWH4c2irfoO5c40bljroJELkGdwq3LiXq/R1
M6quVadBMhJj/doUTHlG4daEV63/N9S8bDwwDRa2r3dxMvpQHk2KfCVrdT/WQkSJSYXtZzUD8LS/
f55uHF2MASQknKBCKrDa605TpRE1nw3FRHQAg+I9U9IxV+vs7N/7S93YbIpweWkbDBv483IbZhPe
VGYsSVAUOVps0O0PXZ1sdQRvrmJDFAJzQfq3bnQyjjT44p0ksNp03pvjVLxEdqd9lN6GRCWaNXSY
TJpm1N+XzzJWthbmVpEEVGT4BDvtwEB9tDbykBsfOzNu+K7ckCQj6qoIIs73olHsNBCmXT+HQrWf
1ClSHicdK19fqOa4ccXcWlBWBC78CtZdM30ZtsL0VdM8AOiGGvSgWkRqlDBBnvdglpPh+OEjweSJ
sTgpCRzm9bynRefVi0tdBCXnfhcviOXNSWp+fBuBq0hCCg1IOV66fFlV2db5HMuLc9Tio9Lqp9TU
xSEs69chYW58/5nekZurm8iS2BUoEDZhZU1QEYMy2Abi2IGo9Ew8Rs1Yv+D5F36LxDIESy/FEcA4
ab+sRsl6n4Hr+A+u8whpeEVUIiLrZYV+lL2G/FwsM0Ir2L622iMrta/SSQ4tgNZW4x2D9hoL+6Gu
d2Fa9cxMLUnXKzHwAVs/d9NDr05qdoZcplo7ZtaTvYfaVO8NbC/tQztrTu+LJMx/Dojyvll6ls0b
t8f1gZJdI9Ag4N/Rs15/jYys4y5xQi0Y097ZKU4L/rQAC0pNiII62uwbB+qaSkf1x9CSrFrqdsMx
uHzXSyw6XDO9JYhLpTJ33WDnP+M6rMtdFRnj5OvOWFl+q5SDto8NszIxE05149h3vRcBvRWOnDLq
9We9SozwmKo4rDp6wsQ7FfSg7h+V61jFj5XFDEAWGsr2qjkZp31FccqPbfDUeurd5LktwumjPQW5
I9zgdEAlzG5dMul616EHoyxBSjt6bxs4u2u9M218Y9f3iAT5SiYbLRsC1ipUhXqJYk1t6UGa9OYe
h9PqES3f4UVCcT7qFSXpFARDEmGaC2Tdqxwo1kqkRebeDEYcifzYsvO9jl7QxhPduLYhz5MaIOEA
FIzAcXmUXOAQA3PLNiDd3uVKnz4kjdgPaRHAqvGrVBzlNLVvrWe6QU9L1J5i+XEtXr4FFr9xTuhL
US6iGixBravNrRQN+G/s1cBsSLBRUUc0JDc+ag7DtkKtlDGLskyOni6fl5w91eZebxDKsN3vDZnQ
boqSD9NUWIVQQDgG6gAiTb9cBWX22W5SuwlgL3vHSGm6A2TW6OOHnukqOrCk5Tb6YqswALZCNIYS
1oHtCudYuFpxKmt6Eve/3xtdQ3RfmTUByQVWxzd8+TCeLjorV4om6CIrPGF/UD5jT23jdJ9ln5S8
jR+0qbcTH5Wd6LhQDj8r4xQ+3v8VNz49h54h8AGSBJLM1elwhmauMaqoA6whrJ2ti/yk2Hb4pOlD
sjHIu4aM8LXJzwGBYhJ00rjLB64NvdTZ0TqIrBn1rCLfg2Yxd0aYfMKGVYEqnoDRVDQGEbWZQZue
KvTVxu6P+498/UFQ60n8n2zOOLzpy59Brlzn5Ww04ESM6CFr+nqvwJ3eiADXl9e7aJsE4jDl45u4
XMWp8cV2bC5yq4kU2v62ezSEriLNo4vnaGnjjcvr1lMxXKaARWCS8e8q4BjxqKjRMAIpEXG8L5A7
2U+D6ew/vHeEZzTjpTYNtI/VmWUwTtdJUfKgz7Nw5y4VSmcdaKn7q1wfSohbELb50KXg3bp/rw2K
k2uZXgRWjyhAvMT6IbEx9xR4rW7UV9dLgWrgkqP2JkISuS5fU5y5PdJFKhFlmgwFGFhs7dxuDA/0
ATYVC6/bDMRIaXwhCXBUGavFFsMdLBN8daDG4fAZvIiG9RhWD3ZZc06GzvhahTU4QK9x7c/3t/T6
eDDIlK0NKWMot/byOcPCQWJK1D3HYzAw1C7z17ywrYf7q9zaTaknBNKbm4DL/HKVkQwqLjO7D7zO
656ryVz2pjvDrnHMequ+eeedX6bKFiMek2SNqTNs7lU4oemUmdaQD4BVK32f4Rpz7lPwEOgXq86z
NAg40UV2EdsaeuGj04d0G5wA5Y8Ioah/i3TCr9pKCbAdrcziaCL8vhEDbmzHO74YyzRCDV/m5XbM
kxSuTIchaLoJgImZ5g+DDfod66js7f7O33i/kOjo8IF5Jxlcd1rMsi8nfVL7ALHK4lAtbuU7AIQP
91e5DmrvY3BsAQwCKA2pywfqcStb9IjQiZjqa4jBc1K0ob80xjHLUXS7v9itR6K9zUyL64LrcbWY
Wbm9i7ZXE+CWZr50Sug+VCLfitM3V8EuAi6HTC7WKjBZHaNhqWtN4C7z/LbYJf6DZt9tROdbJ4GE
gkoGqUkaM6sOemwuSwe2iVVqb9qlzvQdNcVk3zjzl/ubdr2QTSwzaPFCvyGfXi0E/xETdGTeAnDq
2SmZl+EBcWf1iFP7Fknq+jBwpEltkbGGRY/26+VhUJhDSlx4E0RTVBzRcZx820gBzGlLdvB6sYVC
u/Vov6+3Sv5QzGtQjmcPsZFtvpkIX/h9nYRfB9vONyYehkx7LmMLFhEIiUkHYQuAxCotSmiRzPqU
tPClSrX5mYIA+GQbWe2dUPrzChDWuJCDRG5JUVKRLf8UMJFNxAyXMH1IKaoFLukJRuC9qagLfZBQ
dEzUtTR5ckoUrQ8cfMPdGWrumEfRmfO3iJ6KtC/vvVcNXSUw7Lk1/9DrQgQZTM/MX2x7/DOMC5Xb
va+K7zg765N0BRPahz88rl+Xql3aERFXjcsXW4s2W5jr5QGv3X0oMjHuBWFrf/+kXveGwQHT6qDP
xnTlihBUj3qUFaIqglybjS8zbbfP0sI78sPBVh96V81+VaC7v91f9cahhWqM4SOsRVrha8023BZa
Y4mVImC0jK36gADkAkR7IDf123KL4Xcj5QWBwAyJlhgCZ1wCl1sZZXrl1aVdUNlG2RPVIs7EoG4+
W56SPfQZtLi4QfVTSaDKdZ3ogxSfdnrjZVZsvNSbD05Bg9C1Q8WxJmpyOxQdxXzBWLJWIz81Y+ON
GrU49JkoHfC6irqRWsmUYvUNGTKqMkCTEMF1/FYGrDSs0EjpprC5cVr8iZraa1NYAIL7P1tkPnzd
M4+jsXy8ZycRW6SPclItGxiXux6qXaxbi8gC2xrEQ7FgS5cqWrHvUeY7IAIbbeSr13kdZS+ZBXmP
hA6snVcozZhs4J+AtodWJLuGaQfyg7P9M6SPXO60IhUoDGNM9DZpc7Zxoq8vMBbngqSKo8wgGF8+
7DQlIaxHIwsMZFm+RyDdn7Q8+7BYGnmjRReBmpsiH3Gjy1UKxVmE2SR5oAx6vG+asnpuzHHeaCHf
ehbijomRBtygK3BJ5ZaZO8LpCVoA64cu1IynWJj148djAAQBCLHkwqAHVzsW2YM7DW1CZxwrsAfV
nPKT1gjtmNBnfvS61NuIdDcuLg6GBE7Td9IROrjcu85oF4HPGnCkd3EZe8gqP3fAes1hZH/9+LNB
xmCWKMWaWO1yrbEMucyg/AR1reC4WIESOUZ5WExEN2s+IdiGUOv9JW+8NElDpGCjCUkysdpOj+5F
t0DGDUDPenvXaL29QAP346uQcNKVYUIqj+KqwRQDT6sT8PhBGuu1D/lu/DwYwtpo/dy4lN4TNGBc
UkF0jQCKnEUdk4acUzXa/EUYmnLq1W5+XvCH+qTXavykIvVxur+BN84Hh0Pi1UxOGHXo5TvDgphr
cCjrAJjF8Ejubu3hvDX7IjQ/Xu6SSRtYUgNw5pWthQBbJ7b0TrXKYDDUcNeaxS+s+AwIbqL8+KGX
JQKdOnpc9AZXpyLRpwzh9qgKECDPDwM6AQ8ZvLKHPOm2mE+3XhrHTyVfY56GxcHl/k2FELM3mdAi
RTfu484ZXhyUqSDdpGUa+YtWDce8F1uN1VvLwiHFKor95KpZLat5kQ51risD+c3vlSaLdrHTfO7G
hCGbp85HVSs/zAhH5Y2bhidlZdRMV7taTgg5q+lcBqWevmYouO5EP7sbr+5GqsBlBrCfXqu0c1jF
EGvuEMlL2U9lbPJTE89MgVxFfcLmK/s3jTuxMQ+90Qllri0tjehOI8+6NoODyU0ZXTZVYI9FNvsE
bu3ViAf1BXJPlO2Valbix7QZoYQS0PTT4MZT6eNFvgUeuBHK3tFUkJDBgVxhceCDWVM82lXQ14b2
hNq784TM/Iep8FINWbouSrEESWm4PK96mczKgCUH33vrPdZGXzzaTVce7keVW8fz91Xks/7GzpjL
yoi9Sq8CZ47s2QdE3B5sNaEHUmTmScyQmUcIz1v19K1gRs4FyR9urwxol8sOjP5DHRxlEMnSApEn
sNPFwIi7MiexNQO7dVIdmsrSH4a+2jorUZHtVWOVqUOcQLmfDLjYqRgrX9SYftYk9htJ9I3zwefA
PAykDhF0XRk1cAVxmCzHoJg8k2eb672rxFtD4BtPRa+OKoVdRM/aWN0HutE4jRiqISBRah4TAajT
rvtwn6hKviuXTTDhjVcmfQMp42nKA0OTJ+m3k2J1gLGTqhkYcZOoDzgGPLZmnB/dzraO9w/l1QbK
iw7XQG4hZEIoaS+Xct0h6YxcMU8ZOn8ZX7phHYUKlfqj2cJqndXhz8BYt3Pjcs7rOj3bObCAMOnC
jU/sKu9nFclVo0oGOXaljFkYBTaqJJEn1Sly66lKbfW1s6cWp2utaJ8GszPADUdN88dstcnGWby1
uFRJlvI+iAOs25/wNfJhGVLz5EZq8cPqJ4wY68bOtH2fDJ73OCS69jgNk9c/5k3eV18+/iY5MWhd
SSUFKoPLN6kiGD2gnmScRC/QuFRnxbeM6P95j9CkyFmoO+gqr45m7cJYJ4waJ+o9sTPj1DqgUGps
nJarUMl3BgtQItTgDQNdWT+LFTpe5YQnq1LFwxwlzovhTvC88+bdrkbshizp3+5v4NVXJxeVTXkM
rmAgrjGHeqQbIY3g8ORZYvqilHzbiDWKEwTlrbb8NbCdcEyiQpMF7Di58+oB28bIGmMqnNNgV8Zf
OAkODyB10j+0wlKelSjKP4VNKp5RuS8fsqpRHhJh2w+Zl1fH1FOVb8Ogxf3DGNvtxhd0HQ/4YZwg
fh/tKmSkLnc+7OfYGcjYThUm88dMJNXnZba3hC5vbDV4Gjnwl2BeGqSXq4y62fbuEDsnQUfoT7Fo
3VNP+//fJe31jVzmPThfdD3ebz7UvdCvlhyC1Yk1BsddukpnLYF/uJ0lhLkO4Ei3Gytcdf1RKfTO
V0GY/CwjtXmxMDefdshlhdaOZrru8C+S6Bm/l3rY41AtvrFM/sIUq4IDPXvxLzxF2nrH/4mu3KI0
aLB5hT7hzlfTMWxhDRlp4nN0zXBXcFtYsAD18DtdHqhVIs/7xscAhD5QAqnA74BzbDWGr/M59kCi
9WDDkJcDO1jtt+VxUlLDPi1Kj6azQ2/kj76bq8TvLaM7ul6aP3Krmc+aGKe/F02vFzRG9Wh//wu7
dbgoCMDWSiA+mdblz0iMHpJbjkGYwARIamkkMNxGsbHKNdSDp5VzV2ShdHSa1tfnlMX9GMHXPi0a
3wfdKKP3y7xu8FWJi6PI2ulrCOscOFHlvSAQnc741jcYvC+67usUegEoH/HPx59dKiAhDCyD57rx
mGWJqo0Zzq56DGJdLxv90Iwfb8nz6C6hi1oSXXmAU5c7PGSZiD1rxqETIOzOWGp09Gq32yW9t5U0
3zxUXHVoxTDxY3i3aurN1gLHpsANtMkGp/XzEobkPM5W0A0qXl5tZO20YS5g57ie36cuGglO77SP
9/f1RiiRQvnknBAiaPWtfoUCorKqw4I5gFObP/APGN6c2UPqADRY/P3+Wld5oCT7SGVnVsSiYL3W
nIW4gjHqIVlqOvTNXO2APLKZ+qIzrJ25ZMOHteJYURq1wIBCvw2IzeX7NPQxaj1EIQEpIXsTWXX/
2KXhD3yKPqxQyEoQXoEMIWIJ9mS1EgISkYuHmXIapw6/baQgFDjqg6HgMLRo/8dLk51vgAuU6Xyj
l49FNuTMS6YrJ9TcjJcuLMZDYQzma4pWy8aFdut8yBuGix3IO97ll0uZuS2U2vSiYMLs8ewoZvww
UsQeQoy5NwLPjaVI/oivdB+42tetvk5OvPM8i4JEyrtMChJNOqqg+6bs640E6dZSFN34GYA4pEMl
//63CsEYR7jI3iICddaqx9ldzCdXLN6zC4B0I62VG7S6P2nvyZQIbjJRdXUwYteq9MSO4qAf8G52
G+E8oDJS636lKuOXTi3Lv4CDimEXTv3whxDeVovlOq+mLQzbx3qf2BDWLp+1l5YJS2jHwbx04dGR
BF5hIhCGCNd+VliODGNHQmMfPvy1O7KZhB45MjaAay7XtQrS+F4pw1OVtclfSdSYT0qiZZ+ybHE/
GygWbGQqN96pAwidOR+mCMxq18+pDb0Sdr1yggL3U4/rGFvSTpCDJsrD/SeT1/36lVIhSFolXyEa
RJdPRhUUwVKD26617uLtTaPz6sfF83JUcDJD/1p6zQL7j5vxz/sLvycaVysDrpP7KQd+q0RENJ0T
juSuwWSn+n4EMX1YtB4JwHII91mi/8r68JX4jTzU/IICw8FxlQOSkeByNFEcFysu8NuMhmOko7/s
FV688RJunXaao5rkZnHU3i+93z4sysfSNEaDgOs1WpBFwvyrGI3su90P6kM0eLXvonhzhqkVvlYx
Ij73N+jGDQPkifEU+BQ5CFklxjmfgaHWnLm2VasdX0X2htte+4RyTfq9tHLx7cPrOcw/+L5p9HHo
VtExdzHMotgLT7mKv1OBDPgBpn/6krhjsXHoZExfvfrfl1oDG1v8YFO0I8LTmGF05FYz8mHo+X08
BrMKZTiVFT31Na7DKycCcMIqjtZFr1OuuvtFUcrP84Tn7f29u0an05PFfwMSEO+MBGR1mAua90Wn
F+EpWZTqpE9h+S8UOmxVu7ruwD8l6ILPyfJAi7+kwGjqxzJ3lwes6DvsTHtHnOJU189hlZp+Avr4
mxM13uv9H3kjeAKbQAySLpK8/1YHShX22KjKFJ74OUezBNEwluWrM42BiqsR897wpezExtDmViSD
twdfh9wFNNjqVPXsVVSjpXuaBQ6kvVHYbzGwiCcnacz/Zyn6LaCcKSh4HZehrKVN5kFlUU7MXP+w
rRSiFVC+Y6eHW9fQrXyXkCVRVih80vNfJS3LqA4dZmQh8VlfDvGYL89aASSxcHLIgWbUvahu2T2G
op6O7pjMj+0In+/+67z1EUmZFUkiwl5kzU2dvKiqanS/TrWDmh3XcriHfL9l5HwjCkHpghQlOW6g
M1Y3kVpm0C9T1ztlzgzwhWl39dgy5DyUBt/RHgHQcuM13noupMXBQsiUkOvv8jX24ZCAJa/hXAKA
3uNPiAuUULY4t7eeCylYWQijxQFD6XIVaDvFvADxPo0hDGimzumT6gzpacrr+EtiD8rH01yucZhl
+EWzmWtJF1Qsp6QCGHZCx3D8EaV0eUqKzNcRoaCN6Hrrk4OrTNcB3SyNfbx8tLguG1exHeVUm3P5
ZFdp8cPBSmSPc8TWUrfeFbcFBENuDkrM1eloUStF+zONYO3HdtCLuA2srNhCI91chWuY7BaaF9Xs
5QPhOVQZBQIQwYhxz67sDfEXbJr06/3vSYbo1aUEt5AlVDJ3ZItWya1aoMaHQYR9MgtneWoVzzs4
TS9Q1C/N8bXLEHEjH8i3PrCrt0W1yv0EiVSufUWkCutOpGY+oeaSDM5+qiPjMVEq91DY+bJxMK72
URbGnAs+UpgTxK7LfaRMScJSKM3ZzSbn2fAQsKmrcYtqeB0cpe8B4wpqY3COQN4vl7FHVIjTIWrO
YaZpOOkiwFPtZqHXMdZReTYxxaiMTxjlJgMN+EEHfG+20b4wXeW/D75Sfgm5m2RiEauvescdrXkP
42R+iW2N/Z4seMK5Skudl2RuxPRgJI4HFD+20Ra8v/JV7sj4XjKQgeo5ZAVrNLlXVuQAi9qegcWj
/xgnqo7IozNqB3fW9cfWbcOjpeb2f2baKs6xzV1zAyZ5/bIZXnowKIjZ5K7r9k8V903YmGVx1orK
+wVC3/ySwuTYCGvXQG+6a7KJRe8WvQdkUC5fdszlXkX1VJyNsms+e2VoHBp1rL8DuTF8OxeJR5Iz
D6QX9PD/mm2X4tDTcI+ae6c72n0JkSBVmidw4Dk0q8zZ2IYbp5ESgySevJYwhVTG5Q80xkxrVSsq
zwIuJCIGmMbvIYWnXyrBr7DAH/w5MMb8NOEr8DTrYnwAyPXhhNehdJQICCkuxy0qb6PfSonUxUDe
FVV57tpuebHS3g36JrY+itB6X+Xd3e6dELi+09BRL+euK8+J4tT7plXy50YYyf7+0b7GTcplmEXS
SHn3LliVjHRUe20UY3lOLW1+c0UidvMQK0FVjnzKSzk8ZEMbvVgeAku1aY5f86gfHweqzA/HMyl3
RNXKFQ4bzF4Fmq7S9HwerPRM895GHxkRx5+aVXXf7z/wjS8Jnj+gDvBogJyuuWBUGGiaZGcn6+jq
27WHNM2mF+n1PUCW9Y7HBBvJ8Hh1/SShm1ZuXGTntMBd1Yd0qb1k02xB+y2y6ef9R7q1GIqXvEjp
uUiAuDyPWap21rwgRlPMuvMHuFblmWzMexyrZdj4AG/tHpGBQQgZJMTp1fcXgtUeq9Erzx6C28bc
1TvFhRp4/3musjkp0MEgAa6A7CasQZ6DW6ROaefVuaU7/MuMbO3YTcX0X7Is0V41OZL313tnol4k
CywILpqeECk4HXzncgPnyHWwixHZOcR9TAHL72kTEmZkKbt0NtLCR6kOMUwzLpynKtQ93NuzBQug
fBxbhKuEaB3clBCtiUw0Bf1lZgYItwnJ710zptY/czL0QCW62vtR03EP6ma0Hodm7OK9ptUNUn1R
6KS+WU9hwCilRjSgHZOX3u0ZjWbCpG07l4vxV1IOsE0w9wppDWZq/UnPGC6i0ZB6iEEreRztGzQj
Ez8drMTcR11fnuqx7mqQ3nEF2a9b+nlfjvX0xW4NPXowxqH9aUhxOF+ALWt8tR/dFJdkoY6nfvQA
t2Yot1aIbDdj77uDWmn+VIsY6k841hGxNy/+zschzF/b3qnEaePNsPGrFwMxEWtbtA7YurX4pNkg
4y5iZEIrLi0U4aHNO06aM1bbVLK78RHRKJcMeCnjC2bo8gwoFBdihHV+VvvEOXgVpAOrUyGLmlv8
wWtZUofow4AF+Wyy7StoIMNDdVxalrIoS/ct/NfHYcrsQ9j0aoCatxvUyhL9cnuhvVle2Bz00jTf
IjTuflZuq+3yctBbVAiS6BFV2PQFFa98VyS54/dll5HcLuIJ8kIfLCjfHkwnNf5B6MD8fP/d3PhK
GeAzi8LXmV2zZaj47Ra0Mbf1CinhGimWQVqgpfu56pBFDkNzVyXZj/vL3Xo/wPt5NQzVHc7D5XJN
pmhQklWCnI7O2WRkg1/WrnpUwnKLuH7dzHTApKGkBlWRCASn+3Itg6p1sZqmPZsV97/vRs6c7tuu
8N6iZdHag1tWXXlyiYO9X3mT+6B6Yh59qlN1r9cgPLE8D1Nn1zl9+OahwfOrhaFOJ2nRmkNvJXW/
cYvfeBfIA8O0lwIkXOerG6AMc2eouqY5J6U7/cfQzkCjZkC4j8ilLs9R4WzlDdcpsQkmhS+ShgWT
kTVxdOF8tXNdqOdoarQD6kM4AozDPPyrTUy/9zlo6KcM9bBTPDtjoNlhWx/vHwgZlFexQVKGuPR4
TYwQVs8cwr2UMnbq2eqcvWG06tEV7efETP+ziiw9ggDYgsjgYH29JtcRnA5IkEyC1rUr6otNUdis
KUSG90TdxeCpCPr68hRlwqj3lY0h7UPKSXhwChFyUCPXCpGENjCpy+uOxGYBw83X206j5Q9g2jw4
KFb8D+Jz6Skv6nnyTVuEnxQ7mZIHtbDn7wv2S5kfTvTYahvHDNoo6Cj4s5oXr4T05S1K8/4NDfUe
nlaLFIBhxRVzFMzjOAajowzcVG771bTyGdTZJH96po/Dqz14wz+VES14f8Bp/mIJOo5+vZTjj0zP
kp9OEorlbbSVJOXWCdMvBbj0H/Noik9wqtyvdat3f9uRWSW7Kh2T50KLEuXQ9KH395JWdrwzhihC
X7yYhn+byGlHP0cz5W1Oc2A4thl+gfvfov9vLebfEVRarlhVU85qEod/CbUven8QMzBVLYxyBPuT
ccj9KaNX5TP6tv6ovLjK91UTDV8N0aOVD0Ij8/tYsDmwEgBBNDGMJ+AabBW6tA3GFovmtPgh5R7d
XJdRur6Lm2Z56XKn/5c61wHw3hTdi6MqUXiwrXLsH9Ix/B91Z9YbN5Ku6b/S6HvW4b4MTvcFycyU
lLIWy/sNIcs2yeDOCK6/fh7a1X2slI40dYABZlCAC7aWSDK2b3mXTO6HevaHqC8qybQ1MpjCEcaa
ir0sMQ7cq6iOVLOHjqUQFp3yTk5rJPhAE3o5E14CiRynb1o10s3iGqv6N05aFfM1lgNNf0gG5P+j
QRcll29i+2tEbq2b3OlDUB+yEUgpwMQuZVWhnF1FcObKL/6E/nhoFYZ3VRYTujJgz3h+Y3Ylyvyr
n++EUxhfCE+qhXxcuCriFldNNHRt3kaG3xbGrhp90cWzNTpVpKa6upSl5TZxgiMDSrym0n6Q2POw
Mk80F3J9Y+ZRlsz2A8zAqgq1xNSTy2ydND8a+d8Q1tKVXzciUBa2gzCHHcin0gyTXNRuSE1Oe+PN
xZLvEQ0bk73QjPQrQHlXbcysRY+YPJSEdSvhlyMKo/CE85cuxzTQHj8I5LmmaCDaZcEaI6YReYNe
fpi0SyLOgcGot+hHl18K3yu+jevkjCGB1VC+Ep8+EwRTCSBWQKYR7sdp37LbQE66MejHHoZb1AWZ
uEyaV0/YZy48KBg2inQQ2TnhtjP/t/sVXc0pWEZ7PVL8aXbkvWtconYZt54hXzlKnx0KHCxFHrIf
YI6Ph2osa13kWulHn7vrTdUgthQUcjlLA/wP/vqpvSllUQoGAfBEyg290kwSwa9H06y6i5IWQpz4
+rhL6nL86hU+HK7F6e5fHvSZ5wM7Q6mWPpi7AaUeP1/bUN9fOdyOQtfb21oD8htSwmo+pkv/GlD6
KUjJoyBHmWorEHBNnDLzPe4IVUl9OWLwk8jQ5sbgiMN1wwvXteqXCE6Udr0aTo5Atr+ma5jDxvqB
l4uxhCOX6p3iCPhhl7LWXpnnpwsXJOQGHwKYuBHiT2KoSqWpXIktubS75pODfvYFWoTuGL78urfX
+fhmhs+zPTwraoNBnlSRFt8r0zT1h6PEAD6ybTrRTVPVYcv8xm3GIf7yeM88FuMRR6MktfUHTyIB
vUAYo6ckd9QTrpgus7KdwB9x9/IoFPafey400KiPISlB2HGyjJBXXOip9seWPvISmeakXVCKxz/L
0ETZ7BYudTreUyDkm8LM0gvlzQJVBDdxhtjpk7yKAAmXbRw4ap73zmyYR9uZR7EHmOq9q+3KfC/R
J/VivWzlGjpCJDTupTJlnIIOxTtHNt57z+5b5MjbnA7OXBizHqd6l7RRHtjNg5t2rR6O0+AXu67R
sq9JMlKlk5bfvjO9JTEjTW+DZd95nmaErRrmNnIx+JRRMWv+vFOYYX8ZilTPCCUqswpF7oJjnOsR
vwRlOP1brzSmtzUpLmnmMljWvu5nKXjKwrqquGpnnHAAZsemNpT3fprLL6WZyWI3rBglhaOwffyA
7KAoY0WjZokUUUodOrPvvu2wsyoiVeWTOqaLRoEvKXO/CEc+WQ6tE0/S6yJYe/OOlw7RQStc9W3O
AlM7yCzrHpZK5fdp2w9N6PZpT0t/rhQxWNJ5eghCARFnb8vb0VZJJwzQrKaJUG6pb6cWhE9ES2Qo
owJrFARXhlY7Zoa9vNdAwnydDGc6s9slTUNuo+HzTLxk7rMBR8ChVlq5D3KHKcj6Fa00bdL1ASnr
AJ1gY1WBvstYUN4hn0aF8k+qGetxLooteVBIM8cTGMaHpDRziXLzirCkW5XyTLeGoY8BbzbfaqfP
x7B0FcnIkNvlW+7Vod/p6F69a3PXumdVdWaMTIdmRvCLizpyrZVk2UA7mz+LMUBmRRuJiF7eE9uB
cbrTaXjQlQfNvWkUPN4Rgz0bygiy6dhn+RxnlE3OyaZEF6Zj2sRZmaw3U9Ln+F3+D4qwAPUAmxow
YJiYU7Gt3isnAw+i6TjVnRECeU0jvVOvQf+fOcpg9xPrb0fZ03rXiGJ+UJi+OtZWkl9CTehvra0G
IqqljME5q1eux2eOMip4gA648cHJn9YN9dWfjKzIB4gUwrlap0mrwtxP2r9cW6a0AGoAIAXoEB7t
8bxpRTqOrSWG47ok5XG1NtiCjb7zy6vjp2bdyfLY+m90w7b7HpDy42E63+ulbLLhiIL9bEUBdIkr
5ADtPkTh1+tDGMfz0deG/ove1D1R52wSALADqjTUvNL9LEsv+QReyx5CW+t62AFLZn8wKkLaaHUQ
lglXMpI6svXGy2HWr+LBTPpMnttYK36pzU7kO1w31jKelEY2LJOFfKSehikJBT4JIk4k6G7KY0M/
7Epvwj1CiQ6xdG1Mr1O78q8nvVAPQ7kmP+yhK/YsxE6GsIvzZZ+NuMCEaZ4HZezr6MWG5rBiAMQV
NwQ4SFAOiAghBww0YKG9RtN9motuOBjwCj+5S0Q1Jy8X0y1ZZro6Zl0gsfIYNIlRTS7OZWaaOxSl
qh+13ft3L8/p01CKUUF5E99sIKpTmcK+q8tu7C02hF0k77LFk5f4yDtvYFLOr0Qrzz7gRkCmmUpH
4LTrhr9R4QbrrI6kma7Ym6T2tzYif7doSAeUOINmy2peq84994Dw6cAc814B7Z1UuEVhTUWSaOrY
UqaZw0RvkzeraZXvtdQxDy+/zOciChI2SoDwn8lv7dN9mPYlbVxuO99qnTma/cQOR+r80eBWWtSl
9dKGmjXIUOhpt+f60G/UMhdvBiLoyBR6sE+6sTsrhlz/QjlLoxZRVtcYAcxnXmEGX+1ySN902PPd
em5WXbI3jIuutatXZuqZd0YNaBPHhIiMmMBJAGa5Y+4PqxqPNs4xR/LS4oyUbL7omzQ7e/mVPbMo
NhTuBi4mwKYe+HjV6z2OkJM5jEfTaOUHihBlGZMOUh3Qqde5RaLFlW2gbf7ysM/cA5R7EKVFqhAQ
yynIPwtctQg1jcdBB7fo9JQC/ERWR7fRx/fF1PivPOZTcgtrOAh+Hc/g0E4reoruQ+6X9nhMG6l/
NYWzctZpjSsio5nsyx7c/31uK/m2bNc1mnBlHZfCf9gKDhQ5GvSjQmw/68+FHYzvhySX6Q5WxPCh
d8f2Cmt3XKc7sL8fqiwZ2t2cuN3FtBrNtco17V2vZHKljEx9QL6yfMhdrzdDo9c+uDmVAjJeo2r2
Sw2fMnr5NT+9/jgTt8bZpl9ImnJypvnenJX2WkzHRgs87FfrjP6y+Zoh09PJ3NDcAHg21Di4mu3r
v2XWqTso3ar84lhW457efguxYZIfUuWY5w1tiFce6umSRYeKBhOgbiBDiDecDFeXrQPeXhyHJJu5
Xua90JMWZGxZhiIx3gMceA2G8kwSShiB/vxWp4R0dNo4SQtcrRrXK48t4tBl5A7ZLLZLFwIhTI61
2JvkxPddOlXfO5LCLrQRH/4EnwrJc7Oe4FBhd6kNO5olw1/2foMnBIYe5jed+M3O5/H78AsAdxTQ
FR6HIzUNSFlbyfG1Hfv0rT8e5aSvbZSYLOkLRyuXuH8YKm0R5GBpcTTJF0D6DeN+Cobq8PICfgZB
wU1FLx1kAJPOWfH44XCmzsfezdVxGBDUFcTst0bvrvGoNdW5T7P90rWzGuSomM4t5RlnnZ8vH/XB
cKNx1NVB6oNzLIMiuEnavHzl0z09p7cPR14OIOonJeTxhwt43tnzMnUswCkBuDcdNIb1YReU/V+W
7GeSmWGC560MgMnP46E8ba7WxWvVsSEwwmdMzZR5h1d1pLfj/nGEyTC0iH9CYLcN9niYurZMmdbE
5zaJZ0w1MvlY0+m8zse5QSNCoI2bBGpHV8SkszaKnSan+X0v3eIA1q37H7xfjP6Ye6o/FAq29//b
wSJTTZHLGiSv2aod4aSNNxgq9vsZfepXrtynJyUdcsC/sBhwMyFGejxU35P94yXCJpKWCvkuGXnN
LHYvL+enJyVMAgCjNCq3eO+0y2P6oq8Sg4udend+Rpo/hBb1rLgHlbjr5CpfySdfG+9k0zbIKWUD
uclxcUr1AaLNENvLgHxsq72ZzeU1kYFnwC8sHUD51Ku4EWj/P36LIy7CsvWC4QgdB+kUPPKa0MvM
6qyVbfYhqeVM6SObvYOc3PpymL36iAp5H+lqGF6j3T2zOYFU01HbFJGfKnrKNMkNr3GomtH6CVOt
XC+RU0VhcuhfM8J5ylImhAK+7QSQNR2YWtvq+m2hqj4YG+Un6phonfeugE6fR1L2WLR7vXJpbIl8
ufMrDMkjbViqD5rnjx+QJ0F5srAoK0Vzy3m2W8h5sOGj2P+aD9d2TJ7saxTUENOC80+D+ZTcVVfe
bA0rJUQ3dbxLs1yEE3ZwAC8qqxsjozT6A1ZKfeSMxnr38pp/ZmfhvwRNA5s5bK5/nvC/vRsb1WuD
G3E8ahWZZZpU1sHs1GvJzbOj0EKA1Em/Fsrh4xlwm2opDJmMxwz1hLjsx+bgzEnxyv59Zk2BhqZN
u2EjYZiczDMufGWdbPvJKRHatFLx2V56L3Zo/bwS5DzzPIxECoNuFES5U7nixEuNyaaBdpxWLKLq
qR1jhWv1K6M8vdR9yhZkn/yBycnpAbvwwXW/5tTj+OMUmm0jhjqAY5S1rBGNFHXIV+01jeTnBoXU
zkskR6MucxKvKEr0ohXkoRrop70clgyoadPG+bxMF9ZUuW/7QtNfwc0/nTlYO+hdgBHhXOJOebw+
ANl1AioTjsnafKdahNo6s/mEN0T+ykBPGvkcfgwCC46nQz//5Ahs2mVZysp0sH7ox8+Jai3Uoyr0
ZMxSau9yjOaLfVuV3pVAKuUyk1oXv7zfnjwp5N6tkAAEEeDCk25Bp1FAhUDeHWVX+GFfWGvcm9KK
BAH1K8vnySJlKHODSVhgihjz5FkTXQsGzUu7owqmMkpnz4jWCaf2v/xA4BEQ5UFACkLxT6uu3w6Q
iYblFGh1fvR05e6hlr31cFffqSx99/JAT3EqtAaZM6oHWzcS0cvHi2Ss8ARKbJEezQLUEPaqmdfi
ZjUje9DMS1NH+IqWlM/XpUj3i+Uv18HSLR/Q7sqvc2scS+zZG4zj7K7yKtw2hvSb04zLRsFsPBsu
OwIZZy9/5iebaVvWdCwB1rCHoS89/sgFVo+5nfraxQIi4R4NKqnhYurmx8xW0zWOdrkbtXo3/lXr
L450MMob7YWh6dk+HtYNJmRJmjQ/lpZTo5LUD1Gb190Ov+7yNVzUk6rOhoiBTERZh7N3A3o9HmxO
0jmb7NUibhHlfQ7V4natZzJyM3Xwcg9KoxRny7qkFwm8ojECX7tWn+S4dm8N2ZvarYWmjn0z5Gl+
XuRa1Ya6ubh17NiVM6GAo3UWpdJACyKB3qdCVlX3VJgUuvyO8mVyPTkCNIBeQcwLhbYsQBQrBMWA
Ckjh0P/xUox9i0ro8dqOrXupgsbYcAs9mZiX2G1xoZy0uE17z6ujYmwSvFZcYfV7iaouCv7NOsZz
OnXOMVjk8iEgmjZirXOTH3I0l7cYbmO/ayjSHKkW/NWCxJiRPMI88Evdjpp+nlXIn7AhhN1HXp46
ZTgaQz5EmemWToQpfHM2JXqCdU7axewb62tli2rT9Sj6y8QsUzNKy6pNIihBzoz0IuZY+xEGE441
aw6Go5pH/wKnzvQrrZjA2afu1OaktPC7olIuTnJWrBpYjZxS0VXt5TTbiDc6GXfO6l47Sbeqs8Be
1Ro5NoiCnZsP4qPfFK08A4ft6vvFKFvcIOWg6rf2IFq5AwSXftD0AXRijx8Bj1Togx7rFr0w3nkv
c6ArmfM1CaaEDQYBGNWE0hZG6Mum6biczeyhhEmA6xC+Keh5aSu2nkmlps9lVUksTQKJG88yO9pH
qyr8vblK41OHtMi0X7AEvtZ7rdL2ZV6Vd9ikyf2SO/6+WCo9iyeEaG940/YXI5fmRTd03rkZTMFu
HIz+Npim+j1Zsr0PpKhuazUDqve898va1nw8VGM+LK45ygjhPZYOtBqU3Rf7O2JHHDT6qj57yI59
aT0gyD3mfcUe13SKkY1ZD59r083WveZPeKe3WZ59rDIlHiicz0FoCg64uG69HpLy0FKnQEUbkFDm
W3O0mH1m419agdDukKloYrOWfoWBoeXKsJjM/nu3lajg06ofLRucXGEtms+rn2UfacE2/HAB2Whn
NUmShxqm9jcy6Ecs3NbuMz1V897GMe8zLywtaM2vzp0lcr/eFWYzgYctK6uKwegIN8o6wz6Oq0iD
KE9M82AsqdEgc9LPNZM1LUloy4C2Nqr8Sty2FFgIoQtbV2Hrw9fq5NKeuV6rl7sKafr7Kmi3aW+a
YobB0A9+6AqtY64bIPhR6fv1cp7AkgPzM+j9veZ25cd+DVQTk/CRoSwaBc+DBUXxplR52YfdAoIm
6vpE0tJdRTVHwpi39z2rQZzXIPLMyK/99CEvckPtVgyM04h4Z3xvcJhUGLQm41Wq2fVnZ+j6eg8v
Kr3L87X2oxS0YnDVgg6+CtJuOZqVZUxhBl7JxLwxmN2wDrBUD31HLPPOwff+SCqJXIZM0uLNRGS0
wgae6IuPdgOmp7PH4kM2o0+JV0+uiguyWJkLgnsHaQVnsexdyyYcImWUw3lhSlfAoJrNt72PAnmk
SlM94AfoDCiaZUj4pD0x0V7ySMEh0FQ378iZShUbrZfdsREH/WylVX0l3bziTEwRNAixAx9u7CVZ
prjioYJQykXaUbckfjiLbBr3LdlRFjqd8LvdLBy8S1pIJ2FTTO2885S1dqGaZoGYc+KnZugD1HZ3
C6cjctpK+jbSQJkxAn0SLdtg4PQN/aAHCAhZOX03taIwQzEAj4nWmQM20tfKb3ZpZYE6zgRialVW
GHYUaK7zNbWFf9dxCyRvxlGMDxNL6NZetRURZIceaJRYor8q2gXzHLvP5yu99xrmVFnuXdGOqosR
ACmoV7tauRzMHtRs7C1eMrxpS0Rn3iixACrXEoObFxB8exXURv1pMlos00Xetp+VZgJDpw6AdEAP
ck6GCi8I2DWQoyFQJBKX9cRYqsiqRKvo5/fe0S6sJNspzuc4Ndc0iwYzABPv4bf2afQNELza7FAL
a7cOmlvB7T5UZa6/dTlWjxZ2ZHWsqJZega+3K3TuqbVcNIupF5w3dvfJTdbmPGe302DHp6EMtaxZ
sJcoUdmKAI2x3wczTa5tHyOYUFeeftAXwo4omxaDjSYn67apG6YlK9tMxRinlm4I1k697drCGvbE
2abE0L53vnN9tzfUcFf7zODs6UNezfQNuJHo90NCqfTaHoLWDt1AqDQOyoT93Pve2sS9LuUPmu8u
X9Rmv938VoEE5MNaTly3AGMv/cGjW+44eN7HgPEb/yCEh/upt8zaDy9Z+GdT8N8eqVCji+sVv3fa
pmWe3WQC/cz9lOAfdFhqYxWbmcnwHTk8Xey7IWicCN1D5ZzBHeM6SsdO93Y43tX9rie2/9I7evE2
H+zph6EBK9mvIDOWyMo1EAmeglnfpXN7P5hl8wDxQmB3XcO3hwJvFvvK5Lrj3aWWuzOcbKl3ZtWI
PBZGS84XdLZmhTrqWyBf23m+tvU0X3bUIRLjzMLnlwy07PoDBg0LRyS9ii4cka6ww7Zp0dQ21uJa
c62Bzo5VeQ9yFcEngdbWl2ZaOzc2aEPVewUt4R1uW4CmqhYZiUzvJqiQiL/vAtwL9q01Us4otBS0
aCkWbFCHtUq0CIMAS8W0bqsb6JnCjNYcnK0pu8WOsHG0ZDSBGMwit7UQ1Cqd3nIQP2q9T5ZZ21dg
dIS47cHHFHFHFIiyp62tc1w5XQIgwBUt6Fx4/1dQQrjasHriKGxbowPrkdHKjdakg6qfd5zrzuSP
NUyPLrjRERD9pFSgvXdK6XRhq0ljBhVkmyLUDLf9MaCG9FGXfmkBiXWny9wxeLmzVNpVN+jIrJfB
ot0bhalfG1ZlTLE1D0sSoTSzHt1+Le7MxUTiQg4WeNhAtasZ05JMfxRjb7xbB734qum5H+ysHtu+
UPl988OlpGqFDQlhGfZeoS8h8F5ciLJytL7ngHRKTrN8ycM6Gbo0wvW1PYIxXaod/iG+FdcOmUk0
DRYL3GqMLcgrOYpjWeXJDK2+pII2LmbxqR6N5k5b+iGNvHLTqkwbQ/tapSVgnHJM3DOZePJrJVzv
88Ilw/qXA31SmxJAFw29YyTsiKVvQzSrXAiKVL6oiFJr/56NfVOdTbTQfkAiKVm8iRrNsz4PcIpw
lkABRADieqdV07LDAYHfsep53UZelYIECKa6gd9aWeiwG21jE+yUfX4dQDmgfTalBZgvMY/rBfQX
5EsokVaXY2YZn3xtMVFDXkfnXF865UVUM7V3tQ7qLpRqKh+qZMJdudGDqjn0ZEJvHSV1K2rLmksw
UR4woUng+3RWdnK4tQdzsKJBFtknRzWTCjFbaPuwQD7wgk6peKiHNfPiHGmPzyLzx2PviILa2EpZ
L/Qgozo39TjhczAnrVOEKUKuX3xpVbczQF4tnGcaiZE0006LpEd4LpZFwzEMY0DjDPFaLRKOOdux
7UthHlzsxL42HiofuwGexJcCJ/kg4vpNjtXYuMVtl9icAZlclYx0eIJfZuoP75asGvwvpZvLH01d
qzwyEkQZAbMCsImWEqWx0GN15ogP5c6Hfgy8z6byyu4sSyZSUfDzzrqzy0JeSeEvPvq63JxgqVb5
FUoEOg2eCjLoWqDLbrzF14B6ja3ThBOOAO/MNBcaKGEh3pYDTqahPYp2ZK514x1FduvbgBBIu+9M
L3V2XrZAC6cgHvwpYfIfD/P/Sr83N7/ql/Kf/8nfH6ib9HmaqZO//vNN/tA3svmh/nP7sX9/2+Mf
+ud1+72+U/337+rNfXv6nY9+kN//5/jxvbp/9Jcdr1Ett8P3fnn7XQ6l+jkIn3T7zv/TL/7t+8/f
8m5pv//j7w8NtZjtt6V5U//9zy+df/vH39Gi/60MsP3+P794dV/xc3fIpfxtN0h1r/JBPvnB7/dS
/ePvAFz/AM0CvWdzDKAStKmLT99/fcn6g6hRx3QN1TRS+C1/r5teZf/4u+H94fCP1B5pVCCdsYGX
ZTP8+aVNg5NZ5DuopVHe/9creDRZ/zV5f6uH6qbh00qe6XFzAu0gulmbAw9dVcqpFIcfp/VVri2F
qH965iXw/bwksud7HHnUWR0MQCyx7UTKCtvyj+VUOTAq3DvTSWPTrvRYiLmKusn+ZEy+2Cer9zUt
0+rQl/LGmPQQop4W+15zZyaWTnVxuuWqo1Usll8VsL+0BF9cXI8W5TW0DDX03//GKpR/g+LwjQls
6v8fFuRWtv+Pf832cwsyvW+b/vujtbj9zK+1SG3wD3ABG/IPDSBA46y3X0uRzt4flJ5xANnc3X8t
0n+txD/gkkMbw5sEZN1Wu/2vlfgHEvKUjrFUAD0CSdf8KyvRfrwSkSAANASwHGNAQgzweydFtDnP
7WXpNRQY66R4yIhnqn60iWQAiQjqvB9Md6nuFZtMhCKwYInMyWiosKLEGzpSKgkWO8GkLfGX9NyZ
+mwnwdXSLPWGuY/KxSPL70bD28OeuJ7N1oFKk+oCXLIgr+9bLR2jwtTq677s15u2TUQdcrKWkEBz
7b1JG+8up+uRQ7cp/CXUg/Vah1WANDlK+mWUJOvB0CmQhMLN3Y/lYPtUt8CMWiGBqxYVk1cUoaqg
QIVIQbVRWXTrOQ7K+is4yJ/lxt/6TLxJOm0ALak+gwV5QiIjvPAUsNnmMK/OmZtAL+x7Jz/3Je5n
uPYl3P5Lte9penD/6uNFCcspEfNnuyL/BUR8PystPUNWqL7qbevoJqqEDVN+b1In2MnAurXWhBSu
GXvunHZ9s4IDiT2RD0to0/SRlCiAIib2+kpVf1sBT56LwjAk7c3w93SF0DNv5KxPzaGetK8BADLg
lNYbSD11ZGTaO1EToSZF91rp87lRt3VuoEdLSWYr/v5W+XayTJQCHOlBs0bK0TCh9jmIrDCoRjtE
QMM4/LZp/zyifz+ST4rJP2fP43RnQxFRUgF/PF5fjdasaU5zWGxzuQGyqV+aTtfFxpRm5KRrD9fI
fM2oefulp6/290FPqrsNYnpuP/vNIYAlHQKc8qlYJsYOlzlv//LznQqR/XrADTq0lcw3BfLHD1jr
Y5v6fdAyjcu6h3pA6mZdSFTs1kAYMXD0NF7QwNyvQXlVKJVGWT2KB6+VRVxlmhkOVdW8qVcIVC55
wl/r1v/8dNzYNM+3fikgtcefrofbN6QeIezgf3QpcB5Vv67UFcV0hm3RX+vd/BqMesRG4gFRcsrP
blPQDbCKm4OfrNk5KzDdT2X5mvzmcysKmRXY5j6O1U+8XfslkXY/yAY0XWKf9yJVVDja5VBWxRg5
MwyC1RDz7uVpPmlL/Xo0D1aUD7OZnsjJMnbdvCmUxaNNkxDRXGNz0OjiNccN56TTxzCgHABzAMjm
Pxqaj6dLTU0Bg8FtDpl3ng5v/f486YlM8mDXNMax7NvdVL2d6jNN+zh0S2y3EJhbEQfaD13bG32w
xyk5Usl7WBZh3Vh7vAdn4xt12E1TCahTEeWk0IvY61OL3+Ihsdyz3tqVqTx2+jd7sHcLOIFU3lfJ
eg51xi+9g21/Ud0uC86T8k3rOKFDka6sjUOT3FopmtnjcgkdEyLiFFXEVMXakndR+1PTzmnyfapQ
TUB65ZWF/VPQ9fEe525E1stDCoBOzimKqw9koK150R0EcMg9yWBGnu84t7XA1ky03hJ1VrfuG4vD
n2aHEdb+hICvT4XFcar+XJ/K/Cqn9nZItEU/YKcEoD3t7jusbsMa37k9xShQdy+vo2c/Ng5A+CjC
TyQsODmacGkdl9zo+8PiIw8Q2siYcy8/eO+tHxXWt2G7g8L5kYKIpGaZhu7BfXvr/tLZ/L8UYf63
6dD/i0nORvj672PKd9l9Xt7X3x6FlNuP/CukdP7YWp7cycDioJMwOb9CysD7Y4sjsZxC1mrToP53
bmPqhJQcrQhS6+iS0Lr8d0TJL+MkJP7jWsA/CAzYX4koT+80AKpoDJF4Ia5JWHnasXRk2SHTJ+TZ
WGnqDXYWlRkWm6C9sLLqNRDHtgp/31wMhhg1Hx87BjD2p8T9vNZy0zSs7gwah9owe92Zls9pTLst
PaOcRon0t3l4Jkx4bkCUu7bgm5YsFlKPDz5hDI3l93l/ZgY0LwHL5doVRkjQOPSyvpnd6TWXi9Po
iyck5gIBuNkgsBG3A/+3OKgxmgwXLooXELIFhaDC9Y565tc3coQ32CRZuqek035LHW6Vl5/19C5x
UeXZQll4KMS1cLIeDx1kWlIbescrFTRh0ZE09yV811dGebJeGIUH422CZ4YNefJGK4wkCZgZpZtH
dUHH1flQpZq57/Fif83ycftdj5bLNhaYSq4seLWo5z5+ogSV6HpVU3c2TQ0WmvPWfpB3A172YVYk
XFjJK26azz0c2n3gxwg2yOZOsitr6jWEhqruzAu0IUyyLDvT50k7LJ7z8PJkoS2/zcejpwPm5viQ
55gxTF5PcVM02RRFSySNCn8a35hFqX1Gf6ZeI5pq621XCQpjJCnWrrFnH5mFLI2VID+kMWpr35A1
1L7Uy9h/68XKJRyUBZ09rQ88bQ/uICeJydZh2jtIDSShRokl2yjG411myhwUn1FmVNWMzrhLOzlf
maupN+EAt+kTkj4wOfXGKhV0Asu4LboN/Qk9wLrTVW47IehyC1+AlKoZolYGKAVKwnUXY5ZRjXER
oFJ0WWSGTM9KYXH/jUquhAkTMplGRrObPrnnwhChq1YqPhf2CTauHflY+dnFSv8498KAz1pHFUio
T2aXNNOZpnfevOfeVsVHMzML+DELxaQ2hImfjWUMVrJRdSTk2mfXnacFtKUymsDTx2FyOwKM1SqS
6TgS9aAboBI/q+LRhmwXa0UQ5LEFPuWz7+U5XVIaK6TIVgfBH5Q6dc7PtUCCGPedse1or9f9MJPk
VJ53Oem21K51sejjZWMFyEXQ/vJQVjdN7V1X4i4Yum01rChHUOPaw+kcbkzeZR6jp5iqne/Tb9w5
om2zC6cV/Zcu0R06lSkCbE3NOwG4sM9RrVxoM8m6OmrmUk17SxdrDoICqtJ+cVpDHqkrV1OEJqIa
w34mGYt1JERamjRm59IprHRa2Hra63d6bXkCbiES86GDwZ4VClyGhk/mbOTvm0B6w4cUSdN272UW
8hVpu8B765EcAbKIgpH/Zqggpx2KrKuxSe41taV5U62H6PKn/d5LU335amdFV+K1XGuovPOL7ZtR
S7M8rvTKRIiqyul9ohwzr7f09xPn/ZL2AAfrLC9H2vDImhwNBxj5zh/AzCBCEUxe8AWdJlNTYddb
Y3CZTfROYj/NQIOsjt0Nh7HzsuBCTwLUH7I5SNIrWVk+/ZfEAoDOP9F9pnWV9HUsMmOm2ZaZtSmi
2mpzhJ2D1Cei1Tv41ZGpAZ0Kic9lcFtkjT9cojUy6R9qxxg0vscMrnBdWVi72rL2b0ugR/KGDotn
glxx6vd9C4QnqrrK+t+cncdu3Ei7hq+IAIuZW7K72a1gJcuSvCFsjc1QjMXMqz8PZ3EwahkW9AMz
q8GouooVvvCG5jBk04TzcNEMT6aEtbgTlTFitFRJlT55qSWvm7lr86ApYrc6Wi0qBfejm+jrbuZ4
0FzVh8k6WaVpXm8mK8AaSoWmTgZDA/bhDCPxK7vdf0x6WmdBgybcY50luthr6Yryd+1jfwOdrUo6
GME5sDIX1yE9/adFbW0IdcmF+KUD8YMImuUifAb6ZVrRa2nt6s6hGTYFMMs7setnAXkFJKQFyEGY
jZiP5lhOLvN0JW0/6GndzhhLqzhY9AeM3ZhYy5e+k3mzyw1UYkL8rKYyQJpEy48xrWBjl6+2pMtQ
lpD2KxspFlrJ3TR8MYtFt6DBw1JZehQ+aTtrkO2BVf2s9DZZQytxVYyqSRm3Ead9uEUMpqkPWZf1
r5XpxD91SCzejmx9KULdKCkwgWnK8l3nej0XWz6jWgXIYLhrtLzD1iQW2i+7jqcmQpd2fWrSvBwu
0PRZBwTSEphIiVgo8sqJVhG4qAkO65qDtaF/69155ZwaYcylJMPCqobbTuvRl5B0C929qa8THO40
abwArWI5AUSKzROssywOJhr/VTgjD5OGmRnDa91MnMxrt2pxM+9REnrUh35+aFQaGxGyr6o4DGNa
aV+qTGpQZkdf3aR+j/C3k/k4wtjD7E9hA7TpyRzqxAnRbRGvzpCoH+OqpuSg14urDmS77cOwme5A
O0y3nhXaPNVu66M110nXp/vZKGUcmBqiCqE7ApMIWs9qTpld6EOUrh2Kq92y4nro4gF4cpG9qkKo
RQPc+961frS6l0q2Q2Wkodnh+BrkaM8gntpQHgwrwJrXypgqMHAGePdqdSpUMjRtfsy0vPy15nXx
E4JWfqisfn7xnbmJePvKZ7vu1mfR+TCoOh9bZpBUNPj4ZhOPVgnKbT6ZNelQ2JvD5HI8BV8bBZX0
MCKpMB7bftJ+z/RTb4i9kw6myJy92Ii4vxSmUl97gTBBIOs2V2GtZbEOmgUDtsjIlv51KrU4DZPS
SZqQXmZ+h+1PTE2/q02AZ1COfxmiojnbeMnAytVd8y2LExsZsdSzHzbdt++LnuzNDDzP0PTefh3j
BI0jAHY/i8yUVyA+8QKDhibjGj2LqWy8x6Zq5VeN+t1lOc3g36uXppsPRl9ku7hEViHvDfOlzFrt
SVe+89Sv9hUCisO11uSdG1iT7K76zkZSx8vn3WDIToWqWhFYQswvveq1ZtorbSjvW/A6l6W1XhtG
PezKzqivEaLxbbAFxnqbtU5/tOniAhMEfUjZ16VJrZlPRin2k5neN17j3pbe4nt7s5jt3wCTclxg
BI7FtZjtsPQxuwEb0e+G1S934IHrsNTlI5tCkI9CyvtqFgL9i8W+K/1puLDEaFlhp1UomzmXTCG5
oMGy3bir+6KtEI9rSrEpteLKutBQcWyCHMI5IokFfY129oxXTZPWL2MwBBYjy+jxns1P2eT+Rkxx
vLD81bztqkI/oqBW7TC0aX/ZS4qn5dQhAxk6s0rK0HAV6TJEDDBBlYMOYr8IPxi1Xjw1caN/yRtE
uWxl9xeatw5JkE0rRjRDL7Rj4bvdfjXBfQaZrS9fzX5c0yjlJP7KiqGWkSd9585lXb7U+Ifc63P6
CjLT5mJBeP4SgeXkGo+zZL1VjfKvLFhtB6PwKPRnLRYFQVEs5pcWwIPNe4SXi69LLHAybMeOIO5M
QUG9XD3wikYdBwrpohrLqB7mP5R5BCgGC7mQCCPdgvCjsRtOsEfzdkoHYz+t1XrXIHJghQWi+OJQ
0L4VpGnLkuK8vjgjgiBGokJZ91IElHtsB90g9wa1ClmGhFj2c2NgEbXQRx+vrGoenhuZd94LQZAC
TllP1YMspfhZ9vRqjp2cp+kAwmtuvqQiAXQKOmG8S5wWcalyXYscs2FXrdGK3mV20qxxGF+EQkXh
H0qdnXlaGnN+VpKK5HMNRuxibrF9DatZE7TBpY4sHyC6dQ6bMUEYDTWX/tDkRv+AGiRAMi3PVDBi
x+FGUnOJuia9zJ490YwzvQ4bRLptav68i3smFWIDV77EjanWYCI42ZX0S/qwrY32NzI743WemuYF
sU5zb4IqEfea7fO4Z6ZV/KatjrSXZ6Zmtfe5JF3M4/LyVu8W/9mQPiVds6mapzgu633XOimtf2kN
j8omFw8NqyXxQbAFfrgcZzQfAQQoMFSx76NoxuZCDQE6H0c9zrNX2KzDXdtV49GX2+Oy1H0GZ7ws
LxE+ABFMjhdWcSw5/mU7fpNWvrx2k+cirli4xZWuDfHN2hh0ajrKzCpENCyeL0svJiQEshvnPzAq
b/pdZitHInMn8hsvz7WvjloSuK4emnjBvID6viniUvaRNprJMyeWaBfw6PBE+8RDJ8SQP9oYZD6a
Myq+rWM6T0A00KNDxB0Rt8G8av1RQIPXWv8eMh/KN9KNm8fFG1rEP6qxOsjYGi57R/mhsPqmCy05
TcelFlOUmemMsp5f3q1k7RxpJ7koe3tG9xeoR5Y5Mbzx/An5MBIoI1++bRROQEWDvKKbBehDM1La
X1smNoFcftSQGAsWh+jCBeVFEDQQYM8pwJXRmJxvqvTvkHlDEmYyuj3Y1vb3XCmHdSD/OQ6CkLea
mzYYAK8Chm3SR3Mtosqv2tOq6hddxJcmduE3XmmcALIhE+SW3OOVDDS/v2pIDneOIy+TWFi/kf49
gdsjnkVfBdWCA7q0Y6B5eWQn4gbdC64dnyfVrZInlIiR2+8NAXCkV4c01g+wAQI7rd0vWt8d4hmm
XGBBk92wLyutwMgxym9E6hbsVRElupkeEm/pwsSLD3qu364DF5CdWDVB0JT/gBYuA+GWl7a0vmJ2
mD6mIwxB0SS0n4AFR4lP9E/Q1Z4yw7tddO5rtA9rFJI8rQqEVfnfhnGxgyohuo7X5iZV8pJ3ogva
rJuPrYFOEDA297qiiLY3KnsJhsnsw4LFCZNxnu5lL2Aut+lRxa590pQ9RdogH1rCrqCs0gtMrvgu
Qz6E4zQZR6ubwFqZ7TezMg5ezv8bF0h2TS4Y2B6EcrBI86FLOdj5QJSHbKBYX3y3/SIs5O+nYkpe
+fPLHmI12NwUoBTSTL+Enl/OXTzcIjXk9+Bs5ZVy/UNp9iKExANspej8C+kzJkZ/oLjq9KezjsbJ
tVs7yHTE8apiig0+arZH4Nze6U13p1fTQ5JpkEld93rxRH/dozj50Bfz3IWaj2yx1RjxflBS/1pQ
1TB3eQECi32MXsBeG8yTPiQDSu1KA66LYgTRKFjKJkqzfnrKyrVNGbADn62WghsGqHcQ++YXOfXF
V7NyRyRUxJjx99afnpC/dKsUlBq6LjlVUGFpZHaYdvVO4MXxoRstksXOa78Pvi2vZ9Lq3ZqNqCia
cp+3mwFp78s8lBp9Bv8bjPBn7ihEXrLZ31uZ0QAdXUjioLyEpWpv1qrUggHLtGu30MorMI/GTlFh
2LfapP0yeRyCCYj/l9Utf3PUrmDX3edo2IfEdHi5EMaK9tQ77oni4APZ99dWL9wrvy4fJZo0wWDi
Wy97pDiTwRakIFQFG+2p79I9brTDt3LQ63wfy6w5FdpEGt2YT/mAuie32e9ks8ioPf9AjkHDbfb8
G1iV9YOYjOJCln4dlAvnJBnA7tGdw54EB1i4GOreaQ2+gZjiMRDlVP+zgRFu3WEkkku0p9FK48uC
HsJXV9r6YUiSYyY7LsZWjbTQE6u6g+hjgYHyjMB2kwfZ1Q9tKs1vmp8++k7m7UDWmRduO1/aA481
nr8AAcDQ37kpUG8qRtUr6KhTEqvmS9HSStEEu66OEXXVkntwXd/rFZmuQtRILPYxT647iO8iLv3n
2sihiGnmXHxnjJOqJFrQ3aC/dtgyHCaC3ilQolmO7NgukgATSJGEPPAiI5Mz6vH0KBGAPFViqH5K
3S7NawctMrVnu8Y+9YHYc3dFCg7OdFZxkBSwkJw2WnwZ9Q1CS/6E7LHs7iz4FHLXOKoJQR2W3+2c
PzUPrX2UiZJ3A/Yz18T9Xtj3xcMAcpuPgGznT5Hpzhfh9w6Lmldfi9ofnHBqVBFhFUyReCHgv2mm
juaTojaeklUYzGkGk7unJi8OiT91x94x51fsWEaCasQScQxyLipDqWPamHWUFfoKLijvu4ulGPVl
h93c9DS2ypgD4jT7trV7zDyHIS1v5bo8JBThgmlxyqtBEkiEKAImK11ODcgytJMsWgb62qBt/Szk
eCIntyxAqfa6qtWurcoUvf5Mv+vrmeKak+TlI3U2+6UU/fAlKVe9DaE7Lb/FMq27bl2GB0osE4Jk
ToWFKsCqATnOoq32vE7omyCvgCll0hs6ui5Ni1oE2cBLqfdLFY5IO9yZ1twL9u8K+q6X7G8IH3Gu
7Va/wxGqTgYVoqLdI+K6tPr9iJAWiCmquesFaC6fqMYBibjXwTk+dEg8TcHgmp3L4zb7dajRdgU3
uXaWwYXtwYSBzudTQCN4Ba1eAfMF/11ZQb/i5HuwG6r60BI6mDwkYnTkaATkV2uMWu9+tdLe3y0S
AedLPG6K7UyU5WnqOms84NAJq8ZqMvV77n3k+uZs6pyoskfSii6ZDHLYWfih5tTippkr0LlLPU5V
CIGlezY6lX5vE0E8KfKlKgIjLmeKsyRfSNUvRnmf1WNdkQFPEsVYM0FYvvcoVAH/B6catHqrAfFt
YkQEHcQMjJ2td/5LXeYK6XVjmp+02BmKo9Vn6x2c9MbkwfVBsnb22KP3bdiaOo2VnftBqmElfZBe
YdNdmIj6D2Y2SGfnjHqBWpYqiFK6Ia1vTatcX0XjNGO4NKlXnLKpsfSDbqcyKtwZ0O/syfx6QQZJ
7Ps2tb/baT5pIXywtThRxgWBmqXKQCq3Ra4iYD/pRWh7uTvuPX00Tf6r2/xcOru5tmDQ12HCSkN1
AGnPxdfEsg6Krul/yiymFuVJO3tclwa4tOUMRDezPlbbatgW185KFQetee6KYG7Qtt9NZb0aJB7x
gjNz2453dll6E5F3S42GH5GvoTsV7k0tqJPuqxa72oBZbxAYhIO0R0qJ6m4yB6GxI6hYs3WzZjm4
a55FMUX0hhowBQgwtubw1KLlMbOh9bnfwo+alm+PJn2YlW01gpfTuuzo0Rt4dJYKyoIvZb4GdVeu
z3XLXgnI4s2NsSft1xWb82JfqN64aagH/OLQgb1Fkw8Mw1ob6YUclFp2LnSPNfRKq/d2PUqiX7XY
si5qYxRXpdt5vNyamRZgixvvqVUwLWAKAq32u3o6NU5Zf/ep/4Vx0z1NS0aHWbZurMKJuogbxEaz
vDiT3RwTp6cnBDEhFTsV13AfFr5csyPgpt6Uj9nwZbUMwOVox9Fyn6etJFUNiWPvidoo0dpFnVmB
PmaOsUPBdv1JNz29ph4W/4N0ggErCLzGEBht4ouggAvIXTUvlPeNsVhebM8cf8K3m8BVzxWUK6Qk
Wj7quvUV5DpnejhjdaACKIIrKHFd80Bi8bTqh3Gahdg3fuG+EiEiG6z3bnkHIFqCXuvapg5k5U/3
CMXbEMmsdnS4ap3xMJruWB8BwXdsSgg4BYB1SGKBSCzduXW2OyuKZV4UYZpJUuU2LaEbmfMEN2n0
55IihKgFDy3+lt6+07X8aVC5UV441AifC8q6962DEPbOam3jBp95D5pJ0owcGx2Zasq6qyJSjf3U
P2TpoENNGNwNQr/03StGdzgNxPk2bsH6Bq43cAzjxYXUYjRaVh9RfqrE3jfHtQ47PFOveNKJIgc0
6SwSbN6XQEOs8Fdnuz00HUMU5IeZUzfHacwFhtmd8Rs5FgvCmpiG4RfK9I59Uulszxexn7lHTU7+
umPX26Ty+Tz8BpvaDoexaiD/zEgGTUFh6u2tUq3+TCV4+MnJBs/hLRhcwLihVTa4asjJjJYsuSGt
yq7z2YMZ4PMAcW1JUX31Kq1+TrlHRID+M+IaSaOX/1DOjpfQRoZCEOR18lKWgBvDZJAEStRewIQk
lcsGwVWovqkLzyx2htZQ3IgHfOygrzXzT8edbVRRs2Zcg55OexMmlljvkUqnuWMUM0Lt7Wq6LTVe
HTiUICn9Lc28/5bGiXrExLrMuI1T6KSlkTpf6yzmUcw45k8qz0Qd1pOTZUFiaDiH9SOlvMBtmuSl
MFzeOVPLKSG0c2MZUQ/L98bOE3Zeo3LURlHzHHTks1bvBZEG6xX6bgWsxqzWKawrylEBrzhcMrUu
6J0U/tiZEYYDTnmwrXgiSbOSHzBYbHWogNBd4fyq4ghpG+/EhBD6b2xz/IUzUvuQyIkNN9Hf/kVM
N+qhscBuDOrF835Q2/evHEox6PBWtQ8FZ5wXPUDuTK+OBCIJRf0mAfnutX57KLxJRO7kEf5MQkMU
HsWvlp5LrWtPK7wZsaPxAZfA3vo/kVHYZBOVqB06CeOwbHYlnsx2DhV9c6f1AwcXWkW38ZqKjSiG
7D2gHhMvnMd1stTzaCX2K7urWsJF9OqpIpe5r+KWl2bK6pXD5zXT5axnM4qoLj3FPZzN2bmwWxgu
OE4k5Y3qPS4cafdipSbpUXACmc0O8yccUG8zb97qKmOfvDZ92j6PE6RnaMLGtB4c0ZI0q7SG3GKb
c/9k5a5O3UKQ9N0mdIOnH7Jpk2+UBVkIpLSWZQ+B0X9NCtKCh87qvJyXtaZkPClDn/ajjwn9Lu+E
Mg41jOcuSnLXQnAJbXXz0I5xm4Xo0BNrK2vkYa0rMzEPnuqsF9LDGWNuuYzOddpmohoDP5uzbq9o
bzaHUrpw7ipRLEQaDhVKgu6cSaqinYrLBZ8Z1O5HsqMbvxXdz1GkhX3w4eU+005o6wNo7yXeJ3TO
WkpPvGUnHonFZZ9j2HpBXlzZVGMYlmSBN4Ruh7mW+57d8b1NjWbd9ZBhyFm6hBZla3SET1lrTNdu
amPNQ0iciGBNKbYSLuONers4AzPIJhH3sBvn4uvUCve57BHaPEwlqptbP5juBKvZVkdgwP2TXyKn
dyUNFIz3lbER05emrmDi2jA9A0qao71bcy7SE5moEWN+g9L4Dgc4waaYvLm+ieHB/NMjbzDdl462
+ocOenJ2QGRAe3GM1JsPlmERqlFzxdeAws2iHRy21s+0qK0nwUOoEUMqJ7mnAcA57/La9b9CZfSI
8meDOCHT0/Wm1Bf45p4Xu5B92RlDUPaxjaCwTUl6Z/WwokJHV9YJbGd2gco/TDWD3X0Rp/76MzGM
3tzRHLEfFczW5lA15aLghStKQySHOkYGPRYvQWtPBcQ4Qmieo8ROL1WTdvkNy2uL0OwpDE81XdFg
8oT4XrapJ0PEBqhH1LMyfxB86rRHy35b6kSroeSgN33bTjYVwjjxSZwhiiX0tD1racK8MGIuFPqs
J2KAbg0xd/Og4ckurgIzcQojJCIyLvNC1+YdM2quqkJrPTZjLh8S3hAXadyJwgzdYuEFLYVycVC+
iCNSA98J0iVz7k0fVCtU6EI9jqj+x7t27YzXJKX4Qra/Voe/oyzewX+AVZAGAUvGvRA2zxlYxRaa
7eA1TrY2TPaLow/Lk2z7+Ul55BNlpsNS+/uA50BLSp4Y8kIUQXfPhRBwBv8paVgpV9P6oxWLASOL
vk/pXaP73Ow0BSrqCkXuOWNtSX2irDKp0lRDAXf/7z/jHY6Fn7EJpxqoHYLpOpdqNTcyD8324ag3
YvzKLtd2zQChmTpe9YG8xjvU0b9asD5DAaQHxbr9lP8AnkplOpvYW390rcrpgqSP8ztqf8Xx7zN6
/yVxXxcAZRDYs11A2G+Hcdq61Cah98cRMuOhRc8BrqCfkrLFTTRmWfqBZ/j7FWQ8FLIA620iyefK
jVyzPY3UrD/qPaJntF6Nxy5Dzd+B4/bt71MT229/AwRiCQ2CK8weQDoZ53OTduu6mbH0R+lLGxkj
YKPT3HWHFkAXI04oeFNBqy7dxV4ow9vrzhBjd6GMxn34+0/50yobFmwpk99D9Hv2MYsGqABd4OFY
lvlJt+tfaT29IMSeHBr9f9g3puMjemYC7kLO7u0HpW+6JqiR9EfI2vlxoycetdIWH7A8/rQ7wU5C
53FsodvnatfKIiLrc9VTjAI+xUkbLt1KqA/m8qdlc/9F3tmQH7CTfjuXNM8JfIa0Py4z1MZISV/r
buGYFvMlGmbIoWv2RLf379/qfIeC2gTRvenpOKZts1ffDuo0OjloM+sROU3/27UdkMrUlFK5bxYt
fvn7YOeqohQkNgweOFVkRXFcOldl8wYosp7XzRFdv/JH1XWo0gNAyfcgn/WTr8OinYG5PxpdZ782
yUQ0VzrmMa5kvq/MubkyiB/vP/hR5wfn3x9FmMpli6AQrJO3S+Dp4B2px8xRsnhO2BVKPUD9psxv
rEtIJtHsYV6PN1YNEATvAvvQV218GJbsoyP8h29hIkTPVcuNS9fx/J2BJO/aSMlE9twlkcji+jdk
8ekOFSjn9u+TPt/RzHmzFwH5CwVNMPW3c54Xt5rAuK2RR4sjrLvBOBUYAn9AIvrThPjQSDVxAequ
d7a5pp4WjbX6c5Q5OuXIEZVnYq/SXxIA5ujUfwDT/dNw22Abe8gCfnk2nDRW8IhiXKI1BtGPPBJA
NnO9xn3tI53OPywfrD6P+w24LMjn7Sj/57lCOqnS3FXvI8MbAbSYOnUAUX4k8feH+SAYzaHkrfIB
fp9dbqUg9icd7SOrL6bfysm9o5/o8z9OTf/w0/vBQdEYLDW3gOueE6/MaaJLZtFf1S19xR9wfTbL
+kM5f1blvy8Umw5NYaiHUCKAiZ8DcbHQqQhh/C5q1+ZXnlX+frH6T7rAblcMRnb8cTYcLIZzoS67
hxyB4GYXrRpVzsqy0ouq8NUHgcQfNgB4NtclUgGizXl9uwE8SkQwG/FqBxyX71ZEei4ExZHD37/K
HzaAB74B7yYTbjK99LejoHrTNZpKl6hbauMuE6VCZdNwtKsc8MAnTXe2hfNMPBYQkjfAS//L/vnP
njarXoc+r+aIaH6kjgQIETNCHGHni2RYxgeJsM/0wZP3h2XciGmQEzYLcrb62wmyu6UCezIjWuIs
X0RaTlG+WN4n/X3+nRqcLIF28cZ5PTd9XrO6pPJLL3fc3BfuGjpQzmHs9Er/JPJ7W0P+NWAU8rxB
0ng7n7r0qV748RS5zjx+n3S7/0eQHr5mo7t+YPTxfm8IiHN4NVJRw0HsXN+RCjeVQCqiUenhnmma
WJ+NVd9EdUOJ6u/b8P1XIhPZ2F9wmZDwtc8ei9aP55GOGPpIk5MXgQ6EtkAr4dffR3k/IUMntto0
9nSLaPnsSGU+KJPWXQRednoelXU1Xxqt46DIUHZP/8tQXBJceSg6nmsf9/OAu2Bsi8jSmmHnZyVN
4kmOO9eU9gdrtx3Rt3ces0LMz4OXg860br7dEVQvhlRHpC2qfYq/wyiGeee7hfFDpQDR96jofq1W
wAsxzYoPbo/3n40kgNOMEsKWGJxLWwOgd3L0rEWkMG998Nd4oX6lG5++CcFY8hD6W95GsWzLZf9z
bdD21O1ZJG5UUgk6VqsbXxkIr32wjH+Yy3ahb7yYf/PDs1Gs2QE6UaSMYsfjzpCy3+swCT4dFfH8
gdWyCASJUPWz4wu+lM816y4rlsXgfScHObUxzZfP0l9c28QIAjwboQNP4rmBAKDeoqMtq0dp5+c7
hcbhzppN1MCkrD79fXg4KFwYSA5sz+L5FTvVo1tZi731fnF3xoL6oA9o8fz9RL3/PhZ4Wzg2XBBw
Hs9PFO33BnFsZUfW1ppMFojEIH6NT+8C6FCbZ9Nm8MCTcfZ9hF4Ct/N7OxpEPqHE3vwTp4hQ/n0q
7+8hKi6bSDDiDRvB7OzR1eTmPedXdgRqtb/BAsO7MvHpJRMpcP37+1h/WDaotBtxj2uPI3r2cRAJ
a+jIuFaESUwDsozIJdsp0xw/vbFRNoGWzFtLaYBX/u0hzUZkxnKMEiKjXJZgdW2AXABNP/g82195
e9cR2IExQfzCpV3nnL0TZlIOlEMaZrN49mVnaQm16lQPaehVx1qfP6nGy0uLDTZPk+5s4SSZ29tZ
mUpZEFV0K9J4JWHpeOuRLn78wTd6PyubWhwkNdzCiHnOkxiuNd4/PwfUqao6O03IUFQhCJxYD4Hb
L+Me6CkyhH/fGNtPf7uUlNuQ5GWPcUcw07dTK41h9OjA25ExD0Ldy24dKOQPg1seLYw1qGMnCpJ5
EZtw2jyK6tZtudbjR3L62xc7/xkEaAb6D8jgQOl4+zOGwvGA7DR2VELPvwCvJW5srY4Pi5znO0uM
801r4mn197m/PxQUImCdcMjR8qGi9XZQRJzpq8rCjnJoiKENHj0UOG7t/z7Kv2o7b+fmIQPOueBk
kApb28/4z8O1Vp2Wt5neRZmaAG4q127QgZTzRvGpvPgLqqrSC7XMiq1dltFEigA5yNdFeZo4Oe4I
hsap8H4J7dQeFYT7Gs5707uzdVrKuf/W99k8h6u0nGRvmxtpxk+myggV6h00o9GJHU+CAuzwwX59
/81gBPJ48Q/1VDLht/OSfdfa+Wj1EAI7tYNbcJmURNSzu+gnUm8vHJIl+yAYfX9GGBPDTiL5jbBq
GW/HXLIZMT2YnJFf5us9sbwWVvri/xClN/7jqcH8IG/4w3gEiXw26iRU5N6Nh09baixaFw3k/LsB
etgBlWFtv+i2feGBoXz4+2Z5/ybwEDBDJkdljgbp2/lls1XKorC6qFN5eQIxjiQg+GRwlfFHBbn3
U4NmzPuzacoIqLhnu5+QHpqoVrAtW9X/LqpER0KvSr7ExEe7LHGsT8cH1I2JqnjohGNRz3g7tcEd
aQLHuoqyWncu4LxA6reT5KPazPtD7aOZjgIXr7dOU+NsWgW1/DXLJhXZ/Vw8zZBqQukl+QfX5rtR
HIP0AbsCqmgekcLZPkSKc5YGwO1I7+rkkpCFiokSzumTu4FRCHkpMyDkZNEhebtkMHK25m83RnRR
iyMkufToexlImmJ0or8P9acJ0a7gHiB5deA/vB2qWBPliBSBzjm2jUdZuvoJvd169/lRcF8Dno2b
FbH8+R7ogMnC8hyjWAfj5Q2j9W1uS/VJ3yauCKQGbIPipiBT4G56OxkQLYPbaN4QAQOy9nOC2kcx
x9Uni/X/jkLqTaVqEwkQZ3sAS5ZhrsZijJykplaLv93O60E5fH7JXJIEi3EMlNrPPwzw8Nyx/AHQ
fJ08ANdPEPRd8p+fH4VtjGMi9/jWinu7You1gJYEP04xOG0BbanOuEmyuTh8epjthbe3CGeLqbZd
+J+nMF6xZ7HmDBlYJFvri6oqnfkqydyy+fxAW3kO4w12NKWYs5NT9/EqQCYO0Wp6ybUGgOeQz+78
QbS7RehvXnaq+LTdqM4BMd1sS95Ox9QhCnllPURozIr8kJipyPdpWTXV9ZzUxm2R6KN7PXWj7oSG
tJvk84d2y/apM0EHsS3nbDmrETbSBI08GlRTf0FOeqTC/qE56r/l7PNpAj1zBC/Sv+/u22nCoZ5n
Z2GadWHmF0ZiZd9kpYnhsKYqvUsNJLMT20ufa9Qj9krF/t6Wmf/BWm9refYjqN07FIcoMxHdn53p
ccQornSyKbJRVEa0tqsPAOfikzFDRALc0E63LqSX6YNU492DTKeYkhQxKfUbHsmzg8G8Y06mP0ZV
NSZXEpLVTrdH7bqHuvQ/DIWuCektHxUsyFmWYZcowXZKH6PUpn8F0mXqXhd4rFcdCrMfxb5/Ws7N
YY3vyc7BWvDtN60W2dBiEmPU+l5+XHmIryq1IFJg9KI5NFnLh+704p9Pn3+2EaWwrUwkeD/fjuqB
60RAYxwpW5biLo+HaV9hRf75i3lLqn1BYq1TmTpbSFcms4mB3hT1cgJ31OjdZQpJ+oPPtX358w3J
ceCJIULcrs23c+EsDJlUiut/bpcjkYKH6iCoCTRbG1Diuwpjld+fXz7QOxiA0ePHUe1sYrO5tHCJ
1jHCRV2ibgWkFaaB8/y/jEKUzQDk1uciND3tBvQOeKQXuMYnf7XaXVIUyQdp0bY858tHs+n/Rzmr
fmSlwqha0NhoYqzja8KccJgMf/fZuZg6Qkb2dnXRdDjfCjOQJDCY2RDRba33a4NsrxSD8cEo7y8J
mqhsBYINBK0olL/dCsXm76hac4wUAnfgdr3dUqFkIBP56ToObUCLvi06dijZsnxvR2pk2be6nPk2
fSqh1A79SQcX8UGo/v5dQ4yR02NsfTTO6tnlUKjF7txYIvUyr44FxFNRvYYQ28JWzobq2Yv127gc
YwgaRT19OuAxCUHN7XuRlvDovJ2iV+KKG6fECG4HezrRUGoYkDX/YPu9Q7GgBvRmmLOLPV8MmoMo
eUaITls0IvMFUhnVnaHEUyRJcntfSh8JfdWXQYppAwwagMUr6hkvn96iYsM/cWFhU0109Ha+mUrY
vFk8RBLZ5wDeuXXnY5/7+PdR3t/3JF/QzsiLCCZpfrwdxWtmX+lyGSLqOZP8YtQaCgdL600vvC7z
Zb5oo7dXNuDlD97t9+ecgiN1AgyU6L6xp94O3Kmq7D1z6KNxStobp8f22DSl+8GO3Rbp7W0Cfpj+
HrMDk8R9/HaUKc3jUq+7LRJC1DNP4eUUc1lF4FvVBzvnT0PR0QCjR+WMBtLZUP3/UXcmTXIi64L9
RTxjHrZBzENGzinlBkspJcAZHGd0+PV94vVr61sqdclq2WZ1a1N2FSICnG88p1zcaSw49yFYsa9g
9GDkO2b/29EK/221g7oR/UqmjfgKmc/75TlMonYcqLmNO8xCl7xg0N7Q1g9JqAl6zP7Ddf3mh6J4
z6wBoY7LlNPtv/9HbD4xMknpxh52upDNtkwa9qHUkHWv/3wj/uZsoV9JJHXLMygT//LcscyF+MAl
N5sXGxKAyLoNE7T+2h0N9y2bU9LCJhiPuNbyP/RMf3OBng/TmIoxxRXatH+9QCrtfh2xUrAD1tFs
xqqevzpCgHX65wv8zf1BTsjwJl8jrbZfU6myXJiDg+S2Y8d/zg+2wUT1xmbzWq0lez3v//xpt6/r
lxufXh9zaRwd//1s//WiQDhGY8mKzK5LnSru2qVVcRCoGer/f0/KIz5Igj9c4d8/kyL4rQ/HmUU/
+NdZuNruhBHR0NyNLeOiFHta4JHhp9TddHR18Scr9d9/N+JhBiBuRHMGyH6FjuI9CVulqDNmXkO1
agkkgpU5WP/zF/mbLMcjj6ZVhk6X6zJvv+t/3P9w93VrBmQ5UVjsoJ19mLoVMZCDH2nqb9wp/4ag
nHVEUr7bKvq/TuVun04l9XbnMIPzy6d7hpFOxCicz+xA/mwjuztDYZrf/vkif/dV0ozG/EtOQ2vw
9pb4j2sE5sTKxcgjIGjYxj6G703nMvH+7z8FKylHFpU4yvm/vGvqrpcdYkSuxXDSE1CJaF9O1h/O
xr8/ZjzMxEFg9qhg0jb566VMbZSLvq7aHRMDWayE9D47UeptIlzx8M/X85v7nY8iayF+5Of5tZyU
92bpBWJod0ht8i5uCl09Y0s2nb1nj8Fjpdrm458/8bcXh47vRix0qDz/cjfknaklLeF2lzaBeIpy
aB0sFwwzKk8EUP0fbv3ffBrHB32tkCo+1dlfPs1ihXepzK7bta7XbrSJ5tUXEr1H54h//Z6ma0tU
R/uWfwh4/vqrNQArQuBz7U70g8u0niVemAnVhz7Bn/fP3+HfIx6G2XhDQyq+PVe/9nAHJGO1oSnd
j7RQkE1WCCPu8c4M+ZaNIyWutbbNz8lMyuUPw9i/OUooC9IENYn7uW9+pX0rZQmVooPeWUHT3pum
Gs4TTnfjNR+LNGYJyl/Dampi1Y1r9pDTf53/8vFQxm8ffQssb6/g/3jK7cyy23KBegVONNvMXWLu
8kz84cXz95vm9iF+yDIJJzzR+l8/pKc3n3X+AHojo0uIphSMkIjYqVZ/6ov+/dDik6iLQH7l37Bk
//pJVjixou4vQLzAZW3Tjlq7wmnyh5fa766HwJEcjmedkuHfjkY0M0VD+DPb1m2R8ramKLoojsQo
/nB0/eaCmACmF0LZGCD8r5WD1jE6WwW8PxmsKt7zfPAO41RWm/++//8V3vj/CS3+qzyj+VE//f/k
cLndAv+AN/4Q2AFRuPxV/HL7P/1vwHHg/RcqWl4cVKBIFyji/h/AsQ/gmPCQWs0tAsA6zk/3P84M
1/ovhk5MhiQpAvKGDvnj/sfe4vj/Re5BIZingdyKP/HfEI5vt/P/jegIp24dHwYx6cnTYiL0+evt
7np5iMLNiXZuqKH4JWPz0nfd9JZQObwEg2Gfe6GsByZF/lQ0Z7Llr08BH06Fl9AftLtNQPm35AbC
scl+ubZ2NmKLPQrO5oVrDoYTOInE2ibmUm8SBgnmtZ/4/bgtm+SE8BUSwzKX37uWbUI5mM7DEC7T
LtRR8BphcHwyo7Bj66yeHHreXhay15anD5mM7P1kO+MDaLGqXg2e11rrrHczwKOLHu8taJHfkoSz
U5TMJ+NBTs5NuFSrAVoCQqwO6WjWfvPBO+w1yMQt8WP4oamJLSujn1joGtERrlpI5HDcdDWJYwST
ytCgH9nmZ+19vKHmss7Nn8Y+cU7aDfOfRC9lf+jTygJPPqWtXHf2UD24vWR9Ef7ZuZmS9GIZLVO/
/QjpB+JHc3WEZse7HBr1PZqW5qmQ1KXWg6Wy75JF7y9KpPUmYE9nHXZWlMZuj2KXurk7pBt06qO1
bjjQX4xp7L645QRJsCiXGx2KU6hapYmJ/00HorjptqpXlE5w8VgSZwk4mIpNMFfhJZS6PgR4WTcj
B+o+hdu0xjPcx007G/tCFuJ+DgvJ3GOabyvTFD/ZVTU29ZAxhJCI1lm5qT2wrx3YF3b+jDVlSH2x
oqR5LoPc2E6L2e6LpChY5APnV3TArJTEE7KaJv2196CIANUcq09d6PLLkqTWaTYHFxlkOm5n4ahX
dwDO5nhj+sLeFUte+ZIS2DDqutKWYPOWqnixKlgs/CRS9a6J2yLAW1C44HFpcLRkMl2XBvXJlTDb
o8EUzV1zcyDMZaLX4WD327zJu48+jNYw8O4is91gP17iGmjNnr2O7kCMpx76xnautaWw4aW8j8sG
m7QTGccykEWsFivdZrXZn2qjcreALIyDqEvrldSyW3nS6Xcyt0Y2EM3qvXD74KEL5vlnlTsgGtxi
zp8a0GZL3OXzwGK7268bax7PC5Tq4VhLc/4aFP2yMgHvBascuBAEEK9fNo6TVNuqTpsDxJMDUIPv
bIYmcFwbuebB+KY4RBBQziJ2HIAj7sg6tmXM955vhD+csL9kMCB7K5Ibb9Rb5TGl4HWUXNKRFZuF
ryxRbAmzfFmsfeAgJ6WtjZX67S7LkmOfWo9N5wIZqxbG/t3DoBPmjZrhLKKu2tZVHS/sXkaFDZ1y
VuPbZFts49vfWzw7a8dMfxjWk2oMuEbsS4K5WrFy+qDL/FX283Prt8ckd56hzD0B03m0M7UXA6hG
vLWhmHb+kF8cqGxJomHcCmYCqp6HqaiBkabtc12jlhXTaxvAcgMHwBArwPcitRhLepkjj63P8Vvm
uM9ZYb/P2dxffBgoV+DSSZx7vXPf2eJzztKc1qnWd01vnIvZP46o16zO2rtTRsPzB6NNYlW6xrGh
cAi5O70te7axX3bPZgT/jq/ASWpuwgH+lNuEZ4S2kKpF++zO5VlG7sox9SabWCrE0GMqsEI5ktvO
zfK4zXpnAyHke+n7ArGj319oSGSHUlbFHqzEs1sk3rHVAC8ASajvTmawls3m+FZb3rooZhBC8gvY
lPCHETnG3m+9o5im58nL3Q3D3zCcvBHOWJm+2Rp6XzdGMYgWGA3ZcayWlSveJtn3O98aNhIIRlxw
foJkg3Ty7o01LFwnjdNC/Kht9QiXqIn7iNO+9+/mqWxZ50vB4FYvDJA9Z+EdbuRn4UCxqYr6M4Hl
AJsTxgpQrwvNg5XbWyByh+kxqCCk+RVLyENsKTeMQy8/loB2mVR+X6R51dq8ECGD9BjPwLuMy+hP
42bOmwd+3LVuw302AiQ2dZCxGtU9gkRcCzOAdiOpGvnZRoKDW2GpBrGYX1TrodqwYl6g1EAina0G
tdzZnFSTkA/2AlnZkJD7bEqQgZ9/SXP/i90A2Yj4rfIWUBZLb3lUP0A5uhat9WANzMyaoTi2PoJN
04jOwuhuftkRQkMDdjXVORWs/Coc48pD/cSgKFtm/Gmp74NqjQ5WAQsacgKMWV3H3WKzoj561zEE
wYew9jqN47kxhq/NVN8loYezJP3onTwGgqJjtq+D3WzmpyVEPa9YZyHbvlhzAA649R/TYThRpbur
FyathPHqOfXZmoyVyNxllVXjQ8HLwrdkuTaDedNlvckKqnOYUgAI/RLBUACIgm61JP+vtd733gsc
FWhBRgBOQg90cVuFpSuNkn1vtWddeRfd+GLnNj94vjLE6rkTL44OTkk/1LGXimKTccCfrbRUsZhN
i60O/Zw1k7suzA6BqrTN+r6WvX5eQt841r77WLKOD47bxSxX82mLcOZ1hNSZm37i7jGqiPvb5DUY
cLOmfbgXiwljSvpJrAk0jrlZz5QAMmvVDfOmdz4aVgfWs8tiiYeUOI4ioAEqT4pTHhqXIJ0Nbhzc
vJic6+1YqPTJyDljyOr18jEGw2Miq1er96+LUzmvOih1eMa2/BLSn4JYBNUlWDFqzewX31TpYc4S
W/pw0aoS+hI65169hg0619HlZ+qM/L4yb880E/lyvnPTcj3V1mtgBC8uVKBlZPAvcsVXu6KQliRZ
Af+eJkCg6+ralxAbJ6d7D/z2ftFJtqrZe59b/5guvJEWax9Y/WuoEgiTqfgY2oVTyw63PdPK6Mbr
VRAUN6JBrVatN3JwNu7nWAcvwN/Y0vdA43RN+S2oyhgQD1zMSqi46/VhMdqUG0oRbqWAyFL70Bj+
vlb5fVc0T5nIXkoESomB6jLIMBtAoAu88q5unwaz25darHUFng6CTpnVz7MCsGzR3uNOiXbgWo+F
lyneY+ooKLXAcPMIb5uvEay0MZEHuzW3gPwyvhvzCwD0dZFLKNb9T5E0l6hXx9atdlEbfdUif2wM
g8sKN5bwPGho/aMjywYmrHLjrMnfAQJ0K+myOOcbwTEN5pMFb7erbijFnjsfd2iyk6a5V1nix+1i
xQ0G+kVrZOr5Guaeh2auPnc6adeBkSxxw426cqdDrjO1UUKdRTjAyuIE81UE2RRExEoZ7T3Qhm+t
2fNruXVODacd1oyAgiuYNWB1/ZS2jGfaExWAxvS34dCcCsOM88G3X1nAvQm380cx9uNNlNrsTeg8
3PEADeCdruxp3I8mtl0zV+7WZX0FXbDZx7gB0h2tgRftgTD0S5TPA6hjb9hY9PF3QOsB3doWcKkw
RXncWfY+rxDW2cTem2rOvtD332VleTTK+sHNCMkmTpTV0AfvUVth1dPZ2p8BR6YNA6kG4QUS4Vxt
afDyJefpN9pXqBZKTkpGpTaRUmZM5/wV3edDsiwXVummtQwUGXXi892r5IduvLVRzQ+ScT0INIGx
Kw0A2rPNF6w5EymZcDZBkftSdXl+nBwCcO4tSPtz91oRuu3TNDwkORCmsW23ZoPOPJMyxjH704oE
6Ou6fS1urPXAfqVMsk8TBqphw2q40nF/uyl9wP0qA/IuouCqyzCWMisO0CHViuboBR5DiGO+eWfG
BTu3jZPAbKmtS8Yl8UhBppCVO8SpBLoMYuhh6fNX0WPh4KDGTBp7vooREHPoBm+IEhRH2+jsmJgp
1qU0950uXtjuzGMHWTvUW5fYqn/1y/ni0j5W/rIvg/ENdexNKXVvD9E+V/plwgrgCmMne+9z9k9p
2gl2zGbA6NNyWkZ9yh3zh+rCcX0TGBCbneyk/+p0hDnRUp1AC00xg3hoodW4dzqv+2iGZBO0/B1G
ZdMBbef3WoEQnMTywd/1I5wg4XbmHU4o6EAwQ1a2Y8A6q8dvYVU+OHN2bjsotQZH5lr4XgOrxMNH
ZrUO301g50djsdb45w+9a51z01zVQu26Sp8xgAMBVulz7c/ZrvFyvSrwX2dtq1aTO19gEwGkiqxN
ipeZYHoAUcThmrrrznmkk3lsA/QEfr5sIcJk7sYvOHbM1uegF88ORL+YGfb14jk/mRKBDDSy0Jht
fHt+Nkx/3qig3zkyf20dlAiFIq7nyB36Yj10aly5Rr+dbr32AVD3c+mkZr3uSg+HJS1WuZ8inutV
kQ0kjFX4JQqq7mBlA2S6sJ+2EvDDATSf/6AIuzetDlpQmKDFD+ac1AczC6qtnefpDteI86PpPRvM
dDbTTpmCZV/LdB9kyB3wX6Mz19paWdpMroLVWUUUQ8UZSK9pHDM3Sr57pe98YSoJUhFhBrwYNJf5
PRkV2NNaK7JYJvvSuKwhX8S3Lb5nH3vSdhpLMstIW86PgkyDMyO3yhVRQ/tz8odbPpFNMCi9zDpI
11CbqWlQfXuqNa4asOennBJ5GmVu7A2sgJtiFNNh6pdhrxZ4bMHgg/DSddGh9NTlI8UOB0mnJmyU
qva/ANbFU1f4cHaxgMu1n5nhlmGgYDsHofr0OOvP0hS1B0zYTl78Vo3fbVbLjmFfNF+Y2vLB2kJq
XJnlrI9gKsYizoJAxsFk1Xs7r5Mn0ctwm0eGsx/MNPu0NUBwAPotQmvHmKpwn8PN5kCLECMy66p/
9kVmXKG92LC8kqPW87SRUV0B7PAWXqARyP5wRImGzdwkPhtcfU9kMURxKzP3Lr2J2FakMN5RF2hZ
Mp84uS98J1YWNPrejtzXSRnWh3T4HVis/bHUUfAEu7zf2F3BFKzS6V3vOIcyK17D3Gyg0uTmDrYG
vCcVSnvjyExejGjSu1YNIckWOh7AXbc6gxHtJ8a5uX+lbzz1cJyiOFHIGyzyzBksWeQdk2awgccF
TvuSR2H2Y1rG8V34GiyqV43btpqJnl1lXJahMi5mAmi0Tab+mEWWBCO65KuIfH+nxyz7KDncFYnY
TOi2jGWwH8OguAf7Kg6W9LpTNKR6O08Z6DY6kavRajSc9ySB1+vJN5VW04ff9W+d5hGQ0yklrdrV
rXMjJad+/s10BEdsw+5pQeI0wAZzEaXEc9FicNAj40jaHcR3N5Pi5Ep3mm50ZJ59ZqmRdwTAfRyR
3PvmsMTUIJrj2I3qoly/WNNsv/LX1s/Cr/1da/VqC9ijjTvfu1MOaZ3sTFQGtr7r68HnCTemYN+l
Y3+S/iS3C+DOb4ZrlGuGHZh5HC2942VTPqgxTb4KBoQOfkqwz//sxw6hwEWBiiZ1FmCmI06Sfcui
j1j1vhJmPPsZftW5C0jDAu9OF1M1r5zErbZ08AC5AKiPJXKXlQS58qPKPfGVbCL8HFJIkHMyJWfZ
uGql0gxUECr352QKYPwWXnB1+yncZCHg0sbpu407FnO80BgwOCQsRrrILo+YdfMr0EcOcO1127bV
4s2N+vq+sM3qimOcMURXmCApgumh6KbxnAXL8l5YvPT8bPAeMiucd3ZhzSd3jIZrJOflnVeFS5Ac
1v66kO6wmTJ4prxOy/zSjPSgVv4i68+ha4gmCV/PDUStey9qsGx0jv2iLKK6zO6bEw2w+dkMOl44
JH3w6SLW+uNxASxGF9feLnnSxdLsxhOJC5NqQeNfIz9rgOgZy7rysAqGi2k/N3VWYmeXYqtMr9tA
bRX7ASD7ehRqkHFvWs2HwXO95q1qbjq28ddpwB8NdiyJEe8mcRiY1duMz/MEK8HZWJ6RnAK7B7tb
PfkqyHdRAns/CIkv7JyCTjtU7tMSdGNsexm1UpavSJJlykekS/+FeaJhFbHYc2pl3d86YO7RSsCI
GZ4ISSFDYjGqlrP1nBhmpAiktbW3pnC4N9iJfk11651hybL8SpvO2i+yC9cjYyR+XEMAY1LEo4TC
mp7+WkNRVtsxTb86VV4R+1uVcUZ1jGSmrnG/7XKe3yc8QtXGnMB89VNV23sG8xjBKIYUg4eJ1fK5
amXxwqYqUpU5isqr8uYaRU9+SwsBKq0mragMWI16AJcRUlngv4Mkn8ONH2XtKZg8D6yubt5LKoCv
NohrG37tIgxvxQJst+c9iY6pLC5ehNsC4A8uuryeynXnZ/7V9boBRj1I1tCQU9zbrdvtK+UbmzKw
tv6QkBFGEktoCQzo4io9USUgZvHsnDbRmJWjsR9941Blzi38N5N7CwnTthiXmtm2UHC39+bz6LQ/
Ch8qr+yb/HtmG8w7gwmQOIaoixbf2tZwNtDPaypnBtWJhbtsM6AM6I9NmBtH/NC9GXNKAj0NjeiG
QqKu22xVmevXIMIgtU5Sjm9qJS2Pw2QhpnIHclEGfUF3zj6CtLBM5UcnsvJbYlEG3QjIY/sxSmnG
znmfkCNOUb7PijJ6hsK1bHsddPl9bWrQUm6QMg/aBoqzcZwHMr4S49zBhbdB6Jp2SFO9PB025M4O
v7iedpMxe/eZsEO43fzxkBiG4VwzWbSdAgJOloQjkK+UwcW+HdPo1VdFgBfKsbYLdXZwpYPSnC5N
Mx4Xr64Iht1MKRJxmdgbFiPsE3aRdq9R4WHqrqcd6gv3PekL+6trjAOqWqs+uovw7LjBAUGFEhn4
Z2oN3UHXVnIFfuq+GgQ2V69jI3CV8+czqZeHh04K3ghW0zgvLKHlIHTUkj/flN27KaNbjoRD+HF5
u79KAcseotnOqi33AMqWd8PceC2ofdRdNIhMmGaAEq/t0hiXvPb1d+b4bepdi3zKdSPDNWYT+25o
6uk+nSt7XU9BB8W/KiSS8LK14xulJQLjXGTPisEYJjLL4QVAlnGY2fHuViFl2C+hGD7TcYblOEiG
SuJZbJpp7Z8Nw44twerIWN8nadrsDUxamwie+WG2mHe5ka01UzUE3kZB6T4x7wq/CU6uRglJdSZv
z6q17FOC9ZtflNbvintCxqbSKNUElSOOu890aChlS8u5OJ5un7tGNS8yNSk5Zca0HJeeMl4cGLmx
sQqqYKyEBtgqBne5TkGCNY4JI3tbT+wmtvZEGOASl9WMC0LnLrL1SFH5hWQwOY3+KE8kpu3WhhHx
NKGxPKKXROUwsj3+QNlNHp3GYdm9cPWpjbA/l717ywMziJpWV3FXONQ0s0YFT6lMWEpDwjk8N9Lx
3wQm2h36KfnSRkaW7RwqxR84lg0Dnq+He8LLqmCJpxrMbTvXyHoVEM6SBtbKdfPoFoSEajW2XeFt
mGO1dw4Fcv0Kmda/kpFY9WW2GXxaJ0x5FgwLJ3pbTa1UVzdv5TU0myEAeFgDGOYcar920hPflQpR
O/l1lp3yputfbYFeCyA9pWSWkb8voql/VnbXbAlXhhcMSTwKZeR+BUEPkiooJEjxzJd77VTBAVop
hVtLFMalttPy2pXDcJe4GBM6DxNEmbvZVUISPasBEjirArhPS7O5UpTihuoj+yMPhV3vyn4mEGTH
oN8U6Ti+UEXrcAjmabdJ68KJw1neRtKiapsaQ3bIOYxOBXHRC7fFZ1f7BA8Uo4BMR/2j0Uf989Kh
m1lpKBYPFSdMtrYWhzugrLL6IYzoUpgUOvHEEV+Psh039AzqT5oOajfV7KjSYrFmzA4Gj0ynhshc
ue1UncuaIj90m4d2oFhmMav93GeNuUGvYR9pKnbzitHRchN0/OQZFOItZ1y7Y7dMrXN3RuPAiFv6
zZtCu9zYuUSnDi108CkygYBtv/O7OmRwTf8jwHCw7nvDvPcjvdz1ZmBv2Xaz1wHcz0s9meRabtD1
VFVKj3hOSQKuqb3HN2PcC3N5jvLouRWJfqyCptp4ht/rFX9VLyUNa9SWBbDlpbzN55GDTNMA9p/B
vDiZ3LAFJB0ah2Whn2p0VrK2ZNg8tmFLraEN2nUZpvV7lYfdO2fLdHb9ebmYqL9OGWnQOa/d5SW1
eW/1gd+8F8DMea2xTgTnevxWCmk910n3WUUpRV2ZJduGCszZdmm5rUzllED9K3pRAz66k+Um1XUU
2vmA0LBnMUof7Za/a1lIVpHTsVMHCtj63q9DFwB0R8EwpuwHujBjGfWckJAtvi7vBRzelXCr5lSZ
QTPRS6h73vNG891gtQ/uICOVgox2RyZGBGYvp9kK5dq8abKz2vks2GYMVyPwYpophdNWccug5N7h
FbT1lxzSaS1L+WqwdP/DD6g72pLGnk7KeUs2PF1Qt48bcTN091VXH3Vrn8pAtNwm/pvjtgCindHZ
zoWV3OeTAlKqWK3eKQfOZQxTp7obGL9YMQF9V6IJ+5765kcRZtlrJCmTtclN7Q1wy6uo+pGW+eem
iIILD9wbC3/dbSF+dnGtITNZ+fzYlMpnykcLYVrYOGzOqvA1xfS2TosliHUv4mAcDo4psU9N9WXC
wES7wHgcu9Y5jQXlO7LlaZUlt3R/ANzfNfNbLWi/oARL4Wtz2QE91jVqIr5qptCCdvKftJ0eGrbO
V/TzFxLXJZYZ9OigekGS8aLKJTwIlvoOxBbH2dHvBjR8/u5lbzykIryWormbRL2hxHt2pPme1PUp
VOZK2+UBh8Cj0PWDmNoLysCKr8Ip92GUPKRDG7xCOgM9Xo8Jdh3o80brHwSxqr8yJ22+RRXV0MFw
qQ71j5PPxsDoGea2NfQzCQlVAOTx/kTUzdJE9X2hOn1cxOxAz/bbccLsGbjfco0QjJgrCmJD53LX
uR60ZykgfG8pnc1HbTgsnE9d8zZx9O0WBkPjJQ+dtygv+jjNliSmZXerTDXT4216r4qLwaNpypg1
te+ucNJVNwtIo2EEe10k4qz9CQi+nqpDLxmCYxi1eqcnTt5ddu1WOR49I2Z4V7yL70zyzx02zWYf
kdsNK2wIP0WjuQhTMmwrF0JHPImckl1WPhS86u5IW6kNt9Fc7yw/We5GzsIduqQjL6zxTQwSGQSd
+/VS9FT+yd7Za8uSV1P5BLhTRKOxd10Si8KkSrOyESXCww6nLeoAXlLG2DUPKQTdac9KdLoCdVXw
JUl6cdjQdiIUC7jDKBqY6+Nojq10Qn/TmH37wrj0EmN6K06z081nMkoXICNF1Jp0ulwZ2TR8iWg3
fhYyo5zG3mb/jvNOPkKE0LSYLAyYSzWfqBzX5trzpHeoljL3eCxgt5qGYSE/8Lozr+rppTS69szm
3vDhGwOGTpJVcnrP6rtP1fT6qIWfveWy7k5wAyX94Tn3DhG96V1tugCjOyY50njMG4fIy0xzDopB
VhiSWPBeLTnrMLFJsEERZp6sJ0p14wtcJEQHkYDuyKhrVJ9nbRlyk/baTo4qdQyFwMNtqy1tfxjG
gt7tUxmO4hgugXsJQpQtJMrGwZhxj7qBxo/m5oqSQ72AjsqTU+bbhk+xMq2OiZk3ZTxGRnhBzhTS
UpntfMPeYviKroCMiB6m5IlB6/NaLn4BSoCDeFSqfrC0ZXmr6ebJs5fIuhAnugfq3EYGzFgyKB9J
k7gsYzYTP1M5+RuKvZKpZJeZgzKymdjsw+BoNsFzWYbUs7wsFXctuesp9xQiNcOibUUGjBfS5QVr
mjs/KYKfdlvk9wtQdFrCbeNcnYEHMB4dGPld4Jc3+igbU2mvrqLhBKRHN24hPRhrv8jtmDc210cf
kmkBLi+f3PFhTGoaz1mqjE0YTPNz7Q3yxU+SdI8HWK7CKOy3i+8ld+jDmn1y2x+V706dv3kKgYVE
PbmKPHN8QmAl95jwrC8u0ol7xGv9mthrfO9Q6LHZJ4xzU3f4hQpT+nGDZ+F+6bP8ae6G5mHE82Dn
FPk2VAcbClR4iZBAsK7ECkUuaI6Bfi4IkRZRnOq68O+VWwTrAFtGEKcMaH+f8IYexCxH+uWuRVOC
Q8xQpvHT4keMTU9kr+wuz1vOA+eQttjairRyMswDS0Y71fIviC4yRhai8dgMFSlL01rfGiMJ1nSA
vbNJj+GI17G+mysVHmgtpts0qL9lSfNUJqasVg15ItVYPkMVnqDCJ/kCBsfj/EJ86LZhtWmt6GdX
LMuzsNG5DmH+w2lUdzKCstyQps+XEOsngoM0fKbVbj5m4TA8zHSBLnlZUC5Nlp5eCJ20VWYW0ZNj
BMpdDYGIPsqlIm2CWkKW11f+g7ZrClPL0raxbQsSyiCc6302YZjwYPD84P5nQqTp3dcurdP9sDgZ
9Sgj2pKH7iORL/vBq3BvhdIPtqOB3tSJappxJYg8DBa0j7weYyyOhiq7q6M+WVNY9x/wq9DzJKFb
dkGVQ3/Hg4DdQXnsx7LGR4WwtFLvQKXLuq/qUN4PIhvucEzIi5gyZ+JhZCgAYKh1yMuKjsTE/G1e
qu5nZebZ22B4c77iGxS0RiYj3MiyekF/Yr1RsqO+pqR7RkdEgrg0aiMnxonKtAI+rsbgnCMcv2Kb
GbdNi9Ij7L3he6LcZt3mGDUWu6jPKDCSQ4kE5zjbLcdsFPSPg7fUd84s8rUC3BKbVW2Nq6Lj/emY
FY0Nm0huWpR1sxs8OJk7r/OodB5lU8w3t14QT02oXoNpo5hlQJ/S3/sJuuSB6QazAe3UMAu1kQNb
RXHpjxF1t4ivjPgkOdWLG6yH2cQ+0DtBfirdsTz5Yz+v4TEKRh9uqXIKUStBmHRsweS9UYBkpCYV
dO4kTwrFnCszzTnbJqp4WRanv84eomT8DNVXi+xul8pF/S/2zmQ5biTN1q9SlnukAe4Yzbp6ASAG
RnASB5HiBkZRFObZMT59f5DydknKeys7F3fXi8oyZUqKYATgcP/POd95jvrEfQJib38xy27bUFD4
jqNtDtzZMijNNgoKp+vHqS8Zo8jqxl369qSXo3M96CtTnbg1r4SpZqqoh/a89LV2QMIH1V+M9S0a
AT+rIWdjCB1sARcMn6OPTqbPhzzXmyRkG6bxeG6bm2FleewMyfjVmqrhpm8d7zWJE+doyFbFvmR2
RM9ynt3Lju+LynXHvkL/mI6eMsqBi7ybLkUs6NGpWTtoOvVS+YU89RAiDlx5dEczcaHaGfPERu8V
m+Ku5Yt1Gkb2maqf0Gkmqxl8qEbWg0HHZ2Nq1W7UuuhzXlIzzgM9nb/U2H1uBw7wbmgUOp12NKu3
u4rSCwyV76pkG5Ksy8NIMdfcGeOJ15HnnHHcLkrAkPq5XbcvPbYXcjjxypzUFAkoJxV4HJt31LY1
V3PFfDDsSmISVprgALDY2l0DmMmuR/xiO9KY7U623UVb0J3kx+x/0NZNE49kHpvo/JprTAE3jPZX
6CexGVp/MryS7THhoHkmxGVX/Io4ramMd5Z29Q4Mw3tsmhiFlsgpnotlNB8du5/KY+Rq4kPXRu0p
sjgs7GSmQ6aVfV0eNT31kh3nDRb1HoU2IHkbnYzEIA5Vo/rEQs3HUcWoYmykHqifWUMdB226/8Fj
fPv9/f6jGsrbOq1U/8/ffjX9E6aBS2ACdiaugVXd+iWQokp9Tllf0+MQJTG5QCBeF2kmWDEVWuAe
a063MzFY7GpOn5euO9D0OHT4Ef+eu/zX9/ErGjSln3iu9ck+UO0jgzxJ1C6VfXb4X3e5Wi6+/PM3
qHU/fPPhq3r9x3ulUrVcv5bv//ztgV7K8r1K/+Qv3/7Yd3+5jR98YwLBuN24ANis/4+/3BK/4yHf
EinCJhpCbu9f/nLxu0MiAIgmnVKbCfwHfzl+dUHyiNw3kI+N0faf/4GBP36v/7gu+19+/eN1+kuY
Ce4CEU9ybvhe+T9je5kfwyE0eMuKPhxvJ5qu308mSk5CrjZYpsk6TG0y/L0wyrfX23JaNuAH0yVc
8fPr0f3iUWhr4QrNWwyWGmSW0NViVvMfvoX/yf23/WCua2xIKxgJzq/5PZGhkGpQjneFzon8iLTT
F4fWTJ1rBWHGuMpqbSOpOVv7oZHbkXEqcg+nIyoS5th//2Z+ttHzFZr0MPC9G3KjlZDY//mHZtro
Mn2zIzbsa350WyN+AKpNJfpCBeFfvNb2Af5r+fz2WlvQlEiCQxJUOL98wHPnDC1qlocWMWv+WLX6
LVZsDOyjVz5RUZScq2RNbzUx9m///qc0tiXt15fmiiWUw/DW/lPOKdMphTHYZOwax5guC5qDPijD
7q7QSbHDGiN8HJ8J+3wao7G/SficMUdEnLtnyi9hmtFnnDVUm/7F2/r5gfL9E2HddLYF2YCRvOVv
fsg/GU2VESa2MDDSbbd3c573lYRH59JyiPsIPOQsZ28vuzgNibHOBwUY98zWmc5Zk+PLX3xBf7rj
TKYFOugmHaboRm/4+e1UpRWjgPMF1euCCTLLW5upUdatXjCV03RRxzFP3H//GfwSMdouQE7uLDAw
97kXfoUKqLJcbLFqvObcqkvoHTK0cQeH//5V/nTpsStg8/yN/kdm5VdqI42xPf1Ys7VzkqaT14Mx
quRDo+dDRUmVVr7NGgyFi1FUTnOs87Jv/+JRB83llyuQRcWDb8vlx+7BIQf682dLdo5TUmT0ezRU
W3rs5SHd+eQCiEt0eT+8jnA2X9DqrJeWTuBHM9fRLL0FexrxxqZ+rbC0vRdxxBC/SEqr2jV6Oqz7
hICQF0Zpjz8kIulqUL+jJeKmEnZxM2XtlOzi3FweOA7o7ePiKvuDmBZk75IIxVcG2LO60VAzdN+2
2SA+ZrDHMXbOc6u3O7caFutRH5fOou5dFd161JK8px6zw40XOu3YA5FB1GnYdkrvMm2cUjE+zymb
ti2mK0B6bHWb5WnKR7zE5q5FD0/Y+egSwVL0SbRZnVsYnqhjtn3TmkXzUWIhuHSWme+HoXXZep/L
2maAztCqkl4edI3mVLdso7yNMZlPOGp7Q+mkF8Q4ZlSx0eId6fzQ92M3Wuq46n3R3yatsX4tl0Zs
rSFl8tbq8aztZUJdy653C5dzzMSkjkLRUlHDC1PBwN2sxMtkfivEi5L1JRUKmcpaB23es5BE676b
GvUph7ilWDXKZOCD07NP06qhadUmRze/pUYpDhf0Esw6rtDcs01qtvIn+s9ot29ZDP2ylal31lPZ
qbOgQxHLu+YtkMBWtPNg1XSMM30i25JZyGhqx8YS2r4EibrgY584gtCky7aROT87NThsA26YpsCT
B4qCvk9G/JzFFcZcKVt2nxG2mOhiAdqHN6i2x68djT/6Xc+yaHO6seoZ3jOOfIYCeSc/CblV00Pn
nJLbxNJrfSeLrrTu0AiyJERwS/TPK05XrQgQoar7hTJO42w5pIeuakfQhHjg65mzIOPKmJ4GPj2a
RSwFkE7XJ2YE/lSzNmiYM1uvOq9TLHs6zxwWoX63kB5tdkWvRpNVslTUks4RV50y1dZdljnUrIPX
Qv4dcjN6c0YtzU95QZ9euI5aQtE3T3s825qXWeHcj27BYUkgbqGdYZoHvpBlO7qVVXJYsadRTdwX
1MX3yFxekBlW2QedmaUPBrChK1DB9RQOADfwJFoydoI69ex9Ubq4zaN2pjXNRdbId0x6dLzp3kzX
s8EJ77omSlQFaZUMFyylGj/LVs8WLm1B7Ea6a/HK1tdeDl6bd9l+nYtCv+mMpKZvwMjEubdXlzsU
9N17xj9e80gak88WwRBUv2HaulySqjLOqtLWmuEL/hN/xZ9HQTyHr/EllRXKpjs6U/x5rgjwB1YG
P/G40i9YHUaGh3SwkwHAct7P2gHpKcl2CCeYHRYgUeQE6B7Vd6ucOLzWCrvFto5Nl1OejdEhjqXk
rFJOC83rTjyLY5cXNjXABUGf3KkSzJaDamxCRMjaVNwya/L7JBtJbwyWZuyKiE82qPJcMD0pahnY
I/RIQiG4Gn3dqmPabVPdfV7jNL0uGCq3zNFSnQFL4i6Yj+01qsN2aY0vRWSKiyldcW5nOR7OGvLb
C510Uh5QGlqKZKTSvmr1SE7EBiM2Xbcx4iEGeDBc13FsLNZ+yuR4WeTsD54tilL0I0nhKGFIGltk
YlbicLmLy6F0s4AvbaQ20Grz+wrp/rUvbfcmrVI8NjhJR8fP61oMwcTEQoVdbaYfXWPF2RPBoGEh
w3VR3zPcyDo+jiiibnB1VeIrg+LjSycrVHnypql+YO6JkUassoEkruiiQNo3ijSgLaJocGE1TbHv
55Xvxq1wN12OxNPmg2Y7Ke4dLJPerq+K4gkGpFhCOvHGh4UqIQdap9TeWZY9TtB0dINTS4T84jEH
Rnq1dLvfG6kyVj/W5fjM5pv6TsjpstqxDBvqTM9aFR27ee2042riibqgLD6pT03idLghhWC58Z01
MXP0fqtjKkbTF0buQWjowXaD3ueZtUwuZaOp91g3quaOSQ0gVC3OnQ+d7TUryUU6ly/tvrWvGnfC
OF2YHFv9jn/cu02BOF5ara58T1TZV81qChVEW5oMk5XlnlPQNO6VnprOqu2FjQGh8Qc4JM157ta0
p2txHs8or23ul6qxegJJi3wrGe5Y/lAM9E+mrH4kvIrIJmIC8eU4Tg1xksXrRerjzONHzNGfLygS
xfCrqlpcUnpRezy66lQP8dH1y41Dsal+XiIsIE9Kg/B12ZqlVlxjnqAhOi48rQsRT8YVYkcd95W4
KbSZSnGzYZ1knpsaxK9MJSfPC5NOZRSy0lmMLKxKdMQ+iOaJKCkMkMxxQ6tVg/HMkwJfPmB3xz7X
XdcQRmVig3bRTZTlPtPgYuWkAEdSgmkzC5eZlFFelDBSMkofW7W8LU7vVDeGHRPnU4R/WpTntp5w
2A+VXp5mo0mHG2p/9SicuGyfuobnXtBOsiovUop4BaJYNt133RovjyqxqvmKHEuk3VYi7W+dMUaY
pLxSpic66KwrRk3FQooixfhHVXAa33uwRr6Ww1q2l11teyoUc6fi/To2RYbpC6vQWySmFkt4QeXk
cwfNbg5mLB/Trd2a/S2zmTL5NFAb9ZTig8yORYtFNYy0asBOguaehzLhln/C72ZZL02OUrN3V2Nl
a5jad8qY+ZyhX0fOXs8NRGEvr9wbhA1XEJFqYpavxotx6bRKZDdGtxTP2LUYdlpGz5oSRVEKC7sF
rhZgt6bBEzxrRO4Jqx9hqxFNjmRK472ZaTY+zvlY2bte89xb7nzxmQ6w5NyuW46rAO74RdDC+8Fr
stz2tUh291lLkTNnwrW9ziLbac7xnM3FuznW8Z3ybMJKaiji5nIaqA32dXxrCPxYUD4vImHPN+RO
wS6En9z4NFUgw3Z2WqruvrcS/Sqz3XkJlGb29dnoBIbfFLqYFiaioFK8kDmSNgmU8kOqjzizKerl
bJ7EzpNOh6WG88olHbtVhxDsMz0Lg5erd+2FtfBsx/LlWMRiKYaZN0ib0AKt7RIrsLwoMQIn1ml8
1pxcwynIUjeF7FiIdwhnVKj8bpQWxzwzcbjHTCKosBel5bHWy+RjkVOfhgcqnR60QXYzaZsk/4qr
mKrhdinrLxNqy3M22B4MdR55aDwqMWzul5g3FOuZjjXI6V7resFD0ihhPK81EkzgJGvymaNao67i
ld3Z6Dfl5HQfPAsH3mGsKLkO7ZZU9RPXQ+9+yc3Oaj5B0xDDBXtHD0tJF40xG9UMg1YW0iuVWReY
7jwSbkT4reWYFpB6Xtka1ddI6ojoxC+Snk16Ib37Mcnt5CyH3DVUYC2eTh6urKLosLpjZLKgFcLq
NFxkwEx5RgLIfrdEQwYsLp2Ij1oVOi3bzppfJsM4vWgr+YR9OmHz0bD0ldce29XPWiq6Yd+WMs/3
yTKXetghJT6Spp9l6PVydgO5mARPLPav9Y7GLTfZOUZhY7xb1HCTYSrBMRuVA6uqjaDOby8bx2+0
zRPGsSt6R4wiV5bPvXeJxEbBKtYvfSD05ZDo1quoPC4Wrv5DCluc5Zei4+cRhdYJ186UL2TftE88
bMwtBRgVUyASjiFB3qTji2Nm5AZ0yyOT4faph0Nr6elwhxjH00SaFZYDVTid2js2GYOwqjPyn60r
5y/ofyVuyDoD2eFt09sKYmpGUJsIg1/LZewCKwJcxQC8pyadJLuKw0ZvnTed66QnI8tdDppc9dIX
XjHzgIpXx/YFTzMm2LV3aUYO+V5MaHLyZb3iws+aVDSk2nrng5NSvHOk09BN/ckx1JNcYsfZ1xPS
NlXQqWMHsuRqqqd0XHfxUBvvqq5Mkj2VjjmhnjM8wkJ164Jsqlb9pDTN/MS0T5rHiPv4OlGJ89US
hH18gyxoGmRYNm4xGehiR6E018dqNvblQBhwhpMbZ8nFUo3LV8JYLDW9TGdeNm699IDWIp6QhnCt
ukqDiJot6eIFK3rX5Vobbr7PnLw0TlCOB07xkzHZV6lKCucCsB4+E5Wbvdimyj30Qppz8nE3mi2a
w6wwqwakmxcWPL1VGAEFtIM1hQmPK8PRaEvnxYHUGFq6F+0EC4ByJFwgsZEnT4xCEhzJs8UhtsAr
yBfbpaMZRnQqv8oMvzLBM5E7B2zy46cxy3UZVNO4fq7mbPRCLtXc8yl6JiPb9qRvQx2KogRcqTMB
lF019EdB3Lj4Ulp2XL3phTsXF7bV6dYxac1EOyYZ1c6IQeyu95WFFHbD+mQTGuFf2Li58rEOvs0z
/heZ8hvgix9GO38aap9ey9f0DUjV90n3Ngb/9ie+z7M1x/6dBA/KjAf+BBb9hkWZ3nv1z9/gdf/O
aZfeDjoSHNC+26z7D2KK4f4OIs6Dm4VsBtBkQz/+QUwxnN+3ak5m2faGnWKE9HdG2lTY/DQGogGN
ARvrIO6dbxVvv3KFhSLq5TVwEVdDJ7llTyJ9dVNTshMyGcb69HI3hU/ozbirDeZTPr4ZcO1rju2f
/Rs7jcDUR+SSssQBR9TbMJFU8RFdVXRBXSpqPcqw9OxvPhpXBYNdaEf2Ygy6JqTix8qj9cqPmnYQ
wdKP+VOjHHAftI+cMHaVdyx7TJpbPHwgHGK3yILJ2ta0cjVRKIFX4J4ACZTGu5XKxMhPY0t+xEGo
y5DSZXlZRKJ+bouGAVez7Zh1hgc3blFTWY4lwrQ4lJBVP7RWb9z2k156x0SW80dKVYo6SDxFeqnN
9aEMynYyNX9rUt/ybe51za0+h6Mw5vfY8GayB205PxqZqx9nDq5loBMWuOCX5YCjdzGe4rxlE0W2
UfkIHenrIOyOqKIgsE8CHMf9Tg1iznbGOugfF4xgT3mflulxWnPvs5O2WGcQGpxd6lTEOPSm4OSq
qA3D4LC62oNhRYMWpLWdE6izidpW2YJDYB02LauXbvbcOL22+kvCtACRXe/ZCxlRtDBHM+o4oLJT
e8F9NxqkE6g628frxjWVnfNaayRq/FJL1bPAqfEWRVyffm030Y2YaqTYCJFeghvx1IvRklbzVyQe
rh1U0PVy5Ez+rAGvJidEKXaYGjmO3IQM5hymTEdeOsyxua+VVm8CnfDk+8gMKg0EUIjaH1PGD31v
pc+jiHC0cqhlG28utAXM7LWrvanyUvgd0a4oGLECJvuIcoQPNhuE8sCzBrDiYk4M67SSGMX3Ze8n
iehHSehntWK7e9Cb+J/FncoA7tde2qzubZ2/N91bIql2KV+iz40t9sqzsr94qU34+JdiwEvBgGUw
D2HIk6wbv3YcFUNaxJ3hZPvGam9pNs3Cwpk0TsWdBqLAW0IFIe4Sq5F3a5Dh+N7m8v9jfR/fOzV0
7/+4em36f+yH6surwnj2H9tLvdXQxejaUP/58y9R4f54J9v6+tMvdt8ExA/De7fcvZN45o9+/3a2
3/k//Y9/LM4MEZAh37ZO9O1v41b7mXNlQi77f8OxHtfP7/8XONb2h/6AY8nfUUyonkGfwsnwjXP1
fa23rN8pO7FwShkWqzfcrP9e6k3rd75Z9tTIXkCBaMn+76VeOjw7DMtzgRlKqSMX/J2lfqOw/ev6
2fhUW2caL7Xpikg424PgB2lH4ZV3E1kkxzJKmUWR0z7MWjsdiDjmu6oX4mGK5fAXCOOfL9pvUCx+
aFRb5jvE1H/F8EqUNCcznfRoD6W9hu3okZ9blc3msDbyiK2pZxRXuRQxh8gCKt6WOZqNvyW2fH8X
QsLDRm0TpFR+gQHLaZ5AAOkZtAIGAbX0I0FCNF4FiSi7fCkFLnWAPD9cHLffP9kflwYDOOifPnKH
B6v4Vh8IFfxXXTWFHbVoFpAlzVLT44CXc3EXudyNJEVXvgdsoLYamLJFm000rSHeMDTEQeoYAwDv
zcH21ql5Ml/GrhFPzFKa6Zhmq7QfsYjC2Ub2HprQsK2qOyZWJop7YsGDuGROgM22XatQNmV1jZVr
SEmHkIbytcG+RQe8br9ZeSNDn0WIS5IcabQ5gLVlkE+VqTMmaBYXuZde3pDvrs0uqtKTRZDNm8N4
iNmjb4eWbd+vYzMF9iMIsnhJ9Z6DWhf+CuUi7u2LFWbgRTVM8TuM7ci3N0O0NuVWmDWxdxBrftt4
w603baY3ZYbOZrOG9RA1DADVPdpPS5gHSBhqsEQRqvSvhVb2MJKqeyxG9n1ssp+IGqECoWNrGiNe
JHMyIo5rlR+cdvk2iLyx23WywgRgjNEChIqiZ62Q1m4CQHLwNvO5Rj7Cp5fYwY6mfWXOC40BlzbO
71GUjt/bbnWyZGF/Vot7AnLhMQbgR7Txvr7TzGC9uWPThDivRv1ujM2ncvPVE6A+QyYasv2kgX3d
wSBgZ18x/zgOBVOpq2Go6huiGS3VhWN7MFpteV8x9PYXE1X3BCWGEejU4jVxcTtA5MwDPVfiJhtG
62tNGhhVvmjz7Mxvnm4mqSwD9s1C3K9ebBMIyOISQ3eHzDlBopucm+RbuELlVKhtOzsOZh2bFQIu
0VC2dyJdp+4edr4+H4t8jD8P1NuPV20LT963vkVLELHSADPwqHaKG80N5m8plXWemuFoVcK50uY6
Y+CUDvNwjgcSMBG8vbskh8kEdItZc6BFJGcIg6p4lwgdUvws0jLhfW4BHCdJsS83beXckQqz5dGp
lVddzGMWa/u8a403b3aGx2LF48U4QfPwD9adC4BkGi09MMahYKRTZ1smKSI9fmNO7pJBmPoWY3LL
ZLVC/ODL+JnreHLgWEGRJzfB3Ggf4ZTt/GxCvdktSd3c5d8CVsLOqpeNP4xbL2uILkZaQ1usmSbL
3WBHhNXYThrNw6j0pTg388JJi0Rmh599UGCviDcLN3A6VOdg7DUyEJmb2NWehEMd74zB7uuT2CJw
ZL5Iw6mBKgy20xDpwwI0ibhA7kFcqZlxt/dpnMXLXiIa7+vMJq+XqMJEdygLGGlkekr9QldwN7hz
Y9BKdQwaA1WUKuq1lG60gyEr1A5tVzHuhza7fAL/YINMHmvvcbZzWdzPKw7YEAOW+9BW0fRRbbFH
nMUzg71qmItQckDlM07Y7wDl6dL8Eze0ytB1hRU/jbIdO9zSGta3vktc71jmsroCBOfOQZyJpWCR
z3r7fmg0QiTkpRd9p5fL7Jx4OkqsXggq5Zn6lR4B3GGvj7t3KsMB7HkR2qVnjA9RJ2hsnvomOXds
Hwt250W1+rhbBKbYRbGxNhJv3VOoOZ1lXyV3FgxDa6/ZLtFBEy0z2VtNR8oMWWUJK50BJp9kCkqH
rcPwuGRWh+8mE8N9X+UuO3bkS/2C0X/O2Hots+rMTSujyylFM9mhXa13oBSngtHhlvFR1exRKzSX
C8AeT0wnsELs2EyxdO8egmYXMmE0bhi/W/STm6CcwoUF6E0fTTAYY2o3DwshnvJLIyz7GkgbSJi2
UF1P+F1Ozs4xnfGVw0LnnroMlKJvu3Hd+rHUAeI4ZbYcicNXK55ILBN4TJ3yzZGF96E2nJ7wje4l
c9Dgd/ET25lfiWI2yl/6ItlpeQrAZcRnBwSJU4VlrOJWIyZb+4lJUi+nZCIJasnIGPbeAp6rTVM7
rOepP3ILeQ0TLrxap5GkYHfo4mwePhREWOoro8mn9aqji4vAWANfBYU9JQMl7D69cZapKg5a65D1
wTCe5pwVJHGmRWXmFgFpBr6CrFpuc6tobjSwIa1fk2EtLlDLPR4M+lYxIWYunDCZej5qrRayPuCC
RVLmpNFOCLdLdEMXbXfZkbSLb9WSRuuu5pB76HgjL6yb8Y0oijrF6A7NhyxTQuekAipZrxftXM4E
nHGqA/roVPXcQMFsIGWpFiNwR3zNGtP6IYsleLPeBslYE5YCOeC1r+2A0MG4z2gNTqn9Cpx6MNw7
NTQ9KTiW9kLqNDIb3XWpA1h+8jIBBkFgK0j2yq2Hx5z0/i365iD9Llb27UCGDa5JAqPgMJlECcPW
Bh1w0KYFpqDQFkLqchlwZqTWMlzzPN02PqMtnHOOLSXat+2C5DvBZQGWms9dT9cPcVAOcsUXq+BJ
EQLjpwTCYoWhJ9J04/Si43zSnXW36pMT/KGF/6jGYHJzAaOs4ETcGst8h4aQdmfX7fJkP41Kqr2Z
m8V6qoGAHurFbEneF0bXXRFUW9egqzo3OnvsAvuLnmAJ+wLTrL8Msz5eupm2zMehmzzmDUZrXfHE
nrxd2w/Oa5OTdwyXfu01LnJj1a9HlUbvg4t7+Dyk9eyGfWsAZrC7QW/3eUaxJ8uDMb3TFB1nl2Rg
CgIk5AuHUAxsYDkXG3hK8EAUm4OkiIPcnt6rsS19Aqfjm3Ksm6QxtHM90ItBrNB9QXALBAd7Zcqd
ZxFKIEOC0VkMhO89JrsIikXAhPw0YcQ4EtWBjty2CMg28pDOmdzmkahroG6QjZvsci1695Uiq8if
GFh+FYkXnfIpqS6aqTaPSAXqRDIYQ3k7NT6RPONaVrki6Fd24TK20aPmFfmnGFsZKUJkrHPTgjoI
HPgul2ZSGF9UUragP3GVAY7gSQ2+bS+IGLygTOqPmdXcTZ0rcOLkGFHKiD3CZIx3q9dfsyEFWNoU
l5GUL/WmyBXldsdpDdabXOE9HgDSZktcBxlOXbBxKj6g7Z7gdOvHIY6dcKEHzi+wzB8TXaVnhg7Z
TrM1stOehoOeect14ZY3bIPqUPVZtzd1947WXnYA/WQc7DglEOldtYx7ASLlJ8uoDnkSN/tlaa3Q
LaojyesjE52zOQCJGszp2ZVmdA0iS5F2ghhmKpZ3s+yznZw77wp3wLBHEh+PLA9fB6/OD8z9X/rY
C0mRRUcdXoTeAmSzCZzPxljf5FFf7ow5OfF7otPSd81bLPLnOmZ1xvssDvmSnF0Lt0HS73uv/MAG
mTiYpn+IupFdk2YdY5ACqW+bPKZovDth+RiwJGG5ijf0nbVAOeRNBDDd7FNEuBSqaHbbGIAbE1XT
nZaUEZl8I7tLVvLUTI8soqDaFF1p+hrh1Zu6gFsJsR8T677qDFSVprll4z7DTRknAmxCDez9NOtV
Gcl0FgCFHqSY7NdsrZJr5NAXax2tW5kQhh1cfUOZOpDNTO1WyGEOeyti0kS2KhptABHkDPXFeXaQ
6LrOLY+cgtRrY5jVhVXah6TE+F8TbDuRj8GvMJEtGvP10MJ5aL3kkxhsA8Ik/KROHDSlESKJmmdV
dVtcwPGuhmZtDkREJMkZdbXO8HEo38Y1kNy5GuzcsZkvIoILCAFefuXpX1zmL71h2cyqkmNjEH7v
bB50/F0nsk954JjltW2Put+7xhM7F9INxcTVV5Wz/axIaGbEYXYbsMyi7PtgV/G8GyrIHQqqBjoS
exB1lrWdBAiP0pdFKe/MsqzPwjU/LKtzh3trOJSrsK8JRbrkq1HEJ3tx9rTsnblGhwe7yy+xO5LA
olUzSTXcw9kVk8py5+UN5hS9lD7i73LRwz+6APgnd3KM7wrCMoMal7Bbp73uGSXP47xljF/EDLg8
ot2meaeJ5ZCnY3XsQSOfdYkktJAKenanMX6IZWezb/SK56VyxHXizAVci8Uxr5NkgPbadAmWA9v4
AMUy32nRbAREPFbslvCSXaa+B21d5JdIpunHMmUvhTbtXhISjELN0/N9tE4fC4ipu8ZrmhNeu1MN
gwoyRjR8aIipn6ZkfdBJ+B1pYXY+zQYaqt0xAmic2tlVo6P2mG5OZpsLPyq09FTlQh6JLcc7B79c
ADMrjjnXJOXr2uj3C+PYh0HyuCPCaPsRq3+YJfZD5xjx3ZhNEasYIHr8akUY6WomlZnW4ZJHHwkW
nFs9TfdLmTkWstVkJdyRjAXwmNqfYmFHVysL+Fm6JYevBioYZrj0qhy6lPYgeZj4agJ9Io9YJ1Lf
OfYQknFpyV1pHQ9lLFIkc4wb/Kws9TXJeALT0SH1cjwSg0kNRmRI5ujLWp2MBd8UdG9tfHW8WH3I
YpKEdjpkAEFU5JtSi8/mkrV7NWfQ9rQ0tJZZe4jWrMp9OVTWZ8eZP3iwkF9xpa0Jh8shdrPrKSHq
FKRsfMdwaIcLw9ZPNTcPG3IA3bOn64HetdaTw9d8NTpaFtSOqq4SPL1lUDku5DGq4vfGQh63dW3Q
zlDpHqqsuATCKQNcZBXpoNzE0sZuYF2j/K4b7Opkl3ZIosbFesHYwh+ZHNxIOdrHkqrpYLE4EpR0
/JyTBNtJO6uv/cD2QWCd2CEZQMlK1ESqGrU7b9P+ii69N9COVHHX+oWjzGOly8PaZPu54FDoN2Pn
7SJvbU6pVYtTUXG59jMgpVCvGMYzTJCIjNOIlfY+IarTg35rkFhvidO4sr/QcFHhdJp1nG53Kdxi
DyYLTjNzOXA+65Y+NOIOVo7e9QJ7Vk94qEUCQCsgBhZhIyCsglsYxOMapWyfd1Mhks22uTTtZ1Lf
w2hDyiwsMyb0pBKqcLTVbty9Lhkg8jDva5J2+0zFCLdvxmTE3q3Zt49qIp25S0VqIQBmK7/LvZp0
fcCgr1tjN2C6MNiLAsPoESg9Pa1H5xmzhSi713yA+1YdZ2b9trrwiqFz2SClXZWW+8a2TDkf1tUy
8MiNtgRo57cDivKKhtnHaXHC10FzyRCWMERXGi1dNUttn3zzLGU4W+x9bRT1S4yWAhSbQbdMEH0J
x3fuHmuCEbZTZAW9GRPXirqDV4LiHlLSVBjv7rs2G0HYEbDYmalGNt+cJ5RV6DeWV3+tm7Ehn8tn
2jvtI1r1Du537U/gqLtBO2UkSHfZhhI1WwT3cc1MOKOEv1vWANBxuvyE27HbEb2u2H4AotMtADCd
LAr8IMYIdnyQ4EvppXwurb6kJgvUSpxg60olyLZp/S/qzmu5biVZ069yHmDQA29u4bEcPSnpBkFR
Irz3ePrzgbtjeu+ec6ajLyZiJroVWyKXAQpVWVmZvwFUKE1gciAr6k6V0OEYUThNYKEJqE+O+rnf
1QzwbieynmAjOGvJTjLq40M2DQq3M6ztm4lD1u7EY49S6LCqukdni7MTzOn8zsI69LskxDlixVCY
O9VoOq/vBB3E1goSzRVlifmaAEQsXYGK5W5TSaIisR06m2gxGogGUHAkl5CsFlRhaqWBlkF7dNvN
UN7SDPyrCxgwPck8WheYRWIjy4+krLGULyIQAztL+/XSDYvulvt2WxFFjI5iflfpNr5+oDD7GWVU
IKA0lb103bpIqYfFg3qQAlBt9gd1X+IQk6Lkro778UVIRUfoS3KNck9vBYRBkoul+URePSnsYcGM
qR9nCa0e4THLAD0KOCu4A2HIX8r0usCV86EZur0k1qcSKnxgzaS2dtOXhou9B6UshKuMR1FD01js
BMVJ0EN+6pRVfweM1SH+VCrRMOuHuuzBdocefxoy+a1VrDaSJuAXlGFf9Gq/4syo70fjvQ/EvHtQ
Fri4GnTbi7jPn3Tiawf1gCYaDbXzisEcIlXdwryW1odmSUwnY6nfoZCkR1lhyUGrtxvI8qbR19BQ
FAGZiymeXDqI2z3kfGR4adMjjK2DBoNq0YVCVVdOqooGgrYG0BXViJ/JFfNIR/4ncWShue9m+RHX
jdkrpaJ6wOLBIOGJ11MJBx1keJOh165XrSskeuUjmp+gOwSmxPzCZQoCWmVUOFPjipAbkv+A9+KT
3KpmUKrWsnk4SxvBEk/ZJSkGwaswanxq5XKH+T/k3N/cI65VNwu+Af38nZ51+7oXvEXLLTQTjC+Y
qLYU10YwtPtqIh/GQK17oq+M1yOEZcfKUGGmrCH1NvFActFvRvI6ReklPwwlKrnzWr3ze2scf06i
ivYZxdoQBQcOBzTRXG2N0VzkiPgr54hxzqekdidRS4NR5AiiSqifTmNc+oK1E/xxZHzjxH5AX9M/
gLAI44KKlVC/EUOwg6BlUVIAA0Mx2YuNdrjhTwODget/praxehon/B+jTlGS/uv6qtWHHXIxoZQs
oAQGP31lL0zRKxbGdA0lKtHzIiHHD24wdiwaka+biJZByTr2hhI5BAT+1GBYuw5Jugp1PBhiKDRz
+FWKTPol7/1nMpAkUy2uNRdV4fkJNOXjJiYQHfdic7Fmm65xsyvRgiofWE5SiRpK5phsCQ4PdD/z
XP1Gw6Gxix1R5H4jyUfddCKPYwc28asLUJmUL9Uw7mG8miYy4iOYzB1CZQ+5y6+A4t+tCc1TxSyl
gEKd9bodGGaj134jRVDfIyFV4jEskYaQa3+0YDb9UhH621yi7pyLw+4ZNY1+UKBJKNMmeVji8RuV
qABRN5DoZHWamZyQQd5sEXCXG9c9pYe+ftSGso6mL3i1BIUWossCo4BjT8zBp2V51+bYPY7CCne3
M/BFybo0HLBt5WbH75Xcr5FVmemFGinCYm2qRICz2ntxigtn7yxkAtPOKHwB9jHK5UuBkANZ4FIY
NJfNqVd+4mYjBFUvofDXNEpTIF/aDL8oRe0fRaHpJxDQbN4V24K0QSAZ0mHyYl0X7uC/zRHSDcVN
pHxVscGP6TNlgNqX6TQ4e9oi1dlPl0qqqjN1RsgAlRqCLTdvWYrqDkwcx1xSdGmFLRq7Yb3P4ywN
6y1O3swvZHvfmGXqtLvUzvYKb+wBZO7hLVASTpttzoK1G6KKONqt8hNla8SY8/5lSjoDvw1GZ0Fz
c5vEKSzQAu3rmh6Eqj0AiGdGp9reKQ4lqOGaIhzxEyPkdAftLAFxBIU/FL5uIMXO28UfVBAA529f
QH2SkDakxo+4lhjj1ykgUONsZOvSGTaBckITo04i7QvyX1iLu4OipPyJIwiJxfY+aRZ7lngIxlga
6v1YInjltL7NecVJfL1QBBkc2o56gqZxe2kUrfRMTQViOGgkwpsCTmL7oh2kDWmwb1gpFAfJ4Igj
d5IzCHF5oBh+yklW+7E1Gr83pRrYi5vVpahZ3+DTyM8x3IgTxhecnnIFrcClE7SHePjyccBjoqPS
hibq3JDCkQs4ZTX3KEqwMLU2Pdgp+fZUt3LLtNmlh0ZbR28wBDbgrImVAEhkyUWqY/6oCqtZukm2
cGod8zFEIRF0pbXQ0lolqqSlqDb3K5iSN4n9zZapJh8sGywnsylVvGqYE2+UYJRSYk6fqb9MGASB
o14EBR2SjSPYAJAdJyPCOw0l67SVsvy41aL2eFSMkB0vtRPyEt1p+yKNIBA2AbNBOB4RN/VhZld7
brhv/EH6vAhJV1vXaml/lEu+PsqW/GPQ6+I71EyYKMsXK0Uyj2Gp+k36sX9RVtKsZlvhijisjNr2
Y5z7/U0qkDOU5lYaSBr76mPTEUEEOWIyPziemlCTqL4NSsgZGwm5pMnU06QkwkUCwHLKJXW+FLkS
vyF0PCF0jxIOfB6Dg1NezM/jZDSBlQ85eHKF9UNJBvXABbR9IeCmY29/UHJQqNmSd6CN16YxHUHY
gNrWX9QdcKrUmOyU7YlbbxS1Hal3NtMeZF/UH/GLBlRRDYydnqPy57SOHG6QoM2pvZmiOZ5X0VRn
H2OPYrO7XRakcxWjKptPHfj5P0hG9NP0Gp5UVtXeJPXt0zYNCJBbE1wE6Fx+0ivgNnQKKZiCdPUP
pYULZ7P/HnLfSiffgTD6SevNmF3dbBTfWnv5ZsiAYGxgk5TYv1hP3UGAWoSexgC9FxmGSC4hgiYa
8ykhpxnjBgnWsV3H3yZqE+IjhAjKul21P/cFclg4eVBbB6jmLqoYWE33NIvZaJc6bLMtvSERxXnK
esT8x8PpCVT/Xj9n/SFh/75D9r2OSxea0OM0O2aGu+OqnomNDpXt4jSiP6KteA3hPfV49HkDk3oo
lb38hE6RbidlfNlyus96onHmnc7csK0BEnZ1iK+93G1+Lm4NGmYLCLFmcEz96OY0KvJDCNwijuas
McyfMb0lbeNP606YnFYlnCf5cV3pf3W9nnK63p106HVbH/LvlWXVbqGzVWSaAlmM7iO1ihAlWi+p
0rMwt5MPw4Hf88dqKXPTSo7AMdmqIOH6B9d5EbqDvRgvngIT9sngFOjl6XonCgh9mFbt4JE8u3MB
q2Fpb3i13ObY2Nlshk+rru93ThIOlML8AQSsgyFxJGv5tUTI192yjso55pvtWqBqLBr3yWKepXJC
6VRuQcuWPxXTvNM2xPZm/RaXVeciRv2JegPoajzYHjEDSh6qTby21foBMmhxWiIpRRLUqRQjqNpp
9zr0G10TjtcJvdDK26mS2Rjsov6G8DvqRhAKObkDEQWpBwp6Sq+JlSIF3Sm0MOqldZW4K/2Ksh8a
0xeq1RmAiUT52DVK7ygtFnX+UClUXxCdZ0ToRyPAWzGQiVg5coOCB6DAN8YnxNII3L7yplhpiwKP
2hnnnhASkPHF7Cl0n1Bqz67m0i9vLATLtqQa/ugwM0N3lDRQfNGRarE6DMdxLFlZiqj/sZQ35Y7z
q9RTdt7o+lCmhdWImggMR6OQxJtKYkPNV7JAyDc5aIoaIpo0xe9CW6G0Sn3CpsX9AzlZ5fOIX84k
VsVHTAemPxUtHD1unTwMrVdYLteYxthKYXHRl6hXFw52Syfr6p1Rbg3pW5+lT9BkwWI1CIBXMFQt
gtcJDcYsudAjyion0WbxcyKe2v/jH7IXKRzQ8rss17Mfa93Yfvs/I1Hkv9Kowb+YlkZNUaPySe8N
Q8+/Qn+gTVt9I6ZJqIxW+lCq5fi4SB2HJ5HjxOquZi0aWE/MjHg2TdSgOxAAo1ONVvy9nhq4P0qt
Ck4slKURrKqmLY9g0nFYA4AB0QmRALH0emUGvDgDo0cvy6oxHIjTtbsoes2HbIgXc/6eQYcgsid5
LU//72Tx/xsQtfZ3/f+TayOSKAZT9k9P/X+DIT/9rguKO/8RDeV7/Wv4n2723mzT+J79x8OBwGv+
jE/+Xx/3B2wNuPLfNF2WRBQQ0JlQD12LP2BrkqwgusHplX4EjqiSDPzx7whlGUQbdBZsRTV+w3GA
q/s7QplfgWW2TJC0QNcQKVD/Hdia+qX48A/gmnBA6qD3qVhD/gWwpu0LwLE5V655lJ2703AT7oRQ
sVsXNrh5lU/HP9WbedM90pjZHxwj3E7SEwGcxvpDdmMxefV1e9vC2OPk4+V3S5CdILe7wym/FO9l
VDc2xHdUgNpIDaYzAAZ39XUH+y6ncGVX9+hjR4U3h6oz8ffV5djvFo+cqj3Ac+fU2Zwu7M4oxDuC
N59BwEZCiFS8K4VZ2EeYKvlioJ66oAgwVvIEvwn1U/uUnBRXcosbjtxApa/YF0YQHX3Nr27JDYMs
fP7cMVRdilK4ZWW2eSmuRtjd5JNxpwfdbbviJxNRez2VtyyaQ8pm4RCUvuoJ4XQyT81DfI9C51Nx
sm7NtQq70xj2XuZgqRbh7OIJVwRGnTgCx4Wic3VN7xAVRSFbz+3iJb6nc2avP6vTGOFM4eV8rOIP
9u/Ig6jmP6Ng7NCNczNP9uJPCmW8og31r8tQPSnkE9wuUNw9hKwSDb4n3seX9ZQFTUBXwRm4sylA
nt9f/C7Cui/oz5MrBX2of+/P5JA+XFtXOdEk8RbfCIpICpb7Opx51/JYPaT+HlgP9PGGyPTTh8U1
nCKoTpNqA5twNKcONpfs3AEEdkpPaBH6yqd0wl3hl/xh/RhDetDB4KKz+exQvHVH23BmTzuBf/H1
uyZSfWrNXhFgHeSDJAini/EQ322Xze1c0RddeBp25+p3+aN4qX7trx02TDMCsA7Cfdg+9TdISp52
U27WdYiKp/al9rpo/RR9aFKR4aLc4Wf36XkOaJYGWpR7oyd50FSu6lVzyyBWonTCzdLOnox7IyJf
Y7ThuTiFD1CuPlH+d/Mgc8U3NWxPiIS/Ic3ubq7MxZre+JHx980VQ/WxOivRhHycjS+FeVMfpXtm
YhB7mV96HeuEnfHxFy5oL9J99pP1wyvzByPaggx4yAkkgZ/dFU/5Nb9QV7/o1+ZsPuZXgxXQX/Io
PaE+fh7+hSaFYvwVo/qPpf5PWhRLM8kNbQPpujmLN+OP5mP96MbOEKIkZrdcQ+9+fsIL9Q1WZRm1
EUxUT/SgBLrCsxJRa/Wq9/R+cUpHtAUX9xlPdhAWtF8zN/PpYzu06j3LtLNQcvuIFebj0RqinZx/
ZB54GgdNP7dzJFfxDb/wTJ63wiwfz2pyqoLCgcbpQDp0TLcK1rB50M5SKHi6mwRJkAXZb/AopXEC
3Db83n9WL3M4nougeDERrgizYLtD8JTZj4jzfH4UHPjEr6rb87MxjL+nvh6VZzUqnNhtXszvyVWO
pFuSXQAaaFf9jgkZJZH8vD9qj4Y3+PPJuNLqTiIS/0t53m+xP/jqnYYhz73Jq2M7cXJbuq6B5khM
7/VYD/7smLbEzz+RLXbev5f2R01UWFgLYPvcwYOo5Sr2r8+c9yMp4B6vxb7ByZ3Nrlw+yRsi7bRc
8hDjFAIreI8QbWFX8+cIzjeNXA/PICfzj35pSN7pCefkjRnnts47ErdR5uwOjTou7hcx/KIGPJSr
cK4vu0+TylucxpvO1n3paPyruCHR7yOn/ogyCEVhpoMcyIHmUhV2UT73Sg/fPLuOhLvtdHxved1+
JnekwLBiocM5aCj4qccSiLoQtc8gCUUPSzQbtrfb30Ync0tH9yA5O6qDhLcnOoqd+YWPd5Pd+1sw
sdUMnmDjmGt/JuwIs0vUt1eX1rZr4Q9lW1HOq7pQfMSS06Gm+D1xe6Zf9o2uPQtViQR2IIFpTHfN
AwDoxo9GNNlUJAMUM/iQ9NS+JO7k/Gnj/6+Ax6oIqehPWO9/rKPj53/CeC9GRs9UMcVr5+nXna0M
0fBAsEe3CzEJFngmvYtEiIt1nkuCzFcbl5QnUbNXrQyF5QruE3r5/uShK8/KWexXhDb8zavsX7VT
O1SjbBoBwcxIGm4blKctRMOUZTj6qDlyr3TG3NX9YQZ6MPtszTb0Yj/xBnbFwet9TB2PaXNskvzC
BUXoDGyuM+/WA8nvI/MUE6h63ySUQ2FjCYs/plMZHR84hDpzTHSq2+qjVu6kBM3OG/jf5PXr2Qwm
T7ExJPr6QfF+zOchpNLKv0WHus6jygehRhlaTAmZr8mjxUEq0Ts+vPOkKGeyjO4fN5KTKMzMbpwZ
XQ6J7s6sRFs4UK+mszhoQbxO3J3M9NG5GabWjUFjE1d8ohd3ztrwm/f8mc9nXGGoOLGne2KAhivj
SXXcy/gfB1tXPvF5DDdzSrgvX8BoeijdBNsnj8VpXRbgT0rfyVNMLe9lOHfMHTXYXZ2Ro0/k6BFy
fQ7IFmLn6tc8Tqj+ruVT3pNclcBnBiPPdjsmuit6s7uxcDZH4MkcvzvGjIopD5OSN3tH6R0bo8ZE
XuyCwEnPwTUiBLT9Yyo3nsX7JJeyjF1zD0fz7iLZ9NjdODpu50iVRn86wyD2eRNfFAcMEK8Q7GPq
4f7F4NXR/o2m5mljOAau2uTZk08EcdBe0mg40RdjwPUAvyyeNP2BsCYGGEzgxO8DDhvOE1Zq3MPG
hKudT7pENmaONgKyfCeOR4yFZudcNBIwX4M8cvEFfziRs3EofgtEnQnL5YTyGXvXUA9HduXMjT0r
FM7EoLNwv4RDiEemf3wX2r88q8VJ3NxLvyamxFaxcKG50wa97gADJlyy8XgGK++YEvWF2BTiFxPE
RBeRKZYSPGKPYg1DTN7htGxYg7d/27+lERTmzU0DwhWeScQgg63eYH6rwUgzh5knsit3P62IYrMv
s2blIA2WkKL710zNbmYgn2ZfCHs/jJ3lbEVDmAbHcsDBm7VLOZMIjEksaQgaTMQfamVhGo0fKmHY
uhyxqgwmhlRmSh+3ihi/WzOiCtMAH0dmlcxYbh4jGrCkHsyX5UG9EdN41pUrXSv3GO+WZaM6RUj6
6/JpduEuPBFIFw45kg/M1sZm4RgPJ+M1G/ffEBHMAMVhb7lJvPsI/ArvaaOJlRATiyiFOxhBMxfY
Vkiqzav2obN8xYctwHmWuLu5OBEFDWGt4T149b4yA8j68Rgh8CzEYJMp3TPeCjPF8GWeFKRZBw1s
pw/RL3Fb3+I+E75bikzPctHd53NLBnn0GVhXPClfsU38muGrj7x4cOw8x2qF3n2EISQ0A1aqo5B/
ttw6BuqXAf0W9pGUMe2c2cbFwJY9yR9ThpF059j1uJT5gt6/S1XLRqn8Mf0FeJih7k4aF1oyDERP
ft96Fim5GeTPMSl2e1cFHYkKVuXEpy7AwlC/1nfVw/abniSJwkhmQ+sg7EMiB0s9DmjQB9bNAtN4
5lTilazj4pqAnCBISyH/PNV+dSpOyQm9ue2Cw1x6t56763AdfqOsZG++Feh24ZAE4Tr0QhM3yEKu
xUcryUEm2meC2am7BJ2z2tmVU5Fd2hNZUhO0fhbuZFAkt+Q5cPrszMa/gKzoSLvgT/NfcFUOkFdb
/EURiTOD5bTekbfQv3Nrf7tON/oGTu6b7ujh9BKMJGrUY0x74OPxeONUEkcKzblbGwIU8TpSdqA6
UXvWbvEzjciRv4hPxkunv2y9p19IxLzUryjFByZHCS3Aco5TgJ0xLFQFPf15JphE4zmOmhfGl4mC
zvDdxCmEgu/9giMYxM8XNZLJ4JQf6i/zWb3PAoaH1+ZPCZejf89+W7f+rN9XQeJRTqMjTesJCruT
PAie4PVhFbBFkmYeeSjiNpqXBIKHD7APONJJ+HHMealywM07kxvbH7QXyKS0gB/YOM/a9+Sm7/X7
IUK1ecWFBm/DuWbygSr5rUeaF1I1ULsQYyW8vn5o+BPxtm/yU4zuPPOEvzTPvJic73i84Cx8uLUa
YCZmMnAVt4mOc5j19dwsPnDw83dMaIQfpKdMQGG4xOHgmnbyTLdHjrI+2oPUB/ro5t8l5sMH+sV2
/LG4i7967+lXUOhtE0lzm5a0bziGhx2DrTO7Bpemkzfyr8090tCZtFv9yhrxaeErUhw90fLgzMXx
UnShEPmSFPBTVMFt8ESE1RE2DZU5zC6f5Q9wz1Hvpbdd89fPze+9mK87slu6jivHr45vQKjOllm2
mIMeV2FbQWKGwoPs637nH5cxkifnuJP/Kh8p4VN39Bs2tyOtIwkirEE7dtqQg+jV8JjthPXER7TG
1VkPE2c+ide0xAb2HB4cc9d5Hx2FjZaLd45FAxuNP8cDyMlCj2T7mNy4Czkvn3lw5LPHcB1HEJSh
uJyJY96xe4hvAjEK1twJJx2bPjx73ldAsZGd4542OycgkZ1zEMAcl/8uDNnIvmgQ/yHhkUkfWZ1w
zh02NQ6jNcHORbabbdQ87oNB5xga1B4EK39yQWxzJzFB/kgHkV4h1c090++eUfnyragMMFjk8ndP
CI5Xsv06653GDaihdWIePWNgxlaAJ6Y3vO5+Qe4BvJC9l9phYIZ0GG020uCov4xBeoRh7xhljgAE
ZdKCywEh+hzIGAW/5YtyDw0LMn7R5g1cMImUn0biKbvl0ZFj48aLQoPNCUR1V24GgX2v/c1Rmx3m
OC5iTvEv2IaqTO3rv0y/j5//Kf3G0wPfgqaVriSpZJrV7tQUltjXvV/kKR6w0Y09pAbOyk5u8MUa
m+xMLYjKETENlB3pE8oP5GdHmru7SVjeH/nWGoH2p8IBhpZdQaKWRGZq73fxS3yNr2Aa7vqIana0
BBIVDouMdXCoMZFULyeNmtHwWj5vXhKOUUy+tzg6EVsk+lOoCavTcMWc+9yHNX90lyDkZdfxrEdH
RJx882k+jm1c4fy2vq32vcEmVAXDC0pYd8M1fxp+H9uA9HzsbxXFG+gwoWQ3bAHDg3Fe7Y+ZxQ1a
6itUWTYmMWz9xHl2OwjsRAdU31IbIBdbR0YIRiTFyd3UGY9D5bGvIL59FoiGaNmd9E+JxJf6kduO
BG08jxk8CksU6Y4tZedguZCi8v0OlRNn80u+InfxbuZUc2xK2PL5i0uY4DVHjhY/rP6R3WgUGsia
bfl1d4/c4CjfyV7rDwSyYyDYSwMhAP/m7l+3k5J8ykCx7Y0nAqfNU9mdm2g/1crDoLPc7YZS1kxE
H+2FTJpIvjp5HUwUiGAlPHHrhAH4+d78KjzsLDTFWz1c2Tnqa+zac8jGHGzES3yvg5xzVubn5Epm
sJL/9P6RR1oufDlOYht7+8Y9KJzstfHOum+v4hutmRabVlK9/LqwvI8gItt0rpyKJAxrAFwnmIJQ
B5iTC3/vOWqdt3Piv+RkilPU21BQiRHlw4o30wn7Ahs3O9Y7h2vW7MJzJDG3WYB3R4o4kf8cKZ7i
daKvpnZ7Kj3kT5wjMVwZOJx8nIZY0hI1jpQOuZmjkkNS1yqX41BisB5RdyBKEccu8Ud5S+4XF9Ek
7yg5VIQZfOPJZ//FaVn771brwd7902qtilYrkOszrvFv6U490e+jDHHkey/i4/6Eu6B8nf3dPRJZ
lJG9I7XEzeJeuFuoMo/ftSh70u6bM1W1h/2jvPDzz+Jm+ErIHu+ZJ5OUJL2LqR8f2UN8n5zqp/mM
NWegnPbPhvpmQs6zezJVzs3PItyY7fHCAZo0hqNxNJMSc4jz+3C7K8k19Pv+bLzsJ+p7LvRQ3/CK
U8MUyS7VZeCIef3O5kgu6eJyR8DbPa+m6CLfy9/HU3VhFyKhBSxNDXeiyNlRmtDDIbIezMRdPtDy
6KLOV8/d2borI+I7UZzyOZU35U6+DWcj4ujtHQf8PLDCr0fwbzVunpuK//9VFeCL6f8PyYBr9tE3
Q/M5/vOr/qIs8P+IlICGPPl/LyXwmv0e6/fqz00Z+XjH3xsyonW0XUzEYlQTtYh/iKBLovw3BKPN
QxNAkf/akFH+plgyYDsUA0TEKI7a6t8bMojJIPCCBrpBxZWujf5vScbIiBL8ZX+j3aPph/IFLr2a
Bi1N+6cykzFV6RAjPRi2ZZqgqSGB2d9fmlbJ2+swY2txN61Q0l+XdliVW9VtNa4JKM2kIp0FsPy9
ZOtjYrAS6AZbZzgT/a/WVPfqYd5T0KsxdMTth4GMlXCzzKUz3DTuc41iuJyMeIMsiiVJ9haXzU8x
yy0OiVu2imiXgklza01sye7afsWYNd/j5GSadXtvxnOFBOMgcGKZhl5CJrZcf3YIRD1p+kZje0eL
ZPmcMnQYPORAK2DfBqhvLKWQaEduVFdjEPfc6jepaY35pVUyMUPeMquGwSugrJonuAYW6UZJux+D
HGmrhmdx6po26hH0ATKnV91rh7aVFjZKtutAYua4RUkSU8woxcqwCqDopE9Q7nAfnZF/ywLs90zY
FOYhpgjoHa5cHuOKhb3UQNM4iCE7rj8nKUGURqy6nV1ihdqFQi8K7R6qsKrgr40B4n2WFxMUrmLO
gTH2YuOJiERpDma0Iu7qSdFIgDjFXX2cZb2VvCFdjDe1ltP9rGpNPgHxVjeqPJIokJ40yty6FVor
iTOl48EvyNU+hf9tWpmNqx7OUhCHLQZ5RhkYQHCfppcxrwxQsUKCA02DkhVoq2YTdmrV/Sw0p0ov
J2ppmAdyeMf/iI49Sl8ruqaxBmKsFCS2ucraccIBVHaA98ZmfBOavf0talAHojUfFrBkk9wiNdvC
lgpyZZMGslVFln41gySSQkiFFeP1hvAf4IJGxdcYAs0a7byGTWnNtgqxTjjCzlwnqow8RdItToVu
33syz9uB6JL39zWtVCqYbaGlr83aZ3Bl9zV9zbbOMNEBRZbaF7Eqq87ppuExOquF9n3Il+2nREe9
iIBMDDTH0ipPf6hgh5ituTFiricN+AmZezw1fr/qzVM6pFN5Ha12rX91aiINv/O6qZoIaFqy+5hx
YY+DOTkWyGaH2SsGihqonnRPRlvuVZFOUacKo2cRHD60Euto6F7Samj07REduwm9qC6v6qLG5hlZ
YRiYImJM77GC3zD1sS6VOOWb+CkqNewFf9xmKMZZqWbSZd+TZbsDMSxir9sDY7uvFNzuRV9HZXkT
XLiwc/OArKlcvKQY+NaunKloISJ1Ju2hgmPMgJMlCqy7hqd1BaIT18gkx00gbVL9kCGFfnFRwI+D
g9XngxlSzqnQoaVXVs0zdOEGJeuBS0J8/DB9ruwRW9TqVPdg44quGcznWNUS4CNSthMJijUZJhim
mky2XQopp7FuAzh/8LebM+IA5hOqRBMaVEVH1aPa2wYiOpYx8hMECfW93ktIsuOwz4urjOKkPaHS
INavGxIFV9nA5Z50X2iXaM52ej1GjEp6uQMJDyb8VuhZxQj/OYM147UHvHvS+l/QO3JObRgAHWbw
CzobEFSqxFH7aZS+7OxonPZVsnsZ5uvVCcQLunOE3E7Fol2rDKc8DPe4HSUR/biRm0N2YM7zQ5Zu
4wgGaZt2r1j2VpDvjaA/T52+9ShCzWMF62RVStesROV5n2NzRyChqdSTrGCR5iZmu+m+Ji4IgM1d
3qffenOjE63PsliGhpw2RQgnSvndAegm/9wbchxRbMlbql2k5ZbF4xBYigg900BdGn6VUIHmQipx
AYEoAU/253Kz0rNeShCgEm2qGk/AGvU91TsekYrfHydTAV0JTNyt9oeCSCJ1oXqv362+3ii/I+uc
P2B+U9Me2/JlQEzQGF9KOK+U8tCXl4wYT+yN87IuiykWizSezVzNnEK2XqoFb84Gn0RvyjZI1QMq
zuP8OKVtlKAfcSrgn+lLBwWk3wf43vRvwIL6fVd7e9a9SuIkXEyBWtPh7VXO+i8p2SCPa7WA3kYZ
X00I0d+61SgA++MMrGowt9ICXUVN66mBN9lrjrOsm+/g3DwcJHHRwlCp+My7PHFBVP3Y6v2bYo4h
yBDoRRmqFk855BQ7VZYNNmZTegDcbUPTH7K6/g5tBhJ/Xl4FyJuFqwlYheaq/pmIxnUDCpiU+nRR
p9FCCXhDabzrZtwnq2u88oA5tX4DIQTLDW0HB4XyJKgN7cnoFhOpEiNQZyVYCzO2C2t46/T5lhiT
B7eBo2JLe0eL1xAyluylTXI4qSUuG3lxysU0wCK4DZHIhotXK/RlDzIstkygAJd7OTNKG1LTBfIp
Zc99rD+npuYFah9IuaF7KZr8P5pGOHqrIBIEpoWz11RaNvkD5dIzGtXy/Tx1g+Qia9bYfQV6W4m3
SKhazsai5u0jSpHSlMSuZQ6gmGN2jQ4LOkwtzxJa864G4QNsokIFBIxWhHtgdU5MUSDNrdcWOtAA
YVbe6HQj9F9CMBloAHYaQqI1D1tER3vuaOPKyQm8N2qy+j4HKIefoKm7PbmPS4AKlHUQrit6XeG8
Fe4w823oZJwbFJOiahL2xy4Hlzz38QD3ofHWfBr8CYKHPQwqzpL7+tpWAix6RaQyuBGb6iQeIzMG
uJWTcUEtmhM6uH3xicFT5pkEfISmlu/qYjSXJJ61l9ga4qiVIIPOxaG8iwD6b31GVxXJgrX9hl5J
/UuvMRaB1GDOnrDLT5a0j8EsAltU4ZO+McDZzwHFZhdeJ/S1Wn7UFviXZbWQKhj9uRK6CmNAgQ1Z
kBmzCeLQCrp/TcbiVCfjGV15jZpdUkT4jOEBBpb9PcYUm5orF1XBixcVIE4WfadGQmtu6mhsqz1G
iU2fnyGFoO9qDsjDmdQVUXpyYBRnPqBspFv24Te0WSwKJPhphCHK+NDYEByJYZSjM9hByAM+rq12
smVXsVe+ZxOayOgp0ByIJSNSOyIaOkby+tAhIcV0/E/2zmxHbiTbsr9S6HdWk0YjaXz1eYjwmMcX
QhFScB6N89ff5Zm6eaVAqoQqoIFuoF8SmYpUuDudNDt2zt5rxyOe8WjeT1iMca3DEl/jqJd8J+gV
dTB/aX3fe80w/xtjUy9mJdiIvLFCzo1rF7/Ko+ol8STJGz4a+J2Bh4SxGa90ZJaHrvH3Y9RaCxSs
5WpI6Rg70RVBBdUqrEk+QMzqP8AtBv2H2Wk9mnWDdi702fzcjz5zATzbUX0zhm6Iq6O+8jFSrlWm
OTnK6YJHGbkqIlfVvBTKItsOwTDZ7xjqHGqDRShHxAzG+FEp58BaeGB3DpEZld1KSygWnnOY6/Cu
n+1gF5a0o4OSKIGgOYSyPzmx27wC1ZZfkVR/Gcxp3o5YY1Vm73w3nldAW9YlER2vFdlFC+JV6JC4
pAOIUVoLmUGuMbzAIdfZqnmDKfNHUAKsF8F+nrpm06Z8x5TGNIIIpFubgvzxxrYvC+IFlqnqfLJx
sf3l5pe2Nu6NMjT2dld/6fJQPQuZ9UeZzNdp1tgXABVvSAakEKM69fzC3Q0ei6xIPL1FCEfv1PeZ
woaV0pcyn52LrvOuyHEgVk7keD1Nt3NuSnwEkKZiQotFpVeeV+c80vGiLozyPiwxWC8LUzNJc82r
ah7DrYt4dMcukALjC3ZWVW2QOzpwq+fpKbcZeAItX+Zp39yTFUgcXpB1qxTR9FHXft8uFB/zJWgd
rCP6ZciIo8yNimsfjwdTBvY6CPpxPWeh+S0nGTtd+jhcdga2HXQpUoRPOg0e2E9v40YCSJ/BL1Nl
uiMlXo1S5swLMJy0QeysYVva+PJXbJL7UufPrE/qMFV5x/xh/Cgdc2d1HSM7sCJ3U2jY9zjSrL0b
A9lYqFi486Yz1SoZdf1QgofCqkQysp2M/qWyI/8LyHT/KsTTeGNIl9i7hgwfJs84H65HaRqnHvPG
yvfNa3zlDauaZI4Xls8yydWCj7Z28dtvhKLeE/g8dlMgsBs36kiJ9wZ3z15mYJTELkzs626Yr2oj
uE99+eg32V0Y+8ET8vph2PpDM76zfEFVMeqNm2CWnQJJAkTDunNJFZNh/UCYNhrWYxqH1DeUzvdk
9gQfrAXwtIbM/DZV/V0foISYBFa4UCc8hh0ArE2PhL1OrK9Fb+9cu331cs9+USaraio7hAFOB40x
Mrmjiqiur3Jp0pSUigFNPKJVBzP8Ws8AQvCj+djcVLQPRxW+t8Sl0ieczkmgw3sQyvxYB2ctsU3N
+NrhyF6Zsr0jcKchDlJ15wzx28mtbhKQB5yk0F8MaN0dsg8GZORkW5Ao4en7om4v7LC/SuBIUIdV
+iG2HHGVWp6xKkP7jnB6FiSNkq1mm+bDmdvUj+9916LqqCyFOdNM1jopIMiXqee625S8gq2ZMQvq
UNvPBvKiWNRbt4YIENbnR31s39o0vodHQn+2xbgiqIdB2kbfmp7+GvZ0fzmfRdOTm06IEeNgfB8n
x1tH6cTsAswoN8AQZ2+ptqpnMN2cynLTgo01vIVd4hwTQY7VEvxGtiWvl/gI95xTBdmc60W+y1XX
tuwlPdrG2G3Ly1biGWl1+zJSCm1jz34e5mITd24PU8UzYVlZ0XrS5KcI69WnQbiqFYrnGo8qR/sF
te9LEBS8PBnsQXIDC/s6LkhGQy7+7GQ9HENz6TgMvZr83m3hn+Fw8xflyOHWIyG5hiZzmFoW/mxK
i21ppugirTEFBdJEd0Pd2yRwm8TeG11YhRsXXJ9zxPzqEH9eD4vKn4+mMLBNpqO/LLPiKnTMfeZa
e4dY13ZVjHoPSp+Buave+kLnd1hgeNupBIvf6qNFpMPspU/4f9bQNx5hr31ozrdwVAucsqF5ICIa
zm2KgipPrGI5ahyrSH2RfPPOkgHn0NqLvT5YlDzPYMVKPV1i1tmfDfQvuR4hQWAacIL22ixZ22NJ
RASchltDO/ikiJbgdtRRvDUiYl4ViDe4vtH8EZCus+HrO/hN4i7TmnSHWEyME2wMMC4GE2boQ/4s
83abtwNLqrCvJtfYQZTEv6TTreAibia/wBpxPgnWFnFCSzc2x0ucQNGpbmg1OIW1C5tiWcr+Rcdz
c7CzxHRI0e0PddyUq8p3K29ljS78cVh173YaHrooeo9Nqrc+ZF/yxiYiowWM5zGomMcAJl/EnhUs
yayhkCAtbGV66bBK9eRcpW1dvftGisW8jYcvJczCo1QuFBi+62DhhRgQl7TX8g1c7ohpj+t0x3xi
J2anP02RrqEQqQynZ+OnW9pbyT4fNVBfGWkMmXDjJIBwGFgc+3GHp8caCeW7kOVF4k4c7UFxrmC6
H5MwRPlC2+qUh5ya4hHVfkKk21uAt46eV+c+x5Sq4dLzhgOJ8f0FFKfLJmmyV5dlB+t5cQpxu2OV
Mcz3jvt2xxr02IeZ/ibkhGYkN2k+GzVde+2Oz5k9bctshLCuHP0IPopj/jSYi6SBe9H6BpcnQggz
AW1xI9O7ETGFk0uu0gpce35B7zDHI8U/MoGP3/RwWkE1fOVBf86q8KNKypeArY/ZLYCH+6JJWaZM
ucGqdevF1XTgaMuKGL55+OOux8Ki+27m+8hLOZkiBtFGvMyb4CPOMXBYbUXGT5jNV0NellDBvPAC
zsZUg1YJZzyc8Edg7Ml7Onn+qtfBhUxktMF31S0NB5dvLRuETW710Kiw3BKo4a8sOwjvCBgxOaHa
6Rhh1hHOAnSxsbJhQHKEjUrtrQr8g2gLHREeSS6fl1lVlk9204trAm3rNdbtC4sG0YWKZn1wsLqt
oYUQoUwg8oacpOY0Oq04TbIhagSzFx7EkDUu1c9jM3mH0PO+dYThbrqaE5roU0yAHndiMN1kCmZm
4AdqNTQwABrcqeQH8RUnzKyS1mfuD7KasmtKYEXH3kQJrntdVYsqDOV+BM5zG6khuxWRF0hMWHbj
YMWuoBHaBkrwqWr75Zy5Y7vDsDjy5cc7WSWtw75O95G9U5T7QsH2GNOo0MuwKY2NDNUKwtCUbJIw
UK9pUNa70HOow+EUQVhIzaWnkqfJHd7JGzTvCzmkyEfm0f/agQN01m6eJidHzK9RatwW6SSf87QE
ZleGD66ojTXur/g6bANOS+TKBC6UOAj/iJSq1zZsqmXXuHohUrfGD8Dozev2cmgounk0iN100HRR
fKIdmwAQwI1FIdDVHzYFxJWRpt2JmlZek03f3Ksq/xaDiaA15o3OoiFCYl/HxXwqB8splkYmOdHM
jFa16G7LdqiWAPkVLR8CIirf+WjLbJdoQDzFWLy5vbz1yyQ7tW16Kpto3HNIC8lIcFjkxtL5Fsph
RiuWIdPzzWNMAA89ZnuTzRjYOKTtFd9mXRbMmYo2ue+8BAEIdL1IrnrPO7RF6qjl7I/xtedijFrY
IDZ2tp4KRrS17L4SIBygPpqlSywLbQNXcEvuvS5Jb3o1EukBSgsDYAz9fFkmBlnZ81Tm10ZwxsfG
XSE+YmiyL2wWmb2SokY/p/J+7xTawRzUQwzxygzwmhWD4K2dNUlYIHWEiFeYxNNoNanQ5bGys7Dc
NaXFUlIHPAuLVHMUWQqHI4RdRdmqgMY5LnNQuIqtc6huRtmUx6igg5qW8MZiU9LtbbMKrc2IQpav
PacyDRIRLoHYiIUsmx5+HKiBRepNubO26s69z0VCrFLkkmW+KuO4HxZ96kAsCcH/jJusS8LrvtWP
xJrUx9g23lU+OkifZWos+8bglqaiMq5xRUm5jKrRvgvz0HwkWK/7Jiwr7hci0A1PSNTDKSq10zyL
yiywz2eEAZEaNp+rd4u7lEUvuU9Lxz2mHCDOZND5xrVUPOOHiyiRQmJdbr1ABM+uOZ0MIcmMc+MK
dCBwO+Yq7Emlnygsg34RLRRr7Lqg41Yu9KCzfqVFZO7rsqSUND1NhHy+KgKzeu6FmpBDCpMOGOzx
tFjRu8cpMo3JbRp09LL6ut8QZHKUePNfOW4gq60J73aC6KTYPdZ+X4ljU3Inmql5n9fqss3iowEr
gDsxXwRGjbo70GuecNhlhZQP81RM/CNvd4Y3HvEXQgR2SjIq6SaHbmd8TczyKXE0AaUGzVfq5/dz
qYQflMkCgVb1CDvMExr3WQ9Xf5HCqQUiNMNXm0YZrSOOPrvUdtMa4mu1EyMOVkGXZuFVpbqobXAc
Zxi1XEQkxqzJJtgbg0FdoULlP8W+/9KM4aGuGmTCcDh5ItxsFWWiXTUdHUHSuQCcdAUdCJdjNlgC
THWbHB814Ywo2nO9JhHnIAob+YaPHES3LSKIlvoz8adLN2D+EVR3GlLruWtZbKCVMv5N6rtoNJ+l
pkfaWxT3ObMsnigZ32CGvq+JXb+VlohfIi+mjeHOGYnBpbfwqzTgKhdBeG2YgLbhMRTNfdDOHib7
2YfjWQOixfabzMat7B3S87Ih2tvN0N7IJh05D2Ruz/1VTUQiQZbe2FhJvXxO9wAi0nXjmFgiBj2p
hQfga1erSgfbycroJhNLOHxNTRc6nUnG5bQAptHTAoDMUNCoKQQq86q3vTXrj+4xcjvqVUyBfjKS
VudbN57Upezb8yAphE5r4KBGH2A68YaWHy/iNf6GSVdiLuFLE8tJqKKDDywTKyeaB470ojgGMivo
/bmCz+DQ4sWLM7IsL922CPuNkzJNI9Kl2FbKa4FXKuu1g0IqFiPjscfIluK5Ak5/KXq20pVJ+3Wn
yco4w11BF0LgiR90COpgmejR/OLo4b0zkmTR+Q0bHG01g6NgrvP2jehEdh53sCWqQcW0YmlT1F2p
RHlIFIEur6dKkXfAwk/RbSc6XfRDY11nqQ6ivWhndB8xlXmsyj1XTt805jA+JZYvQ+paHUPyq8Qm
aSpqxhoS2dEVPo1S23CKN1z13TXvMh5oxLLULwqPsBnCZ1ICWD0835ackamM1Yo4iuE4aZqcMAEi
G8yS72N1TUS0iuIZ6qndJPPO5Xeh2UrmeD3W0RvnuEPnpmectYb+kHJS6NY53W9MtyRtHlxOpytD
mJja2kjsZKjLq8GRgPwyOknLiEg5c9FPvfEcWEF6ObVwrcfE8y79dKw3lITiW8d2fOT2WJKoZV1U
qlPIPY3k1DYdFAtz6O49gzxNZaHEhORMdzCeENaMUj/QUM7RI/vCPLIAL2czhyLbusFT182MNOfW
a+8Mow6+hmYKbqhtMuP8OA8N8snW5Pd1sz8ZR6OzYAdSR6o3E4xGcHBtNzAwvlHsVGujyHq9xBWb
zod+HPrrZtSMq3yiShdmko3rOB3KG0k34y1Km32ocq4yva+FE/XObRgUzmXkxnuy67wb7flo0gZ8
tD6jIoTC2iI9sC4d3stomFgCS2cdgRJfNpMzfS0I8nI2LWSWi4TpO2HMeTQsI/jiD1mRp2/kRjU+
iXslMkfXechoFXGdyjsTbuyha+dt4HlnbEPFXgAXxWB41dv6VjlAq00G0ic65jCchf5SGckT4Epz
M0kAqwuzarLLhGd8HU1MP32PaFKP4mDNAfoZOowPXtDGOhkNjD3MPF5bWQ6VvupnBtd1k2moe+oh
rYbbtJgEDJ4mPqWFeZEkCFLh269d7eyVhQagH69TQ8e0WEN1HYz6SXmJeZkyl17qQn41GdEtcjJZ
vg2leFEj6kXKsC/+NNznZv1sOUm5jmCsI88m4qQycgspMRZUNrQa4c5oIo7seFZMtqp1xvF3XWUO
GuUhMWiGIJQ1hA/jnJX/Dm6ssZ7rdOakk7bpBaPwF0typgLj/VjmtP3ndhYnPM7Rqqm1bBaErVIi
T1Zbo/6i9Q1jZJJGtW7m8hyGmauYRl9SX4Hnf0l04ewRePTzMoU9SQ+46jwk1jV70JLeL92/crRo
FLaJqSlKXPvBmItjaetjGUK/JWhAUjXST7vlYMjYcyg6+6FrBvRuOv4o2ETtS8gLNKsN0zT4zXaS
vJa1YH7bA5lJVAiEa5aU20kQuIe2npj/84jtLCMsSJwLLMbqpW3TMmodEC+DNXv4/st0PKfR0cXz
eNqoLqkwmma4SyxTMfZqkQwQ7XsnmpwTYtRxowUFXSmml+2jpYwExJkubD5DVe4No4N0kGaXYmiw
HgyUNmwm9nMrfQ6zE00P5Xj4SaTx3FiW/xiFBmuXSc8Lo1NMKICdGPhcJhqYjeus0xDaIEtZyBSJ
0OblTI7lmdm2IK4xuabpkVIviXUIQbhnjV+6Se9sKN5xQ3bsvQzpr5y4QvBNdbyKgx7fmD3imIrj
V0U0w0Z0oQOyUrEO+A1rkiODJ3YZ5yrPZ4ScbhC+2KNonm2X3rlnINiGRbDkWGVeQnsXt0OY+5eE
vWFNKr3iVgun3XAdrP3cOMEzBOTxUPaWx8wguMsD8SFGvKiG3HVeT1MpEPkHwzytiFHSw0UMo+vG
5bzLcEqSIGFl8wkJxkVTBcEq9lW2J3t3wV0Q3rakOE1ciA4VO0kcV6Pqk3hVg37lUTKD8gHBawx4
JsV52HWPmZDpnUkYBCjXsc/5CQfKaRFFMpA3dVc1F4CCOaspkAJkKiWhsjeO0/beSpcuYoXYqjNv
PXG4yhgYkuyzpK0Rca5IG1Q3TTi3dx3NEwuu4pieHJNs20UxgBJe6LIkNK3pNRsATCBib6YqC8VF
UMhW3nPUq0IaUqMnGGQlXTEybxAGm0Bh5/d1MFmIU7K2ZQF0yQvfjlCsSAomgnbZmwpjphoqhJnt
PNITCCAE4pThCXuzndZCUj2bzKuLGfkOnQM9IMk2SHU6Mvckrop1xj1WsQXKaM4EeBA5OzXYFh6/
ddy4mVzOo2ecKkRI2UqCp4EPbOsQgW+Y5g8EicdA9Etln3oHnIYxmTQTB+VDQLWj5jFRBQ1iuN7p
agw6wBthg0SAAD77pXKrIr/ww8Dca28MiPQmbgddFLqKJ8b6Wm5V0E3fQnuwr+ogtPHP5TG1RSW7
ub7uoRDtK/CPGM0mE/xrQqxmdWFabRPvbFIeOe12Rv1WIEAbof+RUkgEtoG2SFWoQhC/gNgkQRhw
5boxLTa4hmL+LfaQLZFWm6PWsYG+7SuaDzDZw65HecAgDLEOozD8Wbxyje5mRCWlKs9/tgZH03AY
mH2vGJyWz7pJu4tWQYpnA8pntAJsEMHGEGU3LGDE1i+EaPGsTenwlXdR059kjTlP0vyiXoZ/cPJU
R5Qwq3Ip65UlA4puglB1vG69yCeyWnGGPPdEra8Wgo360Kj5bOEmBrFeVEBsgHqFg5tvp1SN4ZG7
msO2icIDvJhVq1OVRzUyWMsTLCRKGe4BRuQwruvcolIKE4hb66oQk3OTZA3FtUOb4GM2/PE+7GzC
MKmu4eSUQ11fTqIU2a6qh/i2s+1C7WZlak6jjWimBYPf9p0Vrr0goBMtgGcGEUSO0KsYj+ewr6TF
mHfRAyH9qG1TyC8mNLOYxXh0h009cDhbZqKsqz0aOOhcWRcpkr2yMlt2yejGS6K+wuuRszlxYaFA
gA26wyXxERjSYh7aseIidTbATHhc0DzNJuGUZEH1Og0I7S7Q1JX+jmuPeGgmA0Bvma9A7hFhOEfM
ADuRfaHXFaVMQQurvZ0G2fprDuo9A9Qyj6K7wBohd819kzvvRcqye6uHmI4oSp6oar7UvogFDcjA
iJgSyLm4AU3GCg1hVWGfsopuWjtNN6FTdQYmbo5Bai1AsdaMr37QZv6NofZnV7rHZbRBwwkIHO45
LE9+ig+SkcxJGC+nvXOMDyz+wZ+GgX9L//pLcetPqVlX/4+BSywTUfWvZbDbL/OXfwBiiasflbB/
/KU/lbD2mUxCR51sFSVMYhABA/yJJuEnwkKC6inpgqfji/kLTWJbJGoRxeZ7TKEsC53sX0pYfiTQ
swIusezziRDnxn/HiX2/D5AP/zL8zf453wnOIq9PgKNFs4WQCYLZflaQF5rdJKjCbnmeb3AwNTyy
ls68uzJZBbY3HshFLoCJVVgxBbb0gT8i1rGhm9X144rF0IZ2i2Ub1axIj07tQ8W1hpw4D8em68K+
mFxpGzAWK0mIWX8MDCYVRJCsStKAjCttohwFlk2rYSpiJ9kWmqFEULkWXg/qE/AWBcLObAIivPnj
m/r/N+3/IqzMxSPw69v2SrdN2f/j2GGpi+LmH//7r3+Nv/N3frqd//x136Xd0j3HvTFDdk1XEoiG
tPo7a4cgOJuRty0cuK6eLRFVf2ftSJ4Cy7PpcPBzDyIiJJzv0m5p/5NbwWLFs22Hc4sQ/9YNLX/2
QpzF4fYZEAVtR3FnW+ZZ+f2DJ6IulQvhDrSk09PkI2/7srYAYLtO8lYSV7KOCD1aIc6p3oAc+pu0
8MpVl0r30hVV9SUFzbtu62LexCpzToiVcEAZBb02cL2XEoDpghyuR0lZvG7Sott0TdvtjKiBqsF4
akuMKB5RYLprxwwQP/lDeUGmCNFlKIO2syjlCuXsDakf7maw0i+2V0z7nGneEl1gt8n7pFrmbhWt
ypa9H6p5tss90PSgnTXzjqqnH5hVBCSTf15VARLeMjqWbalWlu9uvIkK2Q+L11pTEPgzVFRa7c3e
U9mbNdk3isqLMMqvxD1S8oAZOv+BH5iPMjrL6XS+UeX8ounILDRBTZ2PJ8SEpE5WTrx1x5nN2ihf
4aKSOF7S94OiVjFW8zhVSjelNm4FVLn0Q6jgIEHMHjx0I7vYSd+iiYhmHZV3dGwumeDVjMpbpLg9
gPkCzwTyteTNkw3WWxROWxXx/qvGTO7rysr2ZIhGV6pFYQfQep6OgYMqzZ16ACkwKQs7oWwRNFrT
0VPbc8bbopGBdTFW7qlL62k7ueN1Vb+aLa8GwvU16wvcfANtGHPgKpz/qHSz12Fq7pAtHIOZpogo
+J8ZhecA0hLEWr3xbsVWuVKW2S8pBy4jKrhVk0ceHGLU7ORh3XdF/NVwORwCh36tCRTbgFUbD9gF
Yr77kWHt1MLjZ+UD/90gQ9dnke0Ym82lydcj/LB5Hs0I/l3T0yBJkw9Oiod0Or/HLnv1fUYKfmhh
LzNBLc98H3ESgdksdPVaJT6ifEZuIB5t6wJZJ2AA5cjTdL51Rltf+iS8sLD33cUfNblHg5ej9FxY
nFO8XNxmYVa9WZZZ38Rz9wzOdiviTq1AJ9IUj98q4h9BJKLpRhhwqsbiVQfNHWqUfGknxZ3m3Sa1
fi7M/Bp1LAL2YWTS2BgAmET+5nXp1wlQMj3fDA+gtI2FZ+vxUJSQt2VRYWmPzqP7yDhE4Cf9iVtB
4KRYMeP5KkoHMax14wQTgT55SYss1qCeUmZOFNLxqTRzfc4ABIhCzPljFyfFRRJ4NIuC1CDQZcqu
RePs2tE4a1OLu2biOUO8++FMFhpvNXIEzbjt4uLDqaBtZhGBXFKwjVWuWUDalBPnZE5ZOiGYxc+H
yySOYIpWJiTrotxlCZd2xFMBo0BaKMnaoVwFAMQv3JkzcR840DTC+XJwuGdGh+/TRLuxybwg5Fq0
NAXR613FQhfbWSMy99OArp+jgYv4jC+JZHKWg6WQFqb8Aseuh1WtkpmEwAlBQlQ/g/xkBji5WOTM
QINQDqOvbem/w0KuD4ERfwRKbgHC0sX0YOPLGKJlXzvXHsuiTd2yd4tcrjI9A6kIuQAdYryVCHnF
2kevZhrzI1cS/L9vXqI6kLtSpeaqp1HDnEFw1NHR1z4eLsc8/SDKu3/MEhhngqgaurAB0KKYt6b9
KF8OSYuFMBTj3svY6W3aC6kK3xphflFmD2PDrmMY6MV4qIMu3Vg83AuZ0mBPJRoFNSFWUU7PSlv0
Yl0SukPjB8h0NTn1oaPFzWykqK6UsuedGoP6uSsjqLyqKi7yvmjeqtLtSOStUYb1HdIP7huHHKbz
wwbVQfFI+Q2zFmQP087EzUC4FfNfQ02oAOLY3zqy+z+WS/vLCvtc8ryX34Np/++wj9mUlGy9vy5B
7jgAtdn037i/H+uN73/3e71huf+UHsQf0yWhmzqZEvV7vWFZ/2Q0LlzKaulLvFx/1Rv8RKKJ5y+Z
lrKJLaXq/l5vuP8EEniut6kQfPpA6t8qoK3zyekz2o9YWvsT2q+JBrsHCekxazpop3gPhLvKRfBQ
YOU3GkgSVXnwcZERxfTDVfqbo9z5F//dC34CjKF+7TOheWxmcsFJod2KjpaKmmNMO9Xbv34N6+ci
6k/60vlTfbLFmaE1RJCEp33a3Q6zXMkC7o4DIyxkxx/fAgjEPZKcxp4ZO4F8Z0OWgfubT2j9fCj5
n1c/v6sfSrfMza0pZvi8N5NhW9I7IjVgWSJQsXROcXFtIgbgA59P10tjzC+K/E8b5y+PQ59sgf/z
yud39MMr277BYLk2yFNhmVTllgPf3mF6EYbTsTP7awx8Ry91Vw2I/GBMFr+53L+6iT7VqqmEYOqo
utxP49q/6k7ZVfuE7qt4LBHR/OZFODL+7X3z6ehvWJHA81MGe1SeuErQ9/jDdmquGKWtuhKCFxE4
v/k4v7h7xKfDZIxKyq+HcdwPrtqSCwZKF+1TIBa4mK4zh3IzmLcswxxL7h2bsU3erH/z0ucr9jdP
x/nA/OMX6M7GGM3WAPCRTIDevG4HpK5NuIsxaTnoIyrNFcUbrNxV5Fq/ubQ/R0T/ddeIT1Ba5Y8G
2sG53aeCIczgr4h73xo99CoeGTnCgprFeQiw/Q8/5Kc1p3fMSdWtUvvqubqLv2GkYDaSQTZ4ai4Z
kzPW+Q9f6NNak2JVVXZq13vf8JiY3Of4GewJwBa3DzPYVWgva/DuVmI/mL9d4Kw/1s6/+xI/rT7O
QMU0BA0BJhvXW8aP1nNxWUaXESpQSJnX4KIOA7rkFELPqn9nxBMtslNx2evdeMSh8x5gs4jWgTgA
ZD8h0NGPCeTtL/3FGRTGWhnal/WX8lTeZmeHOhLSreMA+OFgsmn445sk2beXqrKesjpbjk8ofhfv
alEDExlXSu9a+6CBW9AGiV/a2/5Wq0trbS3LC8bh3laDwpx2zt44YuAZoQrKpR1spm1zKBHwbeRq
2oOxgfOv36PL5qR3MXzSXXPyb5FJIOIsFuN9fmtsuqv6Gjl6Ed/I4C15si/CLYZX1GTHcodW4Mwl
Seqv2Q3mQRO825uULBgn48CcEm7JFpxCcux2+j9cGf8AhfywMtLK8cMMpfqeyo+Rsg96Pd55bUBX
tU+uvfPBM7BXeS8Win+PMVP+5h4832t/dzOIn59ow6a/nOJv2ROvtahMDKqWv2qw4gbiNYJ8U567
sM1rbNESZlnp2+o6j8V2wpvR/vYJ9361rnxeoVEB6ln0kGYlaXQlShCfMhvpIVx4TdwXpmLUVNlT
NpjHIK8ZcTrhYYZbZ1DFM05j9lxZ4OkLNBlMGEYMuRGFNRbtxTgNBoVwD94xrm+ZXzUhcHMq4/4w
KAscmYzX6HpX7IndqhYI9QxUIoPB8FpwYsgZmi3QmqKT75nnouHIwidvYkhgTg9JaO3HGKMRnRe0
Ed30AkL9So/R8o9EpSyU16PlXKKTWxG9U29s8sFVTYIvFC3Py09Rj+YhyVecu+/KSO9CSwN0sXIS
JVN4QonEkxM7pwKwtl9AVK/eQvVqtb/pWv+qDBGf9qxE2n4m6wrmRLxL6mffD9+UYa7GuLv2Kq7g
jN6qukVfo+YJtzIzbk4A//q++8WafgYX/LiRdFFo9k6Ked0K6rfItlaFgsllUwIEcDtD74ivYtE2
9u/W9F/smdanjUs2aozx3AT7GhUPO2XA4Z+b/LxrEvFyG4G10PFtVE8s7yFZJr9D/fyqgLU+bV4z
Hax8DDGAkht4XaQwCNEeZsgcowpsWFId5XzsHfI/b//1hf3Vl2p92r2knffadprkQBqs7x8y3TyQ
SrQ7f6nnEHFg/H2TXTsWO7UrjnN48Pf/+pV/UQFZn3azySi6VFducuiVfyTxbWXG/VH7BpXAdKz4
73MZ9K9f6pdX9dMWVppDplAIin05mddRYB6Ucy8Tl8daP5AIQWVEQG8709rIflf6nBfEv1ko/7je
P6zQI8qFwgYnse+D9mgw5AuGWwXAP49QjlvWMWY1DCbv6o8OAG8lnbzfLdJC/erFP63SEoOancWU
fGOPtNPfBVm1UWwOSdnmC2v00XCVtBfxdNOtaS+KKD3mGKtywGx1cyJr4zhnwz6rg5fKLjHS0iNM
tyiYkZ4nS6PdCXej9Ca1D7XelOVxmlmKsO1sDL49a2O0wTLq0N6JHTZT5M/zUhlnQMfIKruL+GYD
OF0oHphGnzfuZTTXi+HWno9D9Saz64oiMdr2/RY7I8PL0NyN3m5udh6AohGmI6uiQeOTgg7/9xQc
p/TZFqchR5f37MjbTtz741MlP1r5mBd3Vr9NbaTXHz2mZ73vgRE4G9PaYqgz8601nt+0hoYzbq1+
Z/S7KNyHDvmoO6Pa0CJjSL+oApp7RiUuejVxEOkTpCmFsUts+yptunsiHYiWTPhY88kK06Nf1Xvy
qnYIfNd0VPAd9hsk/PueFLW+Po1Tup8T+w5p9Lab9qY5n6R6st2HvqSnNU27jMwYzeP+X9ydyXLc
SNeeb8XhPb7AlEhgYS+qUFUsFmeRmjYISmphnmesfBu+PV+JH1Dt/2OBVFWoHY5w/B3Ro9RM5Hzy
nHdoCvMQJWIbAB0P7AEqeLSS9vjBgam/qg37p5JpDwA1nszmRsurvZFYj9hkYfqafseP4SDD4UGD
4UwWaA/5aBMkleunQFCDeK05ykYb6++9Ym8dopy0rtwiyp4n1YEuGAb3oU2Cdho5c8ynNIl2U5nh
2MpgKDWM5chWr9QgfoxKuYctIpK/MLBbmQgF1iUJyJ+hf1GRAUXGrRvRqjT666AFzyKqnZqLaZNk
PbAD66KE3dAAvxmmzMVv7bI39L0PkCnVp7uxVNc2Caau6Fv4tTthwadJDnZh32sBmmINpfHWcJ0S
a81gPflcNwABuzr/kAzZbdQBfYVXKzV17zk5HDBAWeU8NLe8KR+b+JMRgwSZcLZwJelUUvwPcdp/
L4B0+Zm6daZiL80WAer6GqbQZoxQ0DAlZlih/ZepDx/a4hr2OHojbJo8rtCeTa3rbrzQ1fCy980H
EIvXZP4+9L78ZoNfmOIGN3P9AifC7SjEFeZj1nhXxmgiluK+U/srHeheBoS/V9udIF9hpCiBe/le
AO33pH1hBXfYsmAuJw423vBRi4Cw/kUpPPbvcB/4pr8i3PYieC9mHD6bTo0LJRmBGmVo9TMn6yqW
cp2Fd5oVnrsnf3fQLAIxDYAS+b+23ZfjfqqHC7vs3ETBEyCwcRTkufkzjbx14xFSWdMlOsSnD/R3
LRzIiLwc9K9OV+lBHpA1SEDbgJbne9d+wwZPu20eqTcQGlnPZIrrZtUWN+BHV3n6AUMY1yfgU60P
sITWsAXX0i/dIrHWaoFrbdO6MqMAAKArn80DiSA15DuNyU1s9H7BpJjZY519UVWinR9hj+q7hwKr
hpeBgma1rexwcFt3hGhDi240+Lfeufe7uyJ7iCU6yNjmyse0n9anh0D/TeZJXYREU9BNcTfz3g3A
IDMoOblM9MdM/cINgysRMKQB/WkS4J0PLXu8q6HAO8SsKnlkdbxvh70KKLhHkdGCg9OELmouV0Ru
yCpZm3uISmcuX+d3H7qMpTQzAP4HQjUdcSHgEpYKhDa/32UVCLwHFQ1TJHsgWSGggWWTBgIk3cdZ
c6V7zTbt5bpCUa4t7kJk04JDzyLTD4kKSapgmAOEdON125qrKvlsNCy3bxQR12Xi7WosVmMknga4
f7UDiAeigeVl+NrlMI8CbE/VVY69UKZsagEfUOBUwIlR5o8pxBYHOVCjXqnG9yT9OT8BcNZdh4jr
1tTEY5jy2gjl08Szr1JR9qEk0Twr/VfN78GxXRVCYLw53jcGwpDwefXqPm72CaDr6NbUqVbCwdBq
VqEyrDEkuso/DQUgPd3e2g61h6hclz22xlG9zfjxFUyvwUM/O7XWTvMla0BZykeT2xvasuTQbafq
zLISc6D5TtyiLgJQkAa+ASuWd/OVHWm7PJvUXaJbd2OT77D3pAK5FwDroo/+7CEyfCmDe5F2a7/n
KW0hJ9za66SpH80WveMElqBbx+G6gsLDIwvPrvGDKAcXhDcEreragH/WxnPNqaXu4+0gHNw6MUUi
HLU5+lappe9TgYYqbljUN11MYNez1VyPT3YW+5uyww0EECyCU6spQV/YkRexXrpRyr0qkFQp800U
+hst8zEEg7FGOHJ6+8nfvBDUZdzsVRoUf6+CI/vFq6H+lNY1l/dB7aaV6TcXVK9uytC511vzR6GE
j626CyQATSYu9pMbo8L00yrvtWpvssyjUbmdrJwKafxUB+YnPa33lo8ca6O7iLKsLQcoYjY/ojuf
N8kXq66uen842EqO6BH6yMkzBAKgVyCafNB9o7KzI6yvWY1jhp8NYg5Fb+39oncDRB/Ktr0ABG3m
M0i7WnUDUqLNcF3ATxtDxB0bb5fOOmX8vVQtiqLWTkVcI/pY9tHGml/M+QcvwhwH3Cn/BvQRUSBs
KYTtDiBWPepnp4f55Rny3nJcvBJQfqFoQLHpEn9c13Yq4vT6viWBiezaYWxuB4X/nCCJ6KPYX6O/
48Gj0weYIM1dOTrYbZ9LKxq/SX2oi0fENHYexWnA7Hbk1BxexkEdb+sxx5Onpt4XT+03PKGvEtk/
En7vjelDs/djFLByjfOXGm/Z3INmRhtk0k0VOPGnMXmacHEHpc85l35L22lPWv9Sd1az59le2M3D
lOfRpQHEWXcuerGHr3dmYH+3fuf//voGLRAKbPrEQr3GJDcWfDbIaBUYk2hrExpfZB2yxv9IDfKQ
DwfLUNypAcf4Dxufw4lXjcdTqYU2tNi9QUJ41HS3zOxDXjjPqdkeglIH7o3rEXiGeRqdKDlUTKsC
hvxM+7/J8KuLsCXJwJ7olS/3KMfdgmQ+GCWyp21850Xk+CF4vuSueoHTXvTxdJu/yWCoi+RJFStg
x9Ag2Gs8azOKRbZ9N7/r58xJQmjSB2iain82u6iZHA8whIrGnuE4+8gqnyzOZoG9cSF+6KgiCvsx
DTEoENKFM36niPEA0P4geAed7ur7L3t4DMeNd2WmAfbQxd7qScml1m5qb0YLgyG6iZLIDsLmufhz
3ntvjwd9aUAHq2EMpoZ3Yjnear3hRnb6pNLHeWRBHO+qn3UJzUKDPmXWBuxoi3uA0DQyzi2l91OR
aGAedzbLmqoxjMnex9yWqW66GMyutZhcOeNZMsZNo+FgjH8DoUfMZ50e49/UxnRncTAmSadVvTna
+9oBUCs/z3u39D7W+otx70Fj6K1McYcivivzs+P9u6ldnIFOqIE9o4K7H2BcoHR+UWcf5+L/KiL/
pgi5shD7R3SK8kPUIkxrm6gJfcbI+WtrRHc++WijAmsFvvz0MLy/qwCZHY9+MpNeRcvbGoLeM/Ic
m9oES6uKXeyNBP3qATjPQfPEufX2/sGBe+1xe6WRUkXugF32evTNpvSYwsFAQmM+r2wj2Og4qUO4
D3kMn+7gb+d5cVTVwveFYrPCISjvQlN1dTwyjf6zBw840Ou7fiRZXHwu5Q7z0H90VgFqPe5lGrTQ
kRUHCzC65U/IoVAta9nB87FoZ/KgUqyEjfkPR9VenFat0JOkQlF075P6mw+MnH06TAa393jQK3Xl
mZinoscmhPerzT9Cmz7+55IIlqoNioJz6Pcoj+vn5Hl8Bl1ahcn/+h//s47nf9tV4/OPZ0CnF8/f
8hSDx78tH19jQP7jZ/8bdQqiE7izEC9OoKzOf6NObcsE3kjy2zANyfn0f1CnM7RUFTrCaCZAUGGx
if6NOjUsdcaI2pxotmP/kcPj8aHwIkismTjRStjSDpjTxTIenbhK9EytniyPmiKuyqlpuUVtubna
upzk2zgtdlE+nquPLHLpvxp2HM3SbZCzhv2m7O1oetk0RvNUBOOmkgHvRPMpdFCTT4AuqVq6UXqw
luPUXQM1QJMMu2+I+j00KRBlpiN2M++gNutLc7DgJaRfo2ncBETmmd49RBUK+xFuEBBi+rK46/Nv
Wip2Y5qtLV/cp0n8mBffAhK0Vplemfm0qVPrEZbhtWMRSOJnj2hpDrSMYG8adkZkfUEkFoUH03lU
G/RFkGuoSFdH3wKz2Kl1cuNMsxBI+GxA7t93lf3opzxGq+IL4eGTaRLGIVGThOGPAMZjHMAXq4aH
zmrJZ3FWIsNr3/SJxPR5fJh/JCjofQd8E7Ztv48r+7Z3kP7JdC/YmuB1kHlwh4bBitEr5NAZWuUy
4mJtMMTd8HC+ylTvO+pZsKH77CJToh9B0EZbIHjmTvbFZ8fzNoUxfR3GRqzqQAnIGqOzNHUbHXLj
i126CXRYGpWybkywqCVPGARfKJkCliVlD2GMpGBSXxbcqZmZXsEnRCUQreBw3CB4ee7uOn5QvCwX
XZUAqYQN5e/NJVbWZdoOiCg9Aep11UGgW11vnXKkzijuR69FNd/qbxGNeOws/xA4ycZEbwhi8U1I
lhOY3IeikdtyHGbWef3ZT4aPCfbwTV7sAkVckEZBD9TbIPngitC8AFR6D5R2F3rOfuRGW6U59Xqr
vMu94WNaIxoVMO2RdUVZ6LPmtdw2HpWS4VBC11R6AHnz7EysYt4msOgcqvJa+6CKeYEjQhv6NqK6
Ae4nCfdwAOYiSL6izbWKE3FV1rCUOiX92nfASltIOTPysR2LL4moLtEYxZ5cXCBVdO9Y6V2qyyuY
zre+MdwWZfkBfhqu2sqhjM2nIOTp6+hPXeVvtSZZj156J9kmQ2DexDouV+Zw3fnfTWm6Vpre+QXf
Cg0+cWK31FghWrM1knRvZ+0lC/QqmLzLV0fq3a/o879kbXqXo3JS/7f/is8t9+S/o9JfE6sZyKPD
xTIN8PTH92gXV1Wa9Vb9VKnOY2E5jxF2xrxWt2Nbfa5U0M69Br50EJuiifBBJw9X5Q9et8vNDPLR
cItk0K4qo6vQdjZq7m8R7FjphX5diAQebnEHW/zRHFs3TORVMVF1QDtVTcgtKdpwqMpyLwaxM8F2
pwOWbwLLG4k7StF88jgJay9dI0awy9hvkRwPYQx/DF0UL6kuQVO50PK/eUFy1XcWCYYg4pHWf6zs
yC1agy+iEhOm8KkRGmyarTPmO+Rlt/qAsYuqw1np0OBKZ0AYQ1/ckRe9GEV7XTjdeigs9nAMwzLf
501Gnbq+9o3uNjVIMZBJS+XArY/RS4AEnNZfpw6mZAXEbDS41mUF1qCNiLLggpcfoWDeen1xkcc/
HBxZJrTclUGuVPt7pdMFHZx2VV22dXFBGvgumgHsTW7tC4OT31PuTs/4AiLz94TPtAmuG0e+sIpe
v2tRl00tqL31E2N93TYcKb7Y+aNY12Z2UfJGcXqBUbx/D8SYMhfOnVGxaxBTUQaGkcVB+eEL0O2N
Y4YFer/5RQEjAWrftjLNC88y13Uf39gpOqd5+6m2wd4YxlPphd/nXaKzb9ET21aogXmjs0fY9KZC
cel0J+cHzXJRGyqXuq2C07S4oo/e7mail9KKp+YpiCScYNrsdVyDqj4mRxmdORtfqsBvWsP4G5KK
ICNhLLcQ+hyIX3OVmnlzCcZ8K/EGMRrsePxDUyJBK9GW6MQVhPH1gMiZ2oIO1zovWEkv25zp+XI/
w4SZO2xr4FtV3BIWcaohyPsafdc/9cinTVG5Vxwe7/OlWmYWxUEL8gdRRoLNpDQvuqK46BsEQQV2
cewn2NGulVs3UWPcNAk3KkyMoJVXOUDxIcvuosw/lJyoepftc6dFHiS/E7pzF4rqkzn5B4DhVG/0
p1TpHqyGbmZj+yltoxtDGT5WiXFVoVLrR/6PNC13Hfkwe2yvEcxwjTj8q+bW1q3hto5ohBAotbMP
MBiw+fJR7h5liQucN37U+D2IIRVf/NS4N/kNKyXhnNeVx1q1rgYjOBRI856Z5HnFvJ5jgxAQI24Y
SqqmCbmEIBSaB/knYFgtxbjgUbszEu/X1P1RmP9bnPZrmPZ//+3v+v8QzU1ky9ZgFf4+0nc5+HJi
+sfn+C84Zenz62j+P/7/v6N5WIy2NDQH0wgd3dQ5MP87mp9/hWheV5knzNdNpvDvaN6Q/+Juk4DA
seyYI31SBX9H8/MvGXwi1FYVvUx+4J9wyBb4Y4lTu5hdS4QNVc0QoMiPDx5dddCaFwl6TelPitID
QWoVz+K5GCAl2SavcH+AMiAT/IWoNGZedebkW8b1b75g8RYPvCY2kILN7wFBod0Ma4m6Qs6N2F+P
e4SyXRuSTvs1tZr1DHZzlB8vU/f/YBX/J3vSzsTE36/xzff2+UdevV7Z8//wa1ErUvwLwSIHUq4p
bfHruflrVXM6/wvRbk2qxGewH19eon8va+1fFtRHh61ARgtgm/yPVa2If0Hy5THE/Yckp/ijNX2c
RxMw6aXKVzkmZGLik5kQ8TpgULjGAyxuYOrF+baV8aPRIF2RIqtiXiSDswcR0ibPWfaRAM+W3Uaz
qlVD2ATOdzeU+LTq1UYdxv2r4Xsncj2+4uevgi5qcBCw0aWpL9+vST54NpRhPAzQKkLDKc7WfQ3J
vg4QYQotkASn25s51a9uABqEEmJAQp1HwmIqFhvLm8yog05ibcIJAeZVaWUivUFCxPJWXRDDQvMN
s8K8K1NkvbbUljcI1VzlQ61Fk8q7rUZvavDL5KadxpBXNDIWeMG1gtd2r9bKvVYGzSdwq161yeII
nAVZCK2gfDlLcQ1A+KBdBdOnADnJr0orEdz2nHHEb9a2++hDVjuTBiZFUCqL8rD0tnNPrE2dtDVk
BOoSwc7q1SpBSbcKbco182wmURZ3FOL15sGrocmt8zHBkmzQOrELJxsnTmuMBGiJFqpdokMYDJDx
s1boLYF0QYUXP6FSlFR+2yz65IvUwN/bDDSepFGGvE3S9e2X0rTAm0d1GWwLkB8I6Wg6FLGgkFbu
hrGJGF4mBgeRMMdrmrXj+yXGeBpeGusIuBHq/4GJWY/pjdN3AGLIijpeXWJ04hcCqcUU5jCWIHUe
u5mPLwugI7i6lj4yvCamTIg7KEmOS6Qt04aMgMNLMePNGaxbRRF4sxN+PLVTWSELAwP446CUGQ7K
Sa81wLqK6EZTSOGfWU3HaZ+XxQR/3yY+deDiW1Jf7Kk2CpMBrMHGDA2qqAjU3VhJqeKbp2imQmVt
KPaNEuFVmyR4+qzVLkSn78yKfrOgZ+o04Ov5hCCdtbirat1HvREuFreSRCI9QSYZUdzO1qPLSWbI
FRdKn4oVOlElzoHSBqtz+gMWd5UQyAcQqDI/AjF7k3j1eBSmelQQWULrvg974xG+bc3rB2uKsU2r
q7Zrs72T+ODetZCSsRdi4dQjQSk9skgT5lsg1Rq5Pv1Nx3EenwTZ3JzTfrOdGI+j+dh5VfVDqagI
UaTRwAh6ybWDCNQtlIzq6R+0goCCo0J31+DCH7fiD3COozbUXN0YssMYZgkeOSh/nW5lASWdO2NY
vAOwSjMsQpsXXMCrziAQ2Hg56j5ukcf2ndPZ4gHSufmXZvpuO9nmjTM6nzmacW9EnG6NVFdw5pRe
HJpvvmDRUfTW1Aneq+b2g/ZTQtZ18xqN3AisaW5h1dUjy7uK8Eg7k99c7K837S7uLG+McjiXKX7a
QdtfThBzL6PS/FoGZYsPclEWpCn88ceYWSHCMmo+nnllL26nl/b1WS8FsqBmsNGPJ1gh41f4JsBz
FrW/9cwUtGkgwKAPdXIpR8P6dmaq59vn3++TX1ONKCNEbF1jSdnEAq/XbYjGtqdPFqUXp5pTXAEK
VGqhPwUJkCBdoqAtMEW77wqluwFQOPw1Wqn8IBIfr4/Tn/J2B5HRQv9IFwQldH+xgzA3q8vRFJrr
RaO3Yo/pD2Y5xvenW5n7s+gvO5QEvGR4NblUH+ntXDPyotPcyITq3zjjtM/g8D8igIl8c84KX/mz
F9HpVt/2zSSg0qWO8gpvwWXJulWcMU4KlrMoGu7ZAHjjhGzgmTNoXpzHfTNVEgnsXF3jr+a8qV5t
2zz3sbpJsacGPhhsh3Qod3nHiYgTW/LldIferlNTpe5AAQCVGZ0b/ripyQ6IsXhmuUD1+usMzYmP
ypC1q7hQ8DJBYuzqdHvvdU3yQtMFm8PWlzw/ZRhElnW2iqZwTr2jUxKiyh5Y8pAGZ5pawHGo9aAD
SNco1bwE1kvlokBaVaHGPvT5su6whNEyq12JQuTfjNEruzVcgRgwOXBQnNAiswcWW+eZO/plMV6l
slAbiPflcNejnd1uYhzPzOshlJgz+L3CnfxHI8PXEllb5GBthNoc+SK382rSkasxZZVH+iZMvIHs
0YildIPQHlLW/pkd+kKCebXAfrXFK3qmOPNEWDJHtKmdWoTC9U1rtSqONgMwqd4T5IAzBFzRRchs
PFTjIDF2APSR6Yl927zUZNTjQuiYPGpRgY4HF9Mb4DARl8vWjD24bOlgmI91najYXOU19ZBJCi9b
edqYaGdulsVKmvtA2GRaqiS/NL8FjlcuAg7QkLLQACFu2Fd6YtiXE9JhB9lBQD49NYuzZm6K04zY
fmaM25RBjpvKsM2KK4vr2WxwBZwQjb0Xk1cTWEYV+mqUeh5FGbVnTjjUa46OgZdmDZKKXNzUKAnE
jpvNW1tlKabGJs3C+iEq8XZbkyhWthquffCYKpwecC4wBxBXgwaVKtW1ch15AULisVHj+tNMlUap
zJusy9DCBW/XtmEIuTXF6qarnTC71Ho9EYfBT2S2s+ETR67ddBDTYi2y/yyFNu9HNKlmGj65EcxY
58zN62Mts5u+7lVeKaCammunLRxXDlPgnp6sxc3/qxVYJha5IJ7NS9S1V4BSK9Ai3CRNllxZXWv9
yK3IAi3b2MGlAdNuG4t+uspaSoktF9OZK+Kd9h12MtRUUxjkYReRBwqAep1HgtPTz8j4GodCNy8D
Wd6UVvhX2kJ/y2yJClDx/XS/Fyf53G/HAR9qUOqWNn63x6OLK5MeZj3Gb2lhYAo4VXBIigSV7g7y
QaOcZX+97afNYUU5E60xks3OYnVi+WY5vpLr1GlbPNhzI/lgpkG2x4wCmiHJUmPjKLqyQ/Qa3gEm
judw9Qu0ybyeePqzN0xeD7ZNvu24x14YmqEukc5H99f7APfQrtZjPzbQ4JxmhOapyY4shKX1FK5j
C1aQmoe4aFmo1D6VoSX69ekpWEQH8wfxemDJkQVgcIx5yF4d4VVAFE4tgAKwTYkci5efYK6SM428
dOvfhzeoCXR0yMRIXH4Rp6DqcNyKFEpTZwWOUmocwSLVfUt8L+pAg2jsZdLcgtBscebRKFsmDRgG
4GykLHe9mgU/raFIvsCGBcSLws2E4mWKFDvmb7KmZkthdmtEIW6GmpVTxgITn2CrheLaBRhRuCV+
HmMmie2LomxPD512PHYvvbJIVdnSMubAZxbkeD12FE3zIgtNfdMl6bb2dQLZyMKEsE2t7xNOuMgy
aonyNRwHSb6/K9tdk0cDXvdTOGzqqdApfGfi3rSV+On0px1fNHzZnEt2SLbMH4fe3uKR6ihM9hhX
0rVlWLpdYxvDSieFg3e4Jj7+YVvoViLNZ0rybJIoaTEKbduXNRpo0pXczC7GKqmLUnW5HiS8tD9t
iscCEr88wimT8UMXAx6YDdQpWEXkk4yreOjlhsxNtxMykWceQ4t3PkM4P0zIYFpMreDkn8+uVxsD
i1ZbRWcbK8CsuJn4Kg4kaq9tii2jY5DwssG2Qsue2q3aOvplYGHe5pRwEow2KrZl7Jtn3odvJnUO
37nUuVnnV9NLsu/VF+kNxEetlvR+1meqNVAYpQX43K7G7o8H+ripxakgzUrVs4SmwgBX3ZGsxloi
G7aPG9yfT8/pcaAyjzMJSo1zgae+bapzmeP1OOt2lDpei1DFlKE80qnV+BFjYeVhGkb7vqt9zY3R
sD1z4b3dunOr3Lis3FkfdHnjVbhWBE4XSSLnXn6IVdTDnQGVe2eqcalLPHtdyBwlOBRSN1ZYB1ec
6fkdgPLqB/jQ2SDIEd3DlJT6n08yzxrLQo2GVxQwruPhwBw3irO4kW5vD862KJsJ5H/bb6vQUzen
R/6d9UQqnoE3sLSU1IGOm+pzPzcBBUqoCrl6gXq2dQ0wM75Rc5k8nW7qzUlJ+YpFy7E03zMkj46b
mjScDtjZNFUjdSGS2d4Xf48zq/Y4cfOylGx+ujMHvDrtLFqxFFEVpgFxPRgQ29rqkSa+IOKcHYY0
EuiW6057a0G8Odgd3q2ne7i42X81PmPhDNWEsQTi6LiLaEVPZuC30p0so70kk95u/bg0b63UK9wk
DRwgBEJ8JK2RbFNZJnsi//DZl+g+nBmG4yjn7y8BIYbWkySbtqx9qNjNFs6Qwd+Px+Qa2Yb4e22V
w0062PWFkalYq+KO+SR7tX0s6jY7nB6Jdza0rc96lJz5L1f+8UDE4aRGDeJpLvp7Az6zqvFxMFsP
08Hmkci/3Yq4DT6fbvPdLguK6LrGBfTmJgZyNyr2kMJJyxP0+B2dnB2PX3zXMXHgeh2xptXSj309
DrsotYbH082/t5NIHVkElRpJWGtxhrWxFkfOACXOs7VyG9hGe4cynHfd6Hr743RTi2rt37P7qq3F
0ayiRF3ZySTdTsCQ5QkuLvOoNna+0paH0YLBK2NpkI2funshe+9G9Yf4S2bk1nUbj8E/OEPIi7C3
kUiFMLQINEZz9NuwZ62pIyJ9Tck5qvr5T4Kh4f+ypeXBOJsaxAotZQkyiB6JNrwrQqRyO7V0z4zx
/LOOwlWOq9e9WsQZiap5XZLg+qYVAAQnC97iMKb6LWKqKCSW0cbG9HedlNBlMXoxuuuq77cJIvln
PuTddTW/GGYAB4LW86+/uvFbEpUm1wHAHPTw4VV601rvG2M7wPL5B02BBeL4NOcUsFwsq8CrcW6o
Ob4MVOR3SdWg210OhpuQ3rk4PbzHr75fK5j1Ihx0djWbusVxr5ykQIQdXx/cOykvmoGVfXXUqj0g
epduJ7Tpz+AFzXdmk7uHA9EEESOXV6qPpVkUtjmzWWpy3VKVWuNZNpy5AN47ggyquha5JGpDy8yH
TE0s0TRamSathrowKTcG9jGYdyB/WUGqhGEaGtepaWQ3Ro9nz+lBfe/Ufd38YskORi1l1c2HviBv
n9SBvU1iRPGDXqjrmHgZ70o92p1u9N2RFWRhyRqQc10mtEXnqzkUyHkmzchNzCzZ4zcZn2nlvV0w
I8QIewn8yfgerxclTNLClHQtSlQbmgTQS9VvV3L2pT7dn3cPV/YUCQKy5SQ3F03FFfFJzDvHjZ2E
FYKFvXlphc1wkYAxyzxgygPose1kXjRxCzlEyOmZYro6bnAj1c6sqHf3iQSVTqfp9XL3F2Ylm6pm
dKOONybSvSUuWYZzXUdG6bZ90+5P9/7d2XzV3uLFowZjNlDsp/OBA9O7wVRNp70zY/xeKzN9gaSx
Rcwv519/daZ5KZrKhsrZWidK+qBVMJkVOHr/oC+vW1mcnE3Wp1o4zf6w1hQgO5XLbV1ggXV6xN7b
8wTqYBfJnvEMXvSlHshe4izOpkvK6nKUfogWRBn1Xzpsq9NVboQl2TvezCtZlShPJHrXnvmEdzYH
xRaTLCUzx9G9CD0SJzLwlsvgB/d+e2iDdtp6JTokGAuZH0/39p0jxiHGIn0GE41q3eKut1SvAvCP
7Nmg+9mXLsEKcSJnVNd58bXiCsPk1lO3p9t8Z7XQppCqKnim8eY/Xi01/F4lGWnTD9HrCqJIu4QB
c6549W4rCKuqVMhmtN08z6/WpOwslIWrxHbbGvczW89/GiXMkdNdeXf4gAzwBwAK7tjjRpLaQLZE
Y6ZC5Mc87gU73qARL79MstVvyS/H932kneNPvts1Um82gwcO9EWO4FXXiMQNC3kz2y3JTVyTbzUP
UAe+ne7ae+emIwSateRmgCYuyZq1ji9xqmgcHf0AXb2V1acGb+KtjSXMVaE0zSMeYdOuhDS0VtRe
38WFPmKxkMSoy5TluZTUu0MtLAf0GZK4ZDePh7rTEtRwJI9okrsOeiFhNmyNHqvzpBgbjm4ErUck
uc/VqN45DhiFfzerHzcbhIFUCJqkK8a+3uhF5/2FYY3cxI1Tuqlfzn4sGAmueluM62aAzXFmGuYX
+yJu5baYMSBzgZSdevwBYT34DU7TGJlmQ/yRC65N11olGmOV2LV8tjvR/5hqCxU5v1G1x1zPzGcl
oYy6wgoIr0qchnyVFJekGnPm094dGzIbpHg0QqTlZdZYTWAMGhkA4leAI62FuJ/eJMoNr2X7JkwU
7fPQmrsI19d1pHvYLIoWsbvWGh+n3jTBWXtfpEy8tRKF5r50/GirhnZ0G1phH64CVAvOpIje2ziU
6KhLcHTNEIXjsRxFotgpoFkXtIsBAUwGexWftTN3/Hsr1YGTR80XlpJmL2asDDKsgNSIGUs6Y1WE
vTJgzuf1CIH7w87Ba89f+7kyiTPtvr02THbGnCAmbUvsNvf+1bGQZX4USYdXhI1L3DoA3DPz6ZJt
1BTnJCbmG+h4UdIUGGN8MixeGMuZ76NCaR0Ab67aZ+ld3bca1t59NwzAlVAZ2sSGGl218OPSrzLu
hnOIsdmg4037gIlY7XQUnMnicO+LdkxTG4JT3HotDtJhGf8VKy0xFGhD8yZK8CFYhS0wfBFlw7Sx
mv4DqpOUSmujLhCnyoIJZ1wIELaLfXjUr3QFJs2qtlAoh03URP5OLTvzGXvrAhLO5KE7wg2p32Ac
gYUgTlRVv/GlWj0Qmuv3c2LyufY7ZVprU5Ln2zSrKxNSdTnc4vqMU9fprfd2IZsqbBXqXWSm8DFZ
XNsOVWY9i3huxSKEpJTL6KEiy/nHeUtamXEZ7BUurWUcUrQiFKj5kHurWqo62eRsxdT9FaO6eAYj
8d560ukNx9tcl12mbm1ghk7d0hKYVbTEIkN/UtvJ2BpFJSZIShh962Oz6RVhnKsJvDuUNik1G84Z
YJfFrtGb2ExTQdaYR52WI0eMUhL3argz1FF+9nq/3EmrwNDOlvW2C7kKK2rVBw41bYN0zipSYu8e
s8j+/vQUv3P/zs9bXgkzcot/WESBTS244xIc/LyxRniaF6j+wQIO+kgdyMR6vvDRS4615PvoG0q3
qhob8ORkswnXAyYR5Tq12vGP84B8k8nbZX7kz7Xl4yMm9KwAdfsRMQxh5zdJ1EB2bLvph4bbIUJF
E94tZeqfQ9C8d7BhQPUCiXQwt1yMRKUHbEIIT244pf3a10W25R31Qxs0+8wRusDqkMcQhBZ4+8BL
4641Z2b46zO08rTacch0uqVqJ5c2eOVVYQz+A8dNC48vxLBWCXr9K7JN6baNRIvok43rBMaaD/qU
Ft/t0gx+FIOu3lnKgG1hUpuhe3plvLl2529kYQCHYq/goXX8jZ7vK0EBgM4tRTLctaJSvnuV5z3X
sTU10CzCQN0VVjD8bPm0z6M+1bvTH/Bmyyw+YBGKVX1mB8JEMKNtcRj0A+cJ5+9zWcg3R8LcCA8w
AmtNt8FrHPcyavD1aLhnkClRrijlXaIHkq3xc76qRHdoTPEg6upMfDDP7tG1NrcJCpY3F3kl/um4
zb40i8BSQsW1LaLMFd6gPscexqNKX+7CzFc+nx7IBTD27+Vm440NoVnj9byYSgHrQpWK9FypYr7o
42UKqdMZkhX6xNVPjD6xgcwdAbgPCtuIUNu1lZ57vL/ZXXOnCRhmvAa2Ess3zMA6C3yRK24ISnYV
cOBRAVXFTVu0xYfT/X134bxqahF/UeP0AcywcLJsMC8jGTxMqZZcnG7kvUm0qfHy5wvAb9HIKM0O
UeBIcXU9CbxNNhWTjTK0re5woVQ/DSDdf55u8U3Ax2uWUXI4PIBLQmc4XjZKPeKZHpRIFXlefdDs
ZLyWtUzuk8EPw9XURsk2m0R65hg41+riqIq9xu+SEWvpznHyrQBg9FMvfX9bYlrtYnBXXClj7Z25
Lt/OILcLoMCZICTASCwGF+PlyRoCHT/eKJQHU4XKqWl+sj89oG/3Pq2ATSHEcQgu5aJr/5u98+qN
G1vT9V/ZmOvDBnMA5swFyaqSStEKDroh1LbMnNZi/vXnodyelsraKniADWzgzI3Rbqu0iovkt77w
hpHw4i5IloeFp824Kg3g7hOTiW06LrYPyLaMkaSdZ4RRsyI98vz8ihKw1tVtoPf0zlVSzNe3M1dI
GYvaisLZ07NLuZZZwVB17Z1tyHMdi9GgKnD0nGXi3Dpt7j1Soqlbm1n+fnalcWq27jFl5Lc2hFQP
khVsgBUs+forNamVikq0UZgJzwXpV+fI/Br2R4T10A82MZe6gFU7lmGlH7VQABjBbz8Mi7BELKIE
UNZfIKGjVs5QNBAMSozOPYtXVFsQT3i1bjKnUVWqf7Kf2mmsK0TbJ+lTnU5QRdIRE1O31e2M5EkR
AudZDNB3Vd+kBkQZtfgE3CX5xAAWNQXD6/2G4Y+5SWQiLD/BAwmNvqhuGSvXCqLwUVqbnxP0i5Ld
ZNRIjOK0Kq5bNTKwCFa08YNpDepVb4h8VVgqRY/rrkJE86RSIGMg3QHDqCkHL92jHIJQscrdx3F9
ML7Btpi+V6Dvz70ll94md0T2aeqsSvgVU1767NNi3hrNXH8UQGC4nmZuP1o5GoXR4EyV3xZehVu4
YfFnFeFXj5KgUxRBBeD969JNOLtadqd02NA1dgrRpTYxoVSHofO7SMxJoNVjM9EMT7sTrywgLzuL
W1ID200fnyuWPgNjV0X7Jx6cMfKM7aKiI2L1nyZA0tmma4zUCO3GrZMPyqjLoHSz3L3LjVnkw6Yd
WyQw6CW5wxBYrnKitjEWbGHVC20Jm6UUjn6vMSuiMHK4vrINXeAC7RhYZRPdp7HBiCN11fpOS2LX
1Xa90xUlg8FR1H5lJOhTYvA7FhstyT2swKPVZsaye034cZEwKVFa1XnspiR/EMgjZEGGx0oRGIU5
LZBoXCRnxz4fO79ESYl4qaW5DDQnnZ4Gy1A/NAykn5IxdzrkaEu1CAoljmXowmBYPkq3jMetXbVR
fiJtE32YZVG7xp8mBkNhoyl47IreJW1rZzncarKilaMVNLMQt7GoWnVUT+GlG6JbNg4ctWVP7uxi
2elg8uY37qzroZcYsYJUhwYaqMOp+jtyy7hq4a5De8WMxTWdFsQdZe5E0h9JHZRtVkQdj7ox2Jeu
tSxmUPQqLmhJjRiFaJjh1IUtYTYlyvyNcYCThbPhxDdIhuOgrSWRcz0AZ5ToL0xVSwVggLtSrDL/
PFcx6cEgMFMgvXQ/dHPb3AJKaCDZtzVC2Lima1h0txngaH0S4/pUjsN5G9USv0YHsQtfA0ww+FKt
JTq9UWknG8+a1C86L9s9nZ5h3Fg6HR3UMW1xmgpVHfzMqk0Rkh9NfzJwHh4NT/KLmAbCMVTKfDGg
4g3LrRXF6i2DT/3Boi+Y+NmQ13jb94u4qwppYRFk4EQNKjiy7VDvU1Rn+2ZGMYd2SfrUGdG8zwZa
3fgZpsl1ZOpTtze0ErFSpcFYTnLqu35tJZMI1URBA4TELGNMHgMCb5kSxueuNKcbRSjOA/oo1rUl
HQT67SyBwFhEuRWWkavnfkKVcmFifI/4ZeU4X8feiw2ev3FQTxXFxg0ObCDmEci14UheMs9EG9pI
TNRjVQMVj7kyzKe2y5fielCMOA1wuVfGE1udNRwIqOkM39GnOj1NcNj80upN9UXDCPyjVJIZ3YVW
DKggS8t7cLNVGnbWo4bWRYMaTVCWY0TvLkXUN6DTiIl23VnkZMJIdmNmjHf2lOsIdCQKNE4PjdZm
2fd5kf6JhI+ofOzRs8+Jpaa42jW5IABblvizHOLmLgYqrwVoHXaf0YBBfM62nNlZA0NvB3mfJzjh
2Pa9jli23JpuNslwHtNy+kLXzJjCYUKYeDOnif5hSqNhQsJEifjWqaH2X1PRFnpQziCq/TJLpXOW
xrPSnUamZmMSKOhMoeE7Mez2ZNQhzDJHjhI0CgClzRwXebqFIIUrttpN6h7EPQaUNu1zhb5zrj40
JoKhJ7NZl5o/FAr6y65GleNn9qDOoSPNuUD5qMFk1051WBSVauU25uad8zBMMv5oWjHAr0UmaOk3
A0YGwTypigzzDLnyU1yV4jhodCBVJ3npjKjB2pkbQAfJ+xOtsI2PujL00Q7fPVGeSmfoGzRkUU5E
8FiN+HOMY2fbq1GZnun2pOySRKrfEWWBUGhOKFmcF1aJXpWbkVHjEmqO0T2urrK6NnTmILuuWDAi
dQDQ8q9wTDO/GRjcIaWdj597x3Irf7bS3As0o5XaSdVAj7vH0Lwvv3V5No5h4+Lhjf6vbM60HrW5
2E7te7X1ls8mGaixIYKai58aUfrJNgSM3myEGnGZd1CXNrlZVWjXKJw6vqZDpwaR4DEYVfuCXq2h
4RqYLw3Wp46TYESkSK+kD0NrIizyTEzhoifpA3i/6XIpszG/4dHGODKJG+0k01LlK2IsSJ4bfVQ/
qsxK0J+2sGjE4CaKiR1e5y3GPu2LVXe8UjqNwOuN5nYE4GNtAGGCJoBrgIaSNdvzp7TstI+KEUVN
EKc5cUIhD3l0Uy8+N9NcoIWalxztqtmZdzGCP59baQ6U7MZEPaDIwUDVhy5ph8xWnnwyKkdDByGX
1X0JjAhl1XrQvivt0D2NxjJ/gS898uK1ZnbmRMIhZahmZzWlNbGfSBS1OVsEneRtFdVzvCuctDi1
LGnPPgol5jWNlOJBdxL9UliVPoXzXNfdPUJB6UVXIVMTevXSXkp+ChUpD/msjYpb6GrYgn8a7p+l
heztQDpnu9nwpGsjh3WsRvZ51qjNQ1+LHr9OFfXMzYB4VxO4NWpYXeXJ7jRNl7bbmU2uuIFWVDo4
kx68cmAOCfHTWxZLbCHemB/MpJpuo8qdxc5pUre5HBZzRAxzpA1KGtd7DlMFnmsfCkjdcpICa/ep
gqoknKGMRYGtDPNj3lVVQ2pTKjIY2JcLxamBRDs1nHGo5kWNvFE27SMd5f/RKJ+MIZnSoGlN5aIw
kiwPF8Y21mjDbk55hDht6CENu6Sr87PCbXDOQkMx+1LzPnY4ASlFGlai6RfEs03lsys1XkIcMOWj
mOcJkWUqeGtjK42LNatRd75QVNiVGvC5x2pyd6pRdHDY+b5+Weo6qnZClX+WkxOrm7Qs9DQw3TJi
bjF5KyOVAsEKylZi2NQtzrI3shGrnmxRRgQz++QS7BgCdGrnmDdFmvu0GRc0qC2Tqy7zjPTYbHWO
klFvChiBQ83xXUdLjcNBoYwztOamajdGvQpU4xSBrrcCcGDjjLHW+0R+zFo1y3U2bVm3XWBjHfHN
LKf+u6u2ZERVbJcXHlQby4/FAAy/mDNbhRblKujrp54wAqEvIiIhWt2voohGna+1FnbpUDUxXCXz
JZx5DO/ht+MVLHFvYGvWIks/1rV+Hgu8LiQgwjCA4c+1iXiITi0FaM5iTpQQTkoCRYg6pvFxS2vO
ZrpIfmTPxt4YooxJiZFfuU43XluL24ZTkUa3qV0rp4p0lhOvj52bcvEsGtNpdFaJwfKtYTB2dV90
uyzDA2Ks1JQkoge8voyun+X4B/pNe/9+nfpG/wZ+KaRm+DWI0tE5fF2XtcuwoNeqRuGK299pdm+e
mtqiIW1kWhe212dBoUXZJQl2YgYT1K1L2dvJESzUrw0cyPMU9NRn6+YeNoqdyRvFMOEfglh+F4wY
yN4Qa0jHq7n9/cL81VIHdaiidC2qS3Q6ZKUkJ0muyVslLjTaG6XYFTNEiaVp70zS40/v7/QbfQcI
PnCpLNfwIBetJeqL2ZZdmgLX3dyjrhD6psjzdqMgtbF5f5U3dxI4MxU26EdUll6vsqhV7hZZ5oUw
xMpPpeG40ndhsO3ouh1l6by9GOU0MG0EDQ/HhB4nuilS+jdmNtWhqBmSknneeDN10/uX9Wv9zgNC
M+PnSgebV5ciAX3OXWMgNp0kTlSfuPO0AD50QO7GzRggrJLcvb/or204mmIregAOKS/783jjxR2z
+jFKmqL3whnyXzjrTo613mXSnGsRgmPvr7U+dgdxhUOHYStt+1UT8uACRRXXHf7fXhi1uvk0etIa
Q8PqzNt66lRsddLqLqmM4rPeL9puqi394/vrv/F00jq11oGBZjIQPXhuRjsi7dbpGxv66HxsC2iN
DkZGP8Zx/wJFo6vhSXS9ePrHxWMj/8FR/u2xS+vqP9elvv40Wf6v13/99/BcprlFx81jg/+5hNHZ
Y5+KNH8pYfT3x34IGTnuH7xUqIk83xHVXk+iHzpG/MuK5TdhAWFzv2Ku/1bn0lHnor9FAxdCOHBB
ovlPda5V7IuOoAsq63ni6v6WktGB9qECop3KGMbwGhNevBSRkzljLedoFxfjBaANWhpkpUEyFH/m
Q7HDwGEHLtBvB47n1DlNMS3t7XJf57ctZSYmOx9GyirKaltsIjV6jHUcFRwePTz+cubSlob7eiF9
fSz1M5qYHISlviGCfc5tHSWeD91Aey5xzx1N7PJWuVvM/l6D5UB1fL106KtobgaZN78alQoV3TEJ
XHMODPdGt5JvE44wPjGD/yfv86z62pbGaUyhHE5JhoeopV/amjzvMpH5kCBXaxHUgkTSbmPDwYMJ
HMTCwCPMYhuFP2pvzZvdAJOnjQfK3JexfFJEc+MV4y7q6Nk3OfZCTXo2jt2nIV6uohkXrOQbGIdA
qVTgk6pzuxpYdtnnKPney3K3VO7nMbH0wJnST6l2Re+j2Zj98GhFeDWo9T2Ytm9Whucs0IYPmrps
ZvyfaSRmd3np6hfCytX9ZM1XcyxwuiF1DbyqMX137h60lOZA2tXaZtbHj2VjXS4IHO6ZJTafHRLP
AEbKsOtKIR6GLA0GfZphzgvhbJy0lg2eOTZCpTENMH9y9U0WiWQHbdTU4A5K93oZtfayt1t+UJN3
ZT4iaJyZ25Tu3VmPs8XTHKUNeoZ6em/XS3aCosl5gVJwWA/zsBlEtH1+p/4F0eZt/bRXsebfKrhw
Uv3z4HINOIqqNEkfsTft34gxfPqvGOP9gVb2KpkNbmEVrmYM+leM8VA9gyuDfTw5LoATwtlPBUDj
D/B/8CrpzjPIfgYA/4wx+h/AFMngUE0hQwZv8Vsx5nlY+feh+CPGMMY8VPL29LnJGnRfTmqkZ3aR
jYhspaR421AHPHgx6tGT7tGPRlTpBCIyhgtYxmyiOVXPZr3Qm9O6p/+Vu2766Ayi3gMQjT9Szlj7
eCk+0zp4AI4hLxt6iWdWVd7ZJJ+0lVHPmnJaplYCKIJ+VgMWQWkCLcmKHYov+yQpnJvEmBQtrD3g
3rV0r5SoH88L5u300nPzMwLAZh0OmMX6A1+ekUbxEMWYJLmLgZlS1ERbU1fw5zCsW8161ItSBIMG
YCdJZcTZbwaVPspQkzK7ILmrL6oomU/qJsI3SswtcJyKbznz0ycWctpfrbSKbpNMaPh+aXF8Ps62
/YCsmL6H+OVsmtZpkT9n4jTLuTwHhYeCIWlEikhoVD8ZmYmdsW3EJ7XiiLNmrqqvix5FW7HY8V2E
WMxHp9Nsf2wpRfQ8F3sFzuRJRUfmQ1sjuSXpM8Iwyft9ooGE15DjianE+M88ijHG5fkKbKfyMD90
l9GPuhaWdSVNH6h7fDnGFYhgzRxOI6Qt0J1u+q8SdVOKHZ6tAvic2vq6KsZ9y2bu8XewN5YHqcg0
QSSF3VRkF0NTNRezYlfX+GVXJ1Fq0XcrcryeEzvvd4aoqwuzs/WTJlOzSxsXmk99OjRBrUTODU1V
72qeCuWc9Gu4p+Io9qLGszrBNQlj9LK4WtB7uoREBXUJi9ZzM9JxFWs0BjFlF0V+F7toztVJcoEG
Qxp0FJ50sTA8I8er6a/j/WW66DSoaovqX55k9KJUanV/pXu4k0E0hLMrPXf+OFKz/hknormw0uGD
WzYKkx2OvxQ83JUjyDglYBWOFW6XoePoAqjmCehWfknHDSJsoo8/xoj/Gz9Xi5p/Hj/PH5sueSze
CJx87EfgdNU/QBQjIelRaK1x7mXg9Ki71o4KqHebwPp34FT/gPeOkNMKVQcSZZPj/wyc6h9wXeGI
WusrsbZpfy9wrvCVw8BJcvY8F36RnAH8MfKhbZUdbETEmmWDSLOb76s8Pa2acfSbKflSyX5nztqX
Ce1V5ojjeTs1p9bA8R7lmCH2Rv2FefiZpGtu1/FnmMZOn+9d/L5nSUep/6ALpyXalN+jcrlT9Plz
sox3nZZVweBRkakS9lTX2EEsUxlII7mso/h0UugZiSzZ0i697EdJmHBygM/V4Cco5IXNLLejMj+a
CQZZFdyFXNjnS8P0UqPjvBTfvYz+UJ2eR8MMdEk7aZBUYNB2p0vbCwy0/APgFCc2jCJewhsaKjex
Jj4n0v46deaXWU2fGLtyPOBqler6pwwruV4gKta5fxYtaZ0xZ7hpTviq9M5V5hahXHWNmuR2avkW
0rV9OeBer2djWHP01oV2F8cjZaElnqQx3sAy0C7YrCrppK94H3TGmqFLAz2oy/qCIUzpp0mHtWnl
+KOe2Nu5HS5VjamOW2p0DdP4W4Peh2+qEApMbdeuI2ZF4RhbFoWTQfFpjfgGv8MX2o01NRGE5THx
B7v74C61h7/opafk2qmN/a2iOsl9jqehl3pfsOYeN5EOJ9HB7DdV3Q0uQR4dy5lZyAzyvLaRZ5xz
0j8VLuzSjVuG+EMXNHFt7FoH8FXap9N5YnXpSSvznTqgSD57/XC1xML6NrktmpTG12Rq3ROZzMom
ngzlBF8GPLuHMSga9dqTuC80epeipBGLwJ3bisl7ke/rSG9PTHoWuGbk9vckrzdDNns/jLH+v45k
RI9/HsP8x0Q8ptWrGMYHfkQvi0CE6CpNGyAiNkq0/x29+Bc6QtinrJEI0a9VO+SvtE+3SfuoSNFA
hFmHdJPx39FLt4heZIkMRTXAQ1DKfit6rR3Hv4MXLR5YkXDqKGDJI8Ger62KF0HMAiHLozG3oZ24
/XZ2lBYJ1MLATcF1zpdWKUIj61vYgzBCI6RWHvQETwh1ZuZoGKN5+mLfrn+s+48Xtg7PeMnDrwN6
DzVsEuSVH3bwdZpqVJQJvRKlWXqK2qz39p7o8SMualyvYyaJjwpje87nDpOLpWEKxcvbBIhZZRfg
K5MHazbMa7dt/rRTLMGxFTRuUWBdgHc0o/kRbAoAlNhUvhgilakvBNI4AQZJYE8mr3E+6rGJD6Yz
KLvZ6VKsBFMFukZm24pDAhJ5YQoS8HZerHojo2wMIAumGKRCzAL6mdUXyNzQuxWOMzwxi+hMX1NN
6lvdHufvGjN7a505TQbiEbP9MIvO86HHZ+qRDtczxvVwIw3geagMsQA0u9cb6XZLkQH7ZAbv9BuN
ol4fdaaYHt4WVLCdEl0M5Tet0XZDMVDwP1SluwNf1zJortR4Wzu3ETYfzjZtAFRl02lb9EB3Ley6
xTaVMojydagq/dZ0T8xaOQKsfN0g+/FU8gLAuABcuVZLr7/90uZdHWfYZrf5kIZxJ01s39Jq9/7T
tv6Wwz1CFweIMMpXMPco1V4++5qzpEkpMO525srcKBa3tIo+9CU2k+XD4oxMR9q0PgIZ1l+nC1wb
jwLUL1glUIRXOsTrVWNDSEA9nQiNqi3Bg5Tq+VjOHYdLqk6PEHSNJ15aTPU8La4/wPa0LV9kavK1
qcvy3Ern+rxAG+a6N9USPFKSKOdqpmefslbL75MZF7wWv4jdZM+WDhgWBuf7u/asdfhq27gAohnQ
C3dlpB5OZQgkiwWrQYRJMUyhMMYusHIk3ZYFIA3qR/VW4JUSLEPkbNGTLrYpcBRAX40T1Jo7nVoy
ASqkJMVmsuvW7/RGniyGkoflaLm7GYcUy5ZYLaG3Wq6eDYhDOxdarYxXI+oDO7tRb7oF5dU8i6uw
tzij379AQvXrx4I+NPwke9WiWW1H1u7xy5AIQoOvPdKOGkxxogtx2qYuLry6+R31CeSUlmOqyuuD
9mpHWRGgHhwgJH0ckLWvVyxypYbAyYqNEHdzy6Bx7kc9zBXKMHlUXfeXB5DVkAoGrAiSGNnVg5Bf
57kqpEm7zVJtRqJWt23UFPNyk4Z0Vhrutp1LpuvXJHhubobp9P39/X0O4geXy9GlcbUqjxGcy9eX
20eKmHszbsMYKbZdUZfmvujL6LRwlgi7Z5CUyay3m74Sjt+3rRfUABl8iNZN0FFV+02+yHMVGGtY
M4X0jO4O7M68MSkwA4VqNGR6RuGYV4lvlAhkAD8f+W02hvYSL464UK27cvoAZAXgzKgp12WVt2Dn
LGszDl58IzPFvQNfUu2KqMFKJ6MLsHjEUGtK5tLvOre+55mEJSeGQEx05NLCyM4mvtvHFKXevQa4
Cbkxbt2UL9MPTsW/IL26ap6q2048PXX09V937/8tm/nvu20EcyN6+TLJWn/+R5JlmH9QAWKDQTlH
Nwcjgp+9NYMm/bNBnQsEGd+5lZT0s7dm/QELkSCMLp2DEoXNh36WiPw+sg9moxpZmKYyYPiv/2QY
Ej9hUVvMcV3RoXz195dZzWHIR4OTdWHCuOQ1K5FwfSNfRJTaMwcNPACu58MCrrXwxlYDwpbXyFm6
RX8LQ2H4oORCO/caM/pz5FRK/NrUxJ/4q0dYeAsUqVCXaO4zbRrboFPc7rG27OazjJwSrGKvOd2m
hbgnAmdIEyAmOk367fvv7cFxyVXgn/zMWmYWQmpxcHCJhlmEKhQtsLS5xDhe2L4iMyvIFpO+l4M/
aJkFcdZ/+f1lYa8QjlcKIVnq683zpsaiieZpwRxD4zUjPN/pa6nlFfJ6+2YYLkZhH1PSeD1rBULO
pb5cc82aX9ywCYdOo+nWNdXpVIsa1OTHCCeiVn94/+Ke5epexMLnldhNEyMIBkxMml6vpIrUSZUm
o/NEls6BV+vlQCGXJ62fVYNy182eeVYmMwiiukesFc54509LP4vNlMb2maLUuF5Z6jj4Q65baNMk
Bs2wMe1z3JB17VG1SgWfA4N02o8Kr75uDDjXPl21vAjfvxgQ3nzbg6sBnwfLHHKItrZXXl+N1lem
XtXZEmSZuhRB0iDAiTkvlpAeKrXTBjeHSvOjChuIjVOSgYdK2S6fPVQa0t04WsXZMg7aRRRVC3Jn
GurK5Nzt8JSYM2+MWbTurVtpNEkVR1kltXqz7n2tQPDfRzeS69TXSzZzPUdbtsHkfgEpBhqpqafB
j9atGtdN8+JxWQdiHcROTG4x1Fv3V65bna6b3uaIKfuMw7gXYNfaDcpHkRbaphsj7dcYRYI+e2k+
odZOIb8QP+o98iggeOqpn4BD99BjtGWZvpsTiEyc4NJeYzpmklIunWd8z5t0UXz0KRhbdboCnGnQ
I7MNGtAsUzhZo5mdA2uHmrfgLoc+sRQTlVibARZDJYWGThcvK+pHMxNu7mx0UFt1Lc5u6RTs2zib
NpmGn+V+rLIoQP8CGzwmYHrjl205faosp06DXNdLjs+4v0k4gu/m3Bi+tBYA/fNEc1p5rcYeLZcu
KsobkrH6NJmYHMHolOPyzVrKctmMU5a6Pl5r03Q50c9aUVlK2m7cQc43tVsjFJjYsCKCVHZRvLOL
3LD8wgRMF8ydWTq+21nAOvseSeDQjWVx2lv09PEYAdLt5yr9bplOs76VVcfpm1BD+akc6nXC6Fh5
AL9zvNOjWex1NS3LHZ/iMbGdPtYDRNAXOFCLJW+p3eIpkFGsf08i0C8+8dh4qlPUcMM20w1y0Hzo
H+Eojh8bkPVm0Kfc6CJuS5c+cE0/fiKVzwIFwkU4DUMrzkru2hSQXhTzBuDCGDEeVdN1rmEzhOzr
9rNcg/SQtlMbAEdp7u01iI/P8bxaQzs600R5dw340Rr65XoIOMAQbv9POVtUQC0A8GV1imliwH5w
RlC6sj08N2lbTQqoO6kylzEQq7lLs5KZ7LG3+fBlRieJZqsD1IQeAYPu1y/ziPrqmDhs5aI7V5VR
fnPxOcXcjJK17tNz8OacTLr+vYGKFnmdDBe6iKYlPKaWww0inSct1lHvf6k1934VYPhOrkpBCOfO
5lA9CJd/bwyQYa5Yf754N6dfbz3vifW8P0WnJBrua2zbvG7g83f43wTsP4icL25H+Ng9/uOp6nBo
uXwsn/7vf5yKx9dNrvXHfyRg9jqnXKVFKNmfqYHcuB/DTdP8g/QK8RY4suqqo81Z+jMB80Bd0Pj2
dAsQFR8no/grAaPLhTgYcxuEUn587HcSsINjCS46B+s6PaXW0DzjUJqkWrDgzFpd35QoNkX7Qerp
WZKBAz2Z3MHwHqy6bpwTvUIR45j90kEm8bw0OeZqErPKjT4jAl9kElW7pFgFodtp9mkWKlU2343m
IJEgU2GMvrgbf+WdL/PMw8ukZoXthf4h+iOUVdZB1jKUUrMQdpnDZCzHrZTGt3QU03YpYvuT1nbN
ZRJn4xEm/ptraqxl4C2F7uXBiW8p+TTVpTOH4D4gMRhT+0QDLP6kACa+hGZywzDSPLLm+jtfBAE0
xmzqVyQe6Q4x/lmnPi+zM6vvHFWizx2aTQymO+oy4yqfEYLxFZh4t6Wgb/L+zr61ItUDvqOU6Q7S
Kq9XHGe5iCKp59Aa2/zMUNvszHYWfau2xvgRSE6/++311ibRih7icf1FZkkWmWSQ2c50VzAlHvLA
hTB9Kew4PTVU/Zj+9xv3EIEldEvRrwSze9h+ENKTaTrpMy6aLfj2ab7SlOIiLQGMYxZ2YrjJ7fuX
d9je4wYiOo60LWRt4A6HKT3glxjSaz6HqW7fyyHz9tYyl0f28K1FVsl+9GbwjPW8g3umKxN+aFLM
4RJpDOLlWM+9v9Sue/r+xfy6e6jtEODYOGCT5iEfus2bVkWSYQ7jUSzdDs7HkF4Zdq3H215BL3ND
Vzghsc0Y8llHMu7DtQmr6/hTc4ie8DAPJVz0MitxeRBLOAyzEkDa6e61ZFC3mKK1fpxWy36p2Ogj
ceZwZ9dVYbsSm5F14PYdtKuWfIkcXCAXWkNVVIamHdlgKlwtXrbvb+0vCxHJiN0ILCDnyoUelH6d
Yos6cawl7ByAYWOSVB/0Um2PyJa8tQry3qv0PSLu6iGw1nGVscBWTSW10eYHVFylG1oxZnDB+1fz
y82iXmKQzciZN3pd6HUQGVobXxqg/KHV2/k3rOFApFlaeQVLsT+rOEkCurXdMUGqA8z52ktf5zvP
BS11IPCy18u6fVTEMssHUBK7xoZwQEdLTjtbN04kDuZj5m2ipoflcOwx+eV60cXn/iGUgp3S+o68
XtjsZ6ngMz8zgjAAy+RGHNI5myFJVoO5ic06xWB91rrr97f58MSlv67DtqMFDrWeYvRgWQAww8hE
XkWIV8z2xhTGEvV+Fs3tFBRVraS/O6tgPWj8Or1iLHsINa8vs6zFqLYRllkx+n5hYdf1SeTl2ZFX
4fAEQtpiVVJGDQmkAQsdXtWAESNKAW6IzRvGJ6kzXyNgvjB8VqYN9JjlyIn3yy6yHsgzhnBgzcG3
HzysijDrEZMTpK8ST24W4U2x7yQjBpBpx3HxuxGF1UgNVWYZJGraYRekN6cSYVQPQUhHzU9F50b+
AmnziBrNW9dko/HAW8jIB4uv13eqSbPEUhaUPZ2ocb7C366/mpmspF9QzB2JzG+vxZiWdw71Ff3g
fnWTQ9+qQOtsUKNi044yvaDjmO4X1K2OPPC/xK918+jnrzokq/T0wWXFTr5k9sLm6XHWnNGyl8Hi
lPJ3o+S6Ci8Vkupk5cykX2+eDvt07GGJhyXuJHdD1WT7Ms6OCYe/9Zi/XOXgWuySTr9h8diVtq6c
0ceYr2ejT7D5ig3mIckxUfpnkM7LXHJ9ryhtCbZroQEx6vVlCcWM4JizeQLNr/umydLbESTGWZ7O
+VbL7Gf0nL51c6nusUvHSX7oDUiM/RhmubVV4yE/Qs9ZV/zlG5GH4fy8PjrPIvMvKgYsWR1nXiX5
HTmUW0XTMFDDEmYrxyoJhNp/U0dxjJBw0Npd/d/ZAroXVFw0qlf4+8uMui+rpZ5wtQgn7GEgqFrL
zkOaFY5ir3yMjfomBnl50RWTc/Kbwfp5Yagzq1A8aPqDMJOICMhBiVST0Q7GidYUyyZFIApTT9U5
UjWscfiXfcXl+udSB3EaObICORCusU9G8DWJdgOhHGp3ZTW+ZpQnrlSX2zZV9C0kwPrITX3zHaXP
iysB1l8AO15vcA2Qkp4yN1VkI51OSKy7WXrV/yTo/L3KYXcEu3k7GQdk9hZjmM7MHnhX5eEybDWm
OJLMvHlBa8gmIuCkdOgZVCyj0pI5ceN0b9jBia8fHPyWb99/PN58LnkwOVef+UgHCaBCH86KM7Zt
Agy/h73u7Ack1j5NKAk81vio7annrR0iWvqRrXx7ZSSOcKrg7TgccidupUKFYOVizNGUSVqIE7aa
Klurr5P91KJuYGMjtx3hL399/6Lf2lpSXpJEXgk4JAeFy5Kq9LOVgaWNFMICGOd9qk/x/furvHVA
vVzlYGtnR45IE+AhoDRatqU3bgatJgF3TF7/AxD2T+dfxy7o4OjoSqQfXXrKYeUM8jRrs2gru/5Y
v/Kto4MZkUknAu8UuoOvXzGnUmXd6FwQcDcv1HRzCKRHRqYxEcv8xa3lkUfkzR18seDB0aEaQgWk
h+lRaxfF1wr4MUDsIv0ox974H7xttK9AtK6mx8gpvb62FhRHP3kci4MQxldHDPOpGKfuyBH/1gXR
TWEWCv7BRLDpYBVpJm1s8U7npgdEHweEM73xSsBA7jG1tjeXwp+F+atHwneoCyUSNU6aGs3TtnIb
Py2V+ptD7/+kh5p8JJN96+kDdYc3l7k2jw+fC8YNi6AocMIOdflAbdpmw6QoP/IwvL3K/2PvTJbj
RrKs/S69RxnmYfFvgJhIiqNITRuYlJIwOAZ3TA7H0/eHyK6/K5VllZb7NkvLhSgxIhCAu99zz/0O
vWd799NxiP3jtYsTgtoAUKDK0y1kHjmW70yv/x6enVqO7TKmVv3nq3h/fBUjRuoYi2/IDBAoNwCi
x8rr25v/vDT8+8+CEQU5kQG3X6fOVB7b1bqw9vVqi2iLrS6YkPqvwOn/7lVg6+4TutSaFMV//CyC
6XN/a/ksVMp+mrhFy9ru/ZU6829uNERXdl3MJngsf40nGN1gnmstnUPCnK5Mh5WmIsMrAA2CPC+S
v3hO//xquwhEDhQlN6Vn8suSsAU+/JGctpJPHVKdQpxEilOktq0baNRj9xdHmj9fwoCsSMolHljg
878WNI5bxca2S/dgDa1z4ii1h8HEf4UP/zcfCsLZfhxlAHIX0P/4RY3xjCsA2fHQTwrGh4qkN6TB
UCw0xJkiFMe/e/cxbumhUyCmMZ/7q1gPw5AjBc1Monbt4DsCl/GhY636r+SY6/v+44GQnN1dk6f3
DsHxV6+pxGBrJDPCh20xQn/LOxWq6OhElm1uRGIgJaXQgTzx0YcRiFV98TTzQy3MkxQ6NbUEtQA/
eUH0dqtTT3GuTokjbNpjeZzUGT9zuvaUYw93jzlRvk22LM7gnf/z9frz17M71RgOjSHvclr55bhQ
DPhIpsHbs/d4ZvFsEsnBYIGvqhMT7/3Lf361X3fZmFFU8msRIXZnJg2fP94MfGMbdQ8WrY7uaUsL
2xKfZ1X2zaHg3+HIite8/ptPFa9JTtse/0HGPVrSfgX+pSKax6Lqm85PsG9tSXwntefRl449q4bn
3LV/1Ub59ami5ekx58vAHWoOGtIvS3mQVKtKhIavOTD7nm526H8ewsX9i1X2z1eSsT2OK9x8CbKc
88vLWHE31P1U5gericivDRsZ/TBtTUpzkMsvBGQ5fy/IlptkT03e/2OPR5P41diIEqzRioEx9pMe
LgCy6hupxzj9z3fI/vjwhfzrk0WNxa+HQc9ehab6K/Z3HDS8h6nsj5CPO/G1sUNLXaKYw8tL5eIf
OBXKXnFnmHz+xLyfPpSzKx6boY0fi8Vbd2bu5gGXMwnsz6Ivp/eqFvlXPAcWeDZralNWw/7TJgqs
HM4r82T+Bep3Hqd+nXsed2WSPzgtJ/MwbPUTB90G8zbKy4cS0M0R80X9nljA8cVyE9Ux2IKn/Q7H
ipR3OsDYunK2Ki9mXmnUCccxD100gAmawqp9DaZZn0Ej+Tc2dhRxrKI6YNo4gWeRK/MA/P+HdK2K
SZN5s1MmyZzvba1wLjlj/cUxyXgnYX0+acBq9Kv6oXz15qo9RR4TLDnvJB1inC1+YL6Jldm/dPbN
9B7fdl+myWI697DWnZOni7Lgj+NVqKuDKeJCnguhSQu2txYIhdyWwAL4LzVynb9dQD3Gd2qyWiZC
vAhjjrVPjQfT9tAS+nuMgplMBqaS3NQMyvZSqh9z7y1zfzK+Lxz8EYwfpR5e5froQ7hMKysf703R
Ek6biM7+HAH4+lD7KCK4SoJMBKOdalkn88kqS++H7y4uWHTLKtu0nCudwnBhcrNwp0tdct79MMnI
KvBXBPuV6uBjPZSQqsoMP8nWZm2BEnnKwxZXdFyVQfTR8xpN8mai7A+69yOGuHXQpb3lJC14K6f/
2tQdVk9QTcVPBpi6O9w0xfxqOU2PfWHATNjT6eppMRbwksYQTlg5S/2j3aLSeSLIb2REcnDDx8g4
SX7Lr93TajbhIxisoStP9K9oj9V6apx75c3ucsS4LC950fjDUTWTxJnRY1hz29wJ7wqbWW9soeUi
HxWLTnCO2qCyvy9zW8lTl6joo/BK63ZwJwJqZvJTP7pr/eIQPXkw/Tx+cgFitClDqNGctn0tvWMx
bX6TrUuf/LY5kwDhR+zLMjelk2EEEvdEvedrinfVz3y7mczzMOKxYzWToQbHMmLWUV1VYIwhJ6df
s6kyprjs4bUB9qI6VEG/nKrIKftUCd/IG19uZXvqqqR5KHpGrVLRryOAJjXKh2nkxTId4qlJoQxW
zaGGbyqynn3X3NeyEl770lPGoLWsRS7WN28m+vvMFGo/ZnXD7AwgO2XKFzbImdhGV2/BMUpqWb/A
RwLCtwdmxAWzAH6z9I8JIXPtQzGNVjVnXA53ytagALS3TTFmPRj0wk/xD48flAblm0VjYhVfOlt0
3iViEBZjel1Y2KvjaXy0sCjtdq1Rj0nqF8YuaXlKErQqu6JnskTjtgDfivoY29kEjnDGcpSfgL3U
0RG+poHjwRrPoyZUgu8X/8rJ51mdD2QX1/2pM7F8iheepFO5NttTkWxxd8jDPZElWA2llqeK8Hub
D6OXWREWH0Zwcs85tSSi0/pVO+BPFqbqjqDztDzEtuXGcE/F9sEqLEholpcwHxxV4FRT3azlYyXr
bkvjoZOY4Wz3MVhzXYFzUZY59M7oh+lA5gU+rw0OaKy1uAEnF1m3ceUU34uB3e+AW2mLD5upVxKp
ua2ZgelqTfT5kG/fQN3ZXia7ePm8bK6Izn7t0GSx+rH4GmLv9w9tX9i0W0t8Dqmqq5r364BQCwfg
nqmntLaOtPit6sS0znrW2MBKCLAYQNNp7cM2HTZbQd3ylLkz07Z02QCEcmaOkZnLo7RHBgxk4bVE
DHZTvNaHKlzr6CbSjg4BKXlotNwDLUlBjByIk91W0TthKpNAkLNm3OBJtOqD76/ux7JQSXWevIrc
B4gVdZgSwGp+2pglypsFqMQKa7AI3yWiYstaAglJwotX58lV0lSZM8AJZJUto5+zI5IHjk6efymr
OfgchtNm33rTQNiKXOukvvgS91o29x3rSF/7zg+pq2U7+m0gPzdtF/KhNNi31DcFszdr5Ewft2Qi
JCauNiEvE1vHM95Boi19cLpJNmyNp9Mgj5I8m6jb3uX0bb5boo8YmXa09tNaTSPMdQUM4uwwRT5C
Fo3C37jJJljl7MPOEQAVn0B6ZhmY/axHcigmv6nP5TJ4z2Vf18GpVFZrZ0r36/e+r1mD4hCc8WFm
yBEMGOkY9QHOqI4y2cJBBaHL6FVmu6Om3ejXnEdH7oYvHr/RxV+QE+/uRas3HcthtD7bg+990U2F
Cry0rfep9lsRcEVJ8D47NJiBV0aDB4Vs3e+oliGQ1JZu8s4J6qI5VHLIfyjLXyFkBrqP0mTwA5Wp
kNHQk0DocJkRr+bHGDKjgjFnoWWg3BGx4Ru/iZk38NY464g/8Q4jU5pvU7U19mFoPSHYlbUCeeTr
9duWs1g/hGAU3/JNVPMpEaX+4kebeCemxnaJjt8Np1NXtD+smbUxk9NUJs99qLc6iyurK1LHjG3D
GPCke+aF1xI2qV2yvy2W4gtM2kR7B7OIyDr3hpC0o9fVqjubfiNGCXZ+FGRSGD6idgoJzXJt7I35
1CD8LWC63btTEcEeQAd3AknnxRsQBdswjCZ0E/cZj1hVZc1qzTE5EKyzGXEzJXiXqPBqTNVO/1Au
uXBTgcKQcISoioRqIgnMZTC9fQJCDMoa2uIwfwL9WgU3ixSwXMyoA/drPpvaOW6+O4oH4nVp2KcM
6ktzxFCrO/iOjaeeNxVsYmbcrC/rb5FbVf33abXCHPkxgul49jVMP1AxQjRb/6CjabbEqZvtrWAy
VxV+3T1jPtVuflqCieyFYw6wlqwNTOkDyotwm2BIfa5fPx9tuamQeeDQApx7mLZ1qb5XTemKTxHO
WKb9JqhPLEUc2HyeNNAFJ9mGxpyarhryQzCJcU6rop3kY+429a3HGwj3Jb7e0nz0mx+s11NxjNQg
50yW5YYPt0WGYrBP9W46VLr8MdZFziS2u6r3douXCWLeBuWXTkNzKmlwQgic+ZMDD7B7D/LTZVNd
+EJTj4WvyDrJQegeBE2dnECYD599frd1jEtpnT01LfpstdPUH2IA2hwL5kDEx7xd9TNBG354t2ph
fQJUwXPgF5HTH5oNW/VRt7hNk5Oqg3Wgn1RM73uvrWfsyW1tstaK5+XUbHVxaxfK6W7mXq7b2zAs
5Xhgz5Dxx6a3BgzkfVR9XfACEmEjJna/LVkIfBFzC0NQg70dMr2Z+P3aTJ3KuIIgJ8t5FfmpWMu5
zDw3j2dGrDuHKFV3SV4KZdSDK8M6uAPIuNzhmglXSM91+Rlrsve5Bv9XvoIqEerMOHr9WK4jK9ag
qul2MFqTBpnANzlaSVNzZKTZ9TlqVrfNXPSKAje504MpnGO/O9n+ED91Zmx+OqIFaduCdrHThbk2
js4ek5Iw1qL1pYlk940V0X1tO8cw5ebmQ3HevB1Oi+sCInGxhTrrugmaEC4LH8g8Yb/GGnubEgY8
4yGXRl4Mgxn5ER8cg/U9+36KUAMQehDT8rTu49hp0Dv5j9oNSenSMuTorswmfqwx29mxB4/BtBMT
b9lsuezMkN/AlzABP9x2XcmxcBm9SJK8Rwy9JdCLDp5Tg2QEri19MBib0ulYieVTvwUf882AWm+K
r4H2YGG0+wf3w2kEK2fmn5MCYqBzzW/Om+XRAYv0OMTzd2YhKvIeTH2/Fh0foBqHuBBsPP34VPKs
v0q9Vj/hgbjzTRnO5OdFszpBtmbahVOC02VshSMTtct4oqkC71oUMM49tbXf5mZRH4l6eL9SCJWM
p3I6SiVWzig1MEfP2K27Q22P24FhCRUzp+UCG52L0D5wHqeWWarwADYmf2l1bDMmwSDkuzi3brY6
Lg/arM6rT/7xu00MMhsmE9/HZaROrkmSDwkNyLuEMwITvx2xU7OtrVdZddbn1hfdexgp1qlyB/91
cPXyvMStW6d5Un3pmNChCIXpqdKVmG93/9pAhG/xBpzFCc5V3pYpC1b0sYhH/R4c4Jbl7rY8+EEL
5l0NHKqgjAJ5al+3tbs4s2wxrEzbO3cJl0wPPNlpuZktW2ymhDj67KNCtf+xUgQYOH1bf4Jxsx4t
GIeZr1WXBfka32N0r3ruTZdYVCvnY/XCvB8j9kPG0vxbbarppkTBTuHcvWNE+C7q/PMEjSrFowod
FNwnWyFSXxIy7yu0w7jwWLkfyRPvL0BaxbnvV/fz5ochCmBTfyCPmcmKsLCjx63cltOwxnerybu3
nRLDe2dKWJhwuMv95NaiG/PTLKO60Uv1KYGS/eDZYEelb4+ZrBqdrk1gfSxtT70zMHBf48CfXqBC
m/C0+HlDxapd++I3JDvZ3IretpD4JKLPgLuhNRv7hjZT/3GYkXW3pquPLnNSEFTVeEcRWhnarnby
uVJ1VJ78Na+yckzC1G+H+LIVRJAaDYAbw15414zt9jOOLe8iVMORWgBMSyijN21/CWVovTSJyC9u
MVl3dVVWl0oiR0D4rerMWYsnANzjk9841WtVhaPKllncl2Qs3aBLrBcTSdayxfyYcWqc2nx10qAO
50/oUYwDz2JK83gUv+Wi2G572o7QoPuvHWcvKgsvSmvp+4cR6NGdbjuoVEULZz8Q7m1nDSRRkexT
piYMucax3eCQVcup5kjZZLlvkb5DRkF9qinq05FH5gYr1vOWDMmdv2B7zfyQCINt67iBO6HdYxku
4UHSl7i1u866laFzuzQ6v/FDULuzCD74uWc9bTFsd0BD8i6wS5v7cVv7j2Epowd8Ky8sGNGPtvbZ
G8LCe4pE/nPyx48zn+Er5Uc/ZG3Q9F8AkpY7v6cGOyTq8T3pSNNts1XDxbP1U9PNAOaBiPKFqrzG
bRx6T9gxOHb5k/5cLQSnMBW1ndaZhN7M86hE2JdgI2etxAmdUuj3OXd5m39yPCNKiih0sszMI3lt
rjuFBDGAYr00UrFlE9s1cUKvhnU4AxACWMX5jTmZrg93IrzzshS9vR55+8EA8Q1V4UCwnDCprxrL
Yt1S48uqA06t8dC4d2GPcJuCH/A+yaDtSSgrQvcbjuz2VPoAzk/C75mD2eawfliLpJtT5CEwz7A+
dAFF3xd1JlkiOkIQ1NTywMv4N4clVvDoEZHB0I8LNWtZc0xaQnDeykfBdBMjrKGXVn6HJKtL1J4y
scgDqriHVCosbfsnvy0RioOhJtughbsus0p6s3MjuljP2RZw8VLLrDBbdLnEBUM55dIDZWqiJyuv
wjgDtRQF4L8889mqXaIpakZcSEiwCu9jbxUEatCbCCuKQHea4EIH+r73VWSy2mmT70Nvjd/CaZqe
GgagR2a0YKsfFlbt34CQxeLA3tZ6p2lIFDcmXrsii+vIHY/Qff23TlosbXgqK8GcFrgpoOU0ge9n
ZBSTiUkLeVooieDPmobI9noMx/fd0ldhmuDHiFJ234lbgb7d18YlQ4lO5BB5DAVPa45/dgoQxHQn
0KGcIg6eJ+Pn99Po1CWkHEbC0hX+9EMSkBvBml7MCE4A+d6iyaAbd9uYfwSBv0ebDKYqDj5HsZ/z
IBgk6ttFfu2hB7U3K/EH+Lx17kb3MBspceBOxFvW9XmPm9gnjxqKl+FIOXP0BwWTK/VZLjGfoTWo
psmCcpSy0nL13AJQTxozt2Yyd5VkBMAEiO+XrolfNrUkw6mtc0j3dTiY9RCt1OKHiLFv+0YtnLEx
HAz6VDOz3GSQKWq4yvPCEll12PoPmD0A9iRdHDJu1Qw2mRT2aF1MHnwmHsUtj0FT1OKokWEn/Mgw
ReCRDzv5py2m6diwbn8IlZf/KGp2nsyEqnuJq4qUHpdDXX2giHVcNJ8m/i5pTS7EJU42t2BR5i+M
x8dRZrkuo/c93s/2aIGn3zKfcuutWXKUbG7AmrIvLoinwOnVk/WAUKwI5SJQEkaSP/B0usYTpzhP
lvuthwKLojoiIMm4BbJU2R1WShcBKc5GacdUj200u699bM3Fz7oWkNPnpnXHGwfR7b4j42Z+b2+9
L89WzyNFGUJcDXN2hMCXp7iytUQh6Zf2wAgyG4jtLUFAJJ0M+2zt4IxlXq6tu4hq5XtNA0eT4WJc
EhmGurMh/sTRgxJd/dVZE2hPqirNo7saFsAZOkGZ5lsHBzz3g+lhBupUHUqvsbgjy9Z5XeaoiM7T
bBb/gKUPgmQjcehmfgHgLl0GSrJbRXgOplVVajmFqZP7M7vPJFf/baIDJJ4HNXbqvsbYE/pZ6TbN
xvGtoQscezr/qUxD8cNQfF+leSttonJaOTe7oD2bt5hQ1+bYsdah14YRATtUU/UTuG2bg7FqVi9V
iQvvYCpmXx8TYgrze2WCyCFTowqw24AhHM+dFCPmdaz0Ls4sOWpwUkpvU0Xc2cwkazSxjqb+AvM7
I7tWyCcjnMG5t00HGSNZpp6qhGAfG23cg08XYr6mFNWK65R7RRvdrAu4TkwVnBQ+GuTB5TBrToen
oMeF1qU5Q0P2B7IAyiA4rSsNgTvCDEHTI2Qu09M4YsY9suS7y/uAZBkxHGfXs/gm27aqw3Nf5YN6
rZvAb7lzLK2f92CW4ufQ2611W2IKk7fxGuDtY2FRw3udLC7ONAnH4FtfejIsM9B73h7gW/lWcA7o
DHU3I6dcMC6dE8ou5cmrFNG5KyOcaSJLImYyu6WL5KSrnHVvZ9PWS+NkRBiFP+GokMcSUKlllGMr
Mp1txrDxbxfZrM0N8syUvDUeDS9WstYiTiTrkjwkJYda0EIqb0ZnDN+SVXjr4zZaUfJSNS7ij1Mx
spxfYOMBQt0nVKkDTBIQybBSSLef0M8bfbRKf7TaVDl1zFm7JtFWPIQtrip5pl1JNrQTOIO49C5q
UVZYyqKEDPSSkPGTmDXknNfRbSKxcBzXMY26oFZnWfaROdoRCS63Os8ti2AB40k4PRwBi/YDiap6
PkdqXThtW2zl1ot2q9ISDP321vqG8bgu1cGu26m1ssEkvT6PedAnT209GXOX90lV3IUU+VVazIsv
DqQRzNVByWWoyeZBsxEXqxkm+UJ3KndPQSeC5aEJ3Z5GfDIrUgVEjqF2SwkWj7tHOfWR+to5NLve
m8ZWbcB2t1pS/t4W/r8pxf+ChPkvHck/TymOw9cfzb9yIq7/4H9AEcE/gO/DdMFqyv8YK/nnnCII
CUpKoPFIgh4B2vuk/j/nFL1/uFjuMZDgHWWuLuRH/5xTTP7hJ8ygkSrMoOwOJ/w7c4qAv/7YOcX1
x58xLbF7DuFK/9rM98t2rKJoGlBJ17qGuN5sn4a8HZ7j1d0+5f2cU/Lky/jDRJ780LmWaU6FdnX0
HJXlAIWwD53yaHbC1GFD9zyp0hqh9eVt8ODsRbwtkvYV3rBNQu0YbPII17P7YAsCPWgfdodp8TA2
BEwskhrlTSPOhd5SBBRbsWKtjQDTYKTqV/tdUXuahBHqSnjOorKcUxXHzZ3v9CMkl9q937ph7i4B
PUProP0WTvTCEAZCiNWrH/7ojUSDtKRZ3E2+z1Azxgo/OZMT3xOs4rR+/971cre4AfgpmyNu2eme
fS/vb3KMsw79XojmJ8+bJ0O2SzJvwP6ceMqmjk7iXpGyyPcidOaLhxwobta5jrGV61p9W8O5WTnj
dwFjw7AFkWoLOp6HBcP+rQiXiTLQjMCkK9/OSUSSqMVZ3sbskE4bCA8EQLM8K/L1SnLtKn0mFojZ
wK3Lkzlb53msdv5B42Ok7px7lY/dh1F2UXuWJjFfqKQisGG0uQnc2FgX3LgN3nnTqrtTYmuvv8+9
+Stt0UlfgJqV7OltMNB78uOoPIR1lchstDsMJvXgwfDWEYjZ5wlN83tiRdtL66HepXSA8ktRKDeA
FljF73q81fRue05S2bxOxH95Jo/vWPE7EhLbAmFD5uR/cCCoRwqUKjRu2pNqOIPpXdrt4Gruu8yN
Bj6Xw4GWA/zAR0XeAXaQbUOV/GC4rpecHAsX0kld9N+XpQ/i42SE9YXqEpNDE/XmHA0TxuQmisV9
m7CaZl7nWL8lBLIMNLVme7gkiAP+edyC+JNcfHmr6wVUT2l0QRBgVHfd01xIohZrW3NnzhWZhphB
OpXauUPaGsFPhImvjjn7qjQrot800IYyXrIMFz8qmuXSkiJXPja98oJ7B6CjvoMLxzkECYSxmk/C
VjO56Iun8lu8INuIUNMlxORuUR6eKY3Jt67DEgnMdQg72hvU6+1CR7d+qb21n4F3mc7ioZlKczvb
XVNeXJeNaiQJ0O+AcVuCzvmg4wLag0BjZz+ukhesT1170Z1riISZN1d27zwBF+E71nSQ7VMVXCrl
dmh3qi+IkDGxSymmnA0+n6Nee24CmJNr9U4x1F2mZaShtsPKPW14qrJkSdq/5xhluWL0CZIq66bt
MFnzi/eo7cF6WDg2Ms4y43HVJSEqidmg1OfO/2GPGKy/+f7//guf2X/cz4av6g+72f7Xf9/N/Bik
OLY8DPgRYwWwef7/bkagAQ4mfPOQbx1gGP+7mUX/wC22G6T/54fY+f53M8O1FrAzMgccRlHk/Z3N
LLR/cTiBhmOshom1AHMTJt9fU0hp3wRNvtgda4oF/GgYxvBSdEHvZVuHDplXzSXvWc2xjila0pJm
TnkJ0OLKN9pMVG32Wgblc+SoVrzuBPUJexlJTgTnuNzPBaV+kNrjyGR7O9lJfYooyoqzrQlYPRHJ
Xoa3THe00W24QcYNUzEOnvoyq9Y3L3kveW4Dq06a27oTlv+BULiRiMWOGUya0GHrxOcSN8VnewX7
jJBKGwodwqLUya/1ynytXYZrHVMMe01DAUR9Qxpe/RQPJBLSBFIdS8G1GirkXhmV1yopX4nFTe1r
9TRcK6lkL6qATHrqCMt47s+LbSYKr2VhvPg+mCNfPKMXUZ3BiWEfMkpNlG0YLpCRD0yta30bXKu7
9lrp1S6nY4CNewWor9VgYozzWl1rxOVaL4IYnx+s36vIWVBRetfqctgLzbExb40IenwCewkay5Vm
wC5aEgJK0GoqrvVqvJeu/l7ENqNPAl59rW2da52bX2teda1/KQGBgA9B5ZSn8VojF8ziUTCz8lI9
F6UPrhutRr35ymnYEPf6ermW2uJadstrCd5cy/HpWpp71zLdzE2+HtW1fOdQRCm/qIiyPtorfDYL
X5yCa+G/XkWAopgRBDgA8dJ+V3jlsRkHW2VrMcr6Jti1hKFYrS2TV4mh8Ha5Qf4uPVhj/sKWjCDB
2AviRLzrFDmJrpgBrvLF2HtT+U5Rwb+UV4Ej2rWONTbmQ2toFR7VbE3bpU4ShJGhXR0Gp+H+jTCR
dvGE/eZzYdvWxbtKK2SsIbOwnyO5IPFRKrtXKcYsK6OlxA6hoMBP0id8DwxikxtbODfxVdDxcrmt
h9nZGm6xq+ijd/3H6DC6966iUHIViLyrWETbtp/TTo9YANy2bB5hIe0WiF1lmqlR5gOxUIhPOJt3
32vQEhS3XgWqwt/FqvEqXJmriIXtlcBDuWtbuCCQubxd8YqrGXE9uAph7a6JhVd5jI61fNvKANEs
vwpozTLph7oekhw4VSMgvO5qG6IZwhsdWUQ4i9gyN5VgaHJU4N3o3F5FO4Ey+TVxCuYE86us118l
PrGrfTa1WX3UVxGw+V0QvIqD9VUo1MCxF4xMu4DY/i4m7rpicpUYvZh2XzZepcf5KkPiVkCSnHd1
MncxiJAnFiC7qdWfnrpqnr6JXdNEXEXeJAVV33OYQvTstEAAJbwSMTTAL/ORHEkk0kLscukYSfM5
rBQiasGpK85MGYZPxEUisxIUFOHF2hKcXPZViiWtE1kW/xcSbXeVa8OrdBtcZVw0BiTd+irvJr5E
6l131beaNafF6ioGUw0gDHtJsXaHwC05KhsfZMEFvw7hez2lzm9gttCY1VVvJrizweJ31aF7ObZc
+Ks+vbB6PDRX1bph7iE/VRYmxoLe3Dd1VbjVLnZHV9073mb3zlzV8G0Xxv08QiNfrnp5UMOaPHhM
CPUZxhoQLd0ur5NQEx6qJp5exqv6XniQTAjY21V5QjH2pvou1s95jRnEYMRcMiZx0fMDgF/lodll
/uCq+HdX9d+9dgL8a1eAEEDuOY/m+I0bbx7K2rYc3bp87NipKrdNQyfnHAP8+w1/j3cTNZJOHMne
TGMt7/i6CkJg7GcRFPqxJIi3EJJueFOIlzX075paqScRdy+NP1aPpmXoKbbu+qF8n2MfZUdw7yYj
n3JNOEM1Wn4WxsuTZ3Y8l7oNBbZ6FEtptxnrf39pUYGQj0PnoKVSz+gSt/5g35QFx8FkbKsi9cYP
7HGCN5C/RF1cvwmjP0iqkqPNmwjtMhMc078X9nqGAvwBisVNXpVMdQBO0UUePhKvdRZJ8A1fxSuC
WpgxXMQ3krvysoSbpJEu7rd9ZEuM1hnj7Lc+FG+EZ82ZNU+3yh39H9JZTwbl+X5iIvB2pbDbDjOO
x09+Ua1pWC4mm5axuAl1+ar4DQ4jEgUNu7gssrzGnEvDhPs9zedZXcrBe6D15KQDFq/W9rGtSlY5
isKFKuXRNUt88qo2zHHTiOKI+lcccneNn5OO4IltEyH7SmnhB7S/RrhzsOH3VEljT6pQ1dzlur+d
sBll3lKl/mgem6p9bibxjmDKCSQbiT7f5yG4F1Zb320FmNCoY0cJFbmK/CJ8u+tDPVfza7vQC4Im
bV18U7/poeru+dqXNEYwfZeLkfBm1qJzjJkVyRPhR9j+c4nue16C0ATnhJLb7azoYvniTbVNgwDO
zotFhZZpPd+5fk7XuU0uyhf3eZL770c64bS/W+fZmd0Yacx7XgcFPzrW3ZfApfsRtyp+yi22ky20
DeIhWzVl9cMUJ0OTiYTuyCHArvB+0bL7SZovGRtx75yh95qTme3wfrLW/hE87He3LrwbZXWH3iC3
pcYSOJcCd0wyyPM/xt55HF2ow6jdPrEwEDPfh1I3qVjRDdqxI4I2maunuliXgoeqWR4IZo8OsmwF
u+skCxxt+knIBD2tLF+Htfxoy8l6djiqZkwpD8eqkh/zeVnSRhe/Nc30hbYwR5p9boQMQcLFQ9Dl
p1wJ4tid/I0E9+2tYRohBV7C+WWjBWWAImq/WqjasZrinclU2YhLIb0vDDa76Tr733EYZWGER9G1
wyO5sNb7CDvqfFgaMskNDhWnzt9JFyrBOhnef8SZterfCaWDB/w0uEu89X7EBEjgQJDU5wirys3k
JzeWgEqJxPPcd912Yyz8zs2IKwpL/Cl2ouZpDguypbzmJdfbJ+OWP6vZggL63+yd2W7cSLauX+Vg
37NABuebA5xkZmqerMG2bgiXZQWn4Bycnv58lKs2pFS1td13G+hCo2C4WmKSGYxYa/0TGZ93AgT0
UfYNnMqTxM0AZlMXIyluvqzFUVM5XXmCLR1S1B0bqsDrpUtKbOTMuTav8Wwe8gsBdBMAlvX55D43
EHaxUhQ4ldvbMW56viPtdN2ntscx61SodhzsyEmGsHgm/EDAlifgZexBYyqx1NupMmm6L5s2SJAD
FqM/wC/Mc3gu34eA0ScJ9Rh5TAp2rrTL/BJihLZBWxtM+U4ZP2vMIwqhYHdvggD+0U2W2H1zC+XS
mL66Skl/pSVRR9mn3rwg1zxKVAI5+65VhiUgz5LjPuXnJFIwPLnGOb4IuushD0WefYubVjZq28VD
/Iwfnk/oAVRdPlIH0fnRwUJg0zBZWADEPAsUa3C86UjbtfcpC7ETVGabF3uvhgRLkz8gsrlsjcyw
7zOEiV9sW9TmrhSJZX6u08Qx/vKz+8+Ulq6WdvBfZyacVu3TgZvc+gN/TWlDBq68GwAZePJguEWP
+tNNjiltSKOJNhUjlNWd8M2UdnVAQnRHFszadb5pbPkLBC+Clx9hivtbje3PFIJX+hZBVY9bENen
iWEAcmjuMUxpyGSUcOEQwOXYFUqfZ0vFbgiKE/rHdIlrsKo0sxOng3+1N3y1hdpC8lTXOv2ZxFv+
pLPsBxTmkGHSYLoRTf9VVyRFIf2+LId0vjeUb98JsgfKqNIcJLWdTXv4xMv5hAEcc5a6v8Yrprno
XOV1p/ZohXJXTOzKO2F4qt2HNcj5qZ/m/WpfYStIoXjHpUXksb9fsNnrnmQ+r0xjFBBEuvwo3JVp
AvnEwQDJxmAt3YQyCQyQUWCd3TzFgtyaPlNYum0rR04TUDVqEHjya5zz6PhnYzN4zVntJ8FuqWdS
DRRzqY0du+CaZqsUtDUp2TjbcTwJqlIAuEOr3lj9UuI3Rh3K6WKnekeGjtWvDNpx8S6ZviYiMjnr
xFGpKbI+YSBeQ1Qho6K6kSSRnXT95MjTcUkts4F0TqGPsthP5Ulr1+Gd3enYHEG0vM6BQgHec+bm
atgYlqG+4oc6+edFU7O/NROaPgnd/2qCuhxlM5Yggams7MIJs0lfFmHN74Uc4AO8laH7zday5R4Q
jBV3pgfsyKjhZetbrEwquWfjibNw5WGoet9NQzwkeBAGJMa2YorvrVYm7kmdBXGXMVrFp/Q0zBG5
kReP4geWK4DDd+nB4Eerkrn+mQkFjSOHRbRGknvFhFZEl8GGfFpM4iYuSmcb4DK1d7tM7+uyb82o
KLxFfVv0YDFytGKOVBcdp/2DqeRCdVYrGS3jDB94TPHQjcZcoeKoU7fgNxrL915kmKhN02K5EQQx
8yvEllTuFLCueSvIZ8bY1Xfihz4Y5LfCgbMG5wq+22bNoKelyJL8VsvRZdofzAyPMREBliTpSVdR
YmYB91ZX+izwJo5rQxMI5Dp1obart9NVJ32EDICfIJ4WTC6CQRKVnsRj4Dz7jq28jVjH2EhfYc1j
28GI2qnqnLrEcPxz0EDm3/RW4XHxMhVP8pEB+YLEE2qvw8OaJye8yM0AUm8BYHiSt3YKN3DJHGy6
q2W+a13yKKN0zPWfQVoThMYX7j8lfqdDRtiT+QXPt/nerisR4947VyUk1wzX/NgkJoko70rl56KE
xHehZ5yZj7CaBOtA9leWZ7LNwUCaFQ7RL8jI8IKS9BjJIimBNQF64rjWhTNIbBNWcMUCcrX2Rr1i
LpVwhoXp8TyAxQRmP27JZAOjEbNXV/sF6qXYOS84TveC6ZQe5J9tFzA+y4V6MNoV/Vn8gdW2rKCQ
ucJDHvzYS88swYyo/tN9WpZw0rOURmLnvSBMjktm0w2GzVMBbRoQym/J4dRhGdp4AxvTl7RV+Se8
f1MYgpNtHWN0CEc1qYYJwQG/yN83vj9dQTkqjwcIYzg0zBZjHKERX7RHbuwEzn6Jpy7f2+KcU5uW
T68sot4L9nB21cYcfEfuXk6f/xzE/8UE+FcH8Zkev6X9mwHz+gP/PWB2bBPE7yVd7WWM/PMcdjwM
8lfME7w0JOrAZib9N1pq/mHxI96ai72aeq2H998D5oDISnTkAXiBHeDi+Xto6UtUyqtz2MZCkhRz
vBcx1EHeusYAvxYGz7mvoW+ihrEY+ZYbydyQEaBJi9BGJt1O1SI0JEmICRMC8qjV3jhtjNpsmo2O
W9OKWJOpikqZYykd9FWM21OaxKcCq8g0Koe4UZEXTm28UWlSY4mhE8BCBi4yvtC5lzOVg4xQHnOl
6Xsrsxn9VmyuGlXUu/aWBJPpdFV40JkNgXWDc6uE8oQqE3ICQomIGc2ATEvrgG4FfUq9qWsLVahJ
RgcKmaFG9eI35QmTg8nYWHVrXhgxqefHZVck522qHDgqjmAQ5UxOeq2Ev5QnIx4oCX1112JeXlYB
1qxl3O/yYk6vzKW/XPo8uKSiNy5ECHmQG2yd7AZfifQrw0+Xlho2/XBswCKeGPul18kUxg8YbpuQ
jBlFPZQ9rCMmresYnffUg3XTGIQseWRvPpFhb7i7QpaFz/Adg+5T1Jij3Bde63U7ivt428xVCuHY
jx26wGRu60tpzJXLaCwQdM0mFu6Xekgg9XiQW9mHrPAY4YK1gGUldnJTJqFmHibtnlw6sL/rvm1s
vRttCKO29IPyOLOr+mxqmtL500M3B0nU6sVzySSRPTvMrhlZeUw2eMroxlLvlvDN4rxrM4Im22mZ
+duhxaq9DuwSncZUfycPHVCrFL7zxZViPC4g9qw7bX3p2sToeWRwQjSCZ2X3Lkob5zQu2uKznwN/
RBRV+OFLphzMS013pzNBOGfqUCKC0KQ7a56u+iKkW9RUOwMnR1PKKCRsYQB6RUl1lFVT+4EV3ov5
4ttXBy4amAzvEEUxPeHbV8epkpAlsuhtLdN0v04ej4SJBcKG8luN8Dm9AUEjVd6msUmv2EyYjW/K
svSO3dGuz9A1+je1XzkY69TJRVxaUL7XJ8dIc9q+2o+uf36o17bGzgEpgo/IZ/VxcgROgp5x6L7r
9HNs5uSebiUCxnSTZXacX8dpFwR801k+bTKQW8Q6zB6QtYvuEXjFnM7sWuThzm66YZu3+AcgS3OW
dgNKOT57vSefiZVFxGiE5bER5s6tSHIOl0y1lEJ+llVniSi9bZmUz14WXNijX11WvIh7yP/A52On
860k7+1HOLvZTV0v/aOCLUmI6lCSEoM+w/ajLrHiB+Uaxo9ZxtVN4wTFpfIQk27ixq416BW/Iira
BNrUhCHJkVY5UHVCA6E+cFGwDlX562PkeCVJGA4L4OD631/ZKBAd4g9jIjTGdan7qVLt8EU33n2e
pOJ4lkV/4pqSiNg2mXcNU2W0JL2Pdl93174xEnVIiup9zGhtmxfDfBZgRL/3mz7fz4YYPvjK/+Gj
QtOxSMfA7WhNdHn7UcOhTKDZo4hfWqE/M2VlhJ/Vy77SpoCCiqkK1g3o33mVPsrn+qc3A3DUwijI
X12Q1vjS148pDMk7VzNaYjm53kmZIw+wQCWQkM31XWAM1qWtRL8f0k7t56WDFFpVA0b9MBGqZdlB
sPkRK2mcO7NQDGEDcTohG//AdPTF8ent+xtwwvJw4KnjnX6Y2hxk5aQqL9HbIiAkE3fqbqtlF98i
FOHsWGYaig6WXcKYVQtcSWO9iwd7Ab3Kv4SyG4+H1HO+CBySGdMI47KNjW5nBYM69tD5HE9+oY9k
KZg1JnHylyftbxVbvwwnwlrsO3OhNpVJ/38v0u9t1VXP/f+CCCNUZa82t3fctPMff34rq7cm+utP
/DX28IDzWep/jTrclzoK/2OW4mro/mrU4ZBcBKRuEsuAy+2b5CIb43zIALw9VG4eDk6/g+FbTEbe
WHkw51hrKwz+POrA1fT57dvQ9gNOCSq3oslL+3aXDbl8Kl5YO4ht8gvcZ4Fbsz7/qlZqj+FjTLXV
L4QfkjCCXbHSgHSWWmMEx7S4T/sx/pPBne9sUaBb13GMUh8FnYEtssLK5VGu8BT08qnamLmRn+M8
mJd72aqFUXZnQfOajWWi92+HAIERLKcikp6FKt4M4/G5aEL3vizC7C4byvwuLgdwhRKJwm3lj6vo
GjrRuVJ6vCNyL700Bj335Lyl8ly3Vu/tObbjZAsCH28tYzLbzeDO7ZeeXg6BNToZYsVcLS8TjPPq
yPcgw+qBlLNta5TldAQVCAsRCx3GLnSmuaTxLyok0K6uqSzmMf8q0/qpGNs8W6ugHd8hk+4G1A6y
nTKZ1zpNyB4sJEIjOmn7wveQ0tiJdVm4sNV2Bjr7MsrjfN4HtvaZ/upe7kVS9VvSRhpBwo/gPDQF
5jwbPEQGL+om0zyFr1ZCHATgfXQLU0JzYgsPqTwtMA+8IGxjYydBYUeWLLN+y99CUXXg/UWShtOL
EqsYb4csgHPVueaVbTIi5eZmkIGiCrMcIj5vM7Ftlhkf4Szofkq7cn4MgliFR5YpnGkTI9mk2Q3L
caeKCsnC1HnTVaaZYkQYnJOuZCMOJqzdKfRnJ165iGIc7a/xNIZzhDk4LLPKV82xBv34XlQD0bhU
o81+xnPpWWFk/JQmoG+nC9QLK8pLw/vB42I0bBK+i2amzpl94ax6Ql1roDAMtfqznbva2HsmzIWd
MwHNE+EpGXG3KdHIMLzQeJNolbc3aYdIftPHCH6oQoL4zrSX5hmjUAZKSKd6I8rdvLvDI0PdFtDk
iy1iGEVei103p+1KZJtAQJ0jPCrgt/2ndf2LGRX+kul7Q0BJ+6ZzXf//P/dSV/zB5oiJJh1igG/Z
apj9c18ldpe5LZukYP90sUOia/yrdSV2l0kZo2dBUxviE80P/d26On8QxuA7AUS3F0rVb7Wua2P6
+vSm/12vzNZOGcZ1Dqpv31FUVHXcbbu2di4sX2WnqSluXh0t/1Q3H17EBc3l7XRMGMsWDntvt25d
sQ2TmdduV3v7Uxdd+XHTzPHJr6/CbODtrXAVby1jmKxTsB0aKGdBZ1S84e0W/wnzjFPiLgHE3qeD
UexpMq2fi/1feonyDby/HDMHHh1GxcTQvb2peJIG9Omp3cZ9/k37HTV4G9bbJZgtJNfuiKxsTj8w
713PuDff1nqLJA5ZFnmZxCEdVIRVvwJrtsk1i6E4zxoZki7WzmiF7AHzuAEDFtdmVOfMJ5nbzR/U
7YfdD4sV4QvsOeYleG+/nNCvyvZhBi5XBVcPG+Sf44igaMAAhcCFXn5wo+8vhcKCa0Ax86119bx9
uCkuz8WA3x+s7rmKKlPW+4Yw8chFCfFBhW+9tBtvnyq8VpiBLEHYQPiavr2Yqsq461KccApobWPU
VFrhc+vLW2hiXrkz4rJ9DDirOga4tpVGM4LEk8LV6rFoYhsUPRmzTYavAMqhIX6gkkmqbTvn6TPw
oL2ZoFl/mZq8QgM7kYhBm5WJANp3a6O9rysE2sRHd92XmXyczw6j+UfDStK72KPoJtB20VYUx/2a
Jgq7LSY+LBHuLnEmKMeBBE9UGEGeJ4GbxpG3xP25GmOv3Di6YXRsIW55cIWwvsdLq50dGpai428F
mMmQiPB5qtLQiLymm6kEmk6i1Sy9+MzPCKOuhzC4CDNbYqrRhg8gTfGzX8mhiHRRl0+jhvF7MmYd
NpPEoap7jr2lIIy5XPklerlPOW7uZnd27pO2YuxQxt7kRL0v4BxKyzG+ZuRcfIdIYaVb5Y6Zdbwa
QFym3miAh2Y+SlDiiInuksjJ9dYle4bQ6tid4A1NoDIIG7t+6/aw+rAOWLDJMBHXfCOQSxO64CVA
MO7oGWc6DFS7Let+/l57pfxh+kZzMeRZo4/Mtkm+kKiW3pkjSV4bu3W9u6W3R73VxJE/QQ6gQnDo
gC7GzMAWIpuXXe+bUqHKBBFbliS5QqxknqpaOBqAwDAQ47QBU0D8TMFCRoAYYgLtftzjxESROGMX
jZoeKEO7tnEM48K7tOyumzYqzMInBErdTWquWiQTRRMEo6JtLvChgwokAfo1YYZL9hBTyQEu1H0c
0pHSK5MPhwq7rnMHPWYzuWe5jTPJ3sJMh+zwsp6uRIeD1G6wEIGZKdT448Rzqq2MG6yXmTPmxz1B
C084/0EemealJxvKKmjcIOxNz8Dr1UMxZvO3jn79s2G2S8UYZoEHx56Mtnyyau9L4DZi1fVVA9ww
fxCf/TorIhsandqnVe/h1NIG8CzT4U8d9Pan1qy7bVotw3Pfd0AaI5ZQkHRL80Zo60OXUnHQQ+Ba
S449G7ZFzL1Fv3rQQ2BMBjfSmbvt3DAJw2SrmQPE+PelFCikiCqE1dXh/mNoD9Ou27r5PtpnDPqj
Jrx0w/NJXaHa2FINU3f18460hv3UFUf/qaJ+VlHoll4d6e960ttv+in9P/+v/fZn+u11MfXyY38V
U6im+AdGeQCxenV8/7uYAo+nlMEGnoHS30j93ziA+MMiFsznC8fc3yWb97+LKcv7A99Vl0KLTLg1
U/Z3etSf3sqvThLgboo2h3w5VFhroBwXej2xkTOSjo6Njbh2YsKPYokFU4ohW7AlQdo9RWGZbkXL
TDAShjCJCrX7+WFZZmWdDOwuIQQ7VTwjU59vJdW/vRdOnx0zlM+ORLJ0OQN5VDipPyKvhyLUMHaW
jFeyuanIO2/lk1vK5oRC6L5cAjdqA7M8gxnWm/gQxO3nNONVF2VqPMWUNJ8wlbH2oztlEQ/6K7zv
jJDPHpp4oMfiOGlKuzup21x+m0ThfV2D1jdJ6hef2LQhk1P25Ce5dCCY8mrwuUNYRmTbY4QD1vkM
ZghSWrTDuG106Vy7mCaijemcqI7t8YZJGzKsXEs/RX1cDUedM2gby6LEIY+g7+lYpx6LGQB5hTlo
Q6rkWdwB851iyYSAMkja7JahjRiw7pvmeut3cd5fJPmUHlV2Jy4yct+gQpW++8Xs/XS6F1hLlidL
nOE1knbdjzjx8HlKCriWSUDEC7ygprhHvpqyPVhhYt+iHIJueoy6Oc6/502Vc8xg5Yn0+oFOdQ6Z
kI+x8pqjIFjgyA2UfhILpZpTMYEOOOhmeB6TiZl3tqE1rztIvK7SKIN+WGFlaHzbXCgTIV+YFOEO
/oOuWmOrOD1q8wKtVZCrSC5ZKi9Tg/49iVjeRgUMKoXHcM3BX7EMrQsAWcbly6BJsTW1E8tIlKRz
jJyifGBW0AW1SdeejI0OvWhwsyo4D5ZO4FPmDUO8wwDU+xxjamhsOi9ohm2zQESnwAvCbxpbKGtT
uXl45reD25/XsFaXYDO1aOr2eKQrcz9MGnvQAgZmpLUtigtM25zhk+eogaWlEId8dV1mue4SK1xx
dDuEn8MwD+4CiqJLD5Wx3ptJn98wYwiGT5QspXsyxnXbPeCl4D3ES5g9JWZpO1dNNdSP05yX6RHY
OV4fU1rIqKFhHiPS/9zrgFMxj3RtKCBk1BrJfTf6+Xw0cNyoaPTL8bsHs1JGOegYFoSIv753TYI/
pl+LPjmDwLmMEQAXR3TvGl14SuzCwtzFpbpLrE6eLWKEZsucvio2uBKJdNeWBvAFtmrjFeECw3Q8
1PUMHEHe5N5mDnVTKy3uXXcWxjZOm/lrqeHVbHFdTKqow6d7P+DHgtlI0FunTD5n5kRTgNeOO9h3
TTrHXQRoF95nK/l311RzctJW82jiNFHLOIL+2+AAIhGkfzODsR13BE3JDNEVxgCnSZY33TEM3QRn
TRTVBHFInMTg2ZjNdlqMfLljxJ0gsZtZixi6NZZzhZhe9xtztv2ndioLLzKY0kjGIG19p5mk9Sc1
ADpCGk0g9DaB4KJgk3jYdFo4zqLDRze364lMG2HQe8m3OlfOcWWNyRUxM4OzVyVmzbG2M3RoZegY
XTRagi8lBj49Qw3A65/5qfNj8Wr7uhaTOA0Be+Smkk327AfY7+3HokKg0Ydi1tgVJCa2A0aRVqe4
LNX40Jqtt50gBx8rU0N4nCtZPgTGLL6gd6F2w9qp+ix84X6dLN0j0W89fDEQGGCjVLtxp1kqfo7Z
JbYQ/YaflsnOnjwbHXyKlmNuHC0psOoY63vZXC3aCz8bbKz1Zgx5h/YJocInlV+H6T5oLFSBCggX
ruMYhniVZ81SVFh+DJhyN+RNAeClZVFGc4xXyb53INyXQ7/I9AxtgPRPRBNWqCKMF6iuM0RQ9psB
enpSHdkarTkMdaJr4n0/tMkC8KvMAa7UyqTB0SfwlnaMDFQA3nldeRncLgnRDMtsCEbjI1nJ4S4V
je2lkRYmugKSdbOKIHAMVHEUjetrfxR27gwb+PTNAMN7bHimHS/JiP3SJUScosR2xyxNVkfTim51
vEBHa8DBtXRALgCVtNpOLwyt8oWt1dhu0+b0qEYD3Yhj0TqH8z4Jk8wdi9+7S+SwKipn+KUbth30
FAL51IxYM4cJfYSBGVasELl07A9biXes1jvMJ2zUk24CEXOT2rk35deGs8RgrbUTqgbTFdSdbmKT
U9+OcmrOnYwvlHmp9Yhf45zfzr5RwksO9IwSDM/S27QJ/SoC3GAUPCp39iIzVn17kzGK1uex7fjj
ceaGBAy7U9c9Mxrt7kh77KddD4Yo+YC1+gGDtJB7zHe7PkIL08xRhU/7Y11g1XeHF4MqmRv7+bgZ
MFVzjxQ9nn+FTiCtzyRTWdhfkwmzSNZJCES/+nnxFRSM4qPA6ER/1KyBktmGd7Dztp0KBvfLgI0n
5J659Zb+qqeBXL0eJbPdOsPbZu9Tjqd44zXlgiNnxnZsi4Ti3F5mT50nppYnMzKH8XxUGpyYzhln
iyOzTAvnEj/eSVwvZqnsaAIuzPfNhF3oTYbux96KdBCPcnWBg0aw1GFkt0HWXY7ML4+DcQ6ueu4o
fJDkkgdsKnDmLwugaee0MAdOqLzNjQH9F+Gy5VWfW9Big9F0r8zSRwS96B4vsmydmHwnMldWUcD8
/GvRGBLrJqi9l+5gzLduHeOJmzhsm7jdJPjQOAJTBWtjCS0erbRN6nXTcapHXGzSL4XVpxJ/FJRM
uHlMi3eiDNmkN3hYlLfWzAT7wcgmfzbxpc4LccrOETq7ovFwXI6kFbbPTsVNPVSBKsNdlakhgdvU
Ny66AB108Vlb+I55lEFKX/b4acG26OOO4UmU8kakRAE2WE6cSsfMvjMd9+od9DXkXglrcb4e1JTI
R41PzWPmrSgxCWt80IwgLr7TgsioXUXJm57M9tC5d7I03FrhXeL2Cq/FDNG0Igh+X/fAv+caC43l
kxUsWJWnM5S33dJUoQ+7MmzEI+RiEFaCrctr9H3+Y1Y4ZrOD/STsI40XqY3Th6jbHZnwNXR2SA4w
6KFDAJDYlkqHR53hW8Du0BXufg5CPSChwOkrWn1Esb8x5RxsiswuvsSsbfNCJap1j+wwXpITRHSz
i0NLzVHgLX5GIjsqLG7RbtZezO3CFhNS6eJKnhqzs6fuSi6saRSfy2LKrgT8ybsAhsmM+5xlu7u+
Ge056ryBKry3OILNinq4S2bGVehc0LY0hWPTyuVh+9lEBlBDOtcaU6PR9Y1dgXgjv8rdus+vLMtF
IqXzMjxeUhwVT2dsHSP8fidiDQClT+PODL7FmNgPESZQwWOzRpRtFYvGu8XKXOVbM0Y1uSFmVsOb
pcD3kB0cx9pg2JLBfn+GQD/d13qwjoY1o+EYhnr9aeFVnff23LFEUx9yq8ctnEgxFLshTs2buF30
FX6j3ZOfpPiHWmaqRbTWjhF+KabLqredPsLhl/ViEFmKETxWhWwRTHxC1NEjikGg7UX6m2GJpbdn
2OmcLQyWTAy+cWR9Urlq3D30yxhHJydxOWmV6kI8mmzvS2Xk2VmFSwNSckitfZSjuscwMDenb27b
zM7G9htmFj31YrKxusJT1NVx65+DoCQXhhXjEFN1LfgQxGETT7VK+9dU6eE3pfIK96eeJdFjcI/o
A80h3UPGzGtLlTvcJQv+48cLovZrb1gZTjMWh8dwIDSLf/Xs2fl9i8OMmYXViYLcV2yIALWJxSDA
DkDPHTXqm0lbajdCEsZZfGJj37zqXq9/9n2v6SIH01qxEgZcRqW4e5gkjwcH3WCFJ3LVlHilTVPB
9p4vrrzNypg5Y4HBXKKINAY3NNS1naKwWjjYxw8+wcF0f/0E+OLCUyG4zCM4Zf3vrya2HJYNDsFs
lLUy40ssbxwCeefu+df3aa038rrtXW/Uhvz0QlMw3w1Ql2JtRkZDRe7EIHPrN52qI+2lIaTJsTI2
Ib4XiKqWiadALcVrbTUeFIDE95w7ALWk/mBS/f6+iXKmAQ9c5OW+d8jT6TOjigsnraAf2M7e8mii
y3iWN7++73+6ig2AExASYzIMOPAcyHGkHzA7gWaF9+wJ7YlDoRF/FER5MArnO3QdMqMQlWNygADo
YDrtTgHNWwbEbHp0z2yjQpC+VTbzfYbGvPo5fPqXqMb7e/JhKwNSkVIBWPMSqPFqxdgBfXofjyVl
UchLM7vOtDPjeug+WJkHYA13FeBjg39X4IJi2YdIBriB5tDh3YhBxrN9hXl8vYnnlhGuXZc7Zpfp
R/jQ+qDertI1tAwqAvgFjG3v4GUIoZBywMFaR2rQPbcpvo1ukgxnZqK9O3MZ1Xc2/SkyQfXzD9bj
AVYEiYC9lngSGwcEd10ub9/D3CFiw7Xw1ybPjFMzp6l4njB9ZheYQPm2eAb4ExAc/vIffJ/vVg8P
GRTR5zG7MK6sgytXnlmH3uwwR8gLAAyYRAajog6rkg00UfH46zfCWpf8m2cMLOSBvwGJEWgErvn2
RkWd1iq1AmqbAdtv2rOJgyEr5vneHRCJYlLj+ohHE/eBMIS4PHJbP75MAcS//PqDvFtefA62XQsW
jAh9sSKrrze+uTMzYRuuirIe1Icgj4UWwkLcJyOzybHuwmDnwzX9D9+yxz5vC6KXQa0O13Qa22rJ
UZWBUrnug6p8S1pRmoUumpvSHORRKIMFx8a8DaX6INnw3ffsQnIGFESrRH3zbseDF7b2wInCSt2P
z0x3AYJKjaB7xtOAFua3ni4J7661AmUoqzwuFx4sKpzatDk5OJoW9KdnWg9+TgCX97XooJOQGsMS
//UFD3al9YIcXmy1DHy5w8ML1mHWQxes0qjC4vlYZ+6wLT7ezw8WDWNj4fu8o+s4GB75u52WtJCk
Dol/wCiu3rVhZm0Xp0v8qBpFRubm9NHBebBgfl5wvdxKnQq8w83WU/DEh7iGpS1t8VjQsH7GhWrH
xMSFQ8ccCMEyL+qvn+XBSuGiNv5MEHqd1VsFVP7tqwG80YLi1JJh7PgUM4KJwko/FcKbPvjS/uFC
KOAhxvM/zhTnYC9I5tSqRZvJaOa12BSFnBEAAbBkIv9dZHrFidfAMQBcHzO1ULy9p9EcZzOlCYC5
WuPfud5UQXm6Ddc//frxvZAVXm1x6/ODMEFZAWqKyu+QzFDEnpsR+pEgsuGOLPJNAgaeYz9cZIQK
ZKfx4ssb9P3x5YJzy7IB7OuRv05qiY8Gp/CKC1TqeBD++mO9f9gOaDl6QgvvIxCSg4ddwo6rsy5l
RLzQ1sVoSVFj62wXrn/6/UvZrBxaZIqEdw+bUIpkIqUiiaxmuPf1eD8ofY+/x/3vX4bilbPLslYS
7MEdkdTi1CVZSVFvZaC+VlHssHaBO923xb/x8CAXruoRViqL6O3ySTX6zgF7q2js8KtN0iW+DCh8
onT906/v6v0r70CUXPmLQSiIdzu4FAOWIm9RX2BDH2fHTJt5v6dBLycY9meQXW154Rrl8P3XVz3o
RFizlP8cDjBGWCDIUt/eIAREI8ZnREbscCG+nPSal6Or9VXY9azTJBk/428NqSEAzumDRn1QKf/D
6vRZn7g9BahiqZXfXp9mmfAjPIU5/4daXPtmIR6rYq0NlKf4QL++2/dX41YhyiD+CbGjOux6lCpq
HfoN2QXtql41GHx7/f3/YC94fyGgPp/KCh9HTkH34MskTjOQGBYw6FymlzcB4OzfehNgz8KUX8tx
IpsOnx4WeVO6kj2jxiP/KeU7emgmPQBb8afffXQedfkap8jtvC9hxr4PpG3VPLouO13fbWWmp//O
u81CWFltEOPYsf2DB1e4LhVwA04aOEl1xrz1SdlOeZYl/dOv7+dd4eCB9lMHUvXTp9GHvV14LnZf
bdYz7sgci9AjPFy3H9/NP1wE9RlMfWrt4P1Fel/NKQnCMYl2ZXnruEn3zBvl7H/7VoifXAnYkAVp
Ow/eYTVWUOa6CTODwZY3nC8lhiT6o572/ZImOsWyhP0imgOievvAqG9TGKd9vBEV1mZbh3sbjhB5
Uj6HSIDkb7+qXA5iJAxEShF35Zy/rtPjuStjf2ZUKqoRoy/4JyfNzKiigFm3+/Xz+6c78zCUo9xi
ZPfuZSXhY0ZBwK6AKjSetkWYVmdmTuNeNWngb359sXdLgvEDug8EorYp3veaucpCWDMhuXwxPkgG
/d/OTFh8v3kVqkYHMgQbA+uBbPi3T88gSGQgqQgf/XW5dUxct/Uc/PaD4yo8tJXqyHHMmfX2KrrO
BsNrc2zoadrHY20i8aZLV/4nakmn+UAP9q4I52qQONiEXtbFYdU4absLPFLCwDPy9IH4BLgLGK58
mq0BvD3z5Af6lXffFNdbM10hcK4Sm8PN1cyyoAFSDwmbYaRseCiIpjDIjn/7m+I6GD6wGkz7Xc2E
B51JGgy5DwnW6POZqSbawSCemvkvRcv/dIBjr18Uo6KA+oy5kWseUJyIqIPIm468UarREPgn0Veb
LFBh+8ESfwnYfVMIc6W1MkPwCruGf79dF50cR2IweHeLde8ewny6SONY/KlgI5zXnU38x0iq4lVN
ZCiAoGMXW0sSbXA0kzlE8leC+Ri5xtSqZISZxpk5414Bv4HATqtXyBGx+L3U/eA+Yv9nw2tPiu7S
t9TykIQEuxwx+JzvPadHYdnEGiCK8Fo6z5EcAZSZlDibXro0/wlRCPIk70AajsEvPzfxaGenCuen
r53bT8lerF3W/TS28SUzdSI6AG8QUrmIz+/HpQ7kZdcrFLnAgPZ1g0xu2XYQGs5DgiPXWDkZr362
tsdcORCYzw6Tpzbs5aQ3ydabyHSZq+CyTzvrMfMNyp3A1wx9fneFBYwdaMmZ3XGwHr43RKF2U6Yx
IdOSGrbLjRLg6cN1/P7tDF7OUtDF/8/eme3GjWbZ+lUKfXOuWOA8AN0FHJLBGBWh0ZJ1Q8iyxHme
+fTno5TZbYWzrHZddQMHadiZKUsMRpA/97/3Wt9SUa6fbx4BBJWgO3g8QGuinaSko3/MrY4achAI
up3Keft7p0XyMRstRFWLs9qSzztnRT2ktIg0AdlI0ryOVqau07z/TG58vghwFBZS+qt0yOiWnyuA
YxMqqIbcw4YTQCkeUWbNmpDd/Ppczp9AHMVCY0bvkYWAltzZcu2nkdw1oUhkLqTifdyUYB+a1GcH
kKHb/WSj8RenxA6NG5TSn0L4vFxIYjjxRdEJdjcIsC8yHgsBg8v3ReC3/HO3Rcavc0scC9Z/wzj3
4W+tX4rjU/bSnP+o5dX8589q/vH25eClWPSDH/6DgE1AtlfdSz1dvzRd2v7j39+XzeVv/ne/+LeX
t59yO5Uv//Fvz0UHmISfRljVB68c/L8fPvuflYwYBp8+SBiXv/8HyUBGcrh0XkCm4JhkN/afEkbt
70xSkKAvVJ9F+M7a/aeEEVYu3UyT5jxWLG4xrq0//CAKP49SA0McbR1F5Af/joaRS4NX9qGHS8EM
cnfp7rGL4nBnT5Cm0+oxbgVQX4qwEFkUdHRgQsSF07KAzHJcp6QARY2cPUlZ3oiOuiBelDfaS0o+
TWkzOIVa4+sJSbUAUrNxRbAvlKIkQzfgFAEvYD8kAjQZIyRAyCQe3vfGGiZKaXddC7vP6oSojZ1Q
64l3VETfv2OYkFjuiJoZuhv6nZJEt0gPjZClQdRBfllgyqpoNUltlT/rWc4z0kZtvIDCAM63YMMk
MkG7m8hoRwzy5tSOLc4JXQcyFrR4C1+Vd/yYBWgbDKrSjpsMPFtzPb6DyuJQU9wKmgkEM9r44MyU
d7aZ3BIneNHBZxAvTQab32IqHAnx+cRYYLS7ESvblyrNunyr5yPwoKk1oJIAdAOolsICNysYhiZS
FTsTJoBrwTjdprHenKpORcjvk6Q8jMHGyKXwuRH0L4WvHNugt3v66Qc5bdcTuN94VF7IrbuqwKJF
TpOngZ13CEPzSgI53loMPuLiQpCzAdppU9OxbeoDBZ+ygkBOu8gSDrysez9ReU8jYL9NQh5HHOyD
tn0ahyM9Q4+Yvz30IjepjM7BfTZtwbuTFK6GxrXeagcrIGBPNg9E7KzmVt0AKvSqRke2kJRfprm6
KOuhly+ErKh2Q92c5ilUe3cCnGkbQ3g1YPrzELnHCsmv3W4cm+Psy5rXGAtfgobFCjNj8jCrxXik
SapCZ5AOYgvzhQuDjcQmTLSbgReJ9CL4AiZG2dQkbFxlco+2dOpBnVIEBENdr7MRktS4kDrpPN+1
cJycHqI7lMKQPl0Jvq9q/V0KBpZvRE+ajKlubejxiwdym2/oVLtynX0pE9JrmWRBIq47LXL0biwr
x5zL8I4wl2Kn67UFH7IyQ9RU4V60XnTDDNxc14yMoFbguclQHwahQuhpUOkKMojYHUqGY5DrsbYq
FEW9LQJCo1clpvgawEiPQpcLAcZiuYk0guwXloBh+LnX1+MxMohVsvj0obUWx14R4eC3lhvGlgP7
s9iAfLzuKzL0yqh1h7nN18yv73BVeljFWzvzs+FyERHwyJBUBwMM10K0JDvj39pqSUlXusqm7iKl
lOZ/Trsw7ea9T7yX13T8ZjQGJWGh65cdPSdhK1bY1Bl6w6GHgEd+TPlNyltUyFX0rcaPXoIui78b
xM2VDkqBJ2ydyqEdytFdSs7dQuXaGzreNH0ROajJuEE/XJHs25GqbiazHCKbUyEHlUPtNTl5nnOm
XMSULrYeC/5F06mWQwyV5nJW1qUMbalf0drXC09txqdESr8PikTkaptJR9WU03yjFsJ0QGgqreMU
gSkcXL6bQb7hDoMIH1oQAnlnEBlPBKceRg5jdY0RU7slWGxY5R3tPU9WaBJDPanWE/IDbra8AxWC
krsiypqM7N5G79h3B0rRODtllfAqCd2pCctX3dcR0iqRwHxyKtpbYF2mG4bjbWKgUll8x2Hb0mUi
SM9krT2Imr8LavVhMvJU+JYpFXGWumnXZrGNJTTmEdwwKmo/V55JrqBGHXKoK+DcLmRTOgLWIJ+T
KHXm84Vwqerhro7KY0SI3h56l92VqXpKe+LuE9DXrGiIusUeLrkg8mkGeseTQJFeoXBYrp6aia30
1Us9ZP5rHRqPqSWswF32tqUkmU3iO9yk0b/3++lCQoALyRJWppyjRBZ9q9rGvXLEHKMkTlhQUDtN
mSVPhS/kpyAnfk4iYsit1XwDCfxSEfrjlAQ1wlV0s15vEPsh4CIGT420DFecuZDDAlu2YHWWGpGY
ybCX4vkCobmy4n7iS/oo3ktVFTmq1YQgP4NK27OpT1lqAs48Lm6M1nfNGZR62WwSyNGOJWAMMkPS
5huRrKBSOyY8LLel3zaurofmsCkrlgwcTAx4CVyces2dGx4YQdEwFZ2MG18Jv2r+8GBohXGYcFXl
1aYwK2/sq6UcbA4zDu8pnreItbsHYtJE27C6bV4ftHk7WgR/p9UpqUiBJWiNnBWNa7+ovgS1CM+P
6E0HA5y1CmW4Mw3j7C56ZqXr7DgMtIvRktVrBULdd6V/SQkzQdfBOyg0TXIZsThMSXplteR4S+O6
9ZMDO43QFcvqFDEIs1MSkh61hr24lR/SULnWzaey1foDfEHEtvWmnv0THrILseiaDVZn/GhFlXpM
CotvVtCdSjwQQyhdIMbbTXF6lchbbPuoqAjl83cgup0Rzs1YF24oDhdC1B2CSeocQjnupklDKS6c
qpYZZ5DX20wOXlh8h2BLEEbuyBpZ8+hjPcZ2B1N4LaWrbhFoN6lHcXDfWzO9GD2GDohfyioTa+kv
rNUsSiN3qJLnknWyKG9l5ZuJma8PVbuOv6McZmJenKgNPBFsk1hf4Lt2RhxWZR7c0ijjNpNYitBx
CQC6GwkyeLTRW8idN5lQ31fdNqKtzyyPJdl3g/nF1Ml2KhFzGYLbjZUHRXuT5d1Rn1l8HmcCWzpW
FHT5dq8bjmEe2epdcMteUk86aUbJAwWkmpHTdQOPARbjKHaTBnZ91O8aedy0UgUF7zmttZMZKZdh
VqySilQymZwqq6S++KoJh0xRCUuu4E6ZMWiT3rrIumVVvE9SwyVwgO7YSla/16LMOiVHl0CQeL+C
3YgumKh3fVX7OBPhdJhCdbCwTdp+MPQ9D22ruJrJqFFDdceuzgtl6o/ROpUmvsUk23T6ZUXcJ4Tx
AnNfSDYPqi+ExgOp4yhsyqsYoztZJlTNzqChWwZ4U7s4UhUSaLLtrKw1YAZjr5CI0LhSydWCGLTE
k7gbuhQwsg9d2tROA7hxUMkSuCmrLHkMB3ND6LcgbzV1yHfITaJNMFGXmijJq6a5KOKWez9vH2C9
K1s0pqgidSBWhL75UX0lD9F1Vp+MMC42fQa9tavmk2w2e6nu93K7qhXoVjI4QRjumcESWSTXGqTL
LyNRLxv6WaaDewQ97IIBKCAGTsmlZY3bgG+BDGy5Q5bdIMtWnUnTug3cHkJhJ8kjyW1fWyK6/HI6
mGJ4UylEwms877j/tmm6LohlA980QA0g5U9L8gc1H8LdMDRc3VhBkHnolD0x83rHlMOnUNa3hhHf
FwEsFYh6N/4UrkLQTkpFmJ3RbFUtvZU5cl5HtS3oCFdl84sada6FFdOe5aPaXlUQRwnzSd2yUwDz
GQ7PYgSPkYMQ+SBFIrq9gDcGnH28DQ0h5onhZKW5IWZ98uagXfkUx1OkOdbAxRqNm5QIZZw4LSBk
8FkZjhw/80pBfFCgr6Mid/2pvCGI6RgDL7AFQ7lrxPp++S69Tr9A5L2JYuHR0pILo2+vBUl8bYX+
brAqsq0pCWwL+lVbJaRpUEmd5gFr3+R7VRp72VhdiKm0E5QMQikxrKGIbHuUbyS1uRvxBinFtybl
9jIw0wpxthdTnStAf5Sa8auF+tisjYugE1f6nBNwOloe6XTrPCrvxsI/qp226QqklXFnZWxGcm0V
tKJyNxjYS4Bs+ivN1Ca+l2BsTYQIh33V0aA/beVIXRmI+UWhCys6r/rkZgFeyxjvDcEkHpuCCN/L
uEb989j2UQ0jaqw2fi25JRV9NeBOnKJV11ZI0VPYpDsrV77ScdwnXCvtCDYTAxTQTZEXiw40rS0P
X9AuyDNbyMqKRMpxo3Vsp0g9n019Iq93ajZ5KT7JouKOMrHRWD9MVsfYx32LB2EZe7TqDuaxi5Xt
yWiEW8s3bgk5Iu9QsvMsRe6oj9+0ZA8Z3LLVEtOqLIWArayTHvejC3yf4f28jy3RDmZN2wkDGlN9
pLpWtXKD8Y9VSKFS3uAWkisMtg/iIK6tEge8nHkGUk7CDAfPMKbryIi2mEkZbuYHcJQg3UmetfxV
1RSPaaKvMM66A6Ny2UCw2PeOqaWH0td24XwqiCSDr8agfaW0r0EhrLo5v4qm3okAZRVFTfHXuiPv
kZqfRNwEWd4WrkZl7A9UVYF4NcvQybR+o/J0SwISs5LWBUPPzLOmxSx8adoTKd83lRZeNAGbleBp
oJ50x8nyAl2/IEbCjdvhS9Er5GWnPD1mCDS39PZ5Pij1TEh4cIwbxEx+JLzqCshK8i6wFM/IO4Np
r0ujlrrkZ0xkyU9V+pwElopfwdAo88SkYIfj1w2xWoFixvdGlzBsMdWRWhyDrP8M+B0PMxr9cb4m
GzLFaJ2Xlro2YPEjiSGf6sVoYvlZGtrgug5zlROXIv0pLOvs0RKbTCUduM1ea5/MRqeKYx4vmWJN
NwTbkGmLDnyqLkKSILbKG6xFCIhXdyC1VsiM34AuJpyfU88ejgRjTWp0J9aVGhWr39ZP4hsYRn6D
xBh+wBAx8f2GBuEbSEZCEznwzIIvk5oFDspGrcWd8gagEbuO8GPrDUyDK0EQHVrkUGuMBWAjFv7o
GXoNWzB5I9yA2j7qb9CbBX/TyaH4qLwxcbo3Pk4qz+hYR4Fk2RUOiFVYUySDkFcJBTWzJbAmekPu
jIKAFbzMah8SLNT0PS6hlOqqxxHoCki57sD8gvBh2ce/EMEScrs3yM+w8H7UrFv4gG8sIFnpGt1L
FkTQbA5j6/pVHB15YcNtIHTlYZAFBXVNNRs3mWFw0UQLeCgey+Q2WWBEMGqGV0GTIBTNYm2lbO6g
G8O/XTB72FbZWQyjyOMV+nKce5WaUsDJhTpTudPjnsEDIOh2gh4Po2uwYBiO2rPdZKNc69d+Wmq3
0Gt7Vpapx7YuldogHOIGP7sDp1jTvUbPBxggIgGpK2XOQRxreqQNtrHwddU31C7BC8bJJJeVNlNZ
dHsqS7C8s7QgepM3XK/6hu5tgwGMbxBJ8Y3UIkCiJFhAvyVW8tluMFA8RcSGfpHeoMDpGyB4eIcF
L9xgxowghAFU48EfAAsXb4jh/g03vFhPBGdazFPvs87f6pX+U4LYjy3Of/ySSPY/sRuqowj/54T1
ry/Zy8fu6fL3/zB0q3/XQMch0z43dKvS3/Hpc/WJf7RJ+Z4/uqE/gFwlvN10UZfBpEhLnWbmn03f
y/dZFf3i9ybwH//9o2D/XUrxYaaFIodtL5weNF7wd5au+g/y57LtR2J/6aAU6ACFNYTuurwEBkUU
Rhm0FjdVmo5YO+ygaoToIGtBRhqukc0nYzbSYKtT2C0jIVmo1rICFIuI87ktXRwdLJ0GYLGvE70o
g/yHYLpPWHm/mkUy00Pwk+LeJDtQo2FPWGPJjVwIxDN2QdGaPOGV5cr2a1PFU1vXGiHfDOSniR8S
AtK+k/SAVluQVqFCcDoEUeE1SRcmLfdoCP+RmiaMkoKs9Vhm8yVEchOxEksCdTbM6ORg+jHFHFHL
4aEVO2G4SIcoD8HDijIP1HSKM1tTZtIONBFe3zaYaK6RrTHXtIDKCSPvk9mKZuSYoa6AkMyNyAwZ
4QkJNAwj0WRnwjAbyut4AE9yCLu2pSfkixG3IGYM7cknoFG89a1IG0WSYpSZFkmkEXYf7uM6LrBc
K1iTH6exGes7OsWj5JT1mLFcDblPurMVIqCiE0dcceYYk65MR7x2cnhlzb71OGbke279sejDizGi
O5XaA1jhuHYVTSA43As4hVh2Yn4Y4ix0uiWTpsyMKGz9ADC5VytyJbPwFYPJlUF3rayD7MaapFiF
M+4bRoHwzianC7H8K9jsCUgaxsBOVrGVlmF4J7x7xREAtzjHAyXLDTZ5DCCVFuj7m7m8eHOa4/DB
Q6whLKTIyrDPZBs8X3X0SjNYkG+ghefrOTJqsuBxId/5xJU85YYeUzguZnYLKq5APwWfe5V2xIkV
bVpnF0Y4iDwdFj88kbS1sgks3LW7fMikYNOEwMudYlYBNnZWejUgzHBb1aquyq5jLddxxQMYGXTp
ilTpdtvK/bCknXV3cjlYD62Yld/YXZ/kujTuxSAG36IninpVKHX2LJsB/W1V6VSU52JXP7DViOrT
GKvpQymO4k0VUPvl7I6+zoEcXASBbBAJVUpa7VSaBTqZKY03RMKNskCKaV6m+ylK9dZWJ619BGBQ
XqUIIB5ltaYnJfMIJvO+W/y86ax45sAWvRWQZWfkLe+TXBS85dmv4MzZ+ujvF+wcz+xRoejMtNdZ
rYsVj2fNbWbxtk9bdrmdrB8wkfAjVLm+JqL1um+wI8upOr6yJa73E8lkKzhCqsPNkSBUFLvkpsma
onBgu8ZUXXK17JITMgtWaZ6I+t4oUtynCTLAZFdpkWHto0iyFNck7sT0estvyLUSpTFeKTppNQ9c
B/HwHZmYZTkZYWfise+ztAKcEwj61yBeAsrjaaT1T+NDo9QOZ6xG+UwUzXEe/QZjMFMr42QJraEz
9xgqJidzEr4mik67QfD18rrXe+sSY1v9zZRgri6jcwjO5tjKLT8pKu4sAZgiW0Kh50WAZORisrI8
X9ViL4krGThxSU6PGsuXzdCGuM9iCYyMGIjywyAR975CqoU7Fws9QsOkjhPDC9Uiyp8yYqDqHS6i
It7AyQ6kFRIgNoHZHAYKXmlrCPt7Ra/MkQj1vpAdAg9iUu5KE4GIP9bN3Nq1X+npi0FqaXypllVZ
euQD17W4mRECzjckhELHs6pKTvd1zkQ/dxtTodOn9D1ttR+ecH/xKPmr8SujMyzkKtALnkwfHyRs
xvDyGp1PG6lFUZ4bsVi4ZVm3z//CcRTUZyaDgMV08fE42iCNs6H0vo3YuPpWhsP0TarD/r10+acP
xnPV6jK51lDHMLeG8Snry9d/eCzOyDZTHX3EUmYpGxhNEUa6NL9uMMzYVZk0F2Qf5Ne/PrVzM4my
HHURPqJYxcP2xnr58ajpkFsmn9AiZcllpxVGhf6VSPtANeZ4hSgtghStMKkpKquigC9BTJWiavym
JnJ5GYYsIftG64IA7+wtRr1ioJ1lqBHkwb0pxgHxPwn7Y3Oqf1vsQDohOlkdz8qbc+Xj22yybkaF
RKeyDXLrFlyG5M3NJB1+/b7+LEOgj4QVEjsS1EGkQh+PQvxz3NOjI2zF4n5oLLlxwyD3D8xDy9++
C3BuAGRXeeeYuJzr8md41IGm576t1T46z0n6Hg5y8Ikw8i/Oh1k1Xj9m4xit1EWz8sPFmeqa2IYk
mZBf4VP8BOpCSPXN9lJO0nb6/TMCYci1KBsM6BHxfDwYm269DywI5BQMD4IIRH4OkuiT6+Cvzog6
FG4u7iU0PWdnVGpgUCN1sOxZiYvQZt/aJvukz5nz5UUDoOXXF8TPaxVyA3Ll0fsay16LQvvHN1Cf
mAByE1o2QWGdJ9ettfKF+TOR/fKiP5TWFNSoisVlReQg5wIlcnStQc1VMmi0gtCgPkz2+pLNVYO+
3RW5+P3XJ/UXh2NbQDLEm6wUWubHkyIYFJN5o+Mjj4XofqxUZS+klryvO6s4KiRzf6Jb/HmJhNSJ
zoYMZFZj+fxNDOYhFoHoGXTZ6aulbfCEO660dSjdk07/Se6zT47481XCESVF4YHPMqcYZ9rmICKL
kkaxYVdyQcyKUY02jwjLqUVYCb9+M//y5JZFQ4E+SZby2VWvqXlD+iZhQ1TfdLSSYfAQ2Ha3BlA4
L5Di6M5oBmX+5F77qxPk4ucuwNKGEOVs4YXHG7CCdIaN8q1fCyhOVnKZVF5Tps361yf48y2ANIvV
nd8XeaZ29l4aAQsgRS/Ihj7o9pFgLHVm029+fZTza3J5kmAVZjLOH9wJ5ytvC/5hNACX1Gkffltg
F2sLBc2qndL+BJvf9/6F4xkqhkxsH8sC/PEeiP0gncwYLa1lxGB61DpZd5E6PfQsK6AKjSD75G38
+TqhNsDpjk+ZBzcCoo8HjLpZIJDPMm1pgCFIaAGltxwaya2KA2RXQ2kiBVOvGOT/+kT/8risKuJy
nipolY/HbcdeqgEY8ggYMvU2LSfJAb1dXOW11j6Dgu5vhIJxxq8P+vM1A8lzcUojXqcsOK8L1MiC
F9PgLWijuoeYkIrKNxmmivvrw/x8F6BLRDSMMBFboiGfnVtK7fVmQLF1gZGPNgXfWYOKdWxhBfgX
jsRHQsOFg5kLrO/H50Afi/VU1ZJlF6LUfGU7XZPhNTfqRqMV+5mLbHnZPz4O0MUvvlzqKi7PRe72
8WCjHtQdSBwO5qdrOZ1hTDXG8xAozZoWxic42Z8/KtSdi6JNRamMKfFsJYmNovZnHO30VnoSv0af
EYVWWJ+8f28L0sdzWg4DS1akTMZKdvYGgtgY0zA3THvy58F3O31g4tpNcje5ulDkFnIAk/c0hhrw
IADUpKUqIlmxFSE0Sm/i9tAc2Q/VDBFvLhqfXEh/+SYsJQUadJjT2tmr09hp+o3CWRulXjnkMIje
pJPn/OuL6OdbETeHgemT2ojr8lxPT6SQH5pdRjwsGuQDwWXFZSAqiSuZTXkzGW31EKm68psifh67
S82sYYUA8cj5fbyYBsEgoBXvNZCP3lyH2kS8mJWGn6xuy/L84eNF+sxBMAlyh8lwpj8ehfhlIRGA
xQPQz+tnLYJqbUcp40knQmxfuTVSNeEYVnGmHnA4Kfonb+1Pt4yk8I9JrYabFqny2QdooA4geqzk
+IwTDl0w07ZQa2ncjDnBR/bcQmH79Ye5/MSzM8bUtFhZKKKRRZ/dpPCCyBplmbcreEr5neoXPuyh
ogvULbmCg/XJ8/GnK1TCqcjGZzEMc9xFM/vjAiSXaEVVsnfQ/6Odt3xGKUUx/vZDajkKKypFPEAN
6VyGTeQjXtlQIYEpSRpPyYkd1hIVnlkhSw46pfJ7BXnvk8/u582sxHoAtBvVqcbhz8Nc8rn1Mesw
C0wspEcA0x4iXfqSW8bRDJtbLeu/qX7oqAZsm0LvPjv6UsJ//CChv4C9QNEL51Q5v0Hadm4HaUo1
BlZavRJUbE9hEHcwe7TxUq9ooxGgE19VTTesgYo1m87Rhkr9/uvL6ezzpX6UgKAs9A3280sh9PHz
jSUSiC0FDEZMQLiNRrh16IV/5jv/q6NgdmUhUKBA4MD6eBSgN9NcRshdNew1TlSFJRKuRPrkLT1b
DBZfF5GHSwVAiYq9/WwxiHJ5YCEaasdCPoMwFubQUwtFPHUEWamnJ2ziQ+w1YaUpq6Gb0vnp1+/l
2a25HB9swFLyUI6zV1zW4R92vWTKl2Y4ly1UpEC45smBygMPyih7Qo10+fd2pBwNZblIHYmfHwfY
+QZAp0UW5KPeOu2CJkt46xEZEg5ORr0xmLH763N7qxN/uFw5nMrQh7sFqRpBuurZSjdKs19DD+gd
UTEFAtmknrQOW68bY1j3CA/bHUhBS3YbqdanW+TaMhKGnM48YtYUSrdaWzNhRB2TEf2pFn3JcNUe
x6lryIF02+tFFiKZjYwyuUryAWnMFEodaFwGRo9TKtfiKk6k0vJ0X4IxZbdUzsUDAfFq/P4p/v+Z
4L8RSPzDh/6TQ+JY/C17yv9P87f0KWcVeTddbL//x/v3vc8GFY3Znkanimpi6e8s+5c/EokIX6ax
RJ21mBR4IvCVP50SErnMsLZw1zNWpEXDjfunU+Jtogi6ASgW9y2l++8MC4235/0PV6lMGcBrYtvI
w5HLVT1rMaT90AmyhsYSkeI2jg5VrRyDsvhWlDIiXdLVcz+6pAy463xzR3NyZ8zdRQnDUk32Ernf
CGLFr0YJaF/QGztUxpeAecWUBQfVwZ8xu4UJvx2efSs/Cr5E9kxUBHYPudCJ+/apj2SnEu0mQes9
N80h11C6BqaBoL16ktW1LG/iGys+oQSrS3dQ7an0fHOlQ13bEVRRN2vN3FXm5Ql3PPpxhCtOGB7G
0O7WlboC7zgEK791ZAmtoS20HoxJuzEQBDHAQLdpj+VKVJGAXVrJFfqwqLj2431EUANALN9dxqAJ
vYm1nBzRFlnqNr1Jb4iycdOTH7xWd4p4XV1oBDMDRRZtJeF5PB9SL/W0e8EH0G5nj+a0Lm/onWSJ
fStIjlg4FSrL6CWUrvMbBL63VXoshC+MHcCcznbA4A7QPtQvWM7lRRVD9zfXM4BsYYTFHeFZGcCu
ze42HQ+1VW307go+IPThqsOPItlpngLTLmxp3bh5Kztj6HQP07PwKDxOz+Lbn+Lbn8vv4VP7+v57
+CQ/t6/y85//9K/xE1Phtfrcv6rPGmuSPSxsN3069o3nT561rsjixWygWmgdUXUpnWIru7QkUQJd
jyfS+pOLr6QozYZLPLT8kD6pcBS71E5uBze8HsVt0qLxXduSU2zDeYX9ZYAvVONiPQGNljRvCN2e
wV1xqkHzzycsGIp8xc8ypDW/L56z4mTWG4Physy0Dt8Dv+WaFworIHtfR8fsLfoUNhjFeVfx3fyZ
3IwOoGwCh61H4o1Pdr3i75lPhbpCiWo8rrN6E5cM/E5aibpzWiniOgAaaDj66CEXnC45zxBJEBqb
1sXXMNjq7XQZfvNFz2ouM5T++W6UN/neV9xyE3ZoFpve1tPrQHgOmlOmH+Rt2nnBmm8vwi/jeD0q
j1q+u9RFLxYeuFQDlUVeNYiPQgk+8ABhImhOhTcKgRuEhp0tutt+S97mVDiRuq/R5ivjZdhtlJ4Y
J6yZbiWQZqU4heYZOEEvxhDyJ8J2pwyIBL5Q/IvygIxq9JC6tQfz6lGjLWtJrho6FkkQuzDEaMf9
7UzybSNcNiQhZEtLv3Zj8ZJJ4PAa3kbHC9dzzXRnvnrV6BbCcXi6EMiptmnCWk6uOvPsYeUBpter
TnMUVyEJPfPKUg7IKtNb4UR8Nz9RBqodrJppNSL6X+wq8iHJXv3o3gxlO5lWqnAYHBX3DkrDhrm4
KiprGcG4KhByKmdIBbGlRLlTR6JrzMLGCvcprisp+ob6C0n3ro4PSXvI0Y+XJKCxd/WZnPLarHZV
XopPVLIRY9AvBLRX11n1msBnAYqTEQduUI5cz1QMOHEJvrJLkwXmJKu7uBE3+XfM9zg3CAPpISoj
3motR+KSAj7y/YSMgZfGJxrb4xYtssLUx5GMx8QHzmK8WINw38Zeqm3SEuzpHnQ2WzPglrehdK+a
Gme6zkUvyb/k4hcxXZX9fjqaT3JM1zlEBS3AyNkN6V5ZbAfmil26nXtdeilOtygA1NLrg0N3YdwP
rIeSXVxlV8gR+QXRkrRu/iU/dRfNxdv/5v+9f0VkeUUzntvzsqChVnr/pTVO81JcQHlthi0L47yf
7yeEugFsZHGZ2bkmSkLbvKzUo+Y70vSNy16JXGFEdZoxmT5qE4kh8r0grgLVjTruqUq3W/xSAqKO
VMRMM7sUgEYtOEGwDUB3qLwKI982cWuDvMGDjfFr2vmIscttrd1lK39YkUiQ0DmOZ9KFIf49YOID
HmQzAuZdzemeIZpdNKkB78030/Y5souCdbZkB3Rvb9fWusAQ0NnMtK3yIR0IrHNzxGlGiXjetp70
Q/ytI0snaUiSuwjBvAdfCh6PBBeQckrFaBg4wL35CCkdvSBy2FF+yGuVcEv0/b3ATHdcRUDQM1QL
pjyvpkS+bFGFZ6gsyISjTbXKdxo3bdTeq9q4KlV0/a3mkTy8igvfS4fyNdBSp4xZYumoxCR3Y21w
E/nOl5JvPNi/Ari12BCNmJkjB9WPW3fiJXjnld8BekbVOM9wY5nIB70TWMoSUud0qrRtcn0lpOV+
0R9rk+kqQupmRb0ahtchOJjNfSIMa3hViR2JoRdbl4LSZatQUiObwbarTtFVpOXqSsCnMUYzHXsL
i67UoCS3Ttl4IwWjjRV0lcjqSswrl+qD+UEZZPbQz4ShrjthfNSk/pjE0gGl58lIxy+kyHyXc/UQ
qKcw/xeq1P9tmrRlA/7PJWn/N3upo+en/G83T1nBu/Ff9efyfe/lp4BR5u/M4OiELnutBZ70Z/0p
0BL5O4UfjV8a3hrlJsXuHwWoIPEl1QCXsSBn2G0vbf4/KlBBQu62DFCQKhOhxeRG/50S9GNDSCNA
l1dHZ5iGIwGskOs+7gEZ1FW9qvXGDVpUWAOTBCl5mJaE7Vzc+nHbfLILVJat839VvJwnzVr6CIa8
IE3onpxtrRGYWiRxFP2tgYWNRaFvse7UUmjuZoucWnNQ5YNWJYEnMm/bYDcP1s0k9LkrqUG4Qyi+
KPwjylTF7NWtEinTS152XzNzWWjoQqnXNRrhxwAh6zogJ+MkxEaPhYz4gu0U9/HTqCYBzwLGhW6o
t4PD2IhVoAg9wo2NzmRCJVazvCrHKvv6w/Vx+X6SP2oDP+6330+dHhgqCHA1IgiZj++1JPuZj5Wv
vU1kA5UPXgq3m5SHuZa0T3a/Hzuoy5EY/jPNBtBnsOVml/JhZ2+xuNdKq2e3aOjaI/kW0hbdLR4I
A/ihrbLD2HdDIHu/Pr+zBtX7YdkSwQpmNsvM/mw3owCyBes2Zrd1pUieHLEfTgkadVWFCCioOolb
BIxv9DY85Mb4POnNePvrl/DW3/t4eQGEYv6MiX3pcp7LBUSU4bUqZ9mtUuXyMajqaD2aLWWolh0L
BPJeoCTDqhTMwAtF1uaw6bbWwIUoJkmyShpNXrVva29aJ18T9f+xdybLcSPZtv2Va3f8UIa+mUYf
bERKYiPGBEaKSkfnaB3t178FZlVdRlDFML3ZM7tWgzSrTMkDgMPhfs7ea6McG21sAIkZTBdu8BSm
kUlFpueYUY/m7vMffzo/ZsYqc4MIZNQOVNlO5oeYWsuCKaR9T/RHl6NUoV2gADozNU5f+HmQGTdG
M4/BPrzwnWiIHRep9t2NJMaZX0qWW1aB7ZA8vF3N/9Yl/ttmgjO1//OnYVtQkviv7+3LKwwyPhLq
/dfhn3/63/UJZC2zNMp6a3X+szZBRBVdeTq9LJC0697XJqx/0K7H/84CAtQEvda/vwxQHGhd0FXA
zEU57ES0/KmIeS60vFul6exQpwMxqOMdYpkmyuN4AcG6j1kbxtuyCkmMqKRrAxlIarag7b7zsw2O
rqvJMx7JCLitbT6Nol2PhXdNk85eF6q5dKS7kwUonUneaJp7UXT2F8rbl36fPsRl9EWPpnsgNwPH
I+8io2Tc1c3OIC4lyM2XURcXta1/K+yUyJKUjDxbOq8SUQTZSZKogL9cH+H+opH9NsuwVhVJ8uKl
qfur7LpmltCaxv0AVGbrOFX+BV6xc9H5nlqSD2jth2jO/cjc9kGllbMgbWg46GOIdwa33VJDz/yV
/MKXtHkWaVnciBqUQFS6+DvjARM8SYVj3cgLEfTdJne86IYgr2hnJw3SsZL24azc8Pcog7NlPdsa
wA18F7pT/AQST3yHUMaK5C77i0paZ4OCk2T4+s0WEVXYoNLcd3aEVTxWku3x2AZEPdoccaSfYVN3
amSLenlbE+liJXiCw6RKt15bfy9NtsOd20Q/nSxc1wX/DaXOi1Q24msgy72qCuohbLfpNC/DIt0G
nVxnxbjviYoJ9ehixM/opZdNn14SyL73LVK4JDYjtS9IoAz1nKpwsfCd6Usck3AzcghPwuhhFB3/
QfElsjmGBDXZX1nZvDjC2+Rme8ujfxrKCUK+WBr+D1TimymoFrFNjFa2bTgjk2btyWBmhS/dHIs/
12Sj90wC98qItA7zbHsLqTx/KoFZUEvoPEX4JILqn401OavEoXRh2GWzN8w8fbBmmWmWh19kme6B
59ebIdcPA2mv97P/D2eTvhvCJLmp0mtLKy6cMPlld5f4STe8bBsvQQqombBm4T6REZ16TOCfddpk
t5x5nV3TxhdJ5xBazU+UVaet8NCmS6sbN6mBNxAKwCvzQFtOHo5Dfla6MUGfX8osu8lCDwm1STms
qZyroTYJb7ZH9gE6RlqvatCoKHFjT2SDizTCrhb0P+iDess/X5b//9uIu+Bp5sy9/7zm3rX5y3/t
m7kW3Lxfbg169n//2b9XXMf5B7078EmzHnNu9v57R86/oXH41qKgFzLvjP+9ISdLeW7WosP10E+w
rfqf/fj8r+BQEidI69hAAPdH23H+nvfrLiRQFz3W/D1Aa4AC7KQlZJiS18Np7ZWnY85vccz3RfQj
sdIX2Ub1luiJYZNVZ9ScxvHGA7UNo6LJtTmpUCXHC3O82vN/xC4mTWdllNAdlO85lJKzi2SM5UVn
x1/GuqCQ4FrbRGa3wgFnDQMfHXwd3Sessiu+I9hM8+SfvMr/3UL8t+Fz7vnPk/nLr/6/Dr+eTxsb
b3/qXydLj3xvxBEYltjf/71H+Hv3QKP9H5wq/RnSMNOc59bYvw6WZsBsZQpDYzToI7/1Q/51sCRl
HPw1Qml6ET4CLP2PZvIJ5JrN5XzuRUnF30UyOP3q40ll6kMxdlCLnjJv8DeOwKzUI90He1BqdCuU
+cNtVG6A/Mi66zCMvW9sSqLnXjl+vHCCtP2z0xe/x8ULRiglQRscUYz51XvX7YynaI6Gi+0nQ3b+
Zc9H7GKyyF8aUnwa7x7Wbw5686W9O4QgSWIxYAfFNgq9lauf7p6AKujSG5JDGW59kANIWTjQU/zB
sj6sgVMsszj7e13/j/r6346JyAI2MpOCtvXx5eFgHLFDMmazaBbFNl6STrsWK+3cGW/+7R+u7d04
zOP3t9HB6Ny3AsKU2uC42YgLsa72z3B8VucSWN60hZ8NxXr8fqjKM/TMihnKWxAruXCX3pKN2ype
/qxWu35hLdz1uSfnnV4eHwvwuKz+YBZRq5yeHzM0B2GdJOZLWycEPUFmN/ciqe1y5ea4GrYeeWwC
F17nQCAotXJZuUUhVh2psjCChOMTDkWjYAJpQwb4ojbzMiQvs4aBlHsl9fOg0VP852YvTZzWfVYt
k8hTgqyuNL2xvDysF1Nf+C8+XJJ80ZTDwBZ1ROK5mmJBBlZdOu5TKDt3N3l6ly/UEJTTYqCUtG2A
DlrLlheoWmShmU5bbWxac50NngHgosmIRLQa9Up6E/t5GFkWzRc/CVMoDmFyVw4YmJfkto4DTTrb
vxtGFxNh2+ejvcO6gzYKxL+Ef4INNtjCsaLuKMuQPg2kQPZwAsBisPADUDArQ+VJc2lVfFEWljSS
K8BBM4hds1uiZ6ReDcspF6UDtzAmBRqPgkk6NuwvAAgkk12SzQfCCH58na1Eq+S30QW/fOadmSfQ
+wnGw55XyBm9zZKIKOt4ggVRgFdQ1tNLRI9+W1MHv+raUdt+vhocf10JR0Trj3sBcjkjkZhw8saQ
gKnSUg/1l9IrcdiTsbHA8oyrq8as/vlQJzFK/xyLNY664kx4tk4WXQldpI6bzHjRe9ZABiutdtF1
Rq6D49bh3ysSTb/HGDnvXBWEAHwS4D0cMtJD64WGvf789/zm0sl0oqIBRJ0K43xqfv8GN3UtWJJH
Lj2HYOEYWk+IoSp39ehNZ/SZx+sfLyqLOlKWN3EJ/E395C5HmE+F2WKOZXXMNsTjaMs28dEKjxCn
8XMkEHEGWkt6EVwBjJX3f3Kl8/CzqoWi3qxYNA3nZMmfiB1qDENauOhK/KSBj+UQKD+JrE50Zgk+
nrVvQ1HZYi+ABgE3xLyTeH9T5wzEKEGn+lTFrXVLtKy98buqPfNuHNeJ/h5lnrJ8vgABm6dg6EZY
JlLL0n0qqihZxmANrjm7hMuQBLvLoLS1x89v4PHOl/HYcsymaT6c2LCxrhxfVRkopIK9pw5hCb3I
pRxNo8TtNwoaAZh6J8LzOajn2i2mM/fT94/LpYxNVBXVFpi3c8GdsvTx2Kr0M9kVjoUeImGnbUy+
2GpOlBD+rOouv7I7vtf0Ld3WJ6++Fel64ohs4vGNy4Ck3ciqtoQ4U8gmGk7Wm673ihezIi1u0fkq
idaFY0TpvjXR0G2GJMxfBs4S6aovk4p45WS0Xh3qiTTl/LwW13aoRfu+sdk2CIO1essOLnklnTds
qQUQLLnPPc2qtzDljHE9doqbFieW2JG8ZZQ4pmGG4Pvph4cyzJJqGweRN0ufwOty+8J0m1RR6m8m
28uCO9lBhyK2GmctmcZExE6529PwGsh2gQgUtMZrAmmhZCMjvY6Isq6Y02wHdYPPskyXTd075bYH
2EMDviX1esXxyXqABOLfFxHOc9pmZgZ6AdsdPTC3zHYzScta8W1Hd+p4Ik6Wox8G9nUBmx4QuRCu
sYsKunDXrR9Oyc7K2V/eRlg6011mSN3dhLHT3fASdBmEUCNLd5VdRxeDjE1a8T3+6G1Mr9rh7QO8
A+MOV/PSKvU6XA162TvbUjQhCgRTSB4ZvD7jNshjaM+z06Heek3ZD0vNGgy1nATtAoovOSZzaffo
WSLgi381UCkFPh2d771dGfU6APoTsMS4Bh90XVb9UrY+6DxC2pVa0RkcwKH0rD1paIuHyRX+tzSV
ctpEQEbFAnKHhfKGVeaOiL+e5Cedpm3u1c7XXAS1pB8JBGNR9E5GyYwsyMfZf+esrCZIVpDeaklF
q00QLgyGIVZZ3VYbq+rq7KtRitFa5m4ImInkjgQssZehhMOoKdtt4sroocX7+EikvPiZjoGwkGok
1SWStjSkDdQU/rpre+21G0CsLiprSvO1HhfB/VSb0V+DTCLCYiqLuxQMjcV01krCEOFvRg+limzi
gwci2heeNMnS9WzVLltdNzbEPmtq3caVu0WwPz24tuLsaShYR0tY91O+LHUz3rTKimHZUYNH5h+5
bkODGJzhPuOn4jFvzIuBvItuWXpFDwIBFVi5bMbeuC3JEp6A07H9atzatTfQD6rkLosIETiwifPj
15Q9F1DtTEQ3os21e6eBYLLo9DHtr3LTTJIrPWgGdQlgpKfB3sCbW+RjoF8KrYZx5A3mkG5k4PUd
oNIQrFneJIBU3AwmUKAG+1r2un+PCzt4KuE+lQsqEumPog6YpalVjXjZp1D7VhEFzLaJns1NPBpG
s4Qz639NjN75RZhD8JeVKOOxkWEy0EOphbmvtYk/gGfdTQCRUhdcpVqQfJvSzJlJCbb91eCvnCG5
+bBu8wLsnJVVDdu8MRiqNeYGQSObCNYbR9TNtT0I2DmlV7XsS7OsevVk3DvrBJzRnaa3wbiwmo52
tWZ1Xy3ikp+IXZPeUoa1+dXxx/ihq2R7N05WgZEXaMw3rfGTQ6R6lAsqCsIYOksRfe94WIBAMx9M
nq8De4KFaJCX23rdNQpNM1xoWk/y90iJl11n3tX1QnR287MjHhZart/pLuQhx3sp0zEHLlqNtLy7
ZsrIGAyJTva8rl9VKh3DFWqZ7LpyNfU9tjtUNSXU4dvQyKmnsGZMw8znyVHszGy5NPF4EnlmNEQu
gaRYelYaDwvuZWUvcq0Tr6OToeiCK+gFy6hu2bILJfSKeZxZt5XDurbqXUhjQk85uqbBYG81osxb
jpa6nS3JOpLjF09URrszEs/AIUa4OfmvoTB3Ts+O8yqQA8k6ykQQj+oNn+MFSxbZGTnaqnqNwxyA
Eqieslx32dASZTQU7qM7OApoqAhBGrL9iNHbyZYCdppNZIiTBv6U0v6/R1MOBKzR6gyObmaMOEbi
PHhSYZw1a6CVhBQ1SQB5SvVuS9lR+AGohUGDLgy0sLippkhrl00ziH5JGjAg0LgSCm5RlsOY6rRE
DSthhCOrnGzI2vam0jOWdpsEoAlQPvUrvuX9RWKN5JL1pZncjwl/7zq3PO01Mwr2FA1oBQX3Vpro
Q0QP5bQq/Al5l6lA6PDKoi/qkLQ3y2gKJPxRICgzCKxtrXVcZvqVVarqacg1ZGg+zo09aukaopRV
1+Ymwxjj761CdiyaAeiMhT4YTOqc4gP8B6Jbnc2AVbeE0uETXz+08B+BMbozT7Ab3W+2loqfMh84
bLE3UZdmUsbf8nSI71JHJ3dUxGF9RTmldJZj2867v0nWYpOwKUMXUmO2XRJU0CBy0pLwa9s5zY2V
ZhhYrcbw/qJMMqEOI7D7YKZaU6w7VU/PnbDVtOnlOHxPHNHd+wM84YWv1WO7Ks1K3BBt777mbCMg
6At6wbQQpPE1jRr3ZzOF01/SEuPG10j4hYJQVeXKVj7puaZQnCFF5A93IJuEsW1FxXGPcOROLJp+
LPFHmnXW70WljbvJ7PzDCIABuZee9ndZXMX6mqtw9CWrCOfjOsymW7sv7Z/Ccd0QBich9IuRnMiX
pB2bG5UXBBloHaFR656gupehGkZuGbp6mN9e3q3yfKzUjJsRr5qXqVdiGzJURIaR/sXeebwUWWKv
FT48OyPgt6iABGwaDj+PTa/VfF9Jena2yvSGbDl1Ghr9pHC9azCviOgcX0C+S1iZrlrfL5uFNsED
Y43wuWbkou5LkRejAd+29XZp44YV0B67YW7Egzikdh7f91FP+rL0xgZSgW5XC+KVC7XiixkdFPCr
pwQ2NTMydeUzm6Xkp+xMj4WraAdzmas2ucVuV5XrCvVvuimmnOOWiIhLNxJd3VpyGKI1X8WEPsBg
DXsZNf3VZMYPkMyAhuYifmhybFKUgdVUbzChYSs1Qss+VCBAOsSsRRBtcr1vv42570Ug5TQtJLBb
63P+Oxg0rKEuSizDGAALDlWtFHL/JL42Wwc1lrSNXgIfS1HFCsUyFRtxSKSGYWVf3E5rqgu7qZAI
SvgN1HiGMlFrZu2gdhHo9Z0cMYAwE8PrCfc3KL6kVN/NKmcb6QwOqyAWdKKd6WZMhpMciCpELKYZ
ckD0Kzvch4rEwkeb95QmijmHm8AYIoAuGZMrWuH693RShr8SbtKby9LJYrWoBno4K3dQorpIapFt
wNBxVqgUqLEbs0jlc6kTWQqMpbNwkAWZby70iXCPRdSH1fCSpbmg4gHIZShoN7Vx3m7J+5bd2myB
NLBj0KCsZF0bPEZ5VdzSRFfXqRFDlrX9jg5UkGpzQL1o/FURN657ldszvjLTq2gTDmbf36X1VJpL
rSiAPBl+nd1oNvsLADLkS8/rCuQfoDrcIlX0+RbKDoi1rpprOamqi21rViwfej+5zTIra6dfhpHR
TxtdG72XfByzW9VaMUsUn/a9FvsdKwlnqq/uhLX6Qq87/z4MHSX2YyWbcgV4EJGqicZBjmtRJmWY
rEqvrZqvSs9T8lxL2xYbTSuoIKX0HAXO2zL8Gafg85eUBKwbCdQHEXfdJs3OVF5zgzbCVHsMuSbY
exuaHoD4kgaeYY+zzE6ro2gVTS7QOlON4J5Q4OobL9TTy7oZjR+ykMFPvWQ5oBta6BL0qZGiCdbZ
gyxF4wXTss8kChKQ7S1A4zjtrkXk8FkIm5geoelO8U0VgI3TwinvafGR2rKc6rrEJOlzEF84stBu
lNKnYVMRX6nzJfG7Vz/pCc02Og5g1KqU1u4A8vSoDwly3edlk1az2pHnUI52fjDqNnoOhV7uHc5w
7qbqquSbL9oJBfUUs1wqzi+3VdeB04y70QK5i5v3V6BmlHiW5wkK0yi8YRtDE3s0y5oWcW7Dlq6F
TYvY9FiHhaW/BIUYd2NZp98qXrW1M9DRWvgcyr8xKfwXN/WuphiEcv7NHphlBPG4/j2n2Gxchn3d
9bD1s/YZAjbSbmcMOyTZWtPCnCW4bAWguXgwWdLC6xEacwynuoM1vgijXoiVqSvxIBojrq86QnfF
2urmCxvcrIkuZNuaN34YecUlQNlulr4n3ZNGoS8gh9sX+pxGHl1ADmKSsQAVr20tWfxLmNkVS34f
F4uSBgAMrgFk/qImiOExooLyYiYDakqPMywJ823rXMRxND4yEUwQ4Si67G1nFvldblC3AlueyGEZ
JRZ3VaRN+FUGVXHnwuYJV6AKvMsmEMQUgHWUX6dYz75zKpUH3e51bxG6mfaYA+NL6Oem9QOH8+hB
K8r84FR2+0J4cv/QhcqqFyWn46syo99/2/ltJ7iVrlZX1HXNlv6+O93ZoJJeRl6cfsGmwHnqRq9V
mwACKkDlTg3xIvQD0byIocl/jqEXhBcUOUL9Eh6/1S8VKot+WQRJ+oMfUT9KrXO/A1YcvjliZCHy
3LS7SmlJs0v3xkAtysilXeCFI+rhxhp4KjKCY2zWYDIh4sbRVhYC9oqrgDaRpGMNi8Cexp9FF7/o
gtd/FWZWctlS5WZvkBM4BIWrhP7hxxxmRmURBD42k3Nfly11XGwhwUbh6wbpxnckWIaYr/MV1KiS
eVqMyK/ztBec8SOr+dFQHKK/0IvCBqofucZWpWakrmxfeOU6TQiMX/ZDMDwmgDG1e7PxZX49cvey
VTNOjYQ0iwl1XfFDPdBYdffNG+qSXb90+2bfSaszH8UUGaj86li4C8/vEcwaad79FecdeeygkPIY
o4EXuxivGgwaJZEk/d4J7ZBqH2VdqEl6cQ/qsctvBTdt54i8rPcELun8kdIPXvqpxrOhxX1rgN6s
ZxFg2RpoLwoimfjydukmqly81VNBJiw7Jb/0lhya+fhZZtKj3TATJ94Yk42ZTJD6k6z7yrIAZuWD
nl+ICmvGAct4VS+x88L/1zCsx/vYJ3lxL6Qhq8sgCcP0OwWI3H6IR0Dqa26IN+14Ll6/ybT5iYeT
mr9viRndKmUhhh6CCifLoMvursTB9IPzEY4KgmOzhwjNKJs8XbHXD0uOOEHCxmfZSWqTq5S4tOts
0O2Qv7Op5NaLhsxYBWKkXYFjLZt3FkXxPY1U8tgxrZJl63oJjZfUSXkVIGM2u9hOOWeHdc/Gyqha
u9rybRzvc8eg9D9Qlvma0LLMF7pWVo9GZhM5GWZMikvwi/P5EnOsc2lmYWnNriPnh4/UHBJ+5xR3
Mht1Z00nQUuW/4dqP4oL2VpPresWv8ogHjO00LH1+nnZ8UMxFbkgZnHM2PYMRjhlCEwTBk81jcET
NLge3rHw10VmnBnkQy31bRAqxGTEAcE5pZCkmUuBhlru09CCCu7gUe0Kpx4WnlmwX22Tc3F7H2qp
jMcOGV8bqgWCW09anQDclPL7OHxCUjstCvbnHO5i/ZoSaL4JO/Mh8uNxow1Tcqb/8PFCTUyzFPvZ
zc5Sr7kf8K7HCnbOjl2V5ofAIxUkHsP6UmOPgZBoCldO2qqvf/j0+NaZs9PTpWHnMfDxeE5lGG1G
LfYA223aDilqGT1tqj/qYsyl6fejIMc+HsUrUEQLy6KmITU8JwXfOzdSYDEjrTwD5PkwHWncM0PY
juj4nHEZHg+ldYpNN+EwB1XgnZK0B29GJ2/vPr9tx22Zt1o75licj5gPiZ/2Tx4T9R8VDlOWH3SN
VzXikMjxMHppKcOe6SL87nrejzRPmHcTYhgqYoz1PD8guFV7i6LdygrKvz6/nA+zblY76LMf36Nz
8IFiBAsGAUvX54esF+mmLnzCPoRZPY1VY33p/Unbfz7eG6Hrf/qGb/ePHjEoKjo9NPjfYg3fXVWT
1lmtpqo5jH2hPQmtJJEKEo/zXdZxtlJkROzyQdyFmRpu9UYMKOfmvBlEGu5X/ExI7MO++jHYSj/T
BPvNg6V9MotG0W2i5znpQkGurruSF+7gsGpuG4OGV9s42n4q25+f34PfPFjP8nnznFlgpbsnU6im
acHncqgOqgcb7hVouynq/xlO5u1G47N1eMNJJ5vRgcfTJ1NGWfa2VIcE7hbFH/k6ZZpcRvSkz6xc
J3KVv4fiKIA9HXsC5KHTNZMjm9eLpjlkWheuZVuYO2rr+Q2HDWOnEfi4q7Ipum60tHvIahj5rurL
68lozF9OJ8SZdcD80M6c22H2LEWgOcXKdtIOG0p7av187A9AMxJjGXodhxZijtxtxubAJpPGS811
aFbeLq7oQqzcpsFtnvCe3aLotH+4oarMZWGHUO36LhjadcCRn0zUIBj34C3tepm6OXaPMWvFrqws
ea15uXjNLKnd+E5fTqvJyrN7DbqFvwhqSqXL0Zrsrx3L/42WYmv/07Vi/kq+pQ1y7WxcTta+UJL1
UE2u/xTL2LgqksF4pOWXbj6fuL95RUDUoeWzmbk6neLjKeUVFTgGrPoHi+P9gT1mdd25htzYldOs
/ngoTDoG3h+MNeAqTr5OnmVIP51CdcgcaWH8Y68qvfwxqer8zEV9aGCiLpgnimEhGjSNUypGqTkC
zX8+HfraW0+a66/ZfQ7r1Oh/uUmc7FLMun94bbP6HNU6mxpkZHzsj29j3Pb2hC5YHYTi6OZkxnf2
tjpu36j5/ucj8SL488WhonhT7LxbbDvf1PIMvu/BbynrhHHab9rRJnbG9MIzD+zjIsBVzZtBj80g
q+gsrn//ufJGKnZh6bcHQCrTjaaK8NZonIHUHHOCbYxjFmH8vONXTwOHyx9a1rY7LUY5iTbcffj8
wk9YUCxJ/BoPxgBOAHAnMAKOf82YyVLX4rI7JBzvFl3gubuBJKwNfUuatYPh45aHNxdAsPhGMoy+
5rDtPNRS6lQ9AhC7jf70+U/68PLwi2adjIVylj2efnJ/NBB91Oqt7tC2enxlyxRXcetUF5SVz02w
EyfP29U78HvAYc00OHNW/75/Frlb9l1vtsNB81wijmmvd1iIgb+kqIW88QY+DsceuMrDgx+0nNit
zAm2tVPQhic6ov+iefUAyd8cKed7wGehYHpN/pcdvZUROclfUFHjiFlzo15cShUPBrlsD1kS6Xef
37b5thztFyBNoE9B2Israt45HF+KSbDglMXWcOinPN/iQstWtU/4+uejnMh4/75jPBsdOROH3Q+r
QEZ/1BhlPh6I9oPQU3nul6mcoClYpfwWwWVcVnImMkvy9Lwkrm+n1uaOjWRYjg2GKE/J9hKRG7S2
Ug67z3/dPFlP74HlzWcCk2YK2Lbje2CYdariKRkPg+G0C/Yp2Fkr8VTBg7qNur74048Jt9zG0Ohz
J3xuzcnHJKChMDfzxwNdA7qOIQzsUgzlmXX3NxeFPIYyE8oVY5ZdHV8UHjvw82Y5HUg5mgufcbMt
xpjkSX3Srs3G+H+4KvYo4OdsFl6+HycrgtlqyDyCYjz0rq5daEA7KTCb6frzR/Wb6YrQ3fKpT2FS
tAhEOHrzZCliqYl6PFTjxMPJOjIBC3jZn48yJy6czAgwVoBWLFQRjHUK0Rocs/crYhQPYeLVF23l
DHe+m+LuVjbNHEntbKvqVu6NCvpF0djhoaB2uXAbK7vC/FxRc0IfNFKyurbIKYOwELPlDozLNqXp
mPdJfmYKf7wvbEVhAlFMt/nfKXvTlU6Zh3h3D2Uq4k1ZwbvIWzs68xp/XGMZhfUOyhUqYkBxx3e/
1nyrdcOQoG+ib7ZJp0v8RmFFNm1vnbmgj9MX0RxLkz1/Zngl55/y7tOa6JYKErN0Dr5DnX3Eqbzs
vNq9DuxquKArfi5g/MM2hTnLULrLC8NScEo+Ho2IVIhSDw5ct7El0gG8iJm4rljUU0UYahtDa6E2
9OPMTJs3I8drD3Qt9vQUePiY4P04vk6TzCKzqJV2QBRl7lgVlPalrNwhvCyY3V+0LhXXxZiW7Vcf
mWxDDzlyfoSmrJLl5GrBobHpSS+NMKAK+vlP+zil5l82l0tgEHHAOXnYUe8GBYyu8KCQjXzn1Y7u
JamCZ0b5zX2HaEpJAXMJJfG3bc+75xyapRlqiniztDfStZ6Z1coVBnAGEdXVl9iN463V5+LMC/6b
UZlaPEk+38gUT3WvRmWFgviS6JlzhLYXWLN/pQRkwExQ0dZoCTJLgyw942X5OKURRUJSxW9vgas9
tbI0YzUFWTDJ55rN7z5IBrTMGWCLpimibaKP7cMfP8BAB+mo85T4xylBuTIBeCeENz0zx9gi8l27
JujSO7MmfJwmsDABBjBJQJTjDT2ewDT9KrOG2/jsOtNrkNjNioiscx+z04WHU7bLUZOXkzIlsd0n
g9A7MkvUTM5zGXrXLEzkS0QT1kencLZ/dtMsA8cK5wc29WyywbOdXA7ORaNkn/oslV9d4quyl4MQ
4c3no7wRCd+/9vMwzD4Oeixz1AlPljcPJ6dutsyFKe4lusg+MPt9aXYzZ8vTnKvRFck1HQLCZfvM
KmmL+ghYVoHTOQT1UYdHia/MzZQbFmCdzCCdDzgrVunASEoy7/RGLeIe6fxKK4yOlBg/eKh1DSCO
TtyWyaFZz8+ZIk7n99s1Ma95WwzD+Cjw7tKi5fjMreuNtdZnxXqUfXWhJvsGhYA4s3CczruT0U6B
6wgjg5AEBfncKiNbWUo5q8IL0zMLxYeJNz+n+TPEnoOswdOzJHsNZUjbk89VkmrLLLPaJVG+NfyV
7tfnU+LjSOw8eY/YdkBew+t2PPEw+8MeHKvoWWQ8u15zOdCVHMtJCP/Twz+bMxuLtoXFgC0Yj+t4
KElkepZmQ/yc64N5mRU9faRKOSREEg31+VV9OLbOY81bNSx8Jkvf6fLQJ5y6u9xOn3OlFThEbNBW
aPqR+KpyjvqEjsRupiT7eszDX52Vk4xdW/1VNEaAeBJ6Omc2Fh/nzfEPOrl4TZDq0Xg6ycs00/aO
IbWdyEy2dp9f+O+Gsee1itIvxktv/gK9+67Vhi+7urTS57gW+qoOpH7rW33x8vkop/tU7i58zPkD
PW8eOPuejEK2jMp7VTzrnT4snUxvr6iKDESK18GjkjDrGyuI1tOIz7kNo+RMj+PjG8/2mCIAC6Xu
Y/v3j4f3bJSyyPOKZzpg3lVhFt6eBCBn2cYJ6cRpxO7p8+v9zV09GvBktxSaUYX4zi+eVdqCiBAE
rLZ+dw5k/6G6wW2lsonhkGtiPXNPbqvjDmjbw6J8jtIy+lFoYYg6jbRVBxTiuswQQ4E7oq3OHG23
wtXmBEeHkB0EHdNyYs2nouYE68+v/Tc328MQhDf4zR3pmMc3O2mQXLVmWD/bSK+vMs1zHnxEecgH
M+O6xRR+Zun7zXi+x4cXVyKTC+DD8Xjkq3nEzsbNM1rE6WZAp39bVd4AgzHXr0v48JvPr8+cSw3H
30SXbgk9H76KtP69kwGtsio8CzHoc+iBndkkUjrmAooFoiTV+dFPLe39h2DStVeVDqSVIpreRU2T
YcEjfOxLPTBTVxXfzL3D9piESrcP9FWFT0tftEXqSP6yzNvUZd4XC3vwvb9chSzjzG37zRT1PbZB
Lm8/LsvTYr09OFpGKlTzHGStgQ6FFOXCCM9lH3wcZQ4iAPXMToXGrXNStmnjnkZDNKlnRzbDWmix
visqwIOfP5LfjhLwEswJHOCeTl63GPCZslHUPbtTQ6CmD1cQpbH1py81DmET5yu0kcDGl3Dy3BuW
+zi20ulZctTb6PEUrpGtxmdenw9LJWzx+XvHgjmf8vDCHy3Is5+i1qOgfaaJQrR3FNk4SawsMdah
UPV1YkGdRCjXZ2vU+nBHvSA7s1P+8ELxC2amq09f06AvdfJJkNPIOcfSu2cVafbl2PVkhA0dUic5
IKuY9eWfP73jQw7fXLo0ls+5ksMxU/J0Jhp52zapW020AstHpJYFeS3tNCySzLHI70UTEsVjcc6c
dUJa+ntY1gzKsDgKP1bTEKSotnSM6aBGq/gmvUJZ2EtIft2kcJEM+BNefEGCK6hF24o6fe9iwmYH
l+TZOfvU8Z7q7ac4cIswZ3szVehtxXn3ETZj5F25TQ1MTb5EMZ0TCx9TCCuHoP2j9ubbUFwrx/gZ
jEZD4+SFVMhls7x28W/gY9kW+E3Q40ThDpHnuYP5yUL5NhanA2Yzp8kAns782r67LCvUZFYPmX4I
yvj/sncmy3Fj2Zb9lbSc3zT0jVllDQB4w74RRYmcwChSQt93F3hW/14Linz5SCcfvVRWw5qERYQo
XgccuM05e68d2dAFiVuv0hA9K9vyMdkQQtXejSlqs4C9nmsi9h0jiJ0ZeAZFX0IjqNCY7dHw4RrR
o1ohPKgvm6vSdENx7UZZdIp6SAClpfXulTxdd47RdF8/fzzfvpB/XQXzCi58qEFsEQ8mlzmxWknb
hMfTUjsbE0WvXhlq1/uNnObbRU7KOc6V5kehl+PFDFP9yBnsg4djFWis9VFmH/ptb+9iMncit/Rl
eRxVC/yoQGSWsFnCf0Hqz+eX+uFQLG6I3Zms3+3tR1n2vegb5dFIcGsPjlhO3DBH8dXhz/h8qHXL
9V+L6F939ff7jrpmtXQd3FU912adcA31sUDcGSRonX52Yab5neIAzswoavSNcE9jJU7/qLzxr5Hx
EYMpAd/MvPP2fhIUaY8Vto5HmTftc8rKseGnjbUKGkPU6dJjffGP7ipVjTVraC1wv2tdVGVs5ovg
lcPlGGAUck67KXaC2FTbI2/326l7vbbVtsui7oBqoO1z+KyM0OzGpNEfjYIp1c+MJN0CC2y+YzrH
vJTEZfzt8+/xwC7915DQtSissMNfk77e3k6cnn04Jovy6KTtaG9Hx6ibDY6n+HZyu+mxlDXa5iRL
spvR0Otz5tzy3Daj1G/4jUdWkvcPFcgX4A0mnQuOcIcrNIpKUCvuWvdFSEFWsJOyMVtmLI6akyVY
IdP8LmkhZmdlrT1/fiPe7kF+34e1XMbauVIy3smOFlEtkdXr+mMEqPQ0X8I8UFxUwZ+P8v5ZQi9D
Q49CJK8pcQBv7zbwjSXGYOg+Em3s+IqEvk/k+VM099mRR+n9SMhfeGaZvdnOv08Bkd3UM9elT3R5
4TClRrE1WwFdUiT9kaPugRhovXdseRWAQcg1jNXb+vaqYrryzeD22VMdueVDJmmpIZjUNlGE4Lcd
o+pCxXm2wUhr3IvJgl5s9uSNFiXSTswlPrnkPGOiObYT+uAeGOiigLfh4oZ0v/75qwVsEU3tiMHO
nwhXINW4Swa/mrtopyV0RT//Yt8/Prw9DMH7i+qQ+ebtUMiLZWySY/1UdkStKEtZbaoYyu3no7zf
agEpckl2gVzowiw6eFn7EEpXW3b10yhzINbUeOjrKhOuGDNB/i/tB2QO/ZGp/oNLgwSF5Jn10wBq
c3D6rnvocHhvavbNIwGisEJP5jL98z0URU5lRRjw/vPPg0uzY0VIOacNZ4A89JO4QVAghLYtM3j4
n9/F343Wt4uXyWkbxuSKlgWGcDCWhZxqaJeBirViR1id3N56diIRn+lhJq940hua7ZbZY5xSTQAK
OSKcxHNmhFr+RDT3nmOwRchzmwuAINOo026vF1yf7H7xyJR2Du1fX7o7TcZttlVSSz01E0VPfUtM
SY3F1+50b5A2TyWFYOVXic3B8aTMza+SkkPtNcw9eLXW85DX2zpGCuS/36uwAPNam3xG5BCD38Lq
ukPoOr4MZKAv+LnSsg5cjbbDCRJN8WMhUtrwiro2tooyRo1POWHEKew09XNbKVxmggao8FB6T4Qt
tL121tm4xukahOmLPTbEjIoSsjth6tTOqrCtZOB0KsbIvpzBtMm0NcVZjzdI8WEdKjF2HSUKgxRH
MYTwrNeeI2pzt30Uk/FsYnCm9xJicZd23jyZiwNCoO0V50epDzlu7yipLqzSkSqR3RlEa2n3aQmC
n5wSv1xI+4YetJiWr2FQwPmGKqTfFM5K+MB259yPsi2OVTEPSouIllgV2cBpVGbZdfBOvX216wyp
cBn15YsD732IfhWFs8UXuzh35RpMXVLrLk+q9EeW3Kr4eT5/Vt/NrYejH5zmSD2HZWUP5ctkehcz
Pt7n6otx0X+3biCd14RmDbvaDvrd58MebpoPRz1450mJryNDMGqu0wNZzGf8gqdCtJ5scSCbGwtq
39CNR6a3w/X/cNSDTWVm4SYI+4lrxfVi29zfe4TGObe9xzcbGkfm7A8OOExnZCyyBPJPmtpvv9lc
aiMvfNk+WTgaY69GQ3OWQVNOiqi+rt3VNJ4IuU/UAZWN1gkeMqO+aw1z2EI3iYNG7bPtPJjVicHK
frJ0sbPpSqpJkdLLU472mF/rXDuBbGEcWd4/mJRpFChEBJmUENnzv/3oMa5OqSVz+1ROLVl4eYuo
3qrUzeePwQcLKHneyNmBlyFbOaSCjHkzWbOEONgM2Ihnd3KDeRlxXkSz+X8xFHsjnWBb6kwIIt5e
UGToE/5/nbXaXex9YUVWoEJOPoEtNR95pz5YRYGyEV3DzVPWle3tUKGOHXM08+JJxBreYZpW7Aui
tjwbxdLEXtuH7m1fy/n2z2/m73M0CihqXYfrKBwSQFN2WD4NIEwDXdcruleh7i+JEx/ZZr4/R1Cq
5yDB44HGAH3O2ytU9ZJgS8stnypwytjRsa7FcZztJ2MQnj616fbzS/ugGAPSXKWQjSwH4bVx8CaJ
esgnI89pENC73TQNfY4snZKg08j0TBQ7/CbyLN60bPdODUNPNgb6giOv8+GcxYEXuBSiVsNZCeuH
emF9mGVIhZKvlSwvv6dXeaET13hZCDW5IuQ43BZ8RA8bTbZpZl0e2Sa9e6ooyHAHOHjzACMzONhs
GnYawWcpVHokavedh/gnIeXVFp9UelIj1Nu7U1cd+Z7fXzK7GChtNJI5OVGnffs9l0vppuxwtKeo
W6rTBuM2WFqlgBdGwvV1lk+QCroB5mrTdhtn6Y4pid/NQlwzu0JuPKOvuru3409WHmPX0LUnI2z7
YDYNeZ4u5rHzxW8l/ev9GqcXBKC0K3mY8WscvjkT7Q/W58J8osbekU5D1glcoKhzz6o6gufrgMfP
AwPx43ejw0AIgCUCU6NQeKn8uMr6y1g41kPvCuAQVdHiBCv0udJwa41kFLbTpNxCdXHOhkofLsYy
DDc9Np7O13LsvRV98NWpFf6y56x6DsuFvoTVFWmg8rTpftcADg0AIal7LO+15SHTxG4U6ePyQGCR
RsZMFeKrl028POvwgBBC59pCeCiYt69O2GJCCTU338Mkc07UeeyUnWqNoIJKtlqRp3TuPHpKWKnE
zWAva1CC4erf9EZsnutJNE4e+tf6qqoKbQ1PKZVLMZh8eplK/TQyjeJZZokBW44H1y/KGBfxUhXN
GvekjY8d/r4dWaSAGkNZiPnY1PBuUdfwYTHNamiJWWpt7e0zIiPs242UxtPShkTPRM5Y+FlWGRZb
bNU6YY+JLFWdquQ67DJ3PMGWi423EWzf/b6NiySYIy250YWw72uN6ro3Sdu4nadkvFS5J8MpIcXi
yIuFdpyP9eaZM/AHUdI1wfgrdNEOFliQDOqU1diKdTzr2KkHnL9tmbUEv2YEr6QlhS8cxis6QtMb
t/WHUFXu4iWtnoxU5o5Hq7QKA8uOQmOX93V33kdd/yOPU/HFHciPPJWlBoND1YfW9BK3lWe9kP3i
l5WS2LtxGIHE5KGTPuO2txZvaLDbeOXq2hz7SfthkXO1pkagT/SW0JbhVuYT/H5lGvHVQwwCtFdp
JWY7F9CTuV2WJU18Ne+gRlemaIOsEsWdNY1yJsEMr+FmckNr9m1RmykPXZi5X+CvkUiV5Q5otTDu
8y9Q46TpJ+1UXXGYji5S5P2Dp3bV8uCGcj7TnKQIySrqoosh6yHBuLPAgKO02XJjJ0MmAnjiYj9M
ViU3QG7Si0gZZBjErllWMCgAtwRqNrjfrWpQvyR9l2ebpJ+dH3lULRcFhk9tC45MdN5I9+SJpBvl
Spr9/EDlGXzDqJjMeNk82j+NbMBYyAQc3pRZ4Yyo+qrMPevzKnqsOkBYXqrBmfZBnHB6yuIJgIze
pp5l9O2tWRW16ytdW6HEzAfzOZsW8r/LujLrDeZdAQQqSVKC05pKuSh6+BRB6moy3dVu4S4B8dUV
iUthMYn7WSAYD2JFjZogbXo5X+TNAktgQWPzJOuqni9dMxPpDebvMH206tAU6AKbYcKRrCaiu9WV
MCdah1WtSvfDMsox9vDFWPnFRH5D5KG5FdbeRgAg/KqNqq8ppsqOqCmRGUEaZUqHHoJ6k1fBPt8h
xYBlwkkvhPM0W/VP2+r7b8648FdUM54nhEBadxfqcKasOmv17RKG3XkhRExmE+I1Dn20x085phPN
00VDCMByHtlhFI3mppdzKI3cgzSiTrsKujxEsCEd9pPekbI5ZW09bkLhxIWvDGLOzgpHyX9SQLLO
ZyMl0iQm/ReA0KRaF9RH22dD74zGp9VjnYGvS3FxEjsNZquG5wJ0CYQZuqNEAk5S1sSoeXDkbtXz
8n+Q6sQbncbAckI/tlROByOdxYYCnHZudzI2gkI0cHmNAWXvCdSp5paUcFGelARCZOejFbvJVTvp
Nr4OSlUn6tBVpziDyybxU7Hkz3EckjsbOsQO1vokauxFetR6al3YF1ynTsrQXDJfhaPVXMJCFb+G
vkZtPydCh4QlixCuRZ6GF5MB5uVUVmoU7RGIu3s1Zo/k89Dnna/0eqUFmT4N2lZOMikvjdrKE79T
w67YqtUIdYL+MhSHtHIK+6SJ40HfIzgE9RYqEcbmZeIdwrvRgbSo+OBe5cj62YaQgepUo6e71fii
v7tYtnvfifIRrJ6WRLej0heN11D6fkAwEJobVUji0LI4DE964C22B7Infx7VBuOFFseLEhRzy7Q1
ZVq50Vw+R1C7UXJmJnw+aHJqlngxKSzPepeY+m6tDDRo8WvrJsrgxZ3CPa3OaBPBZWidDLcXABSO
vSIXBBnmxmKvE6WWf7VDqileBwrsbmGZ/dUMWdt7nOIjZPUwhwiTD+fkMewcCHI4tMkPr+NFJjuy
p6JvcmkRjGij01nMT71KnECYU9kp8964GBS4pF7bLokRNBSh6hW8FpuUWnTS8axhprvZg7clqq3L
OD2EUM4iShDacod0i6SCJmz6+9mo6l9OV+qPzOUwwSo9Mr5l6dz8qJue7ZklkpQ7qxOHsJvb2n7i
y11qv+5tyaJXxdmdqBO1CNhfDBrovWR8MfLMVonr0TV28b2qbvSkBXJrJLGsPTNO7NijBESkHkuL
mgTlOFE8V8FY+EuaV8qmx6dJuuDg5hBvC7QDwTI5+q6KOJP5DemuX7XK6kq6YiL9irve/DpbBCZQ
feoSAmFAQj1QT42cQJNudjXJghthuo163uqiP4eMp31Jy9J6ssOEvwXAZTh3LEIxiBkSyQ8mDqPw
OxeWg6fr1IZ2drgYl6KYIEyE8wxMi50kZbPeqUFGol53qU1BbaJkFVb23iJPdg6MUCF+rtWVWEAr
s3rHm4bE2GZEist9WTHJks5ZKA9Gkrv3NPuLGIpmM5hswFJ73+sxEZlZrWq/4rSziKZQsuS5SmRP
lDKP4pnR58sAh6oiHC2VFeHZAMLkQ9uN8cQ+umrSbUVGOATVDL4XAJEBdlqZJfoNWzuAbbVrRd8X
keTDaYbOAbJH1USaN7dubnj1IsZ6w0xDDYctDi9WVy4Q3xQ9Hh6bUhTPTSKWiCjJTNmBnQeZCQxg
PtXHIiHjNAWY5GlF3t+bRtQ/1tBhrt1JjZv9YAxGxPJja3dG6dS3iN7q67KIkVDz+LIjzDl2E6Kq
VcTuNSK7shzxbDV6T3ykUTCjTlIMKaKuZOTbTqWjbqTqCohmlerKE3oMJDOWYJTP2JkoFEaTMXkB
h1hAOKMgHu3CQStTuJG1oX9l9jZS6GiLBumDBhGHz14vr226ETowh3kxiLLKaGVNBJ4wXViJ/rPM
+ly7yiMyIZNemWj5GBIIYYdZ8CuzOquM7FIDaGOfqbezUxCTKCBefaXyodhnieOU2U6FC5N7dJBD
50vJVDv5oF+m+WFi3z94upztYTeQf2VsKdN3JIDEdHt3cjFY8qcZiskEGrTfseHgbaogxsynbroo
4aNBbXE5yWKVRNpSsSAcKkuzDNvBichEdkRK6qdc4lvdaDToUFNn5vuBE+A3euqgpCXeBXFqAZC9
j3PXpo7q2q6nxPNoBYYjq0c3UXMQcuDgJlKXNA1vVOXwN2IOQqRu62lxI9U5ni7zsK3NX3x/g/KQ
hejTQJgminLaMM1EGyKmtPw8ZtIAx91r+m3RtFOxF2ZatKd6LuNoO9VZb93XEHnPwdJbd4lqDPoW
WYf6C+DG3AZWEfVZ0PModkEx4RzbdoM+ZIHMK6OmPTg0C95DfThDfuZqm7RnqzEyKz8CulnTKalI
JQHezL7CxlAZFNVc0TyM6qIR2DApo7zQ1Hyxr2djzOSuWrRWBnbiEBDp8AIrAX1ImTJxafPg6302
/RzSmZhJVIHVY6GGgpjKomUT0VqIcj26eDrmE6MonvXemlkr5ibLtgSfZdE5xJPkIi2pUwdqyEkO
+gK0q609UjH3w6HCEUaZWrlGgj2xU3fs7n7s46k54RgDKokrLl7qWrHJVRyF2ArQB7PXtb09+WOp
khhsMhFdmyaYzx2YwNHedFFv6d6ctd1PTsrKHWSk/okpWlTbSsEq4xpTEaEas7STTBXG7I/5qBPR
K5aOW85hYtsmg3KeclhlxpjjLAycsbU7j9/Y3UglbThzFI2od4CE2kurbRS5lSontkAvtLnzZJgp
4VlN4PZ5gfIGCsQU5T38hIVUbzXNi4u8wFtBspul/ZBxw+o92gCg/HBs1E3UCfwJFfD1rREtxHD2
w5iUD+zA0o0jO6KStQ6cdG1izYFGBVTNd6OGNU2bZ9bctF2IFB7RZHqxlnVB1JDkiAbG1Rt/hFrH
scLKojXMtlgS0JdU1HdYF6d2p3SasrNzWErndcWkkyWtqpxnJPFdF+7QmL7RRmnhDWvvmtOOIqwg
74b0UZqK/K6oc1bCzJUos6u2I2at6oQtgd4JiuNE+inEONPoOR8s/sOrEnqFvFTG9Jx1mvHLdRb3
djYnNT3JhQV8UMSEpWp6EX5XmmG5KlJB2OTUK+bTCPTTgKUrnGrLdCuR2qaF2l/WbWi2l1otl2cz
bKr2tJ0nKO7huLK3ARJzHmfB+TXprTVuxtmtFb8vVmKi5szGl7yUBCu1PKZkiXbzDMTenBfL02At
u+cOBLMlGIdmmoKJ/NHLfMD3DGNgYuFTEZZJPynTKtlbdhl/F2zYf9hhtPQ+GFUFQgDgMN56XdD+
TbUi/gl9uNDvekljCAdZN12gh57HfejSr9pRCpW/Glh6bExLaf6ANke6dQVQ3AxqK3IB3K8MM6KN
EDHf5UDmYr+qaTsya5Fewb3lxMnFJu1TlWZOzHFFS4jxSTL54sKWh4+WEs+wGcRgXHFgtGcOyNQm
WHcM+w7CgINLRdMiEE5UR3ufljJ4pQoHDUhiEaaXEFdtcQJOooBqCfxTPW3VYobzq48U3HURD1+T
aWViGlZhYzAPs2Krp6gJ1m4b/TOcnTjqIjNpfdMASLQX6ljqG22iCY8nvQCKCbEwue5qgqM8rTXV
eykTumIsiMOTjKf5EmXAdJWkxRyeGHAfGjZctbiEKENYr6FX4wOerpE2mpTVhZLNBXg7lPZIjqSu
P49x0oWn7rKgqZ3tzto3hd38XELYtRsNQ67whsWIi8CdiuoOtGV7FusUprzKgsLm5U3efgGIPOB1
7vuZUqZwlW6fm2lnXgFTsWGpTlXBWRylyH7UJBtf+vTGGZZCOLOhToiCX7QzlExjUNKLeVGNJ9na
NrHYmcrSCfgrNnwt5hTp2dLsJm+wxv5hWSo4D5VtFxwl48Q5k0BZwjNNN6h7DOyoFE/GVne3hoB8
XWDvn7t6PcWbriIwIjBT274KY8O6TJN6eSk60ZPJbhNxHOeZ9TI1bJs9l/v1CCqygy+c2NoTBuFM
Y8hYpl5INth3ynjRl2yEq8XpPNFGb2Tj34H2c+trLP4RPr1KMLnUeA1sph5g7ZteMaRyV/A6GXCj
IXxS0BhC5pGaBZn9QFeeW4jVwUQS9tDtdKvtv7cyTX59Xhc/rMO/bWhRR3pb+wJrqihZSBvNklqQ
54U/K7+EnYFAjI+0T95V2d40KWlRvx1pEsMUauNYvkgxXlFoZiTdt5yRrS9kq36ruXefX9ph6ffw
0g7KenUJfr0jvealzuiB068rk+vPRzhsPh2OcFDcNss6EkBHyxeqL97qXxPPkzwyxrsq33rbUOMg
lUW4gjrw4LYltUkriMgykp53RE7txMmfJWz8q338aoiDGyWXzuwdqZUv6Mg3bfESq8cEagc+gvdD
HNwpLIQqNKM1eA0hwuiVmkeq9H0TtJvl1L2Jrhc/3n3+3Rw2Hn5/N68uan06XilryEwcOkj75Uvs
DDsj2TUDlamdUZW7PNqX4huurSPdnQ+ft1cjHrRXtHbuWjtjRAsbUdhuo+5YW/DDl/XVCOufv7om
KoysGtS3XhShbA1hnFiwmMPwNOuO6E/edcsO795BbTnE9ZvYw1y+4KY4QRHqz3bLupcHQ3sBNttX
1G6blj9b9Si26cNpAoUWiKRVQWwePO+Uc5ealmH5Yn9ByHFa3CenFdkKXrYzvnBsz4L0AgT9l/l8
9o7FJn34yLwa+uA9oHQ/W4nmlC+j+zTIr5wSoqkNHP1FiS5FHu8M/fHzZ/TD+ePVgAdvBcLmUp9b
u3wpeOPc/h5Tv68A+f58lI+/zFfDHLwKCy0/uwAixhSibm+vr4FfB4CFjgzz4eP/apSDxx+PRqwP
FFReCpscB/Y9SbL9/EKOPRoHj782GwIJPberhlzbbygfqCufwpekaR3zV3047b66moMXQBgZsUoq
Y1WOb2/NR/sRcHFx5Jap70YhA5qWIc+56hIuZh18M81SRYa2SPVFs+R0jegLXOxoRRja0yWY41Vb
2/TRBS0rnZilMvfZvWU/Uvj8wSANNOtpV0ivcC0jaCsx+ir6OJShtXPkgx64dJm/SU2E1bH2rWmi
YqN+O/Po2lCvzL7wB4pReuMcQGTm24RbxT5FzyQJ+kZ3fhXrwdKrhxTkBR4E0kpGvbNvVOnqoGTN
pTxz53D5keEMoPs+6VPvoajp61O0ADYhKY5LcXUQceQVa6PaG7XFwfurw+YNNWxunz9OHy9Kq/5g
BYqtFo23F2U39DyLdfl20j1MdbPyrKfuIfrq3lA+PImJS92g+vx80Hff+Jtd0DtkWJEWfaLq7IIK
J2Uz+7iEVzM3rqYbGx3LSTuqzDqYX9ChA0sq2NwVT8llcprdkHh7jXbP5ux9TvBZBLv6Z3Fk7fhw
UnslRjt4pkN17EyEBOzz5i+L+62ufbBmn9/EDyfqV0McPI1z1aUF3UZWWpR1nlBvBM+h6K+zdnww
qCeXw5MbP/8e8//HXP4dlz9tZIQLuHZw+qNP4X7/97GX/3G7+bK5vd8E/+tv3352/c+WEO25TZ5e
57l++Cv/HaaNYIvWONIwgDJIgP7+t78iMXXzHzYyEUPh0+A0BYTx70hMXf8H4jfMtRzSOLmhK34d
qG2jxwHxSDI1EzZS2j8J1f7tJvivrvqHH/z1HqvtB73NEWD4UUHfsDXNfaTiQE+qetknfWIAExjj
XWWOF2Yubqj63oeDFQyRetJRWD6lWJ557cAuszUvhzHzqJYHg9tdZk2XPzqOJGiQdj0NSYIYqCZo
OwK2v3FQWVNX0up0VhPVc9rZuFIyN9mkyfIrN6MHQ8Tldl6c6Vzk4US0yOwreXE7kVbnFbS7bgZQ
wD62E+OkVklTcnuK0vNUBpPrxmC93QS2/li1zS15QBYFABXi95DI3TwVk5fbKuSUkuaBtDdtOVx0
hWNs3bGkIxTX10aizz589cRbkvauMvSnuE0uy8K6VWKO56bS+npDQYUfvqRAd7lUyX3vJjepUM85
cV7EibZrKRttiqwbzs3Raf3R1KeAgvxCREVKtLbt7gyFFMSyUy4AYf1SwjT0qatRwZfaeTEs5/Oi
YIg3mtknGXTwJkX52cX5Uxdalyh3IeQ7QvDnIvMp2xEW0k8EQ3bOSV6bw0a15+i8RJa8UcfZj7vs
TK+jzA9L90sW5ieV61wNWrTsir6SPwkDofBGZlQMsM8jw4hWIkhsspOm0oG7IU9CMpaIIoe2RNGT
w7rhov20r8ok/0WmybImLZKUUhKCotnIXqyl2qIYoWaZprkdUJLAUUA5tjvR6J94kE+My7LNiB1U
0pYjim57Q2e0G6QM+4oghy+T+sMuZ0jPcZeczkn8JY408hidkpaOidogkHzH1IzTb0myfC1ie9cl
EXcZRNEG2X91PcdGdd5TrLleTMgGo5jE6VJ2D10HKaOoeeLWLmmpN9ue2PU+1kLkb6N9SpB4GrSQ
U846dT63hVLuxCi/dn09+yryCeoxNfsvbfCqlIVfy/euXVxlKd15ddn0CP1TZfDS9lc5JFvEEn6q
97sG34BH4d4fyngDsNqLo/qkiiiBrzArnMJDE1Q4ybu5vCH+ZdfSHB2L+oxOlV8qDyMyAJAxG5PA
LRFGPpE/lNuaoElNXg73Ggvlzm6vlVjupp6dBZXty2ygAmDh+tTvjcS8KGWyCR06RUKoV9gzNI8c
z41it345jrv26//DlWNdf56RUEBIj/vuf/6Pf61HwVP/9OY/NiV3a74Zfrbz7c9uyPv/nOTWn/w/
/cO//fz9W+7m+uc///5cDWW//jYU6+XryVtb58T/fv6/w13/ZrL//fP/DjzW/4EfWwEEq9A/QnT3
n7O7QOn/D+CwTOIKnWgbSuS/p3d6tf9YfxoEHFxchIkrCa6rhj7+59+FZvxjpanRREHjgzZTcf9k
gj/YE60mWPAQLBMYYdhvsw4dbPqyJKUXLbExOAS9GX3VYSUoRFCmVnRLhNO41zKlvGPO40yBIKfa
G6UmT+ZWtH6jjG0wQHonCVYltOfVbbz+a435WzkU1yuLovvn39ft5n+tPHwyrG2sbsjQYGWgJVx3
Pa9O94Wk4RMlov8aKjG2ox6SYmM16nVjAblnjsi3n4/39sD2r/H4Omifo5CEPPV2vHg0pnGZyS2K
unLY5FO9phwiXvx8lIPT51/DcH5YzccuiRiH/I+Y6Fk1JIXqa20j/iqFi7qwjR2xC2N3unWGxSE4
wunPC6CfAb380RdNOxypor3dMfIhAMqsTkwFQgiN7XX/8PreJjT30Zg51b0wiUyijC++z82cBw7q
sG8oQvoNypThmnQb5aY1wmNMtfc3AYMtXDXM54AOUcUfjC8Mk/wbcuHvy95FUlMVhT9o0rnWlV69
rMgzCQYz1Yji7eQlwRvfkYscw76/+7phMOD8Qi24UtipJ769BWWf0cnLo/6+JfECSzYwnb6lZfX5
171eyJuHeB2F95fzFJ1I8/CgKGU6NWos+/vG0tsTDRAsveTB3LUUlI8MdXB+W79UNn0cRnmLCfOm
WvL2ipZ6nNTKmOf7We3MIJJDurUpKH0h4c09HTUzjmmUx+p3txfframFylyKfp+IMvkWRpDj/ETP
rSOuh7fnu78+E8p9mCkY/4H7Hxy5ACSxIxja6d7SxeMAqRVFeblPpXkjaaDESa37f3rDYagCUVuN
b8ST/C4xvJo1NGcxRvI65/tKEvs0AMwNIm1aAaKJHfzhUEDUcFLiMMIdgOXi4AnqG3NGPFCB1h7Y
eCBVsIPFBbcrje4Yd/JtqYfbyFBUvB3ITI651gHffrVlTY5eHE7D/SDKYkuCmjhlm92SaWGat2gD
FLZ0LbiTqtCPzMLvHuB1ZMoUMAwot5NY8HbktB/i2shaeV9wVNkTdSkCq6vyrWHOxzoi7yZ8hoLA
AS0OzxZnmoP7KaO4TFy0B/fkoaD3y76ra6YNwRDw3Dr9x+df3rsHk8FYP2kmQPyA+qG9vS4bcno+
juFwn0mMeh5nKdQ1qd3t67moCS8SxdlQOtWRR+aDUSFAsAFm7mWNObTCk1dKDCTOyfslK8If2VQ+
ozgAZJhoYi+GTg/sWei/Pr/S9ba9mYLYYCD0J8EEKgzegoMVnk9BDJDbKPcQ30ffnUChLfyC/R+P
guifDQknTpLoD6GQqNfAxfQhmajsoTdIdnrSWtE4fz7KeuY9vBju22pbwf3OLTyY41Cj6WNtjtZ9
WjsXxZB6NT5Gpa+v82Q4H9uNqj/0iA7ddB/n91KJNuAT97JH84PSsJH3n3+cD16OdacA2o79GO2o
g5ej0eNaoDyx7p12FVkAecZtqS3HSOkfXjW0dJbKFbikHvYK58yelnFGDERGmZacTMA5zpIL58tk
bPQbboJ20jwTIxm9uOz93T+dUV0mgFeDH7wppEPnbtF21n3pXhjDuW1zwPyjGtk6vZH4orJM4ExZ
o+0PhgDuVio5oZzfYO3ku5zgmW2RcZRGFvNnlLffQ/HWsxiDnLfXf3v73hPaaRgxgvX7ZiI7J9Pg
VllNdYx4eFA2+T0MjugVGkAlCU7Dwbqn2kTak9rg3jsO7Asvzqv+ZzTlJVnkqZ1WQVhpHW4EOoyn
E23mXd338a+mzBVEDapMbUIjDeNBIbiM8LfQijOOgAaFS3qsCSmgKtXg0IBF7Us4C/0O3oWNq6DB
QOQDuJ/PYEKM1+1g4QZwLFJO59aogmkQlbKPEPuhjTLAQHv6GLu/nCopjk107ycdiDdwLKH7UdRS
fh87Xi3DJCs1EeBa+77swD3WBa65tu6mI4vTu20sjGzmbs4JgGiBUBzMBiU10VZzOveeLF09IN6h
HAlVq2ztVHMTStaNMffnyBaX6zTMsmajdnlx+fkU8H5CgvO/YgTY26DPODylLMJBmZ6I6N5Ef3Mi
5dARZZVlezFVJcLr7I9PKThfYaCBHWE5xuuyfp5XN7YyFjJT2z67V9ooC+zFUHyrAL/1+VW9v7Er
pYkjK+dLG8LvwQuprTo1BGTZfcxKHeGMqsGuzU24z6bRvC6jsT2LyjI80fG0enMUHYsU+nD89VgK
1oMj8O8J8dVVthjTEB6W/5u982iO3Eqz6H+ZPRTwZjlw6ehNksUNokgW4fHg3a+fg5K6u4rSqKJn
NYuO0EYSqzKZCeB95t5z87OjG+lV3ZPh11TqKSVK1DVR0vjTPKOf1oT03CTKryDAnxAr293Lr092
C145Xh2J388fMr4cW0oSMzsXCSmmsrTjeG1PViw3wUwk8EOWxKlrLlF2MbB/80BpFXtGNfovrq0/
30Qst5HrbrAuFXzOp7ehRrVu1BLfArRikqIYGLnoNLvd33/Xf/kqiJu3eTHPq895VNMaw6uxuKIE
SvcAPe18rOVM/YU/6y9fhectaCrN4dz+1F0XEykikBnys9lLsBampEYdaXW/OKvUv3oZhubg1EgU
oML7dCIP0YgolbkhLp7cJrFcdJebvJ6FaLfRJ8ubNakRLDuL7jyJqUk2jWX5aJaT/CaDG/Hw/c2B
tjkHrXn8sLC8YAOcLEZu0lotH0ouqTud2Lx8GzQuQZHmxgsYJcJuNlOF+/ffzF/cBRSmG2+e3+bP
4CSVCEpi14bsXK5NsRss7vU5YtjSwXN3h0XVPSkSr2Wl3tYjGct//+KfKArfbwJ8wYCOKRz51j63
bqLsihSXSXaumN0Tel8SSCnVyqGVlT5EI5ntsORa+6kZiO4wJuOKbNTlbiZcIIzRO/8f7gUDkgoJ
bRvY7HPlbDL5QWhXZWenkK0DUnMRTsQM/eJe+PPTnOOE2uD76zBi+1QrE1cyt/24pmdWC8zDiQIP
UycuD2lZrodVGPMvXu8vPmQW3qg7EDTJeKE/l82wLlsu17Y7O9P4BXVm64pEJSBdMZfDOmvms9KP
zwTKx/4opgxHk4x+Tx67k9aKX0Uo/GkqwxxGpgKjzLQZWoKe//mxl6SlVWRL1Z/ZwisNAry+O9Io
lUFM5PqOq7574oOrQjPWyxiDTnxOyHH6xUX/p4nk9i42oBQDDHolbuWf3wUQMtKrNavfRgY2GcUN
ZjeG04dJFkMwyQSMllUs7XQsXuFi5MUrK6rlIZLUb5XDsHHpUQi3zi8GZtZWsP3QRXEWbPMVMD4m
Axbqjc8FnZhYL9jR+Gxx2l/EZCE/I8ntSeI1gNi5LXjrEcF5h3JlmRbjMraL5tlsFr13lWzFMLsU
xFM31RC9JEqPw8+wCuPStBINa+Q0dkBfzG0kv8aj8lDq89K7EhTZ6x7bnnApweVnNXY2IzC4jYfG
EQrmBc0objArKreM28qM+U2qP6hdTayqZjSy5GGHbF5issnfBCfqQ1GKTMMe1uH+mGnTUPTWa9a7
sPybu3GSqhdk7cp5sZ0Z4/IgktTVNeDAnmJmyVdV7okstRNMmWI2q8sW6+IbsacVp5KhildtXcSD
QPXy3pOSq7lZXqqv2mij30XOob8q6M9v9VXuSa6tjJj9SC1TzK5cSxcpwtS3mmVJ6VYTxblmYJuE
muu0D5BsUa5ieyFh2UhWCRVzUmdf5KqMfm9h/7PS3kbr//sC47+L16/Vz/tqfv73BYaq/CbzPKTj
BK1PdbCN037fTivOb4TqgMLnfnDYYG+NFFmA24pCV3/baA6ULnDTuFN+3E47vzGU+9fOg//1j8XN
ze93GzsfVkDxN/HHv/+4Ifi5/d76K/56KkAqIw4Exg+fnhRDkzZVz84rwmx1m1c95kRrzCTSUGty
vH/4UP7ixUCN/PQI4OXg9jjMi3VUSuxsvtcePxSljVFmerzkCSZ3supWp09fZbyRGB27QVzakr65
kuzNP4qvf3rttNKO3SJWx6slW0xtX1ZFtLJmNrLrOVriIohhuzu+w7PkFksYqv+kN8EOR5pTnujP
SoH3v54O40AYpZdiOlaIuZbtZ/JmSJ3Xl8iY3RHHBx79SBGAxdSsPBtJyzRSaTPtNjdbgeesHHkv
DUrTOE+t0cM0hzdL0u30uY3q+BCnDBVdwxgcx+v0DOlulNa14cotdnevzyP1xdEkUs6XxUrOHU9I
Bb1jQWM6V+Vs8yex8nqr1GulDz5bsjw7r8eruC3EUzdH5UlMdXYXV1ZLkryGl8hDfFwP7BibIULf
p6uSKw1NczOOlhoHSr8o47cMQ7UZ0OcS1iYc4zoh20wLF1bZz3aHD9kdCSvADVqok+lRmjVneVLm
dC915Ti6ax4vt1beV6VfLWotPDyKzReO3+gpdfAK+bJhQ4c2KrkjTwR/2OJp8jS96HLKwkdNFPsJ
suGMPQir4WtZLukUMlln4z80XYdxhlHNCFPHUW4nCY/GXu8NRu7Wqgy32aSZcIemoew9bcAhjyFT
H+XdNJvD4GGBs09ctdjZUTU4D5CiE/xrJZtlKBk1/atJdNhLMkM/gqil6l8xd0mqV6yEKAVmviRt
WLVLc7NM/fiatdNAWqaz9myc0wGnf6l34CZ05mePumy0q5evGKbHplmTXR9Pi+yJaVoe+3oik96o
dNyE9IDj9RglRCljCGrxbifC8A3JscIKQNG803q9/ZbWpFcHutpPfs48vbgAp4ThXW1t8z3OpAwj
J+7HhypWuxRnGX7cYKkBY+wVqpsgwTM3POvTtm3HT0lmusZ+Vw2wyE4v6BXmxo1mk6OQQ0Xuvbix
0piY9YVSCHqtUx7QpenFwdQLzJhcJtKrTWQzwzBJ6vrtqkOb0vVpwjebRFnv5/YCrw2XUY2zNZGa
e601eDho7YxuRNEwvAdqrqszGZUVWLKumeZXe3L03GuavMeZYKhtHoyrhsS2AXWuclIuee4OSt6V
LvP56cMZyGx3J7vgbuZtPBjaPDV7gsU7KwD+ohOoJS114k3y4kiehRFUQdM/DQ9d36K15tHVCszu
dn5pEUqKg1aa7atyrjAaJKvRvK/aOEAljpTBdImcEkvQEpH8tYYslfKXxsIKEnsqXqalRwCMIDFi
SZqmVhzoWKy/TZpR9pdZjXMlnOu2EztiI1Pj6GBZfUjYbk6BCkirCo206d+KZIWDN4ylrF32S5c3
nphHGyVMmwyxq3UrjlKd+uRlJWG+B4HXqlQm1nK20k5+qIuxuoudhNBkuS3GG8MpDCVYMYs0BChr
Vvl7a/Kfg/q/aFf/5qBGXdu2P2kN+PnfD2rlt62FoHmXddJuiKpiFPbHQY1UjI0R5+T3tQqV4E8H
tcFaR+Z/EW3FduCfMgPOcF1jzM5ftG0N2Nz9Owf1d5LTv6pn1qsmQZ9c8/T/ZPzBfPr5pFYdNo16
m+MPioT8mo6ZdaPP2OwXtEDeypiT0rkQh6i37MfRKvp9NDTSY9TUF40mxzunkAIHMTCPbnIklhGR
Ci5QfZzT89xyoKQQpoKYCw7XplN52Ty+lXL7skJG8EdpuY24QneWVhbBPAByXlWRH8g3HyCGQDEZ
Y719wYL/AlviSz0h8amEdoJN9SibiRZW/ZLsoqY9kdwheYh/HmtTGa7WKfsWcQg2glksumVfZsbx
1ADWCOALWUdVFf0Ob+0SKOjNg0zqbLdX5v5Nl+Q73kp5OeaVN4mpDZwJwVa15Ua09aJex6udhqWy
ZG7Fjeehe+PsnczRjyRh+vnUn3qMBuESD1Ww2uYa9lMbB7XQ3pkORn4KO9Ul1IAAjGR8yIr6DpL3
e5RLT/rIlpc9hfEhzcrRntPkIcpbfc9DeO8I1EpS7jReXdbrcQXL/vuQ/9+6ax9EyT/fVT3/VPl8
L/j+9W+XKSDLTnz0f/tTu2/i6mv5rfv8Q9u7+eff9f9DP4Ra5+/u6suvRf/TPf395/+4q/XfwMcS
sbahjdivblzUP+5qVEDs8gB5MZxBsbJNKv4ovzXzN453JtEWUYgsb7ep+B/iISSlgHVVBuWbpgjh
qP3v3NW81KeKmOcKRCG2Kez8kDl8Ri5hWIbblUtwqQCqsu/AnKmj3Ii8yhxuq5obc/kKoflGKb6u
yY09PA5i13P4m0tyKw/ZTstQQ2cXkEODrrtnMwkoa9/KZ1ZEe6gKblpidG6E12aFH617W7ldcZqa
xvNaX5oASraXnuoHdd6h7/TGkwRrM/EdKVCWffxozrdskywkmqVfjpaXzNWhx1ioUXAh0SPE0xdi
v43WzHpn0kYUSXsU/CerkH0zPdhl6bcqZCUCXtL2WwE/rDVy6F43iCUJfPymixsTzygn+f1YZX5e
f6zATyLnGaYFXozmVYmW615eDhJMPz3X3Cnet4Z2mctlmG5ozvLZzl8RARNZEnsW1AhpUME1AFKM
qNOcAPunJ+dval1fCOMe5tguAUGkibNhx8EcTSEqUniIk9iX0Rl9aqhgIC5FcoqbJLC0OFRm5SCJ
kQ+R1kQZQxFrQS+lPj7Y/SQWX5k/5qncwSeqrVsALHpzGBMYmOILYM2k2fbixDDlrbe0VyWPIc2J
gygCCxS9ESRZ0pgb6r6Qvynrm70+SM5XxRxojzSeeYOXLK/GipYwTm+cKHngcRTk1t7gWdXmOT5y
nufWM6keh0VqvIGCRNLx1Br9JWZseoRdJCiFMq+bFd/B6xGv+W6Mh+sZfmsKYgj/aZhrCipQbbeM
PLfMIdhgRdZcX2lyhTnZV1QBvXYi06MjOEv1FLvBIPO1KmLczlw6qe7JJ/TLR6q2XbZ2HkZ1f1zS
Uy2r3iruNYa/2XulA4nJYq+yJl/vD7ONR7x9kTd2goCAayBZzVpPqky+X20H+sI1jSKorNgzNVIS
+Ku0uDuY3Y7tmz871U6frAuzHFkoaG4V6V5dpbvVvq57w9OsIE4RNKvFMTbPIzPBFWlJcVl0Eb8o
74E7YXvF2HhRaCdEhY0YgPei8DFxpWqHLH2z5imo28UfISY23G3QdqmoMabLrbsixyYzD0e1FHaN
Furpuq9wUpcOGKkYp40y+2k/+5X2VubpviqnmDZv8QuSFvtkCRtAv+Y0+6QReYV1Y7b84vLFqNzX
cJjLX2Vbf0fN/Vg3fH/AkDKjsvfe0ku3lvyHlhtyJVCiPh0w2H+kk2915WM+8V1GZWhO/qrexAya
HAk0Tmtf6E12WKwSTTMJaescShFAqwLMmlmHo6aEY2y6sX5TRkloOgp/zALH+1rNdwCWVtvvv9GX
eCl/RoFhwyYdMoUvM2bGV9TmsFxGkjfv1iYUMC5KNfEWG6jFtEnaX5YUCgF2aPnsSCJQuZvNkUaF
DQSdjb1emPp7QgOeVdLJ7E6wFmAiHJip0Qh0C0r0fCdNDwVvAoCgh2DFNc3rLrnbDFC/njn/PMrk
VNie2j98qJ8GrIO1kFqv86GuxaPc5ze6yPykRrww54xWXxYYxZX8bFp8KDtlaYOl+aOA5+z968HN
p/X472+BxfA2bP8+9f60DapgdNhTlw9uTmmkwUSnrcsB2HQ3ReJn5uuquSUcpMRC1hzINqr4O908
VGz7rMMcBbm45lEhq2cCvbnrpeUwG6fY3hWOn5upK5v7Wh54mP4iGGT7YD5djaxC2chtgZMoviiX
f7waYexYqUJ6E/6B16HH/CmTwmddLPn6e4Pzv34+21/05xdi5MyQiWnzZ7nXgDp+QBQ/MNGBaOnb
hQsqDU5aau+B0v1QbfzFXAvN5edXUygSZCx3lOlYTT7PtSZbniUVNhKd7oVdmXdWpBzSbtrHpdiP
lJ2VvvqVA/Ix056nuuD81XaKcchFYJTgmabLAtxmD9oUkF/2aHeyq7D2jon1IA3+SY5hCHLOJ5LJ
2Vnui0rcA8/xJ+2ccPNCOnuXWjAT9eQ5RXNIR/Q829McX1YdX03dm4JbuTeWm1XxO3u6nE1AjNe6
fNvYQ6Cprcuop00U11IM3zE/FgOlgeZ4MTcmxn0oRy3UvNqVV8dzovqFgfVByPPFDGqFUBk2kXNg
tcVejc8FYeND0hzqNvalZEv/C7L1o5Ru4rw7tsnO7ojUsVU3i2a/B2UJiQHtfVyqfso+LuVAtJvW
66MHuTikGLHAqlrVrcAsoll1OIGHV8DDtHwM1pcxbuH7PEnGeTuGrTbfGcsT3AVXYxYVleveSXCF
6Pe1tXiEFbmLfDnNgzsv7xtsxSYLd53cRHpYQEQ2xTuQpaNcBmZmHJdhdHNEHcq7xUegyYEE/W6C
YZyDFLauLeUuK6/HHubRIe/vRk4OEwRGIz3F+ejLzfcToBRPPZPJxjaY9KX+INVep15MCo1/7gGW
ckshucVmO0mW3aotvgkgxeRu1SnaevuYx7PfIYWSBa5kc/L07qLRZX51OG/kTDWrdujX8sEuUK7E
Nudnavj6OPmFpe9nHQhxn3mZ2C/88lpeg+OI3XUYuKTe1Ib7vlBOqxIIMGhOuk/aHTGNXhYRzry8
ZQnQRgoejftEMCCMOfsGACLxRRE7vtCTQKc24+WqxAycVj9kI4CO9gyJ7TiZR7XbVdqug3RcodqJ
zLMSxcE4NHvLvOkZtdmrtd+OVG3CsgT7qKaQkap2L0sVGaCm55hXRvoOuOJ2zoOoMLhnerIlnFDO
w1J9tpWVXQl/bIj3DKF2sWFj/TmN4EmZ7B2NbEuosxgqmTRwoBVXOsIIEEt3t6rGfaE9Ar+91PTB
ZdF+VOpdFD/aCWjLDfFDjlOXBBmBWbmaumV0l/Ob2NJNEikeY8lmgMVAulcLEAlami4fx4WSIAKX
YzG17o6g3qhhMkLHPqB9Uo+YgS3UuwrjTcEQWgETqtYf6IfM/q5u0WZp/sS9FWls83VcKkAlnPiZ
WAKu1cwH8OpukMbEuaH8m+xvq1myO6KuAy+5ckQq5waTkaH4xrrXqLhKjUO8dDioGaWlT8P8wMb0
INl8O1Nyn5NMu46g6eAdMnqKZCmw6nY/dG+S4PvSn5mDeomT+Ms0HZMovt9KyinrEABXQdmNrp6M
YVK/Vd1Tndd7lVpzya/ZXoT98EVOk0d9zv21Q0vTxAH1ndbtpeiyc4KYiAKLk7JNvDT+UGtKTQOv
WWp5kuLZNsMDlpAUpEtP2IJBb1ESODFbXKo3MB58DSSKRmYV5SjCeku9jHnMduNTRBKkvoFtFN3r
9TWAnOkRouAv6rOQj50U4M1yl3HwE3GoNlGT1IeaeqPs82TwdR1247mRkiNOBXcRqGSmEcdV4dmp
gTMPqqZSXBOkFrB/DLVq3TXs1YyqD7SlcscBjGZS+FKRkgzMCjDqrhvF9mJz3mdOiS/ooAHKnU1S
601u4/YlbpfQKZsD3xZaiPOQPSrVR0WtBODUhRjnM5Q6RPix0uzcWXKwglLN7ov53aDtacSwnwky
5lOQJHPXL+sxKU3XiGqPKfEttNQmXw+RSs2LoMdsdc9MQWpODHWh8g8sJ5Gwrdoc2NU9R0NHUHHR
Fw/ydEpQsK/FYbRPjfRVmRhn81Z6wThYusmnAlJZ48XxEpgt7xS4lW10rm68TZPh2Qq3rdz6Glcr
uTYLAUXsl6DvSSEXUsj02ouVinlo4+V0tnbLrsYwcK89Gct9qVckahTemotjZr+Tgbk98oAJn6h7
dnGakD5duo1nvdrrcXSAPxpEh10ypTtF/WMuA9MtWF/s8nE/yl+mgWOzv2jYGtVWdTD0a8nYzaqX
T7et5KfjPpZ3dXTU+wttvl8gBEb7gqrAVi6w0vkqJETcM/uukQkq+9bNzxG9F7XPxqbooPLkKoQx
w83M3dS8rNW53l6nLK7KNnuRQFyPRvNC/iKINcZm50Z0vp2vPF7UsJsfWovN7EIjwUXryLOLKsit
0NsO8zX4UxBXg2eBaFhq60qi/2ahE64J5JdRvNjpPh9VX5qbUz9lAQF+Oj1sHsTy/KCIgzCvxvzL
aL0owEGV1vR05aPUKAPXsEYduSSaW8xcp2sIstVdZRqTRPXXl3kE1LCGgEYjGqIkPcD6c6UowJ7o
Dsy/9dJfZMNdkABXWC2WGo7E7coXlkExI0jcn3VObS5VdHruSutam26GXxDArgMn1277sIFWaxG+
mMCr4mFq1Lggtf2oPK6OfqsKI5ixdhIms8NdHc62A0RSemp41E9iDMHAuUl9P3cXAzoFyxndIqov
FDjMnMq9NLk2qCXHeqa5v9Js5iTNYzR/k6Tlim3hQSJ8iZ2qywD+Q04Nt+nRAySHyoFCKfhivkga
azPHCSq2I3iz4IZVlw4OxWjmQZwPvhHRzj9MWu8Rkcp4YQhY/IXAo8PahJrOfmj7/W2U+4g3XEWv
XJNtC8zL3VBlD6loeJpsh1x+JCnHd1A3lGMUZLMUmKgNKtVHyOvNFZbT2JdJ42y52DOg1jOfrsZv
aEQs7dfqUlXrwEw2HubqFyM82JHzvAZj67CQk/dJmR177J95vfh5kgZLQSUnTmPF4Su8ItcpTiZv
SVlnyfMVgeF+wlyljz4a4Hkdc8qkinzDupmdY20S9KERtIYF1dRYf607YlB8i5FPrho75AyuLQx3
LdcLjY4fLtk3mNPeONpuXta7Vqv3eleEpWxfJVuVonXXWTo/gpv2U+wOSxku3ejX0HtNub7UY+EL
Uk2qSPj5cGa5SaZKFpgRV2qGjVTzzWy+KlgU2Xl5WffXCFm8oYTfunWtc/VVzZqroY0PbJcgWSUs
qgC0lcN7xyNzNIvjMCqH2IxDW59oV1tvbm7WJQ1A14eZSTYghWji0NDHgWWW79Bow5HHflMpDF1e
unkOVSbJOd+jKAyf3Za7AP3MVapPPiPbwFIrhTyMe/mkyas/S4T2Smmom19K+34A9YVFgAftM1ez
HnnKIu/0snOzPvEhmvt5nIDIfukAIidSudcXWmUBO1tgoVrDSuP7Fo9r9UhToNZdKK9GiIqTZxjJ
uoSXWzviGstVeo7bHLKzcmqy59h+RrzqSdO4m5ZLbRYAyLviWpraK/jTh7Vvdqk67RjCIQg9jpRO
ZZXefW+A/jOX/oWvdRNe/c2yaWAP+bMqZPsDf8ylLTyoCJBZDzH6xT7zj7G08xtqJw4ccnsRt6Nb
RNL4D1WI85usYDcDoOZgO2MK/c+xtG7+xiSH+Y6m0FrL5KD8W2Np0+KN/dg/06HjGMVvZpA9QWP7
2UmUxWmf2OsM+tUZoyN5GrSWS4CO8zmKEyvUrObotN1O1nbc6KQ46H2gzy+kWg/eqFLGI1BIHhxj
GRYX0kD+OGUkv0A2XqAdTsnDom6P+cTYRTyunFKjLk2JuHJy5EwF7NQ0fegWTfcVpoWjMgYty2BT
bE9cFASEFR7IuYfi99x3hrjQnNe2HY6LartVwgRcn4nn1FmiC/TdqQW//FodUJabY+EyJ7usCOAi
5vquY3td6U8SPWzvLB6x34eGp5BXyCuFbQ4bJ0uf1EilDp4LeFVSILWXk+S47Sr5ZQ6aoVi+zArM
mYzus1HqsJEyryVbDGvo87hIGH8JeZ2zIUiNyG+h8KP0Ig1GqV/6nmMvtZ/NnHaKrbj2BahKjW++
mp9GZtj+kqva3uJpP3YqzHmT/nmQHxuMDlU3PQ65/kahUNOn5o9iPaqL7adO7oQ2lVDB/IDIXwF9
fD6RpLC3xorywIHiSfzsBB3Uc7Jkr0932IuOU1LNZ6uh97EfLOfaalp+T7qqgeceC8brNks0r2Ia
vcup0tfMSm5JAA/bRN5LmrVr1PJCnl+SMXNuC/Q/Z0HS2gMpIcMl8R3nHrQr++4Xjvugk2XEmLVL
FDRKkvrYQx0X7X1GT1OCF0C4R1nHIz32kUcWAM/EvhBqYDmvqy1d5t1KlMHMUUKt2a3T0VB1m6ZP
O6C8cEe7Sc/t0HnNhNDUzeRt6CVu2iU6T3rWvK6EC3yz66eIRakxL1/ZpPpxZN8MWXHTAm4umls2
uJxuLej1yHe0OfbLEt1LWaO6cS1OP5UhZ9fqD5budOd5qB7B7nIklVW5T8WShU1Go9nLcgE4QUHr
qXgYh32rGj2jekQsHEzKZboWt6pZn8wItlLJ5nYjHiSZc0WQhhtBy+2GdF9mxm3tRGch+EihwOf5
Uad76/ICmjVlqCgPEVJiMyaS5RCZmadxXsgJjb8EYExiuKaSscLFbVjvzIk8IU45EIWuTACR175t
nAx1CFmznlQTrJLTPaiJc58Wb2t8ipk/qfWJH700tXwI1FH3zfFlLV+d7tYERwK625/FboCUmigc
fvmJ5Zo7D4L3ryynSerZ2ViuPDezpye3EYToCFZT1rTgNzDsrESrkg9B3ZY+Not808KYWGL7Sl71
cFWx6pietjBbTubGs61jYVfFhZMyXnHqh8aMb2vroM3FwYqojUtD2ZedML14thuS8ZCPq+w3XOSb
yJikjzm1APHb2Y2St5daM3zARye8d0iCdcmeRbxauySRg2bUrhyV2maQ0gbbvrG8KWsD1ryu7dup
2AB/UdX7SMjAiWjKQ6KP4xFRUHddrs4QkoOpu/BkuLUQxxCTYIMjdNobtTPuW2K6c0ZuudPusiKr
PvJ1Mc6FNU3Iz2PdbQDLGhQWFc0+X1iddnc55GSjozOFdTomEqEigHcJum6t7oWdMtq5EpGrob4q
Rbsvov7ULtJ91AN/srIvejl5WUyfOttjHFbI6jzJXlgBDjabF0lPPLrzuPkaMQmLRYVJalSvK+1j
YkA9Zeb8POgnwca8qIfxCRsUoxszTt6naNoEsYrEDAHNFX5AMhHkiEm7ZrUV6xWydCfiGC+UNqGp
wPUZpB25hxZgrl1XcZk2NjOAvDMkv2s2nMdCSocOLyNit8XE7rkkCBsCAhh4hwR5qVnlt5GhjOeI
Qvc65GWBaViEbD2pVvOcIfxFB/Hclkepdey7Jn2vOwKgiDTwclaNCzdZxuD1ENWzW5m+ZF2nMg1g
7A7OrtfeaGX7mFuj5gnZnBYkEWU8vphZmfiRTXcYawAQ5TDnMqwFl6z2le0WUJGKAAJGF0w3tu44
2qRgs35ZTJTvEaEklpLs5OW543mmWtIXGRmE1SDz7kqd4eSK3KiwhOUu9nSnRHaQTe2FymajLrO7
xDDv0ZCCLJELUZzq0r6y6nSrR5lRDvMF3bKPXo+m9z5VLxDKAWJxuUhUatDVvrX1+EsJMy2eaOtS
UG7dhQ7ckOdro8peIscv5Pn4ak5SQp/vYjF7UHyutyRVWxy69qKLn6O+eZFIHiTmZISmsmm9KLvd
ke2CQ3pDYpGeI8VXzdjvQM9eGnPxJbXmg9k8Epj+DFV5cXkKnti1F9sSbwlIyqaxiBBVEt0RJk5v
XZl1DN2NrOxkbBtk2Aq6sWm8kKb8VuW1D/pa03cR37Gv5xVA8RXKsp2VEAoTJ1eFbrti5FtenHd9
AYbZ0EzZrQ2kmcSFpMDeMaanOWPKoiZMLSk0cJ56hhjHg1OB3oCGtPg4sb8ISTxEU/WqF/UJHjBg
ftZuZUboBFewtJqh6MV4P1RKmOT2uzrnpq/G+ntvOk+9go9livujzp0P7UxdaYxaM1xURTpFkk5g
jsGl4lQEHVv01cWX2UQaSoCnxhCNoeFUPCvxMh/mpuNeVCFAk1hOA8MvI48PzZyBDnLAWdNTgD8J
Mqt9NrTyQVKiW6VZlZCGNkwaImCIzF68ei3Snc6jKunXUOGEz8UWjKKdanMOo3k3EL8qhtrLzOHc
m+MBpDEfft0wjkuZIssqlQmjxNxWTkJU10N20BVms/IEoLyx+HQabL9VfqyscY/QcFMSntJqR3VA
Oll64BBjzNJFIRCiHaNH35zTa9Gq7iBL30aNOYlj+c6S3rLJv6+18nZhoYSS/U5KBDawqPyi6blb
DOZ93vRfZJmYUW03iA9l0Y5Td1Lir7HBElyrcC4M3ixNewupQd63PBEuanaxcXWZ1Jej/RKpR3k8
K9zRUQXuvAym+sg6oGJ22WBfzrO9g+GoYiK1JCh3kccDt7Knr11psx+j6cuvUv7gOMcQo02+O92f
ZQPpj0E21bwndILjonzJtgKPkYH61NIdqpHhCc1mIoGE154XhqI2ISumdVLWggkIazRpuM+YRQdp
Czkiyj5k5iHJkJ9ifbpIBcNPqx2vsuSAv+XEKNGvzFK+Qsvpp4P+1g4NqT+yHthM8pVeCkmJ4alb
7+sCiZZap35jkApgi1szJ4Xenl+hHOwnQn4ZIEms6jFxpuahAAEgZLa5hikebSa6vd3cKd2l2nIZ
JOrtkOLSYnbL/MnZRqeJetTW6gaEY8o82d7CIXOe88O5iVn5mn0QpZGCEDQKKmMK69Q562N7SCmd
YJqmRHB1zMu7nAenbkgy137E0GosZ1ayS+PJs2DYAVrdFnbYM2cru6NmXA4EXfHQ0T7MaH0U20gP
BoDHrNe6czIt2pvIt7wiU28EEjPgTbdG3b7i/et9h/AWYuXEKc2ku6JyXjB+BKsiXautcg3D7DCJ
d0OQuGLQOpRgq46FTIwup21nZPfD+ljpMfsLPlDAPVru+Mmqaq71P+yd13bcSHeFnwheQCEUcNs5
sLsZJKYbLEqUkIFCDk/vD/N72SIlk5Z967maNaOZagAVTu2zQ+Ge9LQ+GFV1D7y8i7zxwQ57uhzi
lEbGkXNi2UMFiwv9CMFuFYnwJCC+CI0YJmNqj0NdiqWiJcOeTTCTI7NNLgBGw1iwEYPuqDg8lthO
KKtFwuGMi7Iiqa5ov8Q1vSstWXHV+TLyyhFcr2pABMI58qsuFy7NHdzLsSr/6maEesetHq77eNrG
lgKMxvRRxc1LDa100bf6d0rX6snJ2f+TwdDPQeZYbB4gRVFt1suuBcNaaYFwVo6RGHARpKDjpJVH
6atoF4hxWyrD3EGdtPdpjAdr499B/Auu04GOTVdX6ms1YQG3CIuslxdtHJLLMMVowg2FpXAHgdyz
AeEm3aKW3mLmyL9x3JWTexvZYq3I1qfWIf7J2Cf515rgsteZYpFOzbAZfXM/zQiTbO0vg6adXXi8
THiXGakKaNmV1htLWweaE/m0K1wufkXXrl0Zag/YNGMPlkv/WXO861iHLiRsKnZDJJcxltNG9Em9
TzEdw0a9YDuwJBRA4q48/1ZWJt2IQp1DbPqWeZ5fV8TmEoTxitnTOq0asXKISVmXUaIt4yyHtRPH
11Ec1K+GPdU7N3XTJeG7y57ciEVpmtOyl7G2dQutvoLNjuIV5xyIhPQeo9a7choOMsLMFu6gawe7
Q4SEP/DKdFzQPG5adk448CBeOlGbBPLQTosg/a/6svcWU02jQXaVuaf+2SqjYvMjs2XUgW5rgl75
SBuVA+M506Upk30kq5ta9y4Z5V8YkRWQdK9yKulBTS3tgwASvvhh5slVPjkXCQhrz4tFtORKZFSP
jaFx+ysiGvd9Hl6o42eQfdS2TcNn86fcITIjqzdjZUIXsseMO1H9rCrx2FfGranEbqzlVVGWa1Jy
LgMz+5hEP0vLfap0MtM8+TOPaOblyY8K3JMAgRdXejuRfXe9+6A37k2jvqtS64s9ZOHBH8PvsP1f
7Kp+Rm75JLX2NjJ5es0Slyyk61BNzgsOF2iQQUlpCe/SodnXQq1MML4oes24xB9Dp4hW7iwM7TqT
1koNf2Rs4dLBt50w6TfjdnqodDvYEOxE1Q6tJXbVWdM0GP/TDVkY4c5Mn5UB1TvQyRSK7OZSSPQX
dpoSfdXOGlrNPgvU88uMPA2Pi8JU6Lc1xwcpVwcxqEMWtd8g2PULmUPOSyNaRyW9vhTyjBiaQxEE
D2ke3hV5evbt+qxEsiJkOSdl6bWDimJy8C7DyvAXZUJMc8NxTaOfC3KPDa4Otzbeciu/TVW3aRJo
+rSGX3qtw8O81q6kG/yENCeMID6mZXed692r1zh0gC2SFSeJCmfKH+ndbiD0YgYpTYr2fJ1X7mMV
Yxhs6m6zyJWHkQakLSngKxjPUdxcR6G/s4n3MOeDRDjlOnXjdI0HCpdVgizEdEgtb1vVNjPfOOSG
edT7lv50+9UWGfZGmSShU24611glRo8DNK3/yFzalJL0GwhqdMZd1QwLSZgyKIp4mGLUCJEFvGHU
XLPJ5+ibfdg6lFLyxYrg+dGpbSNOwkbtWxNIY/A1EnLbBOjeS68CStSx843rqgrpRPfLxtTu8bvr
loWm8AS0Y1fHTKenrVQrvDyKMaQUHfZdOiJ8CeOmeaAiaq+8UnyHoE3LYloZPaUfrVvQNPI/zt3Y
044nnsLYhzRuz4ijORA1M3T6xaTc4UYSYxOsetvpb+IaZiFoBkQ6FfM35vjYKHEg2AhQCpLqoulC
2mxx/a107LU3vOL1tUqy5ksYDeeOpKkiRz/pItQ+B6aChWBb1fg18J0+AZDKAJpKTl5r3eIb2XIA
V8FGxmVBWkOt35Ivf+RnN8tYr+/ykS84sUjWTQ/qPZjDpSuadZfXy6KBX8MfvtBXo7jK4GSXpxAV
c5I5xVZvXNp9yLOh/s3vfIKO09NYjBC1pOG9bxf0i4Fl2t628fJE90wwo740uCKb8fioUncPqdva
5FaNGEL11gH7pNsKNsYV8cfjWkY57XdD0GUaDpPJoZwMeJLYeZx8KStVEdDXQajpcQDRCG5gVbXM
kGz4nhVYNBuquY7bcSNnlCKXNKi0Xd/IFRr4jUF8zEb3A3wvooFp38B/O7PJJw+uANiLuQuwXz+1
Y4PzcU/90jgZvqS0dLBbHM+tXQ9fxwwGr5bqwc8kB+5sz2Wm7aIy+A6xPdpCrsBnM7HRV4VctthM
D6lCdK85hy69tw3u0SRqBQrbV7e171oZLvVmgG7uONvO3NeD9dOMwD4SQh4zO7oZipwEmImeRsCF
zCunU9jCkYEHkGnVbc8iXnRleFvrcDYC3/7ZwP2YaxQTJxdfvwrjo0bcTuFY5JzVW6NKv7jmd7NB
cBal6yY1b728G1dZaZ5k27+KvuQULYt9VyXHCIHOTkz+bWyVp1IYpG4CTY0d/7RrmPrp/F7CNLqt
MvJDyYnf6EFnLbTSjB5S/6mOhyvR3HrZbenku6C36bJMxgVgyrEDcM50q/A8w2i6NJ6neoRoGtv5
GiLGSpXp2aqHU+R/U+ZdNMEQSiYwucqERbyu7EcBLgemN0zwJ7r4HA3acuJY0ppQW2k5xqRl3VGL
TI+AHgccHnaGAQSCppOQFY6/1OAyYJR3na9xgYvsJwLaWpqjsJAcKnSAenpV7i2xGvR5nOeRcFYO
bo+uuSB8tskkyEp5jO0vdSBXNptZwxnbAibkxESmhPq4DmhPBAJU6zHN6nGJYI3cO+xmaWXuA649
I01D0ePj34zuw+BDGrF9ggA1K+MqXSyUhmItb55q7VKDSo8B/S2xdjh5RriPFOALp44hnE7sR5Pv
0XkMhv4xDG4y7blAQ9bnNRhJ8HNeYE4HrSAvt1qlPzYpe3HdJ8D147kP7gbpHmpp752QXqZNImi3
7byHhPmDZ8FNmxXPCZI5WoP+Wqh07zVsyX1zR8bVwh+/xDT5isle9rz7eGhOXWdtS33eoL1tPnxH
avZcwz+Z/EcHYKLtNv3o/oi55WgAoEkLA30i25COmiMJGxyaTZitsZlMxF04/BDZS+o+jiSB+OFr
42ZHr+rWRiuWTvJUR19BNfQs2ipQaH3m4gX9uU7tTV1zbTCMs+Vpm6RLgdXy+pgFPxWsq8TITpVP
jiX0Abf1eIKxWuCHs9KtdBmW3tLQ3YWvYnejhQ9EfW246PLmrOCACXsozH2e0o/urlNi9JaJ0+6q
zNpF2pxQ6Fzb+Z1rvqStSSsdy9pC3GYpl/rK0rat6ODVVQlpw8nR594G5xVGAsyMwaxW5CfS1dba
G9hr3zIreC0grC/It7pOXQF4Y13DKLya2PXKPNqn7kRzIgvzQ6WLBwXzwykfyu6c0wnx+3vDjDYq
oOH9tS0TWEEPeX/pG7y/snsU47zcmmSpCccPrdUPvZXvteEWTsIcTuhsnaFBfOgerKi70qsCUBiH
BfMxmpp9pKDiiue0H6EGyFuk+aQ70l0eQmj5x8AmrNLdIW7ADsOTX1u7gGfQp1d5HW+jMj0WzcX3
2uKLEc1dU21XxnJhIHXKam8l/bsonsOYyC4dcJUR4ya2g/WU9DRp5xhFd9nk12UokdP6HIS3vfUl
h+HgCpEheFiTI9mKwwjg2+w1HKxl1UAUiWF0HejzGNUVdykaq5k6IbNfwM7xw0Pi7ms49lpwyKmQ
SVpKKBajdZ7fp9MldbKNrT9rHOMxcW6HIZC7mBoiHL5YXXzqozVRcBwiPnPn4KFSjJJg5ZblKmXK
zFdDIihg67z6UM0xIb7BDA2XtQeXuDyEoIsurU9gzARzAj1PZ8PmGkmspJ4H14JAwtQwt7G5C63o
XJUnO6GLVSTDMrYolUDXIrdbWbbYy9K+lBRM/gNHwIKu9lovj3Z+tNOTo9/X2q5ogIs2ZmTgb/lj
yO/NmsbXOhKcgUrelhl/1ChOfgQkAnkg7ZyNNpGhkGn3lUHyVESzg8zORWmJNT47ozJ3SJbJOERU
W50rwbwNcGnun8z4hvC/MYeCKAHNY3WV51s3apEe7BuTjSWaefEbi0BpazC+GZN7F6IvXVQkf1JC
0KygBeJCCvTkUSPfeRVkGY1ACylYGnuL0JMP49ib62JqdwlXMEooqM7TXsAWo1uw+qfzzkfUw7Ma
fNIuMh0RKKaiX7oQXiowExGB4CJ2uPd9ollL3c321lhzQUuvlAFom7ZX9dQUBP6oSxP6L8R6P5sa
F9ymfUBDVz7EXZofUPxTFhqJOo1e9ZQMj5OOzESv6+9FGl1V2QTZIwHtaZdRq9ZuuGp0l3yzS+I3
ixkk98ZxW0mNXdhZqBG2Ho88Pms5NEpoem1ZRF8tcsBFtbOsVtsNNYQnGPQjXdsZ8v2C7coSlwp7
ncXROiNbHkdG7Glferh8eH1BHYzPJkmslOgLIm7XmPYsRjPd+Fijm921UX8nRG8fFRiuui/I9G9j
UFhBXD1kF1dWazmN1DLlpgJJTop9mO7Hdh36j6I/5vYdKPe5ykzqb7LdhT1zD3RAqLps7qY0noMV
zCfPhqzqPbmdulLY9HqKLlsJl1KWLltJto/T6aSP5msefLMAj1ctOCVx42Qn+zLalDI/gxeYYFFq
INO1u+p0fiSmNujD7V1m18kl96vkyZl8Z5OM4pq11axj+iSEYW9dEAlPe+KezXKSdIHq9ikhGT2E
GWWm5k1AWshCd6Iffk1mbSpOXhdMRDXnJP8Fu7I2K4A5qhRXw4MpZiaXKM+gGAItjnLXSc2jsYzg
QVXat0LzzvlEH1fTLYgtnnt0o6b70k2kheqs8NwbbknT2Qxe9bNtyv0Y+xqhmkFD2wvE3wOeXFYN
PZFhuPG8WH9pbKLP66l1Dw5XFEn4YWm/wKmEYWahPakzIJagc7K99MYTruiYtsnAWeV+gCW/G5Y3
BEXeTi23j9YOv3oC2itIJPRyH8pOkNXBjphH8yYzNr4HI0VGl37WMY1aD5kpMgnCgKs0hsHIlXOw
LiX70cJtxn5XYA/ArqVH/gMXQ48p5E3H2AiaLcJw7ZCVrWGvnTFINhLofWVl1U7J4SEY+Bplbw1r
q3roe3enhfYLBlibBLdtrPDFPf4CXMEg1KX9IhHTxenKPR3iTeAyA+twr4R+1Xj6WYawxWLNQZyG
BRdZtiTHeOHVkFT6Kp00fesxk66lMx6NIoC/hCQn2OeJnW50WOJ4wsdp+oAO3IrXApRkW9eWCFe6
iGXLNckUGvtJ8CVKWiUWsg4BL4lG9/RVPMbb3knXtTKbA5YyDpIp9K+txTPVdB3AaDGBwLgQdunG
9xXxU3p+a5sivy0MGqRk2MiLCkS5NXMsdxFgiK+yVqekx4yWqyYCX9nPIevcbTpFakFWAFVMod7c
laAuaxB947pPddRNAwnWO3NK6VW3QzbBmhDReFN2JT1yTHmMDenI4Q6rEncBX5isAvW9ddHknwlL
hvNP/Lr5hNFY+bObQd5AGP1S9SBNaVJWP6dIT6AoT+0P1iCUd99sL4Qloj9JKtCVLKYZjE3EKeO/
g8kwdlyrSFLvucAEsOZoUAxrWpmvnYIAn4apuK4ced+RSbqwlL+LIW9swjY3n2i505guVEuIwqSt
LcwyiI6GPa8rPd3YU+Q9BklInZs2PREY4keYl1azy53eviqJXX6pApreAXyHHyqP+2wxllT2OgkW
Ya/tPL/JYDVOJUibE7ZXFkt/1+sW+YgaoFPh7/gWDXvjYB9IzfzRdIa62GQ2rjARSDlvCSxXHE1g
PVpnUdf1+j7UqMv0um/PRjraj13uIbo06tqDhojcELa41m1FWm2APXooxjGahZAbzVaFGrgv4ca1
JHHCrbgHp2P6o7JkAp/MV7ddPtQ0UKYCWfL03Pi4F+vZlP7wiEGtVjVgEa3YTqGTy4hGvanbABfj
idINKxqPj4wsDQuhhMIgE0uv7MWTkbfiUqKFfGq41+xht2Yn0U/lVlS2OGfcH6hwFBVVMaI9QrFg
QI5LSotTsffpf6Z+6bCujeIqjj3gwT50t4og5LXl5hXfraKh4ifK2eb6CRsJ/N/awXJfld1lazra
sIYd2C0X3DC8b0RVGOgGNbnuVGWffESyG5364ABCTRHFWXqpO214kB0BJaISzjW5EfXGwS8BsFLZ
zrFCq3J2E1OuOtXAhDG5UpieBqYzlH3JdcLpvqV9YFfbSNO4s/ipjrylyvVDVbvW1SgC49ZogmxB
cSaLte/RzuUCNq6KSCtcWBc4gwRmU8OtQ+UOKDwG1y0A8BoCXnedOAPP17gaXWlD9huPCIKTbdAN
DswkAp5CswLc32wTM7DRTCr9wfX9qdqUWTTsrCx1n7ukwVVYT7CoQ2AYabcigfYjpfaq+9kAzDD6
r1k1m5nkNJ3wQjPWEXSqHIjC984etOqrKvXaVRNLl88S2XvMy68Hkqg4NUluXuOXHwBtOAY3xUIa
D1bqm9cAPF4Fr0ilxtlJklZDlENYqAPav0wgkazRl8UGa1YUV2Ab4N+x3a2kZa9cUZCLMsbuDdTl
cYuINj7qVdytizkfPZCO3LnYHN366RDdKO4XpZDZOaaQhPTR+z8jVY2YfpWBe1JFBAVVjdsQIb+R
V/qmlSaNXB9i8agEqt5OBY99Iq1D3NsPGIKWF6vJh2sh4Ix3sTBhcRqw3E3f3wEiNccSC9PHeSvc
2B53KKHy8Wuvd3wE5sRtMDNax0rx3w4Rs8iq9L1lFeMXp4UFmwyIpV0TEg02bt6NXon2BqRKabTe
8a9Bm9h5DkTauJILYpJttUqb7GtIJ8F3e9zH0qw/+snYHBDmlawIZFuDa7g/rCimS0PczaZQdH1Z
QzRVSovpYVDmv8ZIgE4Act+Klo557aqtN3V0kpsEOCYdpvwsC2KESWajvG+SzNqHFRx44lWZwj1y
Cg/mTO25eykLEH8Xn6FCLw8l9+wblVvtiaaltTHKAXroWI9rrUlZY3GVr3CZcrAbzJ2TcPv2Mnb2
sMuKMrl3ixjESeHj1kJTGNqzSZcEg5lI96l3uuR6aIZoE85obCPC2zGrzMvIt4VbbWvmmnaS3KXh
cB8hprnBDw5jaUv6D9i56CBu2JKDLiwzrUawQnDwrioysoEg7BodjHyfqvGrZ7ePqO3ctepncLSA
4Hzv9mZIonWJzmJROnjVAEw3aleVsLLtIRGnOLbo/AeFvqH8oY+U0pVwLRqVEw3Si7QNaFkZKBCd
5CN8YvNclzjAV8n0DNADPlPgYeP7pr600gHuRe8gFyMrfj2oCi+1hk46Nwa0v2s1ZACemu7TLc4K
aBm5jNYSc+IVBUPDoUEhkie12iAl22egeSnGFVxfJv9ZBIlhsWE7kIY87iCroPCSFyPn0/kCYoGZ
eTaSwGjmX5RDj7lQAOekKTP/Rx4YLjHv5r6EW7OaTA0mD2Jm3StIX9N7/cAETXYe3kLfssSDnElT
8gKJA32vqiSm0KFDl8cQ2lkXaOOwP9z5TVuBwASDs9fJ7kCsbQZcncfGvzDbuJdHdZnCdfKj2wZi
IyUmZszrWIlo11B/LBjWfUjTqt6VMOtG0ow7PktAmkG3qus5GApYcLiIpEXdQ+CIOEu0Z9dVnw/7
WPgxlM8Wjx5L1vEDYSUpnK8yEitlBMPPPiujC/RnZ1k4JJfYSQgz2++94QD/lY5OyP8PsrM9dcaV
66ryOsHP61s9SF5d4bT6ZUy18nUkDPgncd0FOdT6mKxloNEpMLu5AzsEzzAw7IvGTg7v20gPouui
AnKMHd5oY445SGA0x74FJu/DxthNQ1c/NcEUrALPppo2sQYhsT06gWEV66wXVNHh8JRyf2AlFhqA
YQPJ40vrD6RuJXF28nwfD4F0QiZEZEjEZY9sy1aH+YfxOULhEciCsETYsWkI9b+aSnisWe9WF7yy
dgOOgEvFkbR33Nw4EDbgQUUa8lNZq3wVxeN4GQroPFUkb336k5tBmvFT6OIEtiQvpDkSRV4gKXHW
lRZOz6U/KMyUPOhZcUHLVZKyoddMqsUQ6RUAXSOPmKpCUOxvTCd4BIGHjKDjZJCWsbltcoGXgO7T
n44S6X2tnFbtCiftt11mlGutaOsbU5sPhqFLOYUkoThdM01w2dwc+tI0uucph3TFmtGuQtOwvlUB
LzM0RcD5GZS02XNgPDLOjAUp7/3NFMeYNXSOjtWXcuJ8OUi2CIR+xgObybeWruKetrC3sIAW1n2v
jZs8GuIT0irWiB/ErIXenvoXxxu9Gzc4pSTct+HRs6/9LMwOThBUr1lucjr5V6iqtuDZC+k0lACV
P22kMZ/mk0ZwFDilhXmMNxztbo5ObxY4eEOpzY5WTkhVU3k210l/Glj0rhlU9IF8uaNAsb/Tk7Ce
ODn82YsBWURfSPu7V2r+fZvl4S4FyKB7Tot+wDxK1yjsY2cllWFZxGljtqNbaGSFG24zo9phSHev
A/+1S5cQoWvXPEir2lU+8LqqeprHRTXtUwl4HwXVSunWMZkw6W1toqqS6cp323ut4N+YeFakAiTf
Hn/8vzjgfxJ6ZSMS/+/FAcv22xvLmvlP/0sZoEmMaXCDhLzi4UIDox9Txn9Z1miu9W8EswggE1en
sMHY+z/FAcL8N5zcBf6+ZIwAf83Ws//hWYPRJGEZFj7juC7+46T/ziHyI8fIt8IAG9MDZ466sris
YedI0shbBT8O103C8dNxOXbHTQXtdRWF4jP5/lujyH+N4iHdx+galgTxEG9HUVohFTfqbqupDhe6
EnqGMMJ4FWmmt/7lvf9Bvf/ZUO8sMLnC9Og0sm7rWN53G4LfzAGFekSN9UmSzzsz6vnVoe1wbfQb
Eo9g891ILl5znICiRfND79tAVHaVdZSKqBdDRSfFQyhX6/UGr9D6qfcqkxn0nzPsD0/6h09now6Z
36o0TMiPb1+qIdgWUq1vt06LrlvX6NbT9fwst+AP79OedSiOJBaNOTy/hV8MR2oV1oaflO3WUJp2
nGJamgj8NVhko7P8+wfCY5l5aM9qGfudB4bRZ5An9bzd1ljt4U7myzURYObir0dxHMIuLIeuHaKC
d3MxN1sVuNJvtkL3vUtqNfIOv/H875/F4WoEREa2jQ52//a1tRJueqqsZqvcxjqOxeDfjF49fDLK
W1uMf9YV30XaRNbwvljIb0eh2efil8Z1NBB5tQe1bBYKjHuPIFge8EqXS1rM3iqL0Iv+/VucI2cQ
NOlYzRrvRtZjTWZN3jTbth0hpRcW53PkjOuPR/l98hHtINg68R8nk8x5NyPkpBdRmQm1zbFzXRYD
fhx4mjpLuLPVJ1YmfxrKYDOkH2GxosW7oXzETXqNFmVbGpk8TPCj9lnhVOdS2vn+758KSZfDeWBZ
+Hq/e3dN3oXWlEWKKa7LVV5XaDo0EdODAZL8eKjf9wiMDH8ZanY6+WX1mtwSrSZLGaqpaeJYiX0c
guyzB/pslHc7UYfCSYGNF9uM42rhGRbKGMRau4+f5U9fSJIyjnMi6TjIct4+C3b7I4S1gGeZgnFn
hyjkPdrWJIhm0erjof74QP811PudCNJK49cBD+SPkot4YE9bQNwfHw/yyfO8PxSdFg5QMXkFTIjM
3YY+vSrgTJpaNR3jj4d6a2gz7xNMA0LgCL6a/TCteR/5ZRoQR+OPPgKqbVwDnAVNZu8ivcFzzc2+
sxv+ZfTVv4bzTFauQVSH9T4oIQzgwDeuLLapjLQNxAySxLCe+euP5Oozsg1fkeB5xnr7UGWnyTwj
RGMLan/fDl2yVh6gw8dv7rePZGK5z3mB6SDTlqP67SBFE4vIb3DNa9yuQzAfNq9m2JQbX1XQND8e
67dZ989YHtwmnPWxIDXfjsVpRQiSy1iqc4YXEgg7kE87Kj4ZZrYo/0UMymxgHKGTBEjhSfbI+/yz
wsa3M8QbfKu7SXiGTRtd5SNRRD3I8dVEvPOFQOvhpJl9eVWmQC10ueyHts0RUxoaLPfaDCcYQwQ2
SlJxjpwA8MmIgfkkBOu3WTv/Tl46d1LTxSX13fvwRRvZJGoDIAat91w1vn02nAIuS0CwoB53f11/
zNk25JDyUubwl/cbjCUAqSH1pFvUH/ej3psrkjWGv521DELGKYpgPCwt9BdvPzK9Cd9O9Fn34NM+
kFnZrX27az95df8cV/9lmPXPN56PTN1yDZ0a8b1hVlq2JmoFLdniDR6+qBRm4srRzBy/CgsnJlXH
mFGqHtyOZubwaJrkPMNk0b+wk4tFSGbCnWsEWByNpaSHzIsAIOvwT8q6eoK+IrCBUwUQtD506uZv
14EQhBBKA7sZSs/3VY0wx6ngEMFQIh3pa7W05yttdD9Z2b/VTqYgE5Sv4MymoNzM3n4ILfD01i3b
ZOtXyn8aFVHiRT8GCCmd6Fh1VXXl9+MPOYXN3ceP909t9PbbMDJht6x03fHIJ307somtiUYGWYwW
KoRZTySqeWcjJHwpgNIBEFop8aRwzOFmjPWkWJVqhM8DThQgk3E9lh05JN5zgkoSq3BnpGNu13rw
WXzq78uPuwX1HXGeDhfQOY7510OjtTMDYmuUbCcnxdoojZ/tECwlb7JxOU4Yb3z8Wv70Pew5Vg8b
I24b1rw7/nJGpR7IaYXIbpu0ZKNlud2s7fnqsQQa9rdOoqznNkmcrRqd/OvHQ/++8Yp5IlCKUatj
+/ZuowlFFY91iP3q4DvFugkbZ4ljc7L9eJR/lva77861g8RQqnWsav/Zl395wjwqnB4OQLwt4wqi
d6obyLFQ0tzWED8PEobjYRyN8OuExcuymAJr35edb626vBmgvFje7uMf9IfHJoGXO51tMBfpNL19
41Ex0fRTTrStMz1h8mv9soogUf39KCQqk/rrEGPDons7SjWhlmthi26xnR/WgcBtw4iJaPy/jfLu
ExqRP7aK4wLXDAwvaR9iq58n2id7xp+WLisXUxdDYC1O9f72YfzCwmRvtEL8VbOLm+vmXQgQhwY9
tMt0EcqSRq0i4waaj+ZEX9ICoZtViCLcYM+v7yPPgdHrxp54FSyqn4osV/evDxg2F7L/ZtyI4st9
974b+pwGUvhwG7f9uMsmd7q2UjNef/y+f6+L4OQR0c5tibs6r+Pti0gQLwZxNEXbKMn6g+2V5ULz
UGJTuXeffNrfyxWaeVgtG/hkzJvDu6HCPsUywW0ASLv+J0mQMCmtGKqA/KoUWkVXfPv40WZn+Hf1
ERHruCMCVmHl7P5jpvHLOg1do5sqTHW3GvqabdZGMBMiP2hWJVf4C2zifiZyNYhTdQi4dpBvsBoP
r/mU9sPHP+X3t8zKYeEI3SF1jNy9t2+ZZi1ZCUkUUhGm0xeHDu4qdIdmYUZO9slm8Ptu/3ao+Sv8
8tDFZDZhTLdnKyirN9LLkp1ttPSDifvCUrS0/o/jzcfBL+MZVt3pEMRmiXWebBwCH16jBK6jpdMO
JGLH/GTp/obWmWA+c22HUSmJe9a7DSKm1oHbU4RbE/+/XZlA+6WZhRJ56Y+dccKzEAmGpO2Cm7P7
lOKe+PPjb/mnacUrJsGRs8YlIvP9PDYTrawN5jFS5/KGoJLiXoJML1t6lMeer7wu4dxv09FKDiRD
+evWDT3att3fwg+8CQQ8JmFBMz7lvLtHh0MhvYAci+3QG+B4LDt83VrUtw4u3x8/85/mL/jXXI4C
lAK4vf3I/tBVRlAE4bbCJ5w+JA3mZBzdZSqQNn481J/mL1Qsi9JqNnR//3abIh7cNpXwUvUwxNYC
y+essvHqGiP4d2EafzKffj88gVy5RGGMzNbEifD20ZKu0rwyMoNtMoXFkb6W8VOXef4JKvX73sco
1AygzBjfit/ylIdYNVjZBVu98LsHleLY0AY4NwuJm/LAvWwF0fIzyPePj8YMpTiAtAaK+fbRArBG
Sk0ovinkm7upaPub0DD7TzaAP5RDOOXrOkcxEdkOPJe3w0BIGQYyjgM8C63sJiEI/HvAtnAYEQif
0aLIQ02+0trKacMWGt1B2vLDtTRd5JFFPn0yf4x5A3hbnfFzKOsE6xMo9X39GeLBaoo441WbXnFJ
qODu83DSOEFrdNtxYt7qbk4coT2a5Y8iNsy1no1ERfhxfFJ0OPdoLOEJfDyr//QpHJP+Ooxm7ihz
W+nXXTLTjV6LNOzoKuWZP3Qd3VrmdPjqfDzM+6BD1icPj7TF9igGAQfejQPHeqydJsT2jvnwrRDK
QxVbqaOXTfZRtU6xh/gc7r1gduLMlLqZhhEu0//mV+AiTc6koEnzHppnLnitLzVtAx1peiQZysL0
NocKFSIsLtsGn4LBS1ak7sXnKcLMLYu84vHjH/GHNw7kYJgzMDKnfb57Ex3KW0NZLq5wukxuNFe3
166XVJ9M/vn/8m6y0cBja50tw1yuA2+/67zsQifvtU0wNfdaM9SnKIS7XKLvKXXv7uNH+tNgLC+H
nXE+At+HUpiRIp61w3AAvkGL4tNDGN2l9rWd5u6RXT+5/Xi8P71Cdn3LoHSySUt+d9SGXuza+HXz
cDCGV70B9VCLZHL6X4xC59S25ncITPD2FbYQw3WnrTSkXlB2oA9QC/rDZ3DNHzZgYn+4/jr8ZdNw
fTsKTY5wqvDQQtthx9cBttJrr57Xvh7USwgK/bEq6uiTR5t/+vvZ8eug73bGIB2rtpm4vcTNZJ0a
RcBN2YzetqsL65s0e39Xu27375ydR5PdNrOG/9BlFQOYtieQkzSaUbS9YSlYzDmA5K//HmpzdXhY
hzVe2FXWlIUBCDQa3W/wgyqwvTcvKhJxOpk2NkiLj+HldNNCoZ4Th4rnhpHw1YGoPw/V7N8eZSMt
YDOC92Jp+YLG8vM/cr84tTQJDt6FkWllx7GZQ3RdXB3HNi053h5qYy9yj1HBtXl0L7H9cqghaLRM
Ro2LUsPgfAb+Nz82VSd3UqqlUb/+YqSVOL5QbONpuG7p6F2pIpuQuZ7VGCP+CiVkNi0A9QxeRf1h
IMbrzYka/7RA0M3H0RzCH6XotWd9VlMfttmASmsavgDvVxDFm23o/RWB8NgOcMcjfKJPU9/LHQdq
bSMwOBYPRdPG4pZccLU4IPvDwA5i18M0tnoWmWwDf9aMxkGUL+/zHNpwH02QNNXpQ5zNYL5dNYp/
pEqZgmo1g5dospHWBgs3N8gk6/jIWKI0UGWRYR++3P6SG5tmSZ2XahTlfnoZl1+yTt3eUrQeft5Q
aGe3cuEwSAXyedOkOxfRzlDrtqMq3dCChe54ThujrI9O8r2uj/JdPc7BzjfYG2p11KdBBoEN4XrR
Jmo/FVAb7mx6J091BKv5PywgEhMqBqZLJ2gVlvsyDcF3Q0zq1abpT8gqRD1qzo37IXBy63x7sI1z
55C08qUIz+RVq62lUPEB4t2gCWNCGlIQn8TUCwml/zKKTRa+3NkU1i/3RMbwU9KwJ6jcA2YsWgUT
5iLfiSFb2RGT+f9hVlsvxYtSHTPM1Ax8I7/UY03bG3WoJ61SfyVdqH0zArOnJoA+r9pbwCotq03f
Hpkd3F3pdhE4Ma9bzvIfMRODSS0Qasv2bxBSUE1jgsKKcvd/WFCbXIEekWCbrBZ0nt1Ui9OKna/F
ms9/RaxqHt79l1Got1pUlam/rza9g/trMOSFA9PS/YUyILZMRT3stEA2TxYP7aUDwkNNrG7uniIO
7022e1z34jmKlOyLVBzTb6tgr+S2N9RqPmWTO01ocYixyswf0XxFlk7IGdu9as8oZmsoIGHL5cnT
ibN1uQ10XHQW0A8Ophhe3k1d0j6MUxGfXEQO/sMRpjtBHmCTqWI3dDlUS9ON2iZHuFSxdVFgDwLd
HPSdI7yRYOEiboHW5uUGnm0VlYKi7dJigHYdy8F8qKcYyQTQane4/0Ku1Z0GFeyo+np7A24OSoYP
rEm1KYOsDhMqSUoxpJbtJYOszksH7OwuYmhl183vKRvDKkbmfifUb922roWtJMdKsxn3cj2rxrUH
Z2LXV0lqPecS3q8O4xBNmd5+h+159vaI4dIeJ5Wjus/rbgnRf0SMITXnSu04y10JOaCPu/IENbt+
+/ejDq7RPaBkClhntSERylQn+EqOp6kpnguhimUTb4qTVtUFWPyu/lwjxrIz6FbtgH4NlWeTOgWa
y6u9mZR51QystEfCkMCwVvT2VQ/jovSsvnD+7jNiJIDp4iVsKwtRs6WjJi1NPBZpqN8r5C07v9HG
uQRMppoUjenT44V0udiG2otpwifJc8sAhPeExYqqBjXUZ/e/fFdknAUVPMNwqXhdDiUAaTap7the
BU3vdZAmVEDojzsp7cYFTt2O3Jx2BwaMC/70z91jKaVUWwKQh3d9de7VBFR4D93l9kHcHAX82lIk
pCS5bsKGqBUlQcIolU3FF2Lmt7lBy+ztg1iLkxPOrqag43U5ldQe1CrDctSL22TGdyNDm8sUb4Za
LR9DX9ywgCrwhl4tmOPOepxleMcYMOaOrg7ZTDpRv/NZtvYZaBTDoSgIO15dzcXQlKyxotZG62Jy
7vDa1h4CJcpf8bNqTreXbWso3oCAg5buHUf8ctlQ9s0MOaEO3tiIrlohcgsKrxCviFSx84W2hoLv
b6i0h6CtOqtLII20ATWT0PZALFSnGTT9XQWJGvVjuZvMLQFp9bimjUQ2R9cTnM26UKxpCThrYB6e
1pj36L2lmFYpZ4rUf9kKkrJKaH8uXKfHQ0AlZrT6P7Krv799ZXnK0EAD37B0nC9XNpBxkKb0Aole
fYEbBdbpeSqKc4Omws5HXFLTq9mSHVO6IETbYnXTmSNUZSigltdWuvIYliZsnBCrvjLQtHdmjMXH
KIv63HTR8OrUbfgf7iDuV1xZeX6Toq/idOh2qcLRszwE9MQBobzuOBArd4LvdWvFFWxRXFy5VpGk
0VcJOpz8YoqHGhmL0hUHWcRIBLV0A34qWq0/mjOSP1UbQJMpk/JzL8XgxaihvIhkRt7x9re9imj8
KgRNoDKgl2jeLT//49adaw2F2bG3vM5RYY9YcfZgDerX24Ms1gCXn5XqGnro1Cl5vnPbrD6rrEYF
FnAgcKoo+wln8V6DC9bkwC/VoR896EQTGiQp2VStKgh7V7aMnid3ruyDbURZc5AiRl2gQ3189IcO
WwB/MNviVyntFMWY0eZWbYJqeFT7rEZSd0JW8OPY6CpMdtp250GTGKMUpjYUBwWUyk6YW4Lln9tW
0FVZKrCsI6xFoECXq4gosER3fsCj2qnLdy2vBVQbHbT6Rjmrd9VAWoH3jvLv7WVdr+rvUSkSYZUA
3oVW3eWolRmmua5BhrCauj0nKaptVofYWNG07fn2UMtftZogUYjLiKr+72vjcigYF4HpcNeBBVk8
vuAZvsyzsI9jqONQVgnkqkPhfOtmJ92hLayXlqooOZNNCkq45VZcfv7HBnUj9BhQ1xzAB4jpF3XZ
n7NaVaccrtZdajnh3YhE4rfbs10v7O8xqTyTIi4D26vzGdlT0cDFG3yRNbgWhZiAqVG5iCpDA789
1LLz/1xYKnDYogJqJLgS4I3VUMjDK6FRWLUfcI16qDVVJ8TsOf8gHtFtLdyd5Vz+vvV4lPLZqmJp
q6qr5dRRyc6Hoa/9sTBavxz1+X4Ik3o89HE6njXoxbDvoOSN3NuPtNgjsTPhdcBZJrwUWXSiDSFh
XeGs3SRzAiur/alrEb82ueAOuToi33N7Ya/3DbcHjQmH7GPpYK8OB6oSvDR0SC2uE4cFFr368AMP
joVyUKJN5Wi9gRfN1Pq3h73eOgxL3X1hQ3Ftr1k2ItB5PdKSwR0s+ydz0MVvqvrTrNl7HKWNdaRc
BOGKEhnVsfWHNCpHKrU2lf5ISn2f13gpTKEy3b15OiaAaMquXP88XVYXIp4YqlUNTelT65FfpREo
9+TeBW4ECgqft8e6nhG0MkwpmA80CtBtlycdBejGhSpZ+JgT4fRmt7jzWrin3h7l+sCB2YOayouD
/OKKT4OjpRpTRMj9OsQr2tUwTaK55kuhhccWFek3b3eGW7pZfCr2/Hq7j0lTpSjtFXhHD4i2aUg6
Zum4BwXemBQPV5NIZXCyiNJXS5fMeWRijGGlXy2EV44JJlxth08HttnDzhJufCg+stAEDPglA16l
v13c2SaZWek3ozq/Gl05edJV3wqrXR5YxoJ2JRNkQzjLb/FH4BeBYg5arZV+XWXiSWba+MVAWWDn
+1yfV0ahIqCiR0Jyoq5u7mwqpibrBFSDWQ08GFCU6TWkAUcEpN6+v0FRAnUj/FKfWqdaiWrWaaqo
pY/WCBpg4P/o0/ezd3t/b30cdjcAFp0HsbVORRQK2TjLZdA0JOLUejUj/hEpe423rQ2HIjVgW9Jk
F5DS5cdxx5IoULmFL9Pa+StCfPbcT651Tt0BKT+7DnYSrK1Z/ealcWtQn19jUbNey9Nanwsfxxxs
hmwlOuZI1+xsho1R2AhgO9jTlBF/p7F/bLmxr6ReoKPgQyNXz0Wbgdu3oG7f/kIbW46GEIQJiALc
he5qyxlCDRstNko/kkN+xyMjP88sG4DTzt0Z6qoVwCHi4WhTdgH9SDVhFVOrrItzJeGWoEKLEG+C
30BrfKVX+72Jsl95NjyiePSxnNxHjCV32sJbq8nVAWKXwRdC5uUekU2QocHF3eH24XRMNJjqqOnt
TXFrNamEwUbmcWxy616OohMW20CUjFK2AII7AmzSZq+x0+yFvevUieK/ubBLSfCBXa9GQrHJUiBD
lD4w9MgL6h7V6Nbo/SBrkbObQ/1Ygu+4A/YZfqgz0e5cxVvLSU+fbgckTSjay8//2JxQeu2qRjoa
AxR0zhoUn1ANjrudHbNxsOlAcAWDxdWAlKwmSaKRq+YASynqzPYFaSRA3vEskOaQ6SJRnKrDzojX
iZpDSxIWEXpzhPl1RR2h00JBvhqbo3aqH3kf8voLS/EOaccZjRXYwgcABnWzE403j4ZL8CLso3IB
bna1nmPYFkoQEcLGmeZUHyufwwa3EafRxY+xFPGh7yPjpYuL5kEnU/zSg/LZ+SU25m6CkuM6IFmk
/7h8jT++aYxhktarbu5rHRJ1yZhk74RKzbs1O/ijiT68AxHwVowBMQGM3nI7YORH+F7FBAjvXSOR
w8A8k+06pRhS2krYvX27muT4CzmJo8J9tJoa0Rq/Sj331XoKX+eo6k4KlYXz7Vi63DOXzxmHMgrJ
AXt1+Y6r51Nk20VfZDL3g7rD/GWu9PfwVYvT2OJ5GVRwLpM6wsm67sPT7ZE34o7Js22BXiMCaK6x
oh3i5YnR1LmfV3qNs26ELZMxlbiIqXLnzXaF9Vu+GAVnXBcRFOGjrWbJnwIeklXuK5b1Q6uKJ1Pp
3nWxe0qy5kXvhjtL5i4ZhXNfT/UpVZJzbYR3TVV+vT3njRBEWZqcmUIkBcF1+Vsvasy9uLRgUTdE
QLznkIlK552ds7GycIB57S8vKeDPqxCUmk6BAs+c+Yq0mrtAEkkLOXxVlHza+YYbwY4F5dWx4Jwp
gq/WtUOip0gLQMwjQmWH1u6dEyiWwxSPXl68uSXOV1yIdGxWEgzymFWSbgSj1neVnfpxg9RlVhfN
34ifz8+3v9FGSFkeURBXuHTR6lldE7kdytjQsLU33RRjxFFvz9M8oBw3Ju4D5graQzKE2h4X9Pft
szqIS47uAJ3gKJJwXB73aHaTIoK34QNJRbhJ6ZFMz2Hs3NmZ1fkJtgjnIJ/011nLtROcBFrOSpN5
shX0ak20csNqNnwzqO2dLOSq98ayc5vR811e3kur4/I3mzBURLyJ/Ko0SlzvEcJBNxNRX6A7T45I
noMgjj1dDd/bUf6UFPI5r9HiTczx5+0Ps3F4wHxQJyTBJHFeY65QPBOYdcNPU6xOe+hbt/YmBLp2
AuLmKABvae2xB7hOL2dLqXHszUJJfFHLFkS01TwEnfnj9lQ2TiiExuVTg4ZexGIuB2mLzKnEZCV+
ANruNEYRlp4tHKne7XdG2jihtHTYyHQpOTxr0LUxAr+dF4FTC9cmTBsIca0d8vVI/uevM94IO9nI
VW2e7QJdSgOCsSAKmeV6bjLNBszafGeOwwfTGNE8yjFZ/ii70PQrd8xQsFqkLzOEnsZpinBALJPj
bMX5zs7d+pSo5ix8YnPpaS0//yM5WJKlUcNq09fUoTnPZa4gXVzJHcj+1rekMo8SIG0PF6zO5Sh4
FYVZVKoJzNsy9Pp8qE/44ALgE4W6E5quJ/S7gEvlwP1dglwFQHWKhLSDPPfhYCn3Ihi/t1Ko9zt7
c3k+XUYiRrFh2XMx09xeT6ioA8Ptiyj3qwKFD/T+q7h+FeRy0xmeWYD3pyy74IyeGxKqcqja+sCV
qr9fEPVgZAM5f6f8mw3HFuQ4xmYKDbFThKvvq9qmuPGkUVl9N0s7/JlGUIrB+ufYYM5W208nl3TV
wkYr0X6OnRF/knkz3k9lPmEVoTc4T8rGOCia0WLFhXlO7kt7QqzTiLOhvFOIgF/UrpUI9JoTXljE
stMUaMY/tbHo/Nsk4OfKqtVvcSCzf5VJqNPJ7uRoHJ3GVb9HtYLXZpf1wZ1QzLk+61WJGe2Q2qA3
dazPD6JoUAq8vd4beTTrzdOLULBAcdeF1kmtk6TT0c1Mk2r+OjSu9XedmMrRQWbxtcoj7Z2WC8cD
oqg/2AUSjpqTvrUhSybL70DdEOgeyfT6DcETNNOnxOTKwRvMG3XUgcfKxFhZ2HvPla1NvGwsGloM
qK9VD3qZ9mrronqg11Z0LqcgPfEGf/tjz6VOTt8ccQNIYLpxeSoRgzWL2m0ypEkD487M5fCcQa3b
OftbcyGfhFe+KDLRpL8cRYQpSzpLSFxV+Ukd4FMgwqrsZK/XAQbhmD8GWU0l0qc4wgaK/REntDkT
J/Wr2IqO9M73SE6bQ/GQpGNEdfeKf1igDV3azZAhbae2EMTqwAsArCIAjCzq7W1/fTExK9A6v2u6
NClWYXMGrTOpeJz4UVMVD23VYR6MB516zJC0jND2HvdIL9eJHSNyp1PQWZ5U6/QxCZrYbZAI9826
xQCHqv/RnKR9apxSPy7iLN6QGG+vVTEo9deF9wTcZZ3WpWlCLdONMh9FQPkwlAYS+RA0uITR+7+9
ohubEYIJG573HB3iNZvGGVEALQo39ac4l++yXLe+pbWtvL0KSxd66UHRNqVwaawuIbvNwQc2BsOY
usQSrURSswjznVto42NxosgieFtAnVzDkVqsRBEn1VI/KTPsYatau69jVcMbw1K1d3LA7WxobGcH
src5qsllzqMJYP8694cV2WNyOeGxCzvNq4WBp0g3Js9WkKpeGYrkizW7pv/278YcaQAJRI6gGF4G
EQsF5KUwlfpdpQ04VXZYwGGKtZOXbe0O2lAUTYGFcKmvoghLiaNaiX0wSuHh01gFWX4ozaHciYjL
sV0lD9qfwyy/xh8519RFlhgR3/NNLK3vLfJcfOy6/Ae6MljsxBjPoI8J0WHKI+fB6AKxcwg2vqDB
TYpODokfmJ+l3vHH+G2hT4ixB4k/Y5z2jBymehxFWB/HARFYnGyaeyXPwy+3v+DGE4kuIrVTKkKo
iZHQX44at4jnV3WNloWJsS9Ghan7jE627UVBizs3uvA/hka1H0mrsLpUk/EuUhTdt2A5vlPzNNjZ
URthnCYg4BjLEWTja+R/TuzUR6VKfKjt8gjnMjsXE8ZgdWREO+d0Y1uhSbgom7B5geiuokHuBJOO
UHjqk1VguBPV6blI+r0caWtC9lKfEiSkPGSWn//xVUWsNmoA89IP0ghG9zxXXqEmzjvDxFb29rfc
nNDSsCX/5fGyfprZpRpotclQeET9E6LT+6DG0R7ha2uXAoyAUMwdCFZrdRj7MYL04uiJbzgBmvZj
PZ5ROg+fRDQpxyi0rHsgn3svs62ZUSUm46IMTyd6lawkAe60LsuGuEAg0S7X5YdxKOvPt9dv416n
Hcgl+7tIisT45adC2iwQes6D08Z98X2KIu9LgTQ9jtPFYowdGOZOxNmalguTlW4avGnQhKsBp7rC
2K+hcKKVjm8qovXQKd9TJtzK0nlJIm7G0oHGXVcfMlzjBpEOie9mg3xQIzneo5cfPxlVn76EIZRt
EpnsHkR5/K1tZ9MLI0wfdjbnxjlgadFYQyGLMshaaK1NWtDOc0iccWbxxVUSPJtUhCsa7A536BQb
y8phM2nYMGnBVr1c1l72cnTyKfaLUi2+ubFgd7Zucbq9W7ZGIRujeWbAeXec1d2X6BIM95QiFqNo
/9Q5wEyjRqng9iBbqwbUY6ElcTFQqrycCpVl6hxFFPsjzghHynrDsdBwbM51o9uZz+ZQ5HuWvaDw
r/g0OZ66VlPZka9Fyt91iD58LPUXhMSD/7ATKGnzTmfRlkrL5Zy4/aoBe4/IL20rxOmjVc/GiHa7
FryZF8LbEOrO79Ib/fArPRaB4grCCjoaOKKm/tcAYRVK6Jxvf6SNxAHxKcqtNn33Bb56OaGkwV5E
B/Ln0wdENgL2RBB7dpVa7ZlvOp7lZNnTMQAAMx9kBsmDx7hi7mz6q+DF24fKx9LZWTix67fpAiHt
wpbzhYhm+T4eEhy2Ae8eyBTtU54XwU6l/mr7L+MBtl9KqwsHaxWS3U5rkLwqEn+wsZByF+9cR3Th
zv7fGIV+AEPRJ6OE7q72v7BQ1eXBHfuaK39gPjicVK0JdhKv3wy/i8yPNJWaH+8C6oygj1aZlzo2
lJDjOvYVagkVPYAWTIiC3F0WtcYHJ3bTZ0smwUkXjeLbiYZtet7g6mfryAyGbYs0vqsNPV4YIe5C
NaqvjSHH8wiY0MtMRTk1cWTi3NjPytE26ulFmWJrJ5G7Or7LHNylDEMWhwDyaqVylCUbvWOlRNS1
7amuCyw6S8fCqGAkoT3d3vL6siSXSwZVmQNFS9ymabxmtYhYpEmoSJRZdB2Nh3Cqk7MTUCJ9UKmd
BJh1LqDbrBmhFgRj/bOZp/DZLdGFp+xV4jYeaM4DpO3iZ2QZil9O+pgf2tAs38WFPTxHqQjPfR/E
78pZ2qBae+xjEQ88YkUo7rsucfxiUJu7XApMKQLlG6jqPT799d5jikg7QKeEekWUvzzWsaYWGsgI
xJzKzHyeUpyUU4Ez/c5KXtUsNZTWyDtAhEPIgDN5OYyVGKGWJX3kB3rsHvpZ99RK/xDVHcB390vb
648YmLygxJcdRC48XsX3rljcRovmGBXTy1gMn/DjsbEQlOqhkRj8LO6eE3I9pTHulD6u12SpSC3c
FBJMgIerkwL721UEzUZP4MaL00gpcsyr+17Z2V/X0YxxlgcAABLYneuUBW8BG9fnHGfCYMZZ106K
7yVl/5xefZZ/mKni7gy4NbGF1kFzEzQY/1x+hbS1x6bnasB5blDu3YR3lzFG2VsTPnBzC9ph4dYt
3ePVljJdbDGhuEOJwSLhHteg+LQo7f2XuYAVIUFfqgFrTrhllN1c5cwl6aboXajW8lDlabzzfLoO
OCRZaNAsz0Yy7jUxMcKMaUglzJCuxp3cqqPD4JT/FgBUdqazsReWbA6AHiJnlCtXB6Qzwq6MWsfy
8MybHmWd8QQ37MUD2JSf6wmz+tsncns87poFfwgCfHWzxcLs8posy8PrrPtH9ghtWjkiUB3Cm2dZ
auZO5N7YegsRD0Aq9zbw6NWZmtOi09D1sjxH7/THIDKTMzWj0bs9q83PRSoEThTyGtLhlxsc8r6L
fNkyKwP0UAQm5a41JszKJ2uPUL+1gNxFBM4F6QZc6XIoY3KQHjRmKC5Ufx/muTbeDyP9jvnJbJJq
Zxter94iH4gMEJ11gugamdXFZlkaQWx4jT5Zh6hp+FASJ6i3rt7ShqOlSjGUy+73dfjHK75MTBys
jUD3nNr9jqeTdjSp03oNlJOdOt7WfABACLJjHoWg5C8Xr6uHjIig617jKhlAebM/5WEWvDkQMR/A
r/Sk+Uxcb5ejTEaoyjA0dNrQSYIxcK99xsam//TmVQOPDEKd2iDGE2vYmosEZVQGUveqCflDtGhi
L6lM9WOrm8HOUBvLxt25kGzBH2ANt9pzs0AMuXRGnby7vm8HYT72ub0nBLg5CB8HkL9GTrDea2Md
qEgUM4iVFfgd95iSx1LZ6zJdl+SWrIMdTeqxwCrWVVUsstF4zXFBnXE1/NREXYbQioqs5KuC5XXy
ogWyxWlerVJ4akFRYTYKtzq8L+d2RmhqRvYT3zFz2AuM19MnC/oNDwTQufAPLjeNGuadjOFWeCK0
0n8zQJf0/9V6p1N8HT0om6tUshf6K23/VVHEzaccg/RCZZHprznOhMx8mD0NUV0dzTxrdk725nDQ
OelML1rmayVtqFkwXfJQ9Tgw831RCd2LLbSZwiGPDqOa7+myXi0iK7ckAOQ23J/g9S8XcQhi0YhC
mJ4YLPcApB9H7FnsqRlezYpRgIlyK/M0g224iiKVOiNA1zv4zE/xTzF09rFpJ4F8QPdDUcx85+25
NSeKFDwFLGMpu6wO31jFSVs3qumNFQ71qNBX59A1sp1IvzUncGcknUCnKVAsv8UfMbiGqRhXihCe
G1mhP7p0AcQwy/u2soGNimhPhvNKfP438dYheoFC4U217rrF2KuB1C8he9cBncRqHroA/5A2a45z
LYADCFFVEaVpHX33ds7wYa2bUH7BjMNMTkjPYW2M3ZuOQ1YkO+2clZpicHHUZXfoZQcoO5OLH+3t
oLuE7ouXGa0DHi5g2SGE0JxfndI+IZNKtFp4TZiNXwtAF2dcTa2TUUFlQzfJeRqBDewMeh2zfo+K
yjAVkIVMurpQ+tGZVTvkfRLOUfZcToP7iHNk/OhkznAX1dhH4EhaypMZVkrBGliORyGwfBZlEnwf
DKu/u70KG1uSwgZ4NIjTi5jz6piF6DwMApdOzy0i8TyhInRQs6l96zXKrBePAiCuS3q6joiUyzrs
ZTrUMToxPQlZWVSxbP3txwuIBfeBtihxU8W93PiNoceIf6TCmzDhOJoDCti9YIfdXrGtfYOKAiDF
5UGKVvLlKHqhprYhHcPD2KHEXtLJxpPmQpQ6NNbU3PEkEvdU9N7c+l1K3xDMIMXY0KTWBPMxtSct
M8jfFBqJB8AIEHY7t9lZwo3JOTo9bCI80ZDAezk5iRmpWveq7olF2dvVGOeM2Jp2CiT3+QF/XvMA
MqH7cntNlzC7OouoH7BDQCWRUa+F/6wpE+htTiQM2hge+mnMPiVytM9aNTmUtIL+XDqB+ho406/b
Ay8f63rgpVkC+2NR5bycb63Z6JYTe8iK+/bcDXn/nKJNfz/1lrZz0n4XKNZjoQ2wvGCIOahXXI6V
Nn1c9f2kYXiowrNuoio7osDWMuuxUtJTQMntRyQSE2fhwjnTpO7PVmIn4ijmsjsjKdc8cGXYx6Sj
6NMmQntsjLp5yMII7xe7Q+5XoWvm9mX8WHNKDtGk58c+1qp2pzK9ETRovILSJXDQwV/TzlwUulS+
j+a5ZmPdKWOaHAMaJzsHbXMUZER0RljIJKv1anOhUkXpNE+xmvdNG9gvXZBoOztv+UtWH4Urcgn/
jMBdsEoAypaC5qj2mhcrM1E3Hr67Va4jOTbcTy1v9dvbbXNK5IQ2XUGqAWtweBEbUR+0leZ1GKEc
1M6w79MZg6rbo/y2iVtPihI7NzKxkHr+alIF3kBNNlZ4CBdmYR5hSDd/YyxGWZBqiPNdSfPoSxnp
SXwcDbTcqCeOsvWygULlIUx6FWqko7W/amMMsJ5F9vNfw27nbzJo8BwenTQWZygRTXxUGmFmxwac
dewj5sfllYl+xiA4cK1vZl657kkYE7pm/AvybWloQ0wSHhgF3u2i+CeXgfPTpbP3r8Yb+NMgHPl5
7JRYANsxxN9YN6TjAZa3+VWELRQCaDCddlBh7YFu1R0gbJkI1fGYI3X7wUkH1TliaUJ7BH5n+TGL
Zfp32NRjeDRErg/HQS3n5qhVzlgspJmsO/CLT+b5/5zStiOnLTRvCPDyxNEXkPBBLZ3i+86nudpu
YGcJsBSduGxhV1/GANfJqhnwk+rxNLPP+phVh1GJKwyixj0Vp2tGxGKXvLyMiac8w9aa96rZN2k7
1zMu0ENSH3n3zfc82wvu3jyPm/sRR3AFtcAo6U9ZH1pfMB+pvut4hD/2cRH0xymTVElFWpQ/3rwK
i8gTDRikjtioq/05jnWVlFCXwGvWON5DijzRQNQOelXvFeCvAzx39WIEAsaGIL9WzCL2hW5jRrPX
BJo8o5YrPEV1JJjBYW/Br+9Ohloe8NxkCyB59SDr1U7pnNKckN4MeHdqdVC9arOYwJSKUHlBvAsb
nnAy0LG6vZzXUYXKBMpxNAvRnQCwdbmpzM7MokCMkzfhxP2QlsEv15TqTmbArrneu1xaS866UDNg
HF8OU81F14ya23pBKVP3rna7STnnQpvTsxFM4z/CrMEPq2VolAcLy+IvQ+wkKusgLdC3dRsEp6gc
M+00mHmiY74sFHGIO6PGZV2TWnTGZ97Uz1z+ozhH5lh/Gt25XNzYMQgGo4wuwx3WgdSs6twday/M
WvjoJjrE5yILJuNullGVHseWcuuBgI8iCp4BSXiMAwpfz1WeY4QyzZmdHHNTD/+qp8FRjpUzRM7J
LSrnCRhaKO6ssAZNajele6hSqX9S+74OD4PMFbKQIAmH82A1eXoOwjx+tUAR53RcQqc7/hZ2PwX9
4nyt1Y1MMSmX7dLn1ILsZGiThQ1xoOd/xZh3fwSrn70OTmj9xJdb+QgqTU0RPau0j3ataV97o3eU
w9g4WY+dU8kbu25L0wIYrMt3ItN0EMPm6L4v+qYMDm5qJ+Zxmkp79NqozhAztpW5fMpRCqKvOpeQ
WYZY6UO6bg4Psrpy3PiZ91euephzdy/Urls4HxiGf64HB8vjtDKGFNmLOc8Pc2zmwSE2kNrwa6uK
clhcOIOf6AdqH4RsYuMsM72t7vKo6b8YZmR8oxnaIdCxoL7jxhqeLUWJsoMTcmo+B3HVPsbRrM/n
WrgyWohhJV7VZVUUR0dNrVPijLlzEGYofrlNYJkI4JgT2DIRhQYuYZP2fpCEWDzYpfoFLxbReOQg
oXtmqzSvWakMJZr6GvZJ2qx31EWsyO0O9pQod21NB/KAqKMSEOXn6e+0TWsWzVE4p1GvTLhpVS3v
scGtOMNxTDvJDYz+hxOY4rvS4zRNk8COH2b+7+9DWE98mcYhaZNz2j5RIZkNr2oH49MwuFlPDqZG
Hac+lO7R0kfdwmirj34VRimedFPGL/QOUXJQMid+yUhHPzhhnZEXunYxnLraoWqvJlr1o5klPka9
nUmmprRBeSTYSaTFe2N4KKPU/J4CC6C5RfGPmeXuLM5hEk6/qiY1P+pysGyk1XWNLlRnTfIkbTL9
I6apVB2xwIkIUqXTz3fgbNr8GHSh+jJYCjx1i5Y9d4cM43MJpf0+x+sb5EsSV7/00gz+Qe2n/rtw
YBgeWl5Fry0Fb+OouzwlAfRrzbvWem8P4VMdV8EnWdXKLx5MbXqsh74tjgiv2v9KiAN/J0mva37j
ZmLy9MHI88fMEiy2jJPmB+wkzLo1NGcjT++jND40zpA8FyBsk6MtJudbVdfDvzEVllcWJ4AuwB4a
jyrap/+WbtTbR0jmSnGQuGd+Q3u+/zRNUq38EsFk/tR2h+5k5JpRHnuUnIPDXKXJJ8qHcXZU6W9p
hwJi/ffWpdZxnvCpNE/9FLBB0swM/uJ/i8F19dI6pKFMomNs1vYZ4J9FSm4q9odOmVCNM5PUORha
271kRoVAF86aNruyjRbx9tjlE7SFHVUHAzjqoyv1oL4PkCMfPE6U+94KhYNL2DjRGxda2YSH1tJp
KsaI39kHSmPyE6nQjI35wO9A/qQZj05pTR+MPFGPMjEg5kp1Eg/17GrsWS1y5EOrywpmK0+g7oiw
apgfmKDELM622kfFtOLXwOrG4pQWmYmhyqCKj0EU5K9WVLcWn7DU8PKyOu3OpOj/UroWzB+bRgnp
FdI19bkVeA0oblcAgOvjpxkR1E+10LXZs+zKrB8K7OZqkDoKvJBGEkqP8ZBGT4t9C3tDSGv0Sk7b
4M1jVxb+0CdVQTGrcIq7tMJ33nDjHMznWLZ/ZVTx22NEV9F3glAQcKsCPfe8leaT0zdQsjO91p5V
UE7WUeZJ/06rWzS9cowPfawsiaIFjnrxA57IYYfRSCQ137QGYmYNU+RTkybZj0hXZOibsTOGXjck
RexniFfxDiKvNfzYlC45ahURmpIwrv5hgJGyZUR6Av3U1T7igJHSkW4UMoGGTKwAuapM6RE9dv3r
nOMX6jf9YKt3GLzq0cHkK6Z8mBiOzejmo3kw+sApD3Abu79yJ1aRKkhUyDGF/T/mzqS5biQ723+l
o9ZGGfPgcPcCwB14OU+iqA2CEinMQAKZienXf8/tLn9uqRxdrp0jqhYSxTsAyMxz3vMO7vaZiGpS
zrZW2fehXTcXjmbgH5fz0C+x46DA31VBXspjxmZspnauAwNHtT54zHEA9+OIM+t6ZNEFpyAQholH
uNs0sV11zUdT6hGjLlyCXpl4j5c9/q0ZXCtrBMYUAXX4uon1Los2YyIOpmvZw8fMW+KgqpBOV4bb
DYnEk/qiWTIv7ukGDnoIzGTL1RWyI3k3cfc5i6jlqtgm8EvuPSEmLgGOD+R+5eeMSobC+s4tl7yK
YXvlr9IzWp144wQBnpFUdTK1J957IDYaOE97VVy5JhU2dbAh0qbqqIKzdR2sOBd+X6brGhhXusXe
E1DFK14dV/nX2zrM5YGN0llSYdicZ4VVGXEQVYQk6tYd2C+HarnzdCVf2z5r+sTpg3JlL/VqxFKz
JbJ0g6dRx/08e1PKgmmiXd5O6m1j/HDAUnoNT3NR1sdh5OhIq4Ai9a32an/blfWcWxdFZxRfAnNy
RSrmydIJg6ny2PuV3qml7PeyFGivXKcerKRbRXvFtazow8pe9km5GblIbLzqbrYGuelXd10AWHWt
/Ccxes5HEfkoXH3ZzOauUSGe8B1fVseVxXEdm+HI9qB6X97W4zh8qIGD7oCZIIwtR2YrzR3brvzI
Zx1yKpngsl1mri+Ws7Qf02bZVAfDuLpP9WTM39T4XjR7q2q3d4KYw9el2ToqOgH6u2QKdoYNjSCM
jSnwh5T75jH+JBjyftCh+qZ0M730eFo38YBm91O5BNM7/QnlnfAtMcerLSnvXFwCm8dzeXJf6NUo
DlNTYAEZkX41xTD60WOMntJzggnGUiTbsqGxMaNyehpHO3gRoac+12Ep9Q0S/+4byt/aT0JpBWPc
ZsZ4Eyyy/O6pzv5sO64Yk9zNsu9sbBzN0naBXUhRbfOY1+ketNtZz7XZBo/TsJoQYVoDR3Ym/82Q
LiUlWMpqbKILqih/2dW9tVz4G48TLNrz01MjE8BtpEAxGuYquCc9q27ipRAF6klMsu7NvnHydDZU
9yqy2vuo0eNRRFdT9Gx4duGg4vfaD5lFxm03rt11NVvLrpyset111tiewwtK/da2/fBtHRSSrDbL
xPY0o0jjkSiX4rGfI4r2IK+tgMBChILxlGEoyHeoVwTBXV8/c8Hq6TThjPKp6I2yQdDQG+JmG0bL
SCcTgDIN2O9FDG7FgVTVpRcchGWBW+KrkHtpkyu7pFGRbXVrzv7aP8uSTSORo+Nuab2YUB3ZCdQ9
RuKjSLooWFXc8qjedONo3iNJ90mWMGe2Nyqvbo0FSGgbWwUZqXGoq2iN6wjjv5ghnJcf7YhYN+Le
lrGMGegKvatVmH8iMDZ675kxwZoLlmKLFdy3x3rwScFRvml8aUkg2aikm+JhtjlF47IEiVpGN9ti
u4AlEy993vexkXE7WY5d3p08ZS0FORGTc9NikGsfpK/L74vqNJ21XWdpVC1tgMRrOfcelWOphJQI
oZMRT03jNJM/VWLKEBZPVdBMLvvfaiyfSPBdp2MUbmrdtXSBxCGa/sBAmoxRjpnINjwQTF+LvZ9t
ZXcc4PNf2aNSa1o7FXDx1kT1PivtXmIk53jfzynLlKJzF3oXve6Xd4iWgTi1rpOPsTSCDGjGztuk
Rmbw2XF6VlKtAg6SftSLvLXJ7G2P+aibKBlnr6xTa9mWT52j9FsGBTFPaj0VMrFnJd7KqBzzBIZi
8K2rNmJPdddtfhw23L+kJMbai11DjS/KZDgGVaoN35peY7eHlhS8qW29/Arb9cHYmcq3qp0jRUGw
GyezEy/QwvO08SszT40tn7g8W3n258vrrT1MdotiwQ6mqiSXBCuPgx802FHMvgZ1zavemW/wjejm
u0kG/rMRYB2TWLNi1zbNMjhOytEyNrMQ1ArvWAzr0Ies8EXBwRIvnwbzOMjGsV8bwkL0jSGlCBNs
irrrYs2H/iKq1+KmpU7wY113bhfTh6pXbHfU3WgRQR4vW+9VSWRQjCasbORqm2frLOloM3oKFgbJ
cTisFVV71dSPOC41TqynLiIUU2o5xz5Gyx0ziEjOB8XtDg9lRNJFEubFVFzanROtl1RGJCkEwgov
mkGYsNE6PFWTpgrGx8aq9feuZkdM53odHmYmRPetrqn5q5z28LLKZMPegaqAiC7Rq+LKEMa4xOE6
iol8yLbGFbtcWHFLMfdjjPuO+4YUXBZp7XviblnIGDkalAGHumaCuOsnM/uy1lzpdKS0q5NQDea9
0ANFozObfbWb9GSM50sT6Hvw5z5KVa2VjMMtGpy46hwunHLsXFBPmr2mhll4kMB4GINDfvOsy7pk
4zkV06h6KpBcvASGqcqLGuHOa2jiMpBuWz5uaRt1BHI384rPIRWUOigN+olxcEa4plqD5aPFq+Ak
J4/mddrIzIrRhmG+Y4qhzdiuwnaKkbbn1xLN5l1YCP/eNkK2bGvIW3O3hkNmx5NP9QyMWtUBQElZ
RLyXrkUSFWEEIrDN5rdwGrFXs8Wi3oeKudMRhVi275ctylK/k903LZ3RTP/NKaZeEB827+tzQ9zX
NsXjYCyml/yb8GnZh5ZBPPB8QMmuZucpECBPuYepWoKTLPFa2ClERQwInbvcN6d55DNHf+Rf+XvQ
DcNOOKFY/+OqhQjmR6TIJ096Cu0GQCpniMvOwVng96GEJOb9kbfV78EvZotojYH2kCj9buinYZrM
ViXWfdlPnM3ajW6LuWje/yzEBt7FKD2EXQ2Y+vNczCqntXfWbtmPk3uNn6ZPfSFBjP80khcEEOrw
O/ZR5QOR/njhqlUbk7DMeW+iKYUBjPSpM9c/str//cyDwGKCFdHQMS9lCf34LpwissgxgycRSlfX
bVW0d2MbNScr85z90IfOH5g0/A9D7zPjH0Ls2UABk7WfkNGtHJzN8/J5P7sk/XnsTO04cV47yycD
A5Q47AY3GTByjr2NdqSt7iufvmD8symIHuIh56zfc87TKyh+P37xUU3UKLmtMCCq5uMsyG3qcDr4
0zeRd8ExB64y39j62VyhthHW5M6s9gg10VWPgaTgIUHmXz+Rv1tjOGYytIKLb55ZDD+TV0H6mrLP
J7zGs3m6rhpiZMCXvQMNQpP867f63RIj2RpGKbOhsz0nuP2Pl00tSuTb1LT7QQUyGYuuvJNLOf/B
EjuD/j8OrVDUQJbCCQ+MGZOEH9+FD++2kvvCzWmY60wUr371bckmEETjFcUZ/O4/IpX/7iLi7WWG
Z7UcqiEg4Z/WW6PJe1Smx63qqjqx2spIA/hwCT79f1qah9aA54LiiiVAifbTRbQ36W2Zp9a9S1pN
XNJ8HTYsuv/gqfjdrfr7uyD1QKDBQPvnjKamartZuwMzCGFsOzqCLd6s/k/7ep3fhf/P4ersvT/z
mPI2mANLdSujlMWPPXC5fanIeNyk8Zv3879/W/4j/+jv/vEAyL/9J3/+1ot1JJ1X/fTHv12X30jc
67+r/zz/2v//Zz/+0t9up49R6fHjL9dvQv5lr7v3N1X23c+/88NL8E6/fZL0Tb398IcdOb1qvdcf
4/rwgSpI/f3t+Mznf/m//eFfPv7+Kk+r+PjrL9/QP6rzq+V8rF9++9HF+19/OZMw//2fX/63n928
tfxa/NHg2dP+/Asfb1L99Rf/V1QszLcwUsbd40ySmz/Of2//elbDIaSFgmtaUPLY6rqeLv2vv3jW
r4we8WaE7cY2BeHil7/IXp9/5Ea/4puIqyfrD4NGkNpf/utj/XCn/vvO/aXT7V1fdkr+9Zcf52HQ
wCKIKucnBDd7zpqfZaKmWy0U26D31CrmLpu7FHXqi27cy4zKbM+KOPzTdfntA/zzG/6dvPrfW8hv
78j5cp55ulSq59XxT8w39sN+rvCGiPVgP7tW/VYSdVcZ1ZPM9KMd6ftQUIlks/MSae+b6YwPwNhf
13aQ8WjAjNbeR+F5VzV4pT/Iz5z4zU5Ofr5zZfgH7E1uzw/7HYRNZiBoaFGSo3k+bws/fljo8plv
ZtSHUOG2xGmbBUR3qG8KoOAROZrV7X23qI4qVPbT6NbbfY0GeyzGGR/e7Xnt6SqavBvjiaISEGSU
sbNERsymIG8ap3j1yk7EBO+uiXQG50uoo/vRdVLH33pwxMI+beFtXoZqN9TOXs6LG48qcCi/8+mZ
Y9FJvQA3ObJvjhCGqomB1/p1sdXNMrlBbLTAjoFhjQy2OiOxxyomSHZ5sEfhJhpeCkljCIFGe8mv
ZkE9amp/TMag/3Lm3abT1jCGkYXVpJ0vwxQyv3U/qMm4z7Pc30d2V8JIE85RbzgQDVvgQiM2d9BB
bs6mJvjqDcWUdtXqfGTkfXwwTKz2OjeIP7A3yPqaZjE0BkC58lGGmKgVbfdSKDe6CMLgM84kj57E
7y2n/ZZLU59qt0RdrM/JjcO2XUFKjS6qOfsEHWmKzSViZLZwgUy4CimGoMZBj6XYmz2ZAvlknKJp
eM7X1nzA64uQ6m3qdpYxGdc1c7GvkatRta8O5i7nsWnf61vK4iLhiPOuy9a9aIvqfS6N9q5BEHkF
pVdbaRc5xaEsKYkga2CRIcrDRKQvSbmD6V14UQbBzCDg6jI8w/8kORaPg93RXmVyTIaC9gXQlbCt
rEjUFKJeMN3nsm4P1VpHF+TavMEJaVOrt7Zk7aIl2WwsdiGY3XlbOe602rq0k5ABy2LsbzxDMAGt
+2HXC3F2S/JUygxFXDfrtCRdmH2v/CJ/zxfvTa6qSSaKhSrBwEYdhd/29xsOXbDzsfYwfJ5QyCV9
OgSjk+SWW6Ujpjp7KM7fumAr38jP+kT97tw6sqyvtsKS9EWGc1lY+Vuw9c3nwZfmY72OS1Iwqa6Z
sGQyFU6OGypRmzsswTYs86tiTjqy308kXtxEZgZKsmTBsbKCIu7CvE0lvecF1IsuxRGq3rljiTOu
8G+LynKeFEoqLo7XXrRjFySC2hQPPCX2dRN5X4Nya3bGsJ6jARcIEktx13sNDK0zFEX2Q3Rk78uf
B3N56M2tYoHmzX5U67Hps2NZzAyW/XFOR0vJNENRvsvz4jiOTGrDYc4eGteubzwtvIPduf2NYUbb
62oH86veMve+Wa1xN48FYQDrVGQHuxR05tG97KS+PDMQ4xbLm2s3Wl0dZ4y2GzvIaGzRdMWOob82
i3frWyNu/1DETcXUKbPX63IOnt3VeXeBE6+ibg4OknHgzqvNTTICUOp+ajMncQyxd8aQGFl/RrA4
B8MQw/qUO1m6ZVprBIzTYkRJPrr+a5bJT5RX5XGlYkyZh0Sx9CAPJvmc9Z/cjmAouxU3Vh26x2D0
Xyqyup+H3Jf3kjHHTc90/5otCHnehHV2nYfdThJ0fdupqE9GEPa7cFvCL6uBuLbkWb0XgxBXouya
O7tCAB70BXg/gM0OtTEzlrLD6zsTb9XckupQ9eo7NiJWXK5Bfuu5qAPcMtDJTPDr50EUX9Z24Vpq
9aBW0zoU0nMvW1x/mb6atyqfnwzbfVk885NX65aJUiby67oZimPtgsQldjVZD9Ixl5PX2BaE0Iou
gA3yw1q64JLKPiMOKSMQFFxmRLgpwCLiqQL8b4OBJ3HS5WWgigz3MoYsR4cZwZhI/Anw4ISfAI1n
JWfEsOx4yMBXGakM4lYMnllwCgwi7QehX+EEWuW+ybS7xUNR6DrpMmU+9Wu/cGXH7rsrdHvclA1f
AD5udRXk1kEFWYplRfNuq9VOyyHsL10x98clckFUoyALvnpW3u8do8zSKYoKYNDGKnetcsZT7o2M
JLCzTLM+965DpxL3cNHqW0ZJ6zFn2nUBuGI6ca7tb1tZ4orhhTp7koG2khLg20r7Vcw32bAUJ7XJ
7h4+mrXjsb7AIpgavZbCiU1vPNee/Zbqs8ok952p3wFveCA6m7FThRfd9WM2nK9Yc9LVnOLD7sW4
//sxfr4kLUJ+u65FlH0fene6g2Mwk1zc2YwtXeK0tbExmajmObbdFVi+rzVzWRsQ9UpnxffZkNGn
fpTRzuCMf1NT0F/a2p0Fk8JNX9pFUYsboX1xmCnI0wD2RZNu7dTeiiqDRICSP86ceTsu7vRoD112
IrxOX+ZwIRkEAzmLSH8UqJlu5NL2Oz+YrT3TmhOdZL2rnFrdMXeI9tJrX8axh5HnU1lzGvTFcS07
M8mbRqTdElbXDZnW6dpNPtvEOnex10TmfW/YalcvBkzbOgyZewuY+dDQllevhyDimVsCrruP2uG2
kFt5U8+zupjq7CrkBLqmMqhisXhtR4/GIamrqk6bsZkfsUsWe0NBukth5smbLKofVOsuCQsiuzJU
5Lw41B0JRKLu1gsH97hq79hO9VhAaSWWbKcMszgSV0RWbuNYF9gZZd91sICBcmJcGrIYj5YrxmNv
V99LGToXpef3l4PVRJ9KyUPKlm0sc5FiMwgv1qzEtDzgK9N44KGmOtHmhuRrLjpPMgKTkqbDY3Db
iirdpL9cu4MxxLb/3W5GF/Jsv0X7pl3uVjKUhrixZJBinH49FpYAu7YjWCXTtDfaao3dWnOqCc/l
SPK9m3n0Bhh1hvi8lUt2HLa+P0p3zi6LJRuv8mmpXkBItz1o8ZDUHH+X47Qo2D/ROeZpGKtTh7XP
V7cps8sZd4QPY8FzLp5xjd3ZbT9fz/nqH2AFjA+uP9+rWRdp1+WPs7S6i8kO5wShjH2InG5CG81o
ysMaOXVqWx1Dtp+dztV5QtNXl2ehxW04hwDGynGvXD+Upy5a1WHzgrsSJD9plj6p3LD+8Fyc4jyj
Jsy4YPoeolFDzlzGuWIGwKyJBUjSSqqdGT/JaeiOgO7WjbU0L/XklVeFmz1sWCti9+jJhO2lO7mT
/d6hdD9JV8W+1zqfxDSp+3zajk3B25K//T7mKmWGZMUZxH6kXDXle1HdB8bk7kox6XsdAo3GzhaG
N5yk1Sc8oOob6eREYlTDcKkChsBI+K66qPI/MkYH15LIq09lmUcvISArlcIaMYaeQ8a9APV3BekG
d7ODYUk85UuRbqAWBaNcDW5eVuLSYxBMqnn1ORgzikdE/akTQmHD3XG8sdacgtBoKvbu/i6z2idX
GoxBrM6MFxwfD472TjauBo+18K+HRjaJZ487FRjNleOsnytZ+MyeouYC84Rp349+n0TmRDcfPLLT
lQnMo2gHjmslU1HB7dFbSpf3Xmv/jeHt09qL+41e7Lqpw2/Cd97W2S+eIMDgb5Hb13XYPuGkY5za
svjcuAt0AT5ZWkYWBo1zSNaG0VBNtjx8syQ4rh6m+aIqsyHxCF1KmsbTxxKr3H27rm2K93qdBMMi
brd2exx7YlBp7tHOSLJbzBzOTOnecSebuFrHa9GY4kHY5NStLSeoqwXzwT57N/wSSrBctmSi3FxJ
3d0zNZE7z8yrZOAAiys8qNOcWB2YwFI8+S4MkdrPDNgZ9T63ACDyYbowpWyvG69pL3LBlGvTA/ME
OOQUo6F9Z5Zk1VVu4e5nNcFZ2NQxt4IZmeUc7kHnvId5Ee9nq1QimJk1nF0CkaxMeEJgaQSB8TQ1
yrxBWTvHHdkxuyAPvsCSkEeGiuSJt+WpmhvFTCncLhHHaWIAjLG4Whsv7WaXhkuOXlI3RpqvgQVF
jT2y910mAWROi9Fp74oSnZal7Dyuqkad5BLgHmDUTf+isFdNunK7qpcFtrTqX7am+2oO8NWdgQYH
cVy7xLNtTl+ZelH7BsD6tso1bGwMqD4HizceOzGGGllD7yZ9Z+t0bdSEAth1NIlvuT7qITpG2jiu
HUKuODA1I6O2mgWPHi3mlqnveW16O9y02Y7R4pfJpjzOxMmAuSPN10F+n/NluZjghzVIRJbXeZ6i
W1ywom9GvW2pGntmXFRIAOcNBEkrXyDt9S2sGfdBtr5KXOHcj3X0tRvNx0YV+cntWQ0lcaIxs5jH
sqjU0fYc6/PSQTcfaMmX1n9WEcwQRpBf2mZYb8zzThdE8FaKKlsOqJ70rsVatU1QyrUruTV1fxW1
1kW4or6ozjFNxHq+S721j8TI1lCwPPOA6edtw+JLOVk2Rp5ejRGUzuKx5JMNOjrxmV799VOz5uu+
s/pbmnX7YQwWJotNt8Xtsj54PXYvYRXIV8a+dMkwPUkYr4uDqVZCm8jXO3Bj+GoRXPZxo1/i8017
cz5fppAFK8RYpXapWhYeX2A35tUJe4J2zwO084sKP7aFEthcrma7qfaSPjwJsodorevrucs4sqJ8
BQ3wn/ugObq54qZn/nZVbnSuQI9EnbAvbpPhPjLfNT5Rc+srFGbrBZ712bdgoV/3oZ+eSERM4cPJ
l7HWp6Bm+Cf6YgUj7Z20pz9PDW8WJ8BaWEquI0yG+ZMg8cM0rjfwjQs1WXIPn9aLG3rZj81ZxbfN
Gav9WA3rP/DPPwUXPvUt//2M+/2AHP7vEMXDR3+G4OTPL/V/EUJEvfgvIcS3UcsfIER+4R8QomP/
SiIMsoSzQxckubOa5zcQ0fnVYlBEDYuOGaecs47kv0BEnx/ZlneOCPPA+TyQ899ARPBFJj2Yy/pM
KEwPRP/PgIgMvc5CzH9G9eDu46BC3iggGULvn/0ep8XB5iSDcmllds2xP1KcWvBGD43egmNOFYWY
IzjQR1jpqI3wwmtyCMIwKeIi25rLoSmDA9P3L4MJ7cCKNjhAvaeSasXAZFvODDZ7xLMImbGW5n2X
6/XYhn3zCLwVoH6jeWKUfBrqljCbymDgbI7BbjGoAxqJo4vHoX9CgX5AdLI8ZyEUuGIzmfX76L6N
yk+iGStTtEtLEjWIHmiJBTQVBZLSBhYU4cBr7xdKkOPUilfhSjCwqkjhx6IJy+Vt12w0mbObjllh
Xln2NqS4WNfIYMICdoqiZBTi4DuiwM1mlpft1AwJ0pt8zygPrtuQz5dtub7PBaqyPuie0LtGSdvM
17bZkV8zGQM7Hum5MIT6EyQW5wKZkrPvpFMf/ajtL3lG8nQ0BzNpcRU5Im8AE+xLg+FkoS+XWjtN
XAdFsQ/p6g/9nMFdHB2IqjSHPuf6UH2yQnYkc5u3p2bo/cvSYAhSF7pPUYdwajhbm9A0XLleqb8r
HR5VVG4PXT6dXF8NSdFaQLShdVUNm5cQrHWFd956qtqsljGvX+zyOVC7qQ4/BmG3DYTICcpbL5Y4
Krrleajd96guR+pB2e8Jc/ZPm8jEMduiN88gH17mExqh2t5PnSFiY6vpfTiHdsbinU+XeYtBTZ0d
Zl53C8T4a/iiX5D30MEtJY+BA6VrRa6cFrIi8DMLomO56QuH1jvOcOOKp76cU1GTw5r3jaCuKZlq
WV8i/Mh3wijTHgo0ZHXKj3Vu080ojKc1r9RdFUbjF8tkUFnCCz8W85Bd5oMnqLKyAgJcOHGe+G8V
abguirLVMq5yFBYudLO6pptbuI+ekFdzkSeD5V8VvXfKu/bFBxzkYeNegB+727EaredFdhWke7jB
xIbFdFB4+rvHCeL0bdtBcLRGaztmTjvsTK/pbrulxD6p16PHsiCbgOXpyk9qabwQlKA3T8ivhsty
McbnSSuUjoAxLK1Drdwu4epfjiMHXLBZyQADLob+fZhAxQrkcahF6NRkV4a3lPLON6TDRNICDyUy
R6bpojbfu+Zc0aUNK/5PtqGuLHNxTtIbiGGKRujXPQSbHaGZKRwadNQ1OZoM+ayTy0EZS2cqr6vM
8e8bvORdHhL/Hf7LTdSqHbzOQ0/0WNo1hpWKkGhAE5ZtameNv2v8rX12YS3HbZ+PnxmMVncI2Ic4
tL31NNfk1WVTMSazo5dDvWnaD62Jm908tdzxcF8F0taPW57bECKQyO8AyT/byIUSSXWjKn0iMsGh
j10z0ikM9MVDOME90Y130pnVJ/U2xw66rENBcxI3Zq6SYqrUyQneoFAGl9MEKSmAMpzYQKTX6LkV
z1QQRvvABevUmI7Gkb8Z96UtNVxxyGEhLU+C2WW2G0v/2S/W100WwEh2eIjqNrvIp2BXw/CPsbx4
8HtrSqosMBJ4aGQIeW2wX0mPOXQVSH8pydWpwyw64QQALunnlnfTi8x4sAu2i6LyYImL4gZDOBg7
Zp+EpW/cQBH+LqhGW5GXwHT1F1SlzvU2LfHK/nFtBrN3lEFxft/JuzIAp5wE3sAIMN/BHZu0vp1a
v7+CCqiOxYKvMjyYm4pGJ40iOdwUodc8W8EUJga++jHEUwyLDQGgEgViN4yOODiOtKATwVM0OW9E
vNVuvZtapcH73ACxYePu3MqhF8CSUZaw1HoVu9iog67JN0xIIC1Dyius2zZqXyHZXBTb9lRzTuRj
cEKKuaO3TKxo2rk64Agj6y3yQT3WpF2KMJl8GWtffkXEF69ZwMcurzKYeNq1b5olvMuj8uR5kNAm
zars7zNc95h0QJPyrCpPiQKaoYVBD1f6tS2NWzW9zG7xCNwDzWu9d/WovgGYNjQECLgzviC2EHd5
0MfWDD6D08DM5pSs2n0HNaH5/DphvbvSJsVeoRioFENZ3AeFY95G2Ahdia2RidkAJCaOrVW6Lu2c
oA5pLlaQtCeRh+9wRlsAE+85E8t88IZo4sPO8KW62V4wFh+my8ma6HaIgtspE0lMyLYfIZKwU28Q
5Q0k9RaFJGhTpqAwx6wg48WtYFdX9ZjdWmd2JPFkySzhxbfOYF2unbq2C0KCY0vO+bFRdXltD2tD
HDwxW4diBRoK5iF8EH2Yvxm4E33yw5KzaqgCdXDHtgSXo8O+XggHOsENG643bOY/q8o5Lmp1vhbB
muNjWPlfR2STEM8KnpxopmZwFiPYSWV7RwMWJrxfc44uBEzm49A1w9OMafvNGpjiFqIYu0VB48My
RE9Vi3bgmTv/nW8zdx1nNBhkC486ArhRYeHf1ZX32TYkdbnvARKF06nATv2VxHs37fPljK8XLM4G
BHwcxbaTJlC8MrZv27ZAncbas02WQrdXzFLKLzNb/753wsc+W4skC9XXrMtVDC0bamhTr7R0m3WR
h2LYB3007ojTar9OUxFd82B96T0zg9Br5wSCkMaFYXuDceLohQ9Fq4ObhrSYZJWbf5zM8iYLi9c2
s9XFIrbXzmuPzaJGFoTGfm9kejKvtfk0V4t5oeqoOeq16/adt/Qv8JO9pOFw5qYXw7UxT3C4m3LL
LjY948tRmECvgiNNBKOxB9lUcHeLHINltV3lfTvioVV0rChxW52Ji6rOzYRtAoGOS1OUVADmlQeQ
iAVo88IQmxF1xDPUxXmwvpUQnl+hWDLZQSlMNJAvmjSUMO2Q6uRp5cj8qCOv2eGSdw8rttiPsiWa
0pMFyG20XdgNwhBtze2n1kJ17ClOL/SDIUTsMUvlQEgZsRVpaZJwVI/XMgd3BMvX6ex614ZakTeo
4hm/z5T4zcehb78w7HxsagjIZrBXarprZI5rpp/d5VZWXnATvRimUJFaFqzDwlyftq32XpAyoYwu
V/yM++pbyGglbT1NEgMW5Xe9DG9hXoNbEiZWJ22pvlZbNt9s0jLmBHlds/NE2CVNkd8p+K5wKF3v
2Wl769YXDJ9g/S1UzqaiK877p4areBXl/4+5M1mOW1my7RfFNSACQABTJJAtmexFUhOYKFHo+x5f
XyvPLSureoNnr2ZvcifnSqQygQh333svl0OQAm7x60nnwTityMJyZkxkexPlZSIClqQvf/LINS6t
K/ZAKk2fOBYr6KLyd6wWf5C30IfX7HU+XztPBt5CnM2ZoeU4R/ri3reb5lkv28nK1486jk/OqBKq
ASvsHXeXVtZZZu5Huizvs90cOtu4ztqmuFtiRKtJ8WZWCe5VK0GC8A5rUk944JMfmWOzA+wW9GzH
p3ncqNvK/myn3tlcDfSQOQrYSDAdtm18dhuWuNoFmrkI2+q3MeqgT4xLXq2Fzy/T/SyF+3Oso1NS
EFeC9vc2ueVfF7xFhE5KzIiZy+xeVZMxqe3FfTUtB+UOZ6ZPYVLH4VbVL5lIuS5Mh2m56deRfI7n
mHzFXDhBvejl3I6jfdewZyXcEie79CKprz17fDjhrYCRXYOYVFA0xZoiSSf9vYid1Gc8/aBj41P0
3L9LCRAACBPfFmcdvxJOfuIS71XasV3R5BTbQNNwIdfnnBXD5dYazIrWx4KoeroUJ92kYWVUHnV8
Hwd5thb3enDVcWpS85HFQtkRATZ/XLYEZX6+CoJYKvbMT3Oe6p+DbV2ZF6V+Ni/yEKFx8xxV86Ew
VfxclrPxa2bp8H5juUaYGeO3SkQbVouOMA3EY2B2rBb0Iz0/oGevoZe11c7bbPXAsOeq3PFpKQaw
rk1m/tJpwdqPsUi+M9KcPsdN9lUhT8AD5fzSvDrT9G5UWfXmmQ0OxQzHLXBnYipM6XwuBebnOYx9
nTfLFXHujwPuNFSqG67Vxk2qDJIxVT4xobGd78Ssqbcm/NVGY+/nllnsWrMiwbcQ5y62jNQZHPZ3
NCInbOsq7z0Vv/Wyu6QsaEUB67+yjEUs5UiGF/pJd0jN/F4OWfzLy1yWpgxzn2272uqiHWRYOyxW
p/yFa7W/2FOX7id3C3OVziGlp9xNeZE8LL3ez7p0BGMbtzyunXXswcc6eptf1rV7ctym8HXVPtV2
8pLEyYcuhnunGxY/itMvO8lbPyb8OQsPG3d95npLfGGM6Zn9T9a9O1EvcByll0TFFcteBydgParj
s6fzLiJ8d/TaajtYk8nxl7nqPeoWIyit2vlF6mj4RGoJ1JAHmxJBNnmsahmHsG5X9oHYP0qybDva
oKM1q2NhJzvSzt6x4/45FDYv9exZkz/eBMo5fpvaVpwXd32SRfrlWBHBu5I9Os7U/CKnCBDV/nbt
/Ncwz/2uWZR+TXMJzcymjO4bjqLIU7411lxsabncGU7uEBMuHgXnZAST2peDOpri10R8vxSM5GfL
OaayOS+leLQrp/g1LJOD4SUrTq41U80K3r84RnK0tyk/prOtXkGa3kjTnbt31HDp+oGHS0OwbTH9
7hwlf49wGZRuywt8r+xqbcUSejofd1k1updZdi8kveMQx4Pn17r56UKrPLqT6xxzrypodTyiUpnJ
2eptj0qUbwwmdThZzT0q9xTw7zmrtP0xWnXKdtypOzLdqEkY0tRdNpT3EAUIAPy0WWxF4fUkRNVl
ru8aJcVyab2xmaZ4Y+l8T/klxWnoi/7dKnR1JzSSV9cjjw+6HJ4GBLgmsLYtCq0pIU+WFnSohYn0
U5UyeUybGFePSQZgTig5Brua7mqu+W+PLRtIdCSnHCNd70rbeWtZon1Usii/otrsXnOyP2FLyOW7
K5Vznqy12uvFyoNVRuWuVGUSwAsqAyVVxJmjcMk7Vf7RspPks1Hl+EtqdyLJY39ncjROuVsMjIN0
uxdZw0zFZWySlETvp8S4qXblyJiWW6eGLXA2XJaXRoXKQxSP7YvdZuLQCmchbdvMkR8Vonnmq5lY
fOc1uxiv/85YnWXajWMrfKOa9AteoNbPMHY9zcRPniHAsCevE0tJ8nqhlSIwyjfDZjPbssdHDP3N
I904bILKmLEfDfqyCIavxZoXu9wdgXRki4k5qacAqRHERdLE4OvQxwvtpCc3Fcbr5JrpfVTIKCiF
zu8zSfSxxPnkRll/zqLYTfiR5fTRTnwNA1mOk2XUxmk17Je0aA8pQKFdPA3Tnhl2w7szc7RWizWz
60Q+yA5HjT1hH0PGQgv2jZXEfYM68WXptjlQwlR+ZSLsarYVP4/J9qGM8j6ex/ZKONMNVQ05qI1v
w/N6MKEhdLfVFRnXP7DbsvPzKqro8Ze+eIEM8dXkgk2KZRu/FL1CF1q1ZwZeHH2aQtYZWSxmCJLe
+tbTt4cmEWVYsn+AGWHPCGaJZn1dLSbXkgCpTF101VRPMqDBufcEeezYFgpnGOLWJwzl/hg7w8QJ
1fC5WemnVTYDSTLjK7LhBUg+ngv1JlgJC+vS0BCniNZPMXd3XhSZDI6mMmgneduztZ4FTO4AzIKi
FJ1Mi54q3s5r6ZIz0pnx7uZCeb61mOgnnbCWUzsXsefPyLM+2Ik0MDHEBMvK5GKYDPfo1GPxrkYz
OVZpafKJmduFPKN7ichqkie00L6zRL27hfHQtY1FYLyJOJjbDfqNC/coGOIqDYXdRL3fRPJuNraJ
p3Bbr7bObXq6KnmqyXmdjU1FPggTtU8QSxCYvMzihRi+mdKQdSX6dbZEIo9wLLogE/MFVrc4GK00
H9ZSX+EF7FrEQaWA+dTLEr02Vf0XDd8FlkGdsMvmfPM7L7EPHcb8EGck5Iscb0xu9OLUmTS+/0yn
fQcj404S0gTyATtx9UwayYWE1lzDH6rYRrJLB3e+U563jzon2jEZ3GWKfzMhviDNC1IGHvk6BM6F
6FMU3/ULrNpRRPEJ1/m8b+hDPp2sJxertmNXJd2lnFfKKMt+dAzzmie6eG3snn6pSRmfNLN7cuyC
wnPR6j5yWnWRVsT1ufTGeRjW5T4t0vWhXikkaUIlVrahDDIZM/y0uiM+k2H151rv7UjzBZfTL/Z/
/yFk+1kkKRUusnFptJ/48sSx8TCU6KU0sPKYzCX6iE1L2TS2uyIv8LVYyc9F2jicXoVJhHA7x3MN
asW0eu7izXyygDcsbb+RGgI2z+Y87wB4C+iA2T556cBYengghHVvbM0DOfbYXw2Mr+1AScSoxWsF
C18dspNOOf7gkaZ3TOynchKDDzH5g8bs7M0U4ZhwOG6mQ+2m9V9mGEHviZeK+C51axv/iRy+CLcA
Up1Ynr9tnfRnjvB30/DOw2Q9Gzb+nsrK/yYJlR8z9+pHmbBgyjIq4Nnbjd2hli+TfTOsrcufqwge
S1dE87vTIfwPsjWQ9QpYJlMZB46ZEJPVwdxYz8JFDy7PtcguhuCD9ArvbyvrPbORHQKlxMtHqHRL
+ot2VEdb30AtGUwnsA1dnlUHy9KFJIAd0veyUezacX1ZN3MI13j9sEAMBXQWf82u39eFER1SOPR3
BTSRRMzuYWYcfWS1X3tZmkqEU5OcV72O9+Br5yOeGM6UMa4uuac/tTNHfyRTzjna3kxm268xuwlu
N6gyLzjXvmjNTb/AxOb3ueYuWVNz35JKrKl/K3zAiO5d5PGfuzRNmkAJu1rv+tHI2RONHes3bbBA
j9bsAjfSjSOnAxXR3+NyI1g+dStpUZ2DDZ+AHQO7IIRffrEjKe93dZnVZMfqUUnI4rHr8MM3fRtI
45SA3JBuB3b/CLqCObIj2J9F88cZPOtaswIhP0cujI8Q46r7aU44MXyOyPr34nWeG7SyS7+GrFrO
so/n3SRMnNvLKOnpCbL9WO0VBXdbfg5xBtTF8N4NXY83h0GWnF2hUFs3nzoJY8AtO5wZlnVn0Jq8
VLolIL4oA8RDbvCuDt41jvvyZa7y5LKVrGLDOGUnoUgiI5iiacTjaKHeVHlm7sd61Y+eSZsHNji5
GM3AZiUnc06eMgM7ybAmwyp7Yl3FBejfzyYBhha52xl1FY+n0odV/xksXqUFw+tgrN9jmpXvIyPl
B91bkS/gp/H1V3rfDF3lO2vVHjzIAby9mCi3myXVS4iUrk2MbtzPP2fPfhrMKTttDcaweJ3jZ4+1
GTYKl28LjiFRbflbFGUUI82gIRXog6QC43Sd2Zdm92GuscTmVnGecjo9E5fG2GZTQOZwJbXMSt9F
onOQRa7xXURuYGfts9mCc8iTJ3MxvN/T1C+4fEV2TTfuPz/b7An6Q4ZPreKVk/Owuf4EPuypHNfH
0s44NtStWMmd6zp0c2jVM2/xXBcztZw8qHRLTuxjeaO/eeMhlbvOLPxaGZ+JjELtxq+ju526ynuq
kln9ZejV8pVBGQ0MAIn3SZUX4YgLCzaK3b2666JPyjD+xDPLF4vJZdw9q+xYW0CKiugW2dbNNVvs
b2vjNmZTinrokHgsB1/q3BgMoKPNoChYeaJH195+MnXHzL1gt4xUPgY11YjfS1EFYHyQbHLTPt6C
avASMCRbmwNwsX7uxHCK+gityKNp5rhXfjqVU9gsiYU9XGcHMW9p6RO2cx6Hch53ZVSOe2eK40+m
4IRily7HWKydD0/UDmeMgRMO+wiXeCk+jG6NuE+4zlffZI/gc96OxQeyG8FWClpa5AqbU/p3g1aA
YPfbbGo7VG6VfhpF9pPR/Hho6uqPy9PNtY7TUfhb65wKmaKegHtrj0T+reuwtd6B1v/VM5n+Wx2l
T526f7j+CsxXoE/NLSzciKCWstcL0/cl7Iy+e7GcXN7fvsFBxwl8DmX5Q1s8G2Sqedo2y58FY8m5
iMChCfgZgrwMi062BzbsVYemZy2Lnpw0JM996h0WYNVl/pvQwZuzVOeZSFMh8mOsbMbZCZbUoXCL
fVt2P1zUIXzCkaJkztq9Ijxrr6141FZd4utprPKB7SnkyYg02GW/+rAhVn/r3PlnPxv6xVSD8WPO
MgdTW6sDSYPwXJU5K6zznB0tLtqGhbnzDqkxeSaVDUoQieoJZ/V41w+1DurJu/n7vX21xOauSA3B
tGdrilc4Qm1QtpEXLKUnTu7gZS8sT+z3PHfjAKxoXXakWtZ9iYcy4NwDczU7+SV22iGgsP3NbSlx
tBEQlx1ipu82jD8AlxyGNn1RrnAuqrRvoMz8DnRl688NC+28ov8Rb7fpm4Qw6LTf0hxOZrFx15dp
89Yl7j2Ze4UTifoFS79sBHEPqGm2/DU6jgq7xQ1KPMlXGRv17wqkij9iLiJlW5Db0PSCQ2PUJx7G
6uo6qX2JVi78xujYwBI/R/zi57j3dmt+07D6vpCBgXZMe1lZF/BsbMLA9sKQ5n1oK95Wgyi7pYb7
ehFgipx2Pjb1yibxoXqlLex31ixfBXRI4C71Y2X2dejesv6x19s77Iwk41fUqmRjAUy3cMWpiNlu
OYa0SBX4aRnRI4nltzPiqiEEP0RPTh3hZhEVVBZmvrkj/sBIK/mnkbuox4xth1nr3cuqawmpEplC
I25vRlF0XCBaP4Zx/B5mnJt1RY9OUJ4/VX+48bJy7TOJlYXqH5Nt2S1dcvaiORz6KMTMngQlI+Nd
3crXNil31ZBd2tbx4OBl8/YUb5lz5dKvw02SkciMJkjy+a7tzdRPTc7TqLtZosr4JLFOB9rhKcsH
9IgOn9gkVI/jpqA3G5+8ycnPLGm6S6f2GrdOep9q20AVLfPKxy0v9vNcIgRr621CLDnGs8georYi
BdlljG5F3jEVrZR7HhZmyh7t0ZKunyWSRcwbeuITwj1qmTvtVkx24YamsvTgpSH9WYg0x7mPrIMJ
YPLPmg2000s8POfe1lCzTvjyM1go/iijIbSrWsOnMrMFw5f+aTMQvJhErxhpOPu+gj3EI8NgW+2S
lOrDrTvrxa2TDPV6aY4WuBp/jqvq4iZjdm1TE2R4BmRsEwawv7UyfaNl9juYW3xsSvOxJf1yGVfu
KziDReCRn+FL7A030JU14G/PLUDOzud8O+ryiL0Cjh4RLBz0xrKS5cmqSU/ASYwvke7O5laJQ5Uw
oMzdT/YcE5G5McNGQlNDDry4TTll81Wo+5nkSLklxzjp/vRS84msu2FpD9lQPGtn9PPpwoBtl8j1
VbW84ilyr+nA3Gk+TL4gvFtUn8W9jQF515gfRcM82W1fhM0UJV15PgXAQZvp7+DAKJmzPRsyDlEr
D0Nd+M5kXofFnff1NNU76c3vvK7n2RheiGSBmGjkKe9BVbhTaKxTUJJiyniPKhZ+NnI4LLNxe/0R
g4skrAa25+alYpLAPdY3nNIbhsO2lKfGq3apML9YALaTvCmZizgIY8rvel5K0w5bUjsQQBI/GYiJ
zSltJev6sHPTDjBeEOeE6Db6c8lsH4EwKg4mheZpqy3zQZLI4Jkp6xRb25L7I4bzsChqA5JI/jjR
LMOZKJZrwvp64GbjMbNRhxgr8Rkaxts2i0NSL9UjBuxhZ44uxxVctQc5tnXQeFiJ8d6sgRxG4+iQ
WjqCCW3vzVn+1DrFGALw7MS7YeV3aVy2j3jxrd2QZtFpaEcq/5rbDCPq1+LY4sDR+LBVqQwEoij3
tvU2uAgnTZoUH9wWmAQqMOV0Mh57JfNPErAlL2VShDhlt0D3xrdbWetDqvHVpUs/0jyma2CZI/wL
eEnwwkZe4AJdj1k6tKEDMQC/I2qXCfWpaFFqkGme7GDVcNy5DCDU3ARjyxYABs+7nGMxtGvzGOk2
IEvMx+Gmf+hbwq6tD1qt3hFa2NlsdBu6+bKR4BkBffVRJhlVRtCgmIt9eKt5UikplGkOsnqkg3Ib
LwAlTKIqJzl6Oxez77X19ol1g7Y4CUdtuu02Q93rGd5jREHU98kLLhQCT2TYNmrq6R7cw95mxadX
y2dtCvOpp6uju3Gf88L9EFbO0tuFqWxEoMA2kWsym5K1S71Hvgnx0NAofCqzp9Eeos49wGXCcWP1
qbzOzHtuKgyi/Ejauzeav4q2DgmxXNzjNBn9Dh6LdcrB5o12wuR/8SCPIgC/oYRf4MlOoTS51jIF
oDsp3PgO2/SLN0dwcyMbrzQu+h3DGXqzKBVUMQnji+IS0+ED8d8ZmfPoLOmDTtvnTaQ/GjEdlj4+
uJ3zmFr6Waal8jeGfjtj6slNmd5LLFvkqmGC2JN5JQpbgsnYavE5GXxfeJQT4682XezKptDdu1kn
JYGeRHk7W7nZGw5VEohTksTZHiF69K6ly9SbfUP4ZQ0cYrF+qntCEWu/L5uRgYzJrYfvPA5nFvrU
ISWol/mJbTCE1m2dWD7h1uTgTryRwSbbzXn1oE1BX+mTUzfFxtsCsjUL6PNtD49oxuts15H7bBfk
sirDwVY8bPUTfvT4TCWJ9cxTtxmWwbk0YQ3+TiAQtYB3/BVMSz0U8kRTWgRTa5Whvg02TTwG7MSk
IBLWdLV7Xex6w3zQ8Il8XDgN9msjqL3oZrS/HbEADntLxiedxN19gtsxxEm/MkfK3vHGJSCEhnfs
Y7QEatxOdVfGT2vB1eyiOmS6CjF3fcMnCrZZpuCK3DVUPe5VrODKd7ypCeHPEYPtG+NQmjZG/OTR
4Bhahvkp44HbJVF3bor6aizyQef1223+ue+1WZ/gp3g7NRvFnt0aoFxHloP3deq9rcvSBXoR1y6X
HAoOI4YRJQ8BvXvGZoacuYUL43Yfbi2rZrYHN493m3OThqcNa66pnk2xklGqNV6b4pX9qM3BsOuX
WkQbKrH2Qi3siORCy4iLlr3jDmdgRhxaXJt+SA4i8UbhxzwskHvXr1IsWdBo8hKtTYZGJUzWsqG9
mzT1atXCAY57PIi3xYXP1JPORY/GyO1TiTuz5O0u5D+v1BTvGwuMXl0Bbxu95aVa6d4Gg0kzzM5Q
R0a7IwmGsQ/CN9VZjAY+WR6v1IzjyQRbqhXI7GJTrGVKlzN1SXtpmlocurwe7vhECMSqovyMCTnv
9AbZF+rZ4LfN/EEmYj5mltHsRNTXgRHP2AS3bjug1rnXtG+/J8QE4njxHE5Lmj6KqZe+zfkcor+H
vRf9LquRmi6Jgwrb1lFM3rwvp1vlalGVMaCJ7ljy+RPhtT/i6eT61EIFQk0eGR0jPs6bw2x+m+PH
kXlsAO3HDvIRvQUKq3HFTIfrWjbLa0/VcuZnvQEEw3/N1uiHfHUxUTNFih43YXWwHzkfOtmxAkhP
+SuV/rJbGR2TVFPeY5ek3VNbY4VfG0ohug/rK+6M+WIbcrv3miXeds5YpKEH2vZkOQ2lkTcW7Fge
CX42QFhUYcsL253m+waXJrAt/C1wu1Y9BK5DuI7J1/pU9vnwh1BPQ/+cRe6rPclHykhs4dVAZJiC
cUAkNWK0kY816RaiZxjbiqBYCyMQiMLIFWiggeC3D6YOR/yqSCbWjUzanw0bH8SuwBT8V06tzaGG
lctPvBUPX2NbOHmTZDEvvepr6qOmv4eAMKX7Yb25PkirxC5ZBRU/5rLenhpZMZZhFwTFWL3EXrKL
2wSGa+U5uGlZHkIhk26l4d6OaLyrXRs2qtF73ucuGL3td2OTjLK3BOZTqfFsWClVGxH9/mg7cYAT
/lFWJM01/Uo6bt7T6Jg9wObIuFgd+lhopdWkSLXNpkc3iR9EMN8LvHy5REq+NrVXgC6iHFqn/G62
POjhkxz3WTH+qlvrwRJ0OJmFSly6sj2TBBDHJUKmLmtJrRczNkss/maHIeJQb+a9CfIKzA8BX9d8
VNmyHqe6DlWlHyqX0buePhJq2sgbwahCQB6mi8G3k2btr9qL37MOCTtJ+oBJwF3keKdlLEKDhWRI
WgwyssUZfHMS+X7kdux9XFfxuY1HYreLndLkrOKy9XEbZENiHaiC3NApZnWJM5ufiYP3phlNP2W/
7hv2sYMpmfXeTMgkOjElEBk04zwtsf3cgselNk8i81evM/ANUxNNP7ZM6FvKIfs15Bn90QpvPOiA
nIadMgAuUtwmWEa66M4smuGDAuyJlBbLUfGBuEcR9xP7tTF+ZmXNXjeahm+nTAlXOs1zrSx4qfb6
kEjju7YlSrQ4EQW6M7J6z0N6bZtp188dLj7rTtTdS1TZXwBmuKIri76x85S1T9xI7JdMNG+ORBv2
8XBf8ywlCtYSBiEeBG2gtEMCilzamOwdGYzuUkC+6zTCgCJLu+u2Sv3qRFd+Ar9t/CROLYW+PBFp
EtBd58oOpayWx7oyH8a5G+fAYwJ558yMnn2a+/gz2W5PKXvyfuSzvfn5UhUnJiY1NaiiHuZO1PPw
UCaGfCvzgsI+STH7tGNy0TBrERfMaK+EkJ+MWZ8NtKCzLng9aBDEn3K0Bc7ntPbeIN72QV6v5Vk2
bnZc7MrbRaXaPpJUMvZAM/7GQVHfW+yMf02xyyJLCHGqZMvn0Zi/Jlv+bjyqXzetsgcZVZ9jMVr3
tCvruwHO+oiFuntaMf8celwsXw49wmls2vbBMBrrEXe9vEgny+56PtwHTmW0iw6INiPOxc+7aj7p
LM+/hs7DEYwzw1vMjO+AKZ9au/EOtHNyLcVaAmntgtWJs7DrTO9YD57xni36K0um4TLNzJudAlf3
wgd+zezVC+zFeiqHOJ+POYHVn3HVL4FOayCa8KxQSQkXpY5xwh19l5fz38qeT9sQD5fVmEBU21MG
EmC8cYxta/meKxxgabFWDJlWqE5jFwB//CP0NBCvb+onb2yw9LOehhvLLJ70tDJbNFwTfjexXtq0
1XnJav7iGdPBrjDqPpA6JyzW2z8HK8/XoOmzoB/c8Y/mgGv9DQMyrTSvF0N+hlT9ZjaHVEt5bcBR
hKbKvupYICSA7To7Sf/dk0gdjgygyn0tRv1CBybhmcckFUlpI6o3P7MJiRFCHa8NiCwI8OtbLdSG
2TG1d55tn+Dj1VfmQdZF0flgLeDdX7PtUycYMhGPPUB/snqB7MBV0BfOeuxn52cyet5deZM52N1R
vZVgimEAExrYJr7UKsd6olmrxa8wfdeOgtEoyx+MThkCbxXrjJjsYcUaV5wjKmKbbKXEtp97CPak
wgt9HGp2zvqL6isoDlN5VNNkI6gTr5/1pj/pPVCMB+dkqvEytBKfVRNZ49Ex7Ohi5q110IPIT7D9
JqYfJvuDSivbjbcMZ+tlF5uYzVXWg8t8ogGqecMrVC5cCYOxjp3nORzHxH2MtoEdGIRBD7wRGxLU
Fr1KmCC/K9cjvZxgq6RcKI7b5rIPQWO6Nii4fuEBxAkpmfVqpurUfeZ61+KXCm0oESBizPcpYhGc
kh5u3pkpI+e2Ef9kZkJh5HTGS4l4v4tF7O16x+mfi947Q5iuyRwu97VOfqcbfFLEyOwOMdTbmfms
wgy3BFC/in5HAW84uulEbh1bxG5a8t92Mf9oUvrgMc6xybXjqbe95TgIawyXzTb3db++AvJZfyyJ
eMCBzUBae29jKis/q43PicUPcHpsdjcYN/NwCzG3qq5VYb3AdevxM/XQhPKS3e2EgJit229seYsP
FSjicGrrZ8k1/cTyhf5QCisKzcTIjgCCa8N3sUIFOemXN1k1T7gNbEiXHgQLEMuBuTKNZcGA58cq
vyIhhHNbWK/tPw9HVdnPCteGn/brFtYJlZqUTKC8jEmjP7gAXbe1nwOjM3bCoH1NSRB6o9KEHY3h
hIczPVJrc+w4m/uDJJbFXdYyzqtFewQ6DTrUyasbe4EcCYu2jmyBte/AZVWhGxMvwHE7sMFCAw7/
jX9GH9Pc+oxLkM9Tnd8bIjWu4yhM9qdbEZ+LXA+g+2HpGEQsapuKBlsIbfkwct5gwV1UmwfxRqxq
nOhxoaqQmTSbx1m26qF3cdqreEW6FwTmf2Abn4/d1Cx3lF4dipr4vU3JbTZkstsjAT3Rt9Q6a1Yy
V7rVWnFJ+nJT853TZ+u/2Un/q5DfQ/NdvQzd9/cA7uv/DOj9v2X9/j+M8SkAXv+XGN9YxL+69Nd/
z/Hd/sS/c3zS/ZfDEhjFq/lP7M4lrfefOT75L/BSLJc1pXVbEn5D6/1njs+y/iVN54bqtEw4YeQA
/yvHZ5HjUzZUTRPkpeto83+V4wP69T9jfEAXQcXxy8FFhO7H38d//29wLmtOo3kkxr9joW72MIEj
CGxBDb9zu9oAu5Tgk2rySCM5aMv5ZsxD+iVXY2nilKZNd9zWMZHO7fzaWWnU71a8VFVAxW5GJHmH
7cO0BMkQu6sJaJg5HgU0lWHTQIxtWVMTLh2e/CJi7KLoBLibYwtOyT9SSpKY7tMobC18c5FOzIy9
RgmvZIFdXHkxviSTL4eabfmRJWt0N0QbPxbdOycW3DTaOGm70HCnI1QW2AEjUGe8fXmLO3yu3qey
3JNxfJCqfEjs4UNskb/M7r2wkawZentlj78YRDMCtE0mTMZLGMkyTJrlGFUEGHrzyP8PY3+mphCG
D9ZVlwYO350aHhfPUF+2/NF5NWKskcj7jMEmFvZdE3UhSc0jU65f0BuvkYCF4maXpvUQWxeKKpi2
IhvCzeRPjnrGMdyEPcs8zIU+aJnBzeDGvP1PiEer6/zENeaJwok/Aqs7YkzVdLcVEuqDOMl+rcpT
11qAUktkWkUCZ3DhnKRcOkVi/5Tt4n0WXNLwAjO0xrpfFjuo2X+8c4QbvzOhjD9MEOlYlVUhvme5
IpObTLbvp45Ok4MHrXIxpIlKpTriKWbCPgC/aUrmYB4bH99SYmXXzBU1YkmsrLuV6/0wVI2+FDkx
RZmTsZrzqQPw4iTp8+BgtU/JEqxBvs4EBDjImEY42dTsOxPOEoZFKu8g7VX6HHssaCbKb6YXLCeM
NrguUdSH8slwxnWPPGHs55Wy2OiWFyAYBXqCEc1/jdTL/4O5M9mNG4m27RexwGAEGcFpturdW7In
hCTb7PueX38XVcB7VkqQbs3upAoooMRMJhkR55y912ZxH4KzVBQhY0sr0MAZVfFnjkjb4slnbwxt
UndcRoRw5IdzYNvtGXBpSo2ijR7nrkApb7nIUznZpB9CBkX7MKgeQ9WPdOkDKM4NahO/VvrQBjmS
Ll/k5AzoqQSlYaYS+wJ+vJhzUocxn25DUP7qKOLuiFytblHx9cXZ2AThgiVI+tT+oOOJAWj5gX1P
QOJACvodIHF2iwyCUAWsWO7HiYYcrAVgkT/pOeIQn3P3YS649Abt8sw5K2mLK1cmdP/J3AFugJzJ
RU+bzC7zi8J/lBwpeMYih36Xnw9im+ca/GeQRe1DGy692YLSHuN9EjROuUcy58cHcN+YweLKH69U
2iXjfppsEHBKo+ylddJcYekL7C3mXL76YM8zp6AKXwEBTyr/zdRmfNTglKMbkcdl85AmqWDkMrak
G2EqRECtrao/RgYX5epbD8wZKhL0q8VMux9rjQqay6md5R0PD9+R1Ym2d03rdzNPSrubmG2cQmAc
8vIqy/sE8rQN5e687HRqrkWRu9vCXVIwEH2DeQp+E3u4wwuAJlAD4iOih2ER55UwxJSW4JE7jlOX
E0cUNGg/I+qSAJ8GBzjmiLal9iRiRAFeYU7n69R6zUhh7otURwz0FotsRBkSQZAm2whbUbvLI5/W
XTGNYXQTCl5riDkYqjdAP+RZInnsLpSoOIap0l6Lfie295Xy1/LZI0vlGKfaNEclrWk89CPnf2SX
vSRLpQ2Rxke016o9XpZguqWBMH6IhVak+s75PO1YYckx8lVjyzOzIC3dwVuf0EVxxn0UC04TPkuF
olLNNEW2zH7bbjdmgiFq4tk0PxCL+fVV7bemO6/6oBNbPyuSCFi2r+/8Ev/NWTTMiPya0QTtoa6z
QZxjdEbTAwyvTpH7FIArXEN4yIWc6ZRdWHZQjFd5SIbRPsAgcwz71vQfJw79N3MJrQkBTtOF+4w5
XnnmjSNS3IlscuvQ1B1DFCOCytk7cBjFUfLerpWQnTk4M8IRnZD03Opq6rr4NyKLhqwnGFbzB+2V
uXelB4fgM2YmyTnGw8neiiFHQafDyqg9PUPPPSCr4KSYNCkUppHa+h7v0HAV1CPDGIeIqQtAUZ7c
sAWgyuR/HAQNpBbtOZk5w9oXpRIJ2DqZ0gFBJ8ihoY46t3y7z1bhG47D3JuIdqCAUT+bIiFblJAz
OwOBPzeMcgp8fDIZvMt+qhCOjVbqXY2tm5H/RbRJv2FTR4VviT5FxT9giN6ETsMMngkUynaXtbXd
+uw7/BccVtWunnQ3HaQZHb0do8asOnH4XZvWl+3Pudd4Av0qGMeDiLHlbU0SpHpHZ0WofaBQ3MFT
Xxnqk4zoGHgBkUMbXUIT3IfZUv7K23p46CU9KBR6/cqUbwP3KqZ2/t3WIQ6vAWjqjE9oCPqdoj/V
CucLmWBqL3LisgnbiqALurJnhJ9l+RkkLFfSWcrmK7q5461C2WAo0iZ0r21S7tpkdB5cWlg5k8Nx
NXmPIkZcFbaX2YDkAVVUUGTHvMzj+Aia1PpEKOuCUSMswx+u/k7sB03MXPW/wM3NGZWxmr6xPUnq
zRAR6MZ4of+okIcqyoZu/jDPVpdvo3508CyJJmDQrd2cALGeWRc32PuiKyUfZdmh2nZGF+wH0vHq
0RSmbfYw0YhaywMGMZvRDiTBNuC6zyME5AtW1JxWGepIvcVTBw7BR/8IjtfIP24wAgfUIa1fq57k
T2eULoxJpWF5lrOHFRMqz8jSRyZpzjDFiD+01mmwyWqgm0HhDxQfEJaH3AIRO+wRt6ZFu6Sl/ly2
iJ43UBvbRyzovbfRY8/PR/AMGZxUg/xI0nPYjaCQdnvpzMjq4YHhNMiyz7Kp65zwjAzdSln7pElF
egl4mrSPgAGRDgNIJ1/r4raYaiACi1AXQyURhKM5CAmxMulIYLSGfsQGDUB0lGX9KWJyhxa8T6Kf
vLP+r6VdRsRwi7cSo4AUjRSNQCFYD8chOdCrnj5ntio+dbHEceQTh8UXwlG1Z6RNUT/ZJpj3C9vl
BcIBzh4IUgQD2rzCYxGUScMznOOWw5jeEty22DSQ4OQszgNqSTpX/LPDT6Atvc3yBjUoKcOEpD4V
E/+prPrfgVHeLL7+D5ZV3puA5d3vIr9v0r+rqvV/+LeqEu4/giRsCMvCRxvjazC9/1ZV5h8bqj1V
OpwHoQn8/P9Vlav/0eTsAVRxCFpR/Ov/VVWu+oc/5/j+6qTxKcfEf6GjUJ39hUZhpTKSK3MlR2lP
8ao+r6mQHTGSQyOyHcuGJ672EX53FarduC7P/io1X4ErP6ewPF2KeAXFVWwhpDR8pb/LtzTWwaJ6
RI6ORG/E5RyMt216NemhuIrsENhhk2ffEjhTxyoeovO3Ly+fk83/vb6mhHS8FQLDXX9+fWZ/Myi7
hZw6lYbRR+FEBnc4L8aBighAnxUDx+QWzEQlAQWrNaOhUHzRctCPYaKDj47yG+xl2cxSjee1Rn0u
Gnw/8INzAY0adPpRI8D6U4+kaYEljpiFYqTiJGFlOVPgoXTGTdTUxZ8pKNngcifRDM/HOvrK82PC
bQMi7wEH8XBL99D5hnmhuPYH1uv9WGTRt7dvCFG+L398oxVobUXOLwkY68PxV0E9VzYeB3RV2zH2
OV/3toLqO7gAwebKhUgAekbdcg4R91nrMaHV6PJJzipRubKVyPrXQsYP6twoQDkYZbiD2zisHlsx
PdVShHdu3SIxmhZi6CZHTrLykeLYFUc2re5r0Dn46aMkyx4Iaauzg4XadjozXVXeTb2hfxh7ARws
lJnYKE009YAqrQS1lYFGkBDy/hUBe5vvLb7FCDqvj26Gqa0deIDMMT5wtkjSA1FaeXtO0VBwxiA6
CWaOX3n9bvIcvOTpyOwOM7mKml2Ux5Pe+sjF7+0Mhdum8GbG623vaO96oc1tkbIszc9AsOSf0dcc
OaoOME0OcTNpDb7EjzloLH33BeNRGH6UIC0cjk4muteNdjyQN46LSwkPxrD1gHGSYdsWS02a1EpU
qFqEsTt7QUO7jZrYTncJQYG0qRG2rK6bQfX9hsZDr7ZQk234DcuYyqvBCnx9SWZlywhYednnGCGg
vWfuX4idg3GWY4phKnQWi8l3HvnCnnuJ4tJjDM6GHH/CTK3H6yCEBn1YYlPFh5jBDWAKngp6zTY9
jPNAShSbwZC2zr5jmFt8SIhfZqxGEG+Hkn3MJPl4oiHYibDZncz0SPwI4EvMi8HQBg/9oqL4oDqp
Qxq89D83ECiIbFuwYEY7nfoIae0iN8yg0qSpoFzgprHSYIqpio39XjT8a4sRU5OnJBabbtdJL6ll
+kLYN1SZsNT+0YsozlqvrT+k+O2XTU9FsQdsVh4GaBbAOvvgz9sv3/MElafFyFdakbpBvs0Kx3r+
6nXCCmNUxzSskrDYg7ZTl+BU4gtH5eJYCj+5evt64pWF3neFeZoEsnOcZi97WH7KSijwxGteSadQ
azVTgWu4Kc19X094O5xF7ToXhcZcY2wm6Uk+lCNTucM0w0jMkdERrwhIW1pJqP/FrtFHfR31f5Lw
st4QiKIG1j+qEZtW32m6RW77E6UWTlYrIPXBn5meUI/sRztF+gukQnBgmrCqUd5gXZ0csZWdwouU
W90RiJb9zm71crdgr7ZdTJI++7Y8DRMprLawmdXYAICRmmyHZMRKp9f29Ds/zMtF2OV8oNiPfK2M
654swqJK3RFbqL2NynH4GKE6TaAVYznY5KrVvy0aL8yVEtdjVAe7X2yWOWarVl6EIFP0I2LDtJnH
u9pdJIYTr6nhF1qKioEc23zXlzme2bc/88uH1xUerVhUOdwZDiHPH17jalcPwfqRh6V6IGCrPQZT
kB9iXURfYpQlx7evJ06TDmzlGsdzEAc4tuGdOXlb8ZyWoPmdVZycqe/oUHywjo2H64EWptx59Yjh
Pqe/Cq0jTb+PY0N3YkSFdHj7gzx/KDi3cHKxpRDQgl0bGcTJWxstbiUqQQioMtb4KTPG2dhDOn99
+yritcsIDuD02T2jeTWe318xYjdLiBojPtGlABURPqScIIzPcZ/Nj72qgkPXNgtj87WODwsoDBP8
AfjjiZemBxhFiDIxy92HPfLRd97U5yvneg+Ub3NsVI5jQOn58vmHYz7v4DyK6i2gmeC8do21h94d
HQEYfAv7NNkbrPq7oMYdhc6j/fL2vXnt6tSTZs23YgSgTg6RcYO7S4FlQZXVCbA/WTkC144tRsBR
2O6WqSQzYXBAoNF+6vcNjIKfb3+C5+/rv9/fcRykdJKF232CDf51aDLajjjk8QwMEB+WbVcFYtx0
SY2MokKnESQZQ7q5HfZvX/ZkgVyv69oQBB3fZZWkCXjy7Emgd05ToTaDIlXG9PYRI2dhzdGIdAB4
colHYnQLXMXNPaLcC9L0pkNMsiIDXTdbqgOj5mjavf2pnq8ETx9Ks3uxkRIGo5yniJK/bgbPiC2x
lvbbJSCKVcMIPe9tpn0qU8slGDNz+/b11if/b5IjNwEOGuLtpzO8PD3Dy4nMd7pMPb4Z6e9SZpz7
VNAYsBrTfaGDb/ZIV2f0DL73zv1/+U6uV5ZUSWv14JwOn9BLFJlhmLSlud/siIxI9wEJWu+srCfb
9NMNRT9G+gz1otaY0J6/XdjzvMytG7Kmq4h8TOQS17KRRPT1ovjaZ7pZ97qHnmzZA2FXAI1jHX7z
af1fq1n4F21epudJo4p7d3DNO++esp8fIp4+nWDGxwLgEQ1E7tXzT4dxE7mV75HEXI0fwxp6UWxN
LVJZm6B6jt+oTRFLoR7sVkwZERT5HgAcFkDraCKSaLdobNLLEi0bueaUiDAuJU1+6Ns4nzci67zH
HJVDDCcJsdoONp7UWFdEdOdB5E/2CFGmI9jF7MiDv2A982+T0A6vNFtGsE8tg3i0J3eTbZQ4jQ3H
3v4P0efRnbImmjkFvnbiWF3Skrc5DE5gUVM1P+LchP/YjcY5p2+U05jLQSnQVYd30BQebSoD7PeH
qkf7g0UIZo7iwxvqTYf8FGgPxJQVDiwGvbO7IP5Awjfzn7YSzrld4gjAEuFUWP19BxG/SSv3y1ii
9d72I6CNDVmwTrgt5nmA76A9HBNUB9iHCywo7cU8T92BGQMpNxyfzZ8lNPbC3K/zv3mi90eI7zYv
ddimmNjdrm5+06LW+Va6ubvsqsyKLxigcJoO8XUiqu+7r5Mry7ssiNvfJpT1gm8rL9wdYTbJbzpK
fnDOs6kMXc8ZHBwEwPGBY1sMwZkT0VdbMZY/eAxxkJgRN2pgowdpeEiMEzD4LMX8oegz8Rsp2vRg
RBTdUBwP8itfxv8+tEVKCQBo/xqVAYkeTQnUj1Z3CbG4mZhsbnOrR0UTdDksOWeyu5TsAsRSmypk
DduM1cInY2eozU1WyfgOFY+P10LM/KDwu9CTdKieCEp2Iv8I0hU0AHkztHpFMS/gblx5XjQZPiFM
yshaIbmlv+Y+Xb4TyOzYILbc4Jwen8C4NAKh2KbVPGCAdElG2DhZm3w3zHTvkwFL8paRlP3D4Vz6
izJirgEj5ssfD7jKXZRGHYn39kQ285zNLhRZyA1fGyutYa4Beysd4X+yMhTbOyZ+yQUSwrDCNsk9
X001/kTvYJluICkgr7JoNepzvpd+XLWr9FRznfKOlUpeuKnxAgyWzuqNKWXf7J2KVNnLUA2Uhxa5
SMQHT0yBwPoIUgSBJHlEbnQpGfIQBUoKT5Dg5wn6C9jK2Iv4Gr2x4wviKZt0F+Pg5tkMagXhJIgo
SwWxvfdennbt1tVBNdJGjdGOTrSvAcpXU/1HZVN0b0qJmMid1unbHGPewzEGS3UT4sFEoMTUKt2n
eC3Nxdx4KtuSLmqdD7PDqDCNMvBlHfv8Q4CPmgB4Zh7VBd8ceFI/u+SLpNHMwauXtks3ppoga3Yo
pmjrL5LancE9Z+ijqtp13uW6lb1NO0+1ux6za3GMW56TTWq1oTxkDnw6UGmlc0fBPibAJAN5k/Kw
TpsGKmp+5niD3e2aDlnnfrX1OjuFzeir3yPaWyOu/ZuS38jsqKNthKW83ASnw0K4qq0ybXehh14X
no4y/ME8dO5Iy2K0jxoION7iJt73EU/jsPO6fo1zQo16pyRQRHKxTG+dw5TTP4nMtVaVdykeGbZW
n6yhZtjXW7P2jlZsAdhz5qC4bHCJ5HvaL7TDvYYER3AFvEpgKPwfjiXNn873g7vcLZavZZ71632d
1tdO+u3XeV4cPjc699WojJt948bA7Q+tNtYP4a7Mlk4CtiA5wZUQ41BMHNgGXWjqUjjXXQjmbu8t
3Bpk3xlDmWqoaSJU0Big3DGf141pcWFQ4EXMz/vxSzWzvcB4E+28J2wWMZHjuA0PyDLkV3EsXIBb
potIH/NL+1La9fIRMX32xSZred5UGTpdHIuNSxsHvFyJ1Y4svm2PkZZhGsmF6F+LIdq2kyduqjKR
qAl0Hp6JZX3yizYJf4G1CLPtlE72RcwT4e/yrBHqWoB2yRhb5H4PC30gktB0HgetNlNUoWm7fLJG
p/gN0CS55S+oPy2DS4xLU138MHkzoste0piRbhDbwJskw6vdbBRGAWZDzJIiGxBhDCP+M+PNSF5O
g41wF9RQ8cE4VRdsyxoA0dZufO/zFNTzd4gGA3GSjpluh6ycqou55WE5Uy1SxD3ELiBWwPuE2TES
zLKzSSxE5xDtVxKVPo7LH1ZOceMnARV83cJrh/K5qhGWRHbQQSsbD+ZIUgBs3hrL9sYuEaiiayxT
xCduWKUOymDVj1dR5LVkMYAMYW5VeqgKkDQyN2lIpdhUpA/9LJZFo/bImHfp7TwtVrIbRKPmY0yU
sbwWWCZXyEyZuBjBlLb20mHat50j1+BdRpRNXrHdDyvGX0SsGyKCLaSMJ8nk8YZPaen2B4Qx3nfU
k9bnheCx7nzJcuBmU8tOGDmRvbJa+r4/gl/eZ2NpXTFarOIzFaQ15N/mc4zIvMBpRi75UrfXJCa1
v3Oybm5FPX5siFnecKa5QHrG5Ovtgytap9OTKwxyI23BGFVICtTnR6es5PWMmwySsJOCJygQZIdb
CHVVucWxkT7GbtKvoU/J8iFxJmatkOo4GFTR7JBcb8Hz2M5zMVubPhr7ZLvoqP9JXgnug662VLEj
LxRsbWvP+Cjp1GT9Oyf9V+oPCvD1o9PlXVViJzV4PYmKhEFQVQAJCAokmOlYzUSV7fpKdL9sXX9R
sYuBMxJpc05TyX7EXzF9jeVEt3iwAZy+d0tt+fKeSqloDpCL6qyn0+f3tIsoFYqU+ZzvsypfDAT1
8AaMpbz3jEfn1a9iH5uPg0dO2wYyQ9WktdmKMU6+E2KPT200YvjkF4SsoXm26ZfyIntmQ0/miRwt
ot8uIp985xN2gU4zMs1MhecM83rJmeOuZUW/xg6xzx6aNlhqp3d4H0JZZQ91g5D3YkFsAFQI1cJZ
b/N7bQZhMRgchjn4gjINu9pYzuHXgMf9vrWDSQJV6uUfurT2j2wJSetK/brPnyBWWENB6Uy7aFFd
tFWB8VM0rjxxZ3gfkBR5IXEWWTzhaIwC2fzAzUE0gwA7v82LoUbQBfXsiN/Q4XzXddgyFc1161KW
CUosQjyQ+HsecVXZNKfkIyU1aqZ4jaoeOU+4OyUVjsEWBhRsFLYmMzTLPRr0BNMEhjei0lvftnaO
6kLavpztcvwvmngjJOoc3zj7lIgRACwi4imDfRb29W3vN0CpeldXcpt39GS3RetnP0Ns9BwE3ZKc
PMcdxNEQXfUHKF+gULwP6tBxaGQpgp8IaJprV9s4SUFKoPfuPvjL6rWlLZRdsYVhpqwRlMDSTzEw
bihjq2vOp65Aw2Sl1mb0o9J/p0vysjDGX6o8oC3cfpfi+Pmj2YQAL+w2GDDum/IgntzDiWQvKBCl
E4jivXO9l5UZvYg1KZVBouN4T6Oevwpx3FO2OzaGZdkp3EsfxsEtfK38IIClhO9c6+VS5jJE4xp0
Kx39olXblxZ296DstqlAnsA3BbqaLJzAK21d0tMu9k6HNStNEvvGKzrnnSbcy1uL4IVJKg0H5qNK
rqvCX19VQKGGr0IoUoON62aJguoI7k6BU+nxsXlQQ99eul82fFxJk4O1W6/CWH2yylTTYsa05XjB
+D+8MxUm+UKsOVscWL6hERg5GQbZp7cv+to9JgSeFqBj+y5BvM+/JGOhZkAyA9Xdj6urzIdcnbT2
cLHE8HIn7CznVtQH6DzQDeHxFv/9O6+uUfjDjKV8ltjnl7egktB6QHfTlphSWxgKe38ch7NBYaDQ
EWo3QuXt87e/s3zlS/MMO0/NJEMsyMkWk6pBg4Ic2q3M2uEXOTrkoWFwY48ZY8jMh87CqwXsBUXd
sfAmwKuBH833UQcUlb5MF0OvqZymwNS6hIca7BtOsazvr0mD9Ujp0A1ViYKH1x3SSlg/bNlyLnbA
qyxzhZQ9SkieXdJ5n5a+vPZdqJ94EHHjAbhoSm/rtkOJcrUwU7XBn5HB2XWKcGcYWU/btiYcZxcy
OWyP+EZaxnC2RaqSTYLbHuFeIN95DV/pSGmJDprpo7F5D0+6xEkOYJJyYtz2TRHcsu+nIK+zAtD5
2z/LKz03TbMVwj8DEZu+58mzwJU7oOk9ZDyBD4fTLHWEQEkNLvJToEaWXo7xDQFmzfjed3z5rnuc
JNCO2zYnvReS7yX0MYxOaDU9JxJH353GfagSs638lUaQ+OM7p5xXrqfQXRCrzInCVqdTH3toykU1
eUfQhL/csI3XGDiKKfjQ8cYTnsYsxnrn9r78GRkA+txhyeiLwPX1pfhrOdM9RHRddU8ZYQ3STIMU
gecZMNvbP+PLl4u2DeQ5yaavBS/38+uIvmzbRrFq67mNP/LOr3HHFHyhaKy7PqfD4XIQP6cvOexl
biUf3778KxuUq+jb0r/m8EVd+PzyNlK/xR5QXwxTZw59j79Y9NW0zW27vHv7Uq/8iGBwfQYo7FL0
bE/WThuKU8ayzDfVy/wl6kMnIKhZA/vxqXngEbff//sFgSutPx5TKtQ5z79bRuqk1ZQrDxXL2QFt
V34G8z3/WmsPI5U3Ju9cz1m3nOdtcLAHnsM4ivEQ79/JK1kWs9d6Ns9Mk1NUbdO6kBQJOXbBmril
o2iFvxzTsZ+/VnBEMFnWvvpuAdhes91qiDZemkTVIXCHnoRQH2GDTkLVbI079Z+TznKRZlYAYjdz
6Vf2bgxb8d4845XH0fXX2TcrhaahfnLP8j5qxSxpLIV0gC+afkohb8f0AWoX+pN2w/BiGi2JkyCR
cMXwfL3zPrzc1lnUFOoXdx0oMFh4/qOFtNL6AtTmVrdEXDcml8fJnqs/XZB6tA/CCYAwcoy3n5RX
XnZWUsd2JVoa9Pkna3blw2xsG0JAJlypm4XJ1YWMkuX6v18FpRVDWt71dZZw8tVK3Qlsf93Wg4n0
qeGEhElbV5dvX0W8Un5pX2rNkFKyTDsnrzTvlaapApqH9sVPWsnNJdYHmuDUGudx1eHrAybykf4v
DfOuBtYUR87NUORgf2wPl2k4ZI39zq/6YlQsbEQdJGr6VHTomlzn+Xcflsav43TCwR1awQfipKoz
Myfl905Uc7/17NHbmyrI7Q3AoeQHDwGZtg4U5HfuzXqZkzeUOQ7jOvZm9DT65IcuulBGAPsoTXsM
FaAclfOtTXOUwmR9aeZVrfVDp9CD6bhM02/TDD5c/DgSj5ydEd6XBOuG+7c/1CtPvGGkLNYBosMt
Ork17dCaXMsWCYgV3BcqnM9lSy4lsvFl78dUhhgY7HduxMvDw6o1YVRE/47RmTo5rJvMMtkURrg/
iyUhuTnMdkIBxKM3XG81e8F+wfB7FQGFfPzP3xa7Gtuq5OjOJzhZYMKJNTnx4UKNZWp/jJiufrAc
jBwhdoOz2W26B1T/5f3bF3Ve3mMDwErwTc26z52+emWch2uPjFfPKxtomm7vdDeca8CNtOyvgFnS
rl9wWPoMbALOhj2sUWzTV3CLulvc0AmJu5WKiu2MC4sAkVARx6BMn4EUSElOpp1ZiRtkZ/OnPjXq
d9S5LF9SBDRlQndyD0utcsK3OPF6x2iMHYjJYTtf50vQvrPPvtzSETiwqdsIYXjVT9svJL0aAgHo
HVo9XudGwdHkYIVvKIjL87fv64tLPZWbaBUdX6N4XZWyfx+S0iCBz1kaFOZO93WprekIpRsDUBS5
//WBZRenlbROrhmbmNOXJDY5ZPORNhcd/Xg3ijo4x+pXbG1LwFVsRQDfp2o/S6doD29/x5eyDx5W
I1Y1mCtdxWd4/iWDREo3wD+FXSqzvxB2guFhph/eYLE7W+bF+5gVKACthVEegxR50yZt+Ung1t30
XajhTdXtTVuuy8fbn+zFruXxyeid8w6vwmPvZD+x/VxCTxfLFmZHcB2Z3rt0w1RevH0VbKOniyYn
fOTQqx5Z0/9XJ8caN+2dvC4daIclmr9DLHwr2na6wgmD58zcodcv7+wJ7/G2dScCcIIiGRmVypL0
KoyIUBNHxpQZzFtaMxtQLs1Pf0rNQwknUOyjYizMtUO1XuzH1La/WFY9fMhN29VYre2ENPNkrrEk
OkAQaBuuZiEBnT86V2PtQDUuww7UMzJmJk50nqL91OZ1cxBDb64JEAlIpdN0uTd2GtFQnFVsE/WI
JU4SutbSLIRl9qMVAtmnkzeomZTO+2bDTHH53dc9/NgyyoiBaSLiFS7Ceo14Gpu+HVY+tt2ek+RN
PgTZzsl8XvlWwMiOtd7CMCL79qxnLKo/52YmIWgJeSD+yHp0v/n1NPxyTbkUZ1GeJ/AStKzQGTbN
HAH/mip5oHBlYNagScYSPwzkOQFW/ckkqfU3gxXmHC37ib48WIMa1iw4NJCLeYDYWVvhb1eHZLy0
NtYmRrO1eoxr5ZQ40Or+R1oG6g8DZ+dymRzUolaTVv7eIy2mAKqYFdcMgERysSQpVg4P7RUKHhl2
Xxj8waqyqfJoic9PnE/0Lf3G9uZMIhNtqY507HnWbhol5KRWVc0XUogbGywtLK2dO3TIWMeuWL4X
VWF/KztlwJ1ikAHnwMNgNkx1YFahMq2DXd+O1YdQTeMj4IjJ3sN2nH92S7BS6eoq/2b1NeE+UdoZ
Eui8VIK4paTLwdg7doAIbgQ5N6LwJaFgESmMUCcszmwESM0ZzQPYsmldgRsmshdLq7Y4cJMWEK3u
knTGYIh2xfkDCqgh1pxSvqdEYomDGWsZEEm2aECNYvLZ+KNTXiPKA5AJgYiBZ56nY4j3p1jHBXlp
Ved1V5HegICNDHWV9L3CX1vY0NaCUMsjMUnTQ8W0V16BRvYPNolxat/PTZ0QnuGRvZHEqrlrWOU+
ll5kSrKb6v4awVFxm0SwRnum8+W+zXCL7npoG5BCnMb/7JPI8TXxJwLpCDAMHmzGiQ/tMowwPNAZ
3+Wc1TzyIMWCcB5xKXqdGA4ESWS1u8LeCaTYwOO3do2g7YvS1HK+YSyvoKgs9SMFQH+ep1LiPyPg
ON1FsDwe6ajCcW0H8PKFWgom/67ixgwtsAF4I9rUh4hpMD/xbJUZyDhmqRvfIIeGzM0ruYny2v/l
ll59ly20uwmRkgoliyOqSwEM6Pc8DiFrgRcNvNCtF6Vg6AAAbYa4ACND7xfWrUQRBbfUuIN9gEDt
4url8HnD8T8g1coqEebRGw6dd/aol+vxOuxwEKh6iHGIp3i+UcQd9Il4pNmL/WxY7aQYJqxqeW8/
enF2o+2CBcWn84LIE83Z88uQbU/uuwcVqunxOzMR772f+CiJgwosc8Gz1H50MoNDUFXzMYvK+gda
A54Z0oqAx6yisMWpz6YZwQzO+eTIJPkHkDXrW8nP0LyzR722e2oChbGzGCZCL4rwlr7bwHTX3oKL
0sUhdAr9rfAMA4uEMdslg78Ewrs3TZ9ZeILPNePlc8Ck8aexCNP+ctU9eYwoRHPLGIRQy7c3t1cO
MBS5GPT5dMJnn39+LzmDZgWmEFLI8kQ+dKuzvlQF0d5l9M4R9GUFxM/GgRfdMmE669Dx+aVQUZTY
w1tgXox7CR1FtM+p0yS/6Yp4H/rJr49lP5st06LwGvN7eTkw4X2nOHy5lQOEoGf3dJQRjD2ffwj8
jJJNk3FnnjvWcZwhdZt6+iHdTt0MTAzfKW1evRzjD4YRgif29DtPA11Io+mFDtEgb0I7zx8mtaQw
X1Zrkx8H77wbL7oX3GNmLZhyOK7h+zmZCaTsMhbkTLxMFoZ6k+ZVs7HyYr4mzzjcB36gz0hfMJ9b
JlH7BjJ5+s7z9KLOWD8A/S2UqI7P/T05KxI/OY/LhJnKLnW5i/tckzCx6Hs3SX4PST7ewYl3b//r
M8w1OZbRr1EO6pqTL21bWZQ7bTltgzhNmKDF1fmELAQpaqjfWeHW9O/n9TM1kYAJiNqSAs7R6/v0
V1c08GcrUgxdtwy14ngbI16ZNn2jICqPvu7Biw3tD/oOWXhUiUuXlrSn+Iq0eLZ23mz1GSBDfxtb
ifOlI+6l2+A4WXqwSJX45lkiqMEKujdrxMsnm0k7CEw3x78ky4aGgLVU9gPsNIWjE43hMaPV9q2o
/Oge/n+IOos6+XIcCv96iQcTHRw1wL6YuyT/SCLSPGw8bKh6V4l6OU6un8W7JCPtYl83SXE/a4gT
+9yS1YNLsglAymlUFGwKhUxnQUXaxJC/ne0I+909ahkOf+g9EwfmtNB3tt3oN+E10KKp/jTkkcm3
dKm0z+BriNlRMRO+1zZ47afgKfMoax1+jNOyhNFD57mypiKaMsjdnnM15Xw7axiRYqHwKN55tF+5
HuUPjU0KPYZQT1Oiv356UuZjckdLDjC+6LCiqcBCmKXBXhFRmO14sO33lsyXq7PGAEw8PV/Qh5V3
slrh23ItwfuE6nZZbiY2tE1YyfIGpUx7X3ZReogw5e+0J+YDLbEGlTFic516d5Vvz2fo1sx+SIjb
TMiRaN5Z2179cGz0gHeoto05aWRY9UiimqIqqsUU38qIoX/SDZoOluct79TZrywrqG55t5F5MFs9
dR50fT5GltRcywcrGNd1fVX1i32JypTIRsC9xwB99Ttf0HntF6fSlsz8OGdoc7Kw9GUSxZbLNxwi
H0tUPXtecFmkXqQOlXJguPctaIqDHjPnlrxz7JMA4u2NgIYB6AoYDPE0BUYMMHA0tDZNSNpDZQKZ
MQhM6lskWt0XUoEgBTWEf0yHJa/NB/6m0nv6cv1+IDOYpK8qKf8gDWZG2FtDZ95Z0l4KaCjsHUcY
bF/Kk/yUz5e0gRd3ItCNbHKvb77HdKQONHDJM14xJqBYCNll2G4RlIZyLcqwxyNT7BTWGq+9amq/
OXt7OX/lFMnnMWCZqLlt+9TM0ogq8BFPo9ssqjTmFMt8ZsPoKHynrseQfLqWr44uzj5MffA6n0rn
ieIGRdqO/8PemezYjWTZ9lcecs4A+wZ49Qbk7Vvv3aUJIXdJ7I2tsfv6t6goZMldURJqXshJRiAk
3ntJmh07Z++1h0CNpmQnNbUk8wih7O3kCEz5tkDEGQwgWb7AkiBFQrPHARKKLMAljQgYSKo34j0o
TqgbZmkXdyq1hXOoTcpvDuWtBu3XmcZbOkfjc5IrKklLyQDUx4Q9kyC4isHbhQwZj1mUzSYRN3b5
lZOv9i3TR4fDuGqJOyy86cmZvPgmy5ES+7ZC1MLGJURRo4AM62dtrtBtZQ46tgAZkf0dDlQ+byaI
Mrwaemr9aTD4o3/+roeMqo9RJHs8kywTp/j7BybqHNAVSUViR+wR/2Mr+GLBPhkDkpi5R3noaM80
5/Q72Goeoj+gD8UBPXHxQLy6fZf1pohuKT1acwO5vpQnJRyLL2LCCb2qiPFBSsynl2unBXtw7zgp
offsqEnzt/fwf7EA/1q0IP89bW0NQEe8h60tf+DfsDXmd6g7VDZPBr+LYuc/YWvaX45DEwxsGtIP
nT3w37A1y/uLdjr+C95aDHGao/8XFsD5i/MgbxKddhxjS/Ps//3fd/bL9sM//x8hC/j5omv/41+/
nKYYUrERcH1qzGUv+LAkc4DHHZ2k6B8Q1R6duX2pIrvdKtpsnbp58g6JVogjK4u3dTX4WAzxMEw7
Dq5RP54dyKbwRw9CEMv000948/fj//Mn+7hX8MFcIoX5YGQXs1d/+GAOwfXpkJvqqh6r+ijYsSIq
Iyg5y6k+sBg3/KEc+bhMovphcdQY2y0+TRag92+hqQ5N0o4kzziLBkJt3ObQGEr39PuvtRzKfn7X
2XJpO+NuslDcLPX1h6vAko3cqnFXiSHV0xjODHTpJZB3pBj6Iw6/CHNdrd9UE1ji31/6lzme8UND
wpkZCMTyTT98w9A16h4Qa7Q2Zjv7jPg1J+C7mn2Gpz3H/twQWwRAw8azU5gArUs1PcdS3xbYmy+5
09rXDk3Mpz98quWq73+RRSsArwG7H/vgx9XPqai8jTCCSjUayoYDv7OrtbIliEJZJODeHN+lI2io
WrbHagJBGyOh3FEGq8+ZQM9tLR4LSTL3qjGc4o/thuWG/PLxOMf/cMFq+o/d/ucqdXbcOaJbt4ID
7m6InydwKTWbL2Mpx50zZdozYxgQcnYCm1DTgCx4RPwtm3nJmBSE7+9/ro+vBfcQkTdrBu8qRrUf
9/inj2PPNL/jtolBuru8iGlMalHVQLhwKlV5wTw1XX9/wX96aixOBDBWqRTROn54anSHQNyE0NO1
ByJ+M4+SnTQrgcHSWab3IGDsRGIAhsEtgAvadhegEtka70t1UKD+ParDOP/hXf1YvvIrML1h5sps
nTJ2YVH+fGoc29aq9ZzgL/Y/57bpwiVPDH+FGYUjIacoy5ym8P7w039cINAELjI5NPUIh5ZD+fuL
6rIyJCOvdF06ISEcBmTw2crLP/ze/3AVc1n36Oi7aGt/HJh/usHCVhovyXAdjhl6Bd/GkhLk0iju
fn9bf/kFNea0FIUMMSnFGVy//zIiYZlAuAngllb7GX+WuRc2Gjo/I1ViOzOk2HLGsW9+f9Ufptl3
bxOX/YEJpbtgIFFaHu+fvl1nCs+q1cRclcWshDtOvsp3UxtjsSknAJjFQBALiZG5hRhFaSYwVKKE
3dvMg44HyUV9Q0CCCTtZ85ruPlPqON6WxuAE5C1jhm0tSCNY7abqrnFIdPQdnEV3aWpFp8X0eU2H
VLutLaO11lVHsxrsU9iesJZrQOOkNeV+VajL5Cssx63E87Jt1VQvL/yM1pL+Ho/rThjVplb0HqcP
CYg/QsWQbUOW6J5gcNoXVSkGseljvTzwnDBsGh0P3GBmxkTSZkmGkVmXTn7fukkOZFirI30lBln1
qF9wJtyOvSBfwaa5ujU0zFvMlPr8c2dZRGQDz8ifgHskIRIkRelXWhovEa5qh6fOUAbnVYEz3Kxo
LJCLLet9WxFsAk+1fsrNFFhX0Yh29ft7+k9PEsuRASmAaoXF6f0txS036yFqqRUDC1LhUAxvESfY
axs1+8qY8/5C8o1Y//6iv2way3OEEmsBSCyylA8l88D4VBpRZa2wUNqknxUkwApw8cQt/klx/Q/f
j5pgESBr/O/vYeZPjyyM+IzSyeNSvBWMDAjRCOM4CyqjMg/UZxMtGeVP/uB/uiioHhtUBkI8fPAf
ftQo6sNxzuyVVnrdmenRFbsn3lC4jivVoT6xu0b9n/+m9B5oPjAERs2+8IJ/fjfxGcZKNJl80SQx
Nx43PKgSV2wMcK6739++X3YxjdV7kU/Yy0mRQuj9pdrULEqEihYsFpiB7FrNXiV5BYmEN5+1ohj/
cL2lyH6/i9PSQse+6BFRgmEkeX/B3LHqUpLJvCrsjgKncL3v7jzkr0k8Jw8Svc6L6Qo5bNUSzA+s
zHq+U7F9k4ID4c8JcMyVW5vhSAk1s1FvgHzi96KvP+1bobh/Uo/9w9ONpomms4Xrib132SN+euTC
1qsGZYmJFEyZT1ImRVAT4RnYFbEBv78T/3Qp6lHX0zS4ZOpHDWWPHserRQTUiPGiP7hKsk8VhbkO
q/IfbsI/3QN6A7yxyEMXP8/7bzXFekvwFKlj7WyFJ4lOxZ9pUYHdaRMoHl2eHrEj9X+46j98QVgz
C8oCqsLS1X5/VTCfCeT42VlJJxPkVtDrbfQWq0o06tvf/5a/PtWcIAxkmiZoeZpcHxp48Tg7OUAI
m8wAtDwpmsN1PQNBNVNcElrW5f9D+R/LEeIRekU2IkD+/4eHOoyNDMcckHqGm9amVabu5LHD/uEJ
+advBTOMHu2yuts/aN0/PYx10imVZ7bWKrFB+pMYLrc4F+XFsL0SfWnt/uF6/JXckvdFAmsLQiBs
ETSUqHbf37I88zzOYQLxhU1I5SpNRoEpQzN7b4Njl769KA0otu0UV4d2rGe8jlizQAGjNO19F0Tq
nYNnqlm3DDxpJNtIdMukBwGO8zkkWw7yQgBQmjJCRS61y6K0f6Jqr4VPoHr+loTltCU9cvjeYsm/
orHI9U2NgHvwcwNX3gZHkqz91kW8ugbcnVzGuWg+Y1CmbFEck9N4RYKIL6w2/1Sn42j7photAYVq
I7/FZYnLvq9gPviDoQ+vYUn5BfgUNSdH6rQ+ckhT30yaZWPArS8eWynrx4y7/T2L2/AS6sTMUYzM
JOsBSFOXhq0iAHjVDjRct9XM1LfUsXy1SrMLD56TwyVNk3C6IXF7iZ+yYWBu2ixhGD4VcXMxlQY0
akpOBxznDKulT1SiczRkVmZoKaLxm97VzpIrYxdfbASfxXqUlf7AYaF/zrNpioIsH7ToJHNCc2g2
TeNr2DdAUlrgtEQ92nNGgsGA8C0m/6radLPBOY5onwLJRELSfECI95xtwbJZlE6j0cE9Is5G+Ih/
ijeyEpS7KvPIiSvrkA8yWBk/oWwmov+I3OTfUBJab0UTxt9tvR/4XlkSyQ2x2NEd8VHoYvUa6UdD
a+2J0q0jFzpMMMERRSFc1AY13nYMcsTBDJliRERB6ekYRKaGhCGd207x+27EUcpwWXVO6AhCuZe2
2z3moHlp4kr8375BONqh0wVEp2x2UUsYova29WgPRxWqCOYSzQTKXHkeyZte0sKeJ+g9PHIHRy2g
+oTXNc1L4OoUKfDVubf8h06FDTtIQ0NepFt2CE2VxnlIVaFUq2RRj54Htyj3ZLfHX/VS97It+bYh
6TGDjb8lrcU+MYSAYmOo0W1vz/oDF1JxRLdN+TSMYr7juU7I0Iir/lvNWExuM2IvBdIlNjnox2F9
xWfu5OvfL5bLYvjLS+4hbIcHZrvmx8UywZaXa4wGVzUN8m1Nq3bFFqyfpa0Ma8oOInfUYVg54dDQ
mjD/MP/49VRLMccEAosrviuOth8mQcg/6lonD2tVCSUGvVTMNcRHfV65E6anosOYDn8pokAhwLtC
yn31zNK56tzwlWvhk8ZXNP3hVPvrVsXrzJh5qVKWKdCHrapToOLRnrZXtcvpwjSJKVVc6JMEW/3J
dvZL34+9g7Jr+fIgSZlXfLiWl0GRMJ2OSGdoJQQV9dMK9bQ4EahgHifmml9iyxErvGmIihoyfjiA
lMHkkjtY2whRHTmxUCG73vz+sfi1SADEhvqT4y/dfVri79f+JLcHlGKMHdWGhD5VDji+DSQ4m9IF
OINkXzwpXT/84WH8ZWZDWch+w0VZs3RGVO77y85ppZKVidG0CPvoUiUs+LQBq72QTCZBR8vNjEST
YUHm3DhJ5+xxz7fFIuxtP6PIKV5+/ysYPyxw714PGsYMyBwLKzY94I/nc60ZR5IAjYgKopcHM85n
a5PZHAtxrmN1J3BhSvQtLH55ISSD44he8fj4SBaNQ8Qz/LWf6JkGoIWd/ZhpxBgWPyLQjRlFKgNq
6ssgtLKm2nNkZq0TzN0PUeV6EnFWnVdBFRnWUyZVFTZGhsBLaDUCqaLVmp2exhHTa8KkSpKLNbZR
kIItxqbJsp9jKxI2rsFJa5lU6Abh751MLrmux0tOIwNVv3AzolNpm9lvlcBuTp5qPYx7w0a3giOk
GR5dkj4MJsIdisPKHKK9xn14MSoDbiDBD+RVNTUKSP7jpC3e6qjEo1dMUkWtNI05+1qiuBqiCWfU
8tLcGImjXy3kvI/2PBBqrsE0vUrWXSPAv6ORiZlO6rxKRrt5aB1aCWupj4W2gxSkMKy31HNRNra4
6VlTcGWOjkFOTqzmT7WMyJkeEVZtu1HQ8CIlkLyhGkC/4ZdJV0fBSKiAFRiy7m7GsrO+pqVLBDT7
Yl58A+Ssdg/EWKvG4+zFlr6riQNFuj41qboGge7IAxt3u58ZTF0AMNn9CXERUJrMYN6zmvKxNPc4
oOpmO8Xkcm8cSBHarZ65ElCruWBeGnKz0EC4DQMyktCqoMzb+ErMt4fnm0iEBzUaLZf+BQMH7mYE
qnOSDc71MkHXsEL4SChWY6jtWxyGAyrkKXpzeIjQV2aJ9UrRuyDlMcnrfmmS3IgHh41SxCqyjVgB
dZCnTZgCPUxQWLvTkHS+3Q49vboio1PgkYnsJ1lLNgF43O6hbe1l6R+nfNtNpdviyiuch7IeHIT1
TT5uKjBCRME78B+Q64VZtu6UEUPwLHhMIW5kFZI/DKbXdEpcsouttID7GnYxekC9a5+oGloVQKwH
nL1skmJazbx92qbJk+KxM0qlWIOUtyjvlL76hnqxjHfoBCQKJ6HpmCPtDKIQZJu82dYklZxSnChL
vG7k6icP8tTgOwR77MRoxpIs20mfWMpbG5xVB44blGsvVzyEI6R/HPaPsSZ4AOmQK68YyIi/FeQu
wLuZWwv2LKz0F9T+w04p4Aavk9AboT5qufEy4w37JDsJKaKToW0SoM0wYTW1DWVhRyCpupxalRqa
hDrVPFJi/DwoNBJXxpiPL7OCZi+IPJ40/E9mua2bcalsIvdFKRVSVWSbeWKleuYihaxa9VG2XdTC
VDbqwzibKXrgVrmN8CovnJakf9XsmDirgdy/T1ntKQ9wXAAMU1UqJN8ZOEYT2jT3vOpETwx2n3/K
Utd+6XVPPlhamn0fers/N1FFbL3SVrhbwWLOj3j4o9e8Q4HsExEriyBFBjkGBJYREcJ7BnlsAnRK
6m2tudTPoIlgNrgWBkB04ohuw3ByLH9A0+L5y6BprZsR+QN6mGsJr2WuXQkQCUEToXootoKy/zNy
mwx8elZPB7cfKl4LK0r1/aIiF2vZkSHn627ivrWjRfjrsLCVjhiazX4zc7K8CccaWVYhbOJVbeE+
wlayDm1da4D6c2Ic2c/n6Kz1+ABgGDnaFKCfc3Pk3a2ODzornJq5zGRYOzYWYmWGEhLNPiLEOiHH
wiHzJ+uL5FKIBuBE03ECDAw3d7V1Y5NztxIaWqeqKssnsFwq/EzPBIam63371VAU1jM3SpVrzyoZ
0dIX5HB2/LDw7poUpIgyZurT0Cke5AjeyoZoLjLPgkQ34yewSAaa+7khtRFCzbQtE/DzK8itjK8i
t8yyq2N2wl7hvxyn7ex5aNOnGpvdUErlmTtNUGoJ/qviJxgosy3yKAg87rUEuCFO1hfJGcGv6igl
YNNNaQ3kRWrHsOWk/diHgj0rkmX+NdFmVdDvJLOwA/p/W6sMGlaaFOJUT8lsEGY0m5bfSnMMg86E
qLZSzU5p1oMh0GE0bjm+RraOx1unbn6B8zy/NrES9ru4BE3sd2ROYTHXW3kazbpkxkRkk0rGDTAm
VHD9anAa8D5ut1RnwPK0l6LpqmYXC2MJhtCLHpBTmAxIEFBo0gEuGB78Pc3732H7vxYN4H8/bA/m
b2/xh2E7f+A/GfzuX+7SF6abRQ8GUTNl7d/Ddk3/iw4QE3UWM6y0+Bj/a9iu/cU0h3ks/noAvbTB
/j1sN10Y/MwlATgvAWdL3/DDcP13w3Z6nB9LfJ2uiEtlj+6Ki/HXvq8zpyhzFdyEIlhwzPfkWl9b
kpJ2RBI+pqCI9/XkoYhJ6d431FcIsp0vvC7uTVKozjpXvHTVuK+qmd0mDOSikUN/ZbanHhUuZ3bz
PJeWuIBeODpFKkgzG1jchXNxZKz6VlvuZ2oiszdQvbXjMW/aXRVrlj9769RKoWGVrL/lWREpc0Uc
CFbx2S7Ut3IId2bXoEPxzk5rHFTQY7Heb6RJpv1T7H0rx2PvPXWzurPCQzRAIkxOGuseqfFtqk5+
DflNZZYbTluPxKHasN686pVPRyraWSUCyQ+1eV0kxU0HEk/Vs7XLSpQws+jFfsogfckNE+JjC+DY
Macgne/n/ExmL92KcPAt5S3N1McZkdyAmd/1Kn+si53iPQz0Q5hMXNPm0yxwkfEOV+yFM2tAFB+i
sTzD+GjsZOvYr8DJJ/kUFRXzJH8gPdFLzqNx0btDrUJ/dQVJIdY3JVIeBKD4oCDmPjdvJpBtmtI+
NNEX11rsF0GU3yOdC0gw32lI0CZOuAzWboZ4XluxvnIb9Ryb1W5WI+g4nmmdHRofitW8hWN0aI0+
9ntAatM4nBx1uMZT4zPw3fVJ8po1mzH7UlaZ4Wfw2qGAMSJPVrq+hQZ3Swj4zusVVsWrCcYhiIai
2zPHTG8jLhtTp2bGwehvGtJgaB/Rbgiq4SbvDosSVfT9hvJZEL3mxftYlqce2GCQKVFghc0drarA
0W5CcoRjB/5709xEdn/fuJn0a2vatoaw8NnyT2TjfhrLCEKQPd1GpXs0yAfCwuP6wp03ajd7wUjg
ZTWody1ZANSQ2QvFXhfonC7NWfuuqd9M9H4rFufzlD6pbbHFPhy0sC6b/rniAL3vqixIrYwxPAVf
PeG3RTJMcCkIjhS3kUMTZe91vW914ghiPw36trza09mw5ffUGS9gh1aiwY/SldtQJr6VfULWverB
u2GcPSay9U1xnOJ79ld89h3Qoi9gJB+byNtFKTE6zLUstb9p06ryS/fUcs5yDW1tt0lAEyYmJ8DU
8udOl/dhIvbs+RAL3dU0dRdveihn6sHEum0dcBpVvs9NZTcYw3kq1Tcvtz6hbnhLmxfCqVo6PGFH
IG7R7M3yCd/RoSf0sxDXxnLuJbn1/ujFIJZ4DO1+52bhbdgX3+PI4q4QNwYBRdN4yiU7mXWRc999
cfTmzWvKQ/zjZuCoifHgJ0QqjYq5zDDrAx7qT+yEz57LS6JYxndIT98wUCISdXtvnSONYwa+pk95
1JV8LZtolUbFDSqNtTq6tyNRThuQpFUwkyew0YbxHuLAJ8/K5hVGN+eqTAb13ezu4xKZ5pILDzZP
iTZjnF8ZlBLy1TePE+9RM7I2qPlOpSsmxKe5WieW9ZKFYleTgMAicp90b1pIvkBXzCv0/8Ap41fN
rS8x4Yo6VTZtuRmqVu6QL6EwoVNDc77m0hrvWEeHleZMJ03wWjPy+zqo7toFiec7BETnTn1fxsop
wfjAqdQzt/X0KEUWzIhUmf04VAwF8XqleZ8hhnBmJldmh32P9IXaV8P2nihBsrImncx7ca2rbDsT
NQ7Jxj24Of1jO6rmXdg4xbrUFHszx7yaDoR3asnkc6a3x9L1oK5ga+9LhRSwk1ua04NVqM9NPt0w
tj+S5HTRBD4y8ygV7EtVn3zrYmh5Q2hS8dnfGsyNUA9TeIFTGu+8SeeAlbvpoTEB3xJOedMTy/3J
6DxanFjAsmDCHu+3S6xt36T1xq7tlTPxNplKeAqHubmgEqYo76PWr0x4W1ZYQ7+YQMNWtBouXW0m
56TA/5GRE+9CE/NVQ+n3ukuuvFoZjw64vX0KU2zvUrPeKw1QR6cZY9Zv9RxOYfjSSby2tj0mT1RT
w8aiv3/LA5Kiv4uSk0NqB8BTBrFRaxKulkPHFC4RNnlEQjV65nmFoDhkV0zBKGvz2Wm8DbACbp7i
rhQZbyNEtyxrb5Y6AE1MQbxJwjfuI1qc64aD8jqKq3KP/pPwx/Jr1UX3INx2BojPzaTftUlpnEKQ
Zyvw3BDHWbFuGifhtek9W1waGBcbI+7611ihSTDnwJr2E7J+pLaexXqri4szuDNnv76+tsYs15P9
oFgj5orUYX3k1B2MFMzL9hfpn02hqqvY1VfeYBSHrOpGgG4rfuSKg1EdEiCYZWQ/CnNtS6r+eMo+
dWOsbqyBPpnjxc858ZGTapyisZJ7c3Luk2wSZ5OA87eO7rFfgS8+hHSqyfawXLBKY7WaSIL0zZri
Xya5th1gkW/43SkLbP21AIZOXKDGA2svIS5le2OZChHBIg8DsyK8xqoKKMb18rehbiP4sSmuQuhf
DC0ft1bFia2N4x2i7AcGH1dLdUFKlFZ9kiqFgvOEXg6abzQZQZOOJJaW06ueEig9kQpxdC1Qymrr
TruCumvbcqsDpT5P4xYLbpPM36Mu0VY0x4lztJvnWYivvR3dEt+jrnFPsBroOdTP9NFI2n0bTee4
0G5nxdkYhth1lnzQG1jyJjtKOL+NTva5RP+bKNW24WdPknwLnHBLpqGfjJvQPDHUYTa/1EzWIWmt
rZfB9OEYk2oD2pYwGNr4MBduQo9BbvNwUZrU59LKDt5YXCOgo/lwrVtrJ4RyAV28DQ17rfQwY0MK
t5YQRCXj1TC16sJvTwWBVTb1DlUunE9l2PbHuZ+jCP8zz3+s9hxiFXx4bUEoJQwrumtZ0Xh0AFQz
3OMxdLdZpI+bRoC77mJi1v1uMEWy7upZLZZoFhz9c1vVPqImaxc5TImUpExSztnAxgkIcY4UyfYr
ON0xiNUQK1ljZ0Ecdeq2rAjQRsLKzojmJd+0PTIQ5Mvq1o5yb6MX5PxhNrbWRqtrQUuqBc3GeoYa
byp3WuylWznM1k6C/z6BZUo/c4Kr78qyJcRTAYzot8kc3gMtFXSCJ05nrpoaoNnwO18tYuv3dWWp
uzQf6+fGRGlmDgvIUO2TPpgUIXaVWk0P6Txp58az5KE1O+t7ocVlUHZDdwvH8Is1CHQ8OWCxiwss
0R+jknqm4FR5SWkFbKQrkgda0ere4Kv74Lic21JSpKR9ZO1zzal2mO042ipApOcQjqdqxKRVDGRi
D9pQHBrSyrPAqY1pw/phGDs6mbsxt6ND7yUvetuOJpNN1XrWcj0J5l6LV60j0xvPHuk10A8yJGu0
E/spbodHu5fe3oTzzU2Fwxk1IWUKTZBAAxSPnQIL0Zx6xjMCcQBeBhGdhjEMGLGLmVIRCeUX4Lux
r9RatCxOrSSoqJDnUSjpC60sdz9qFmM8shXoa4m86r/OeWXuxl7hPBt3ny27U1kQDWBCijTPeune
JZ61tWhv+hHI2cZ2N3UD7VZVDnXUC5Idx2LLL6n4RqScUXRdiH96MjMS9Ihz0ulh8ij143ikfG9X
NFmYd00kPcgs/IwDYJMj2l2gGCcyA0+A4G6yyc33qiwf3KF4NBDnpx2pSubI8lQ+sK8ejNZdq6Lv
ViOTzTXdm0+K1HAgKNqGrlS1rtVyXg8pvlaCtINaisCxrITJpWr4aRqeAUafKy3ee4xBlBmra0YE
lGdHT2VGLGERXlsUYBSAmPUxdsaH1AV1kukAcHB2wZyPzOd5UPW17HV+fKcJMt199Uab4GSLaZM9
JckhnczqQddr/C300x7mPCHQ2Sbzxh44+ZFiqW9KgpZWVdo8zvns3WUZOHARzW7Q5faBdJyVJBRg
E4ZoEOtG0obLePDdiJxpJELVmhDOQ+SYG73y7ibtcwkkz6gWd3+zDWmfsKOsHbR1poC7bqej6nt6
5UuQG7ik8Xfz6/W63Fgl8/UaOW5E25oogujiaf1X2eJaocsmVnGuNiRI8ahrlqoMvFUJTjGbL8wZ
YMiO6iz71diX9EWcDDc5dSj7hFIg6Y4OrqZfIqVFQK7KmyoeyEN1LHebe6iikzbG7dxArDeZ9dMG
YsAv2nGd9/CvfHKuxIbdwSEFxKK+0qNkZyWG8aw2LAltbDN91rLWJj1BtS45Xal10eb1NTaSHt88
Vr0ijNwjRzleAo0A7Q0hmilg4tzcAbqJD0qSi8dRUbw13rX4JtfzFMex4TwbuZy2tto0245BDPb9
efSea/JpbqA29I8pesp7x5L6TgVOsJG0npPAhZX8rFsoQOK+Ts+5ULx7kQO9QFJrEg4G6YjjzFDv
NTUpngcSkR+inCzC0cm715764tDNUjmoqAzbjay17tHrHXmVmUgPSuzmn+0oI6Oiz/p+a0KUnEAW
FN7FG+zupbP08D5r0uhOkwkbESFd1Ll6mBQP0piMz7Nt4nlfYt0Zt+tQEgyPKHES1cJAx1v9YDW1
vnFFNl4yq1KPs5ZwBHN4MG2n0O5DvV5Ef41y/gEaKhqnJgogsXRkBhVLPYbIbqFo1PaJRX8+zqbJ
qc21GvGMuz3koZmmoFcb8x7MW/wCMgH5ohFP7bP0LJCi6Df1JxoI476JSIlC81yuwZYx30apNEZJ
0wHxbvS7UYMFzTlWWiud9GV+mp6N2W29gFZt/JSnprmubRHdeMQ7f5doSTSfhJkMsG45Sx4tJ0b2
atV9oIe6tpmlw8mQdOfpmHkRe4KXuWhNekYppViLujXW6UCaIU9t4o17bUwD8jgZWTP1ykaaEmZn
PxRKc8M+20LVpToIrdBPpXmvFjFHmAzwCCmwO5gItG9r7KGGmLWvXgH5w4DsUWdGEtAsLr5NMuku
fZ7uk7Do14ID+lpapAnizV9nXvZShnq+1Z14Q8DaOjVYs+FN3aZ4Tn2M4ZRd2SdRjhZHc/2lKYpL
tehcpKJGD65JmqgKVsjvRSOpG9DYVmLujzki2iL+PtMrMWme91J9lnG492S+HkxN+nq7+AX0Gflj
GK663DiMOOz9ZJj5c/lwKvV802cOIGUOYEZVrDiNLufHW6zbNv8SwKgdSm819bf2/JgixJhyug30
k1xzwS/ED2rS0RwwypJ0jnmvOuXOaojEkqhMOPBp1VmvvnX6dS6ptBiP+HlaXOh6OLTPbYuJnFoG
ykAnw6nBA7srzzsm9cbQ65x3iAlUq0bfUk1s0sL5VsGbfxSFcm7HoVk7NQJkr4A+rOktVbbOeSpL
qysnqT0/5VcI+zqBxaGyjlrootH4xdbtGxY51vgO7IVRfZ2YEqjVS6jMU2DTLknDfgiQLBGcXC+H
srR3WRAya2sTNECBQFi2rShPTFfWKFE4k3rVUTazPKqZrW0WhXMb2t66cXEkz1kBCKKgSWhBxlcb
Rpfuycg3UZp+qm3tGmUVMSfgMhPJnhkp2RTQgXZXhSjNLbuOi5ZCZFCcC7mBqZRROFTGmszheocI
RQG7VLa30UwwRt26LC2ks2vtA4KQUyjBK2dZ+dSQsutV7hdyzhgdCJFsNTU799nOk3QlGMZB/kfE
2aiQN4gfTr1zFKpGQJJCtqtTJqJViPy6NSraLd4Eg0Y9Iau3L6zZQD9FezRR5aA5KD34LHrq0+kN
cis+qfSB1nZkpl+iOeUhtOvyeS7H76SCA8NaDp5gwdM1Y7gLI6KDF3loOdIvOZOwkxnZJ0nIJo0z
TbtKYXvncTDGa9Y2zhakwEqPp2NZhWuZSJ1dyfqu2khgcsc72zwH+J3uPQjuT8aAzd+EJQdarSPB
sMrJ9+7TxlfjirEBEQgnhY7TPdiGPohqLDwdfogmm7d2Et0WZDX5Rq8/TZy1Gex7F0OP+L1EMau0
ZNqMwl9sij7jaYkeUWjkW4+U46MNJpQQmnjfzuXGRRCzbuLxRssL66GgvZi4+GaiYp4DM4+dbUnE
9UYvp3SLjGIhsJTurRJnb/UQ3ZD8d+CTPLEnnhe1U+G4XwhFp6816SyFKXsjBtz9khiMXy0JRpg6
a0spb+rQo71oIWoj12LL8AwFsuiIjzXdo0fFU4tx+sxmpVHbJ+ueVtBJEudDSaGmDIim5qZPtOpK
aXDWuva48KFW0CiQnwzpbeYpzgHn7zetj7M1GqU32wLJw2DevR9zOCQI0W4Vo2GRbEa5AW9R3iI8
BBCTlxLcuNa7yNlm/VBZlXWaci+6loqe7KBjkk4xINUDAVQG+EgDNq6b3EYPllT2EwI3iBWod3Wn
qm7YeLaiVj3CI1zr2lkMawVrsGOlV80u7l2LwXhvfO2r+ceuxB0JSYPhEc2AoDjZSqT1o+WM2S4i
NQ1IwAZ6CYgbfdXJ+smwPyeAIq/Q6oxrLAHklStHv+1jBpfqF4U+3P+n7LyW20i2dP0qE3NfE+VN
xOwboAqeBJ1ISjcVlERmee+f/nylPXFGAHGI0xfbdKi7E5mVuTLXWr95tHOjp0NplzulmpAvrRT9
keZxvLabqXvK/DpfTPbQHqNMk+Clx9sKsMeNEbSjF0b2dzRreBiG1XNJSYwyO4GXfhgpU5+g8+4A
6MDwlpnSd47kIXYdnOyRdwrifVD4GH8fOyxLd9Esc1HFFupRHT71EoXS0pPNXAc5y4GITM3hiTsm
PFQoykIwiDESkhXppkfFvdPyRYHHgxp+m7Uell0FoKGSIs8wGi+aSIgpu76A569vgjowFjoG9su6
bJVFDJemIubGEWgQX7fLpUq2r6WbCiGuoTDpV7zGJSI/wLiNfZbXreuHrb7JdCegYsCzK2/q+obr
0ljY3cg9GBUfgYRBUB6XoMkwjIiLKVqZaluT6QWSsaNpSUfCsBD0adJfKFvsUVc9DKbQtnEbv1Yj
lk8dLou7OO63aSqKTYTD7KL1J/jnGPK59CxQg2pr5d2Wk2bdq+0hmZedTr0gjy53XZg0njKOXqdq
rGX101H8KAd5SFMyM/pDb7PJQ9/a0aapVqmtd65WqWKXKvUvHMBq2L3me4BnUyf0XUsFuQ8yadW1
ATeScJCDjlouyayRFQTv0/pnaRtvcVE6y9jptKfC7p/YBndtaoZuoYl3Xj/qAUv1ndbjCzsY0l50
uFzKghKwAy7Dg9gyW7b6npzE4JUjfRG0Ur9FIAG7g4kEMsfdI46GO0zTjqYQL1I7UnLQ07UxiWhd
RuouFWG2qEreAvggH9So3+mp2S8lFdAudkPpgkon5r6RRqgyPGTKdnGNlYoW3QTtzko3VvyUxTe0
Uo+kqUDTrBXde5O730xWVgkIOE+XmSVZC8zpVTcl+6VmuIJPeaPLwbHTlXsY/QnWy6BCqgmjLcM5
amgBLaZ+GFZO8i5hK5Wy8XM5x1R9SONlHtYbTW7uUBB4NJpUbAH3HZWq3FX4NSx1dbxtY9pGpfzb
R3KeankIWjFsxDLibzhas85UbDb4jOAEDDx4dBPrh1zJHzy1N7j7zJhjsDij/eggvpWN4RGHp9+Z
HmoHu9YdkKZp4anC6I+jJPYgWuNFYU0vjTDgBhU5F/dtKiX3jmiQ0iRsTc5O0sZN1uiROzn12hyc
Xe/Ujsvyh0ulzxZ1Od53tnyEx3vo5W8lIIwuwzAl7ddpjIWRkQgvrepHPuuCh1K69DseSbXv3I3x
fIAhOHaYyAjMmI96Pu3bEUosX1MICmLZxK1h+UBNAyAM0C8h1asUgJN8KwznxeLaXDT0IK1KBmdw
h60zV7n00hqh6WFZcuzyCACCxuFvo3w6Qi62AEGjwhe3lrGlpvIKy/A+75jLMDjA72hGiXU5SaCP
B2mdGs53jX9ly57uNXTmmvZ3B64MrWO3MlaJees46UqYwQr5tJvSL5f44a4Sssai5dwr3/G4Rora
/NkH/g/B3WYWPeLuoCOUp7G6MTPpRh/aHf3gpS1j5AGMKAz9fe7bJVdxFPEERBwcnUyvotb2CEmr
Weu5aiPzVlJ+M0mVE3l6dGjsPpXAQx4LnGSXIIqVJy3/4xZnCB8hCEPO9yTLOz2zUWp2/BRcA/kd
5JvehZtzH5F/UKHGzEotAR8rk7QVuSQgxtrvTkZoVGjegmeaEjfJsbmKurFfRGUFHj9Vlqo+AtlB
PR2rTmNXtFmyLdPIdbr2CG6aF5WMJhsWKgiT5tJ93FY7KRH3VRRQT9ePgZTEuypI11IsY63nNHvE
JYKdo0v9arDFS1wEx7GKt4pAmLFIBsujfGctBIWkZVQj65HKwz6lhvgtyssPWaakOgLHB0fNAFLv
PFpEQKDLDUWuLNHX8PmKvaQ2m0jHwbKbHlIVDSkylfuu1qP7oAlooDkScypCHlOqIx2KoF7hTXac
ShU2MCZu4QRa7FcDVFk2HrLc37QYbxugy3mX0xFO8pVaq2t9zB7sqlioDYoI8e+6CVY86zeNHRNZ
CF3bMIpWAGLWMkzfkHIbig90uc2VA1Inn+X5Zo1sEF9Kt7TyfZMVbqA/mXF91AjnIihvQxWlwoYM
TOuL+avp3wGB1x5YKn3ZtLEKdtUUgPoFuUwPiQ1mUcvsZEddheZTIMZlXOGpibGlEd8GuliJaht1
bjIcDCtY6+KXQxqOOdoSazASOgCVlbowkg9Y/Ny2A7NyPLDxr2YzrLTmF7oqsla8gsB780fpTu5n
bIHmCnRHJpRnizj1quaQxOpSDt+yIFkWpJsRYRixvcisvSbiqqMok5joASWEiy7Ext2BexjuQMS4
hQW9ojRC/6mAXkUXn8pdrCvW0mwTeTvZpNoLvzDlhyixxGMl6vIO/A0DT2W3rSvJWQPlUJeqVoU/
ZcfX11nLjpZa4tCyqnvFo1MPBaGktED/MZTtfWz7+owlYKpjMN4URVvvfC3r101nFF6eZvpzFqok
b0NNqI+ApboOgrXeEBRHPcqU74bFCTaKsaFwm4iPGkO3rRwToiNdzl9apQEI3cvwPKvILh6GxDeX
UxIdE6HYiziMZsq1jiXBYEGRj9T6DnJm/DTwqIcEnbiaUtPIM15Lx99Yaf4YVdI3qwEBRCn1O9wS
D/88ul4JQTRX2/saYTUuq2ca5vk6x5EMl5/MX6SkCVkoLdEdhpDAdt4hoFW6sZ/8UiPzjmbds9rp
WzUIPmBCkGJgjdNUCWVBMvnWfGhse+f41HWLwTg6EP7pSWpHOeS01GCy4ItzlvxXonzoYrhMTRjr
LfIXnESpUvv9sChlTksP8JEuBiKfPeIEzf3YQ2Sx8/Su6pvN5CC/lujH0rB+YNzzoPXSLtKawwQs
MjLA7KPVEPMpJ2kj4uguyU2Ld6F4HGRsELXmFTuJEdfJabYoD0C6JdKK+mi/wCT+sRy0u1QOXFui
Kp1r2rIf6De2tGmU+AaxQpkqYfvTiD8qpZWWMo/7JVkqSBJKvNpskEkm+tEArGQ5udoEoDULUV8s
jhP8ynicJjheBlJwq2vtvd2A8EYqdq0N8Y8WT3o8KIv31g9+anLO89oMd/B8s7WWSRtfGM2iD6CY
S8pa08uVNYmdY9L2wcCIjrbYR77zzMPwVlOkiBdCeDfISNcE4y0WFIvRN4ZFmKaHSOM6zTWb04fS
l2nNMVlJXXD1rt+P4yIDILvJSyYKEfy1mCxcVbsdqjdzQ9HHVshx5Rxz1MIgZfGbH2ORHiO/5u63
g0cM6KRlWQLp7fyHVpuWcqL+wDpmqzftESvTlaBWAdvjQ9UlGflE5ynMwU7UJbYraNhBGXD1tlzb
OG1tLJzIVk06aKh3q84ygMu5QJQD5SwEylLtrkvrrRmliOXW4g0GoY1yq/RDaUfoPrXyESkwxrLo
T9ebIrLd3gWDcgTDeqvK4ij1vmvWzasq1cesq1aSNT5Yzk+nXUGMvqVdiPkzxqCGCdQuwRsmQQi6
IfeJ5W6DJMG7QTtUAQ+vcCblTixVWOGScpPQoNZrSiypuoXCvgQC/jC2j7a1BTG/gVhyP6SPaiy5
TWPOUABD0CYzKiDrFWmbH2+FM+xLhCa8oFeNxRAY9F2ycNZGSbxS8Y9RmJMJKVStpimnjURmS0WZ
x63c1OCTS2sdWQ5uojGZu5Pg8RcBp8ex67c0pQegH49GG3rShJZr3nao3FKta2qNhkw0roKBunnH
nbZURPOaFOMOXOlvUTU7JCEeaK1h4GDfUOPYka6O9MPoa5JfLrCCzBGUShFoKUfXyvI1Igzr1qlt
ekEVdmcNOh7glymwA2tmy9GB5BmWLMq8O7S2/BsR2QWg9W/I4P70rXQ/Ot07mrm/Jclfy60vXBMY
wVJtq1+NHd1Lhk4tqq0esOvkVjCxAehBWomDE9W0oWAXtREdvQ8ZroanW+/IUn6rhvgWgt5c8UrV
2yopD03THIN+kpdp1YFgcNKlkxNH2ynf5wElyHwA4lJEySuP3K1cVm9JG7z2ta/Rh7D2Q688j135
kdHIXagU8Ch/S08yR1uhALWexvfJqNEzyImSQrWXrW2+UT6eBYX11kPR4o67eKfa451tQ7/DzH5G
ZViJsqKp3wNPD4CG4xmLnqW1Nkb1EGXpkZKdtcT3NUektzhIKcilIEYLNVDGjxC9dwI+dIbebt1E
pjOb1IUrJHGo6gIyLxWzRa02I60NGL1WSwUvH6WtXXbywgQhw1YediG6LMtOp3ILNkVZFaZzVKBJ
Hvw4CJasEXRALI5yVfo5NQ2AqOCplXACwYMAmf0o8LTYDvZhMLJ8BV0xoWo5+1HZ4wsXLSuoEsum
QvPF56xyPcBEANuzrsxOX/pq+GFEzuOotxSnI5W6Xbp2RPejMVvX1g9ZQQtmrFjoIApdq6t+ZNVw
0MkTAuTbRn+hF0AyTOMZTL9Lk9SgyoE9OobHiPtlwRsy/d8MUPH7DAUDN1YT46cmyR/IghFTlbce
qW4S6+K7GkaHEBoH3QgxN6R+NrX6PZfLpUHnNGqMpcRZAE1UEuFeJxSz3T7hEaWp6QHoNUCGcIvI
1h2fay85QNFoKd1Fie4WMrtJpSeRgHmAE4iTPOJwN05wOzTPoRXpbmOa20gtdmKqNmXZPdhYRm7l
gqNlKP6T0ZiAI1pAMKMCqNHpd6Y2vBpRiebDoMKgbuTHqRgXwkn3ytDdwqF8gmO2djTIRAES/1TE
Fn1qSutG4pUjtO9+fl9JYN0KZ1rBTJXpRNLPSoOHkto0JbmFHjj3CrhGXEpehJn8KKdAWzd99FhL
8a8OwKFvvWs8G2qavL2h0f8wdmqzlvp1EW9HowCtQNc1Tm7mYxHlqySYlig1tfT1nPYhpB7Qe7Hu
jhV5rUyTo4gWkFFW2gjUcKRm1KShusuMVt5hjXYILCBhtux9C5wl9vNzhx0wmojvy8AMnsIy8B8q
mYkCSZV36tiE71Cup03aatJ7bCVYdQZd9jgBf/zQApsbRoWKE3MTpX0Y3Iap0ePxjF8rrdaxeYHv
2d+CogWUb8sjiII22o9SY2/HqdRWdpDVByRwg0NqxMFPPwsqrnTyVs2HRKTQzlylPrrcEuZ2WD7G
/it2EG8IQN5URvRmlfSS1CbH37KCnbSQLNUDDlgcumCqbhL4VLeWlspbpe6ekUiCaeJTBfU0KXu2
8IykOa622k7BYZGGZvy7EtWSmOsFQlpNiu4OrekGmXLM6+BltDtAbOZzHYIwVcKsnJOoOwulJ1fK
iG8oZBRPZWRK961D4VN7Q1C3RHjBQolFvomK+K6MjYVoEUuhALGhjiSt6SinXqlP2ibsmrsytB6q
wA4ferNw4WCCl0LdfFcBlMY1tw4WVtLe5qbyGobNPld/4cK7DDsyEDozkHH6hn58FK/jEaA6PSo4
ba+2fNP7DpTdg2KKlUXPRZh3udVtaIovSh52lvIu9fQWA2kTtZI7auUPLfoJ4p8a8jPnFg89ckxd
TD8kVBtXrUS1T8w29mgAcNGM05tmzcxXIKeGieOaT4Od16K1Qy4QVkJ0K6KZmUYTdxQABtXwBZPN
Zs5eSqKKwNa29nSoFFAFgWNJdzka5hWBTw1dXd3maXpXznwMO2w9DRfB1xh840rLeVhLgB37JHCH
KX8JsnVXhPs8HO+juZg0QMf1esmut2PtkOEOs91295i0zsHvbGchGigxkx0OW3WKhCeQk3GrIKYm
BW72zpcl+5nKYLDSJod3fwErz+nlVZfNfQBwa3GBunana5YLM9VT4vnNUuEGUNpcrViuWnjqwugw
ghvkC1fdoLxMTbWvG7C5mbEORwFYOXJ+OyohkvIKxjIKxGF8dcVNZJaU5qVpL+X9Gm7HOpYgxEtY
csMxHjCerlX4T/CWgYb5vwOVDmADzlVyupuyDQ5W8x7WMsAcnSeSbuCh3g7JG1cuRwcvzzEfXrMp
9/IMiKvNlU6rHK9QB6dveGRukiq/rOhXVdSg0FXnprd4/7f8hQFkdGHwyE6KqlkWMrILONZGBJLe
9kIcPW9B0i2IzRALYT7hsJx7whFPYyMw8bI16z2tCkhI1NtcyMg72v83VSg/0+EOlq2e9CCujRSa
Mw7F/AratH+YBf+IY3Es3rPHpnp/b27eiv+e/9FfOf33UATNHyrA//7VTfirApX00Zz/XSf/EISB
/xnffWveTv7CyzCvHu/b92p8eK/b5N8DiPd8/jv/f//wP97//FuexuL9X//5K2+zZv63Cd6kkCT+
/NH297/+04J3+//mWKzCLHnLfp//A//mWGjKf0GTtSAOI2aIhcfM3P4fQUP5v1DF0hDBUCwURWwd
9kWW477BeDL0CxW2mK4q2owl4B+qwUjxR2gdWgg9ODMRXMPnUFP+CcfinGAhY3hERXdWTpR19E7P
tCM0Da0yJzMCDxhpSxclsfsd77zgm5NrzRUS+UwK/pujiyIyJA64yjqsEfRlzvQ3UJVKYrLH0IPJ
q/+EnFab1L1N3e1TxQJoI9F0mibgwQsgkvEV8Y+Lg6OSYbDMiomcyimTRNZFE2VCCbgHpHCfSTFI
RafUXL2jtYR0Au882093cAqv+UR+Ikv/mbcNfRyqtM4vmDncfymCgBGUwMRii1JoIWwMJEG8sRol
hAeK/nboC54J5gCEvhZlsB5xgMNQ3VK3ah6btIF7UAV/bc67f6/431KRyrnw7J8f5CBpiFcCUgLW
GWlcotkc0ywMPOJ3d0j0nFZThGs9W3Ja+VOZf6SOWs3IwbYGrBLHK9WInXubisG/JVBP9DVPfsq8
7Gd7wkI+UsWpk+0HdPx0bSZfqVKyQqCVoxTdRBmt5iW5hrM15YBeZUtL/U7qydNXNIrz707STh+N
FgpzAZQeNL9FGnoA5iM7bgTm5Jrm9ifTAJYKg8/ZdMj8I71wRkAakHUCOgumurT78EHHE4wi2wxU
qGzDq2bHiwSPz72WVNkKkFvokjHUt//8e6H6rSiEAzSHCBani2Qj+waZ2I68QK+GYxkWOkJhVXIL
9ULaIi1quaMh4CePoooPcRDzQhtQ2HizTLC4X/+Wz/ECB0kNVSKMj9g5OnHp770Miax1MiS+vKyO
1N8ITcQr4NjNugFW+Q/lgeal/2so42zWhY88McXS2FPlErLACHpyV0q+/4MrbLyDiWpd0VK4sBfn
1SVUm9gsWefKbKHiRBLG8ZGHljhOSlqZ7XU9065EwXPFBqbFQdERddI0KpKfHPAMjB/kRmZH9TSS
m1iD+zEZZEpULjBiMd6sWLeufDXlwmdjUGcuDxOC0D46/WyRNEohwjSRZ6ZJumrTeLyLaoJhmkjN
DyjLwcooBjqDuuyQ+E/UfHs8UFF3kTEqRPZjraCryDMekNm3qRuopv/TbTVb9c7XoKHgSWfO0fuv
EEmcQtQVqqpX5w2Fl7KweYqHPdUZ3b8y1BxRTiMOInPI4aEYxv8gjHk6FLKHTV/l+vyVjW4pwY+n
EG/JT6JMOneyLHFFoPLz0s+iwzoyXo7FHI35z/+aWjrkUNNNJyJxpIGSlaYBi0rGULaQHe+fryJq
tTpz46Ll4XA6VBtXRNFcJB7vSHA3FV13LQqS1dAP14woPinEyYRsLg/gWwhTArM4u9RivbZCxO85
nbEDmDXVpXGXd0C4Fw7w/WXUFyOJC3oPt0pejaBb9OJGSDSxfFqnH2Wq4ELR6g7Z2Ni/JrVKN0Jq
BtPTSX+vCK1/PnHsfRmfGjRCVJXgdbosVq/iRe8jEeoXSr7qGxIHpRXJivCGOO2Mzm4yoHxff4vL
g7JASB3KfPqzQAnwzFfwo429sM5pX2hpbN8bHKpNhU/dB+364BbrJunn16Ne2mym/H9HPVeBLm11
Qj27pRaLstl+hhAmQWJupAn7j69H+hwsWVQV9wUNojmTPNtrtomUr89/eVoe6VyCjn4T6ZN9RUP2
QuA6HeZsGXsayJVig0+IUZXfYXKANIMGdlkRNJVtDUjHsrRyOC82jPnC8Kkyh8OQtgsLKYidHMTl
vTSgRpyjGHqgYGLdfb0Ml6IJIsxcVPCgDfCqp3urg6o5dkEODIvH7UZrUYsuGtt8bAMnf+l71d98
Pd4nIaL53GF6gYoip5yc7mwz53KBdFumxB7gW+tnA4n7feysuZ85NAY+Y7XTvzZdkN1lvWHTrdHb
YYvmKe3gxIknYAGqL7/13QTc0Qx145q66aX1cGa/EM4OIv3nRr69cNhqQZd6Rtv0j+PUSxKiHqX0
TLCN95k5XnPAvHDOeMZaJtaISCChgXT6AVCy06zeGlIvEgrwnFTh/gihubw0Fv+vwX2tWkZY0tx/
/R3mfXd2i2C7h7wpppsq/znbl3GgKP2YNqkXs+moJIy+VyJvu0IHPT8aCsDRSVWSpaLhl4zHtnJl
G1w45wxPLvEnrOnnjwgVdlRaA0P1VDsLXDwjKzqS8HwB1AxXAtmloeA9s+MUDY3lc8VLI+ddnDQ9
V7OVS26dd/U+arDqTYu+EVeCyqWPqenonLKvdZQJzj4mJX4zbxGM8Ryf7rydKfYqTlBYncgcKAb6
iAy3dLW+/pQXJmiQ+aJgbwAxhJ56uoM6gOg+ZS3hBVUbPNS+5bsgs8c9OKZq9fVQc1A82zVoT7KW
szm5iUbk6VAxCohKD4PC81vcu4eZPucnausaQYCsPVkOmkpNuoXg+vHPB8an7c+7BzP2cyd2tmvv
E8olVzXF8JooQf2aBWqw1mZoEXqJKvohdvxtfv1eS6EuRAReCihzaUQuHQrw6ZwTXa90tJGEJwE+
PCal+JjQL121o6AriBa19/VMLw3HaBQ1iAY85c+WmDSbHMVXJBcyHYVBZbRe4mkqnssgSx4U31ev
rOzF8ZDOkBVcJ2Cmnr2sS1MqNVXqcRsdmvqQcVktap3XpehminfaXMkFP+8gh+9oazKDzd9z/jl/
vSbhMYNGabvAm5ATm7PfZtfENFqnRG7XUlDdYbH6mAVGeWVZ/yi6nW5dBsbqAWVnvFecc/HUEJ3F
ocXuyENuDkUXM0lBRwE1HdZWNDj3uYYGojcITjWKooCol6jhjPG+AE24tSKegMvakCk4y4PAhxIe
/e8k95En77XIebbgYRxbMXeDLEPv6X+Jhr5+UGJPid+nId+NgPbQ4kAXUnJDock/cOkBsVUGI5Xh
whH6lUh04eEBPNtE4NeYHSg052yhK72FgTwB8ywboLtJMRSeYukF2KIhcmMbxn03UdmFdZy43YwS
QqkEIVCU1VYq2kpLKU7H/dxhwZRGqq6ErAsVHH4bexwbFGAYunX269Swj8LewS8NMqm6bIxJfUAg
WoY3pxgbWQlo6ahmBMIe7TO179v12A4S+DaA/F8ft8/B0zGp51FMAsqMVdXZ9k81ZUQuyBCeqaAq
j8JKtmxgwG3TDgrk10Nd+iSmOldDmfIfI+jTvV87DYD5ThFeTY+0XiijVu0QZ7HcEAKVAna+oWFa
zwiSEh7lL0kKoMX1Q2+7GILZO7NsSnqZKR0Gy7BWyDBgQ/H1T/x8f1HgpZpqofqICJqlnf7CDip8
UDQi8GiJqcu8VGMau/gGAbS3PVUSwQKe8bW3wMVB51XhNY4wpXY2qKjtDtCgL7x24GxSMiuCTSxj
irCopix+BTZNWRX645UvP8fts4BAEfd/hz2L66Yk9wM8CYIcbZ1tYmuzwizwl3++oiA4edsp3Jgk
aqcrKkBToRFI2AlzzdwaE8SwNu47z/ZxOMc20PCGAd2rrwe9UPXDipQ+s2NhKMEJOz9eUzAlSq4H
npIlsFkxQl1qok1c05CmBweg+sqen/ZxBqoYsg+CDSTI17b7/N3OF5i4Q5nIokWAhcfp1J3CJ3GZ
f0QeptpR1wexseBy3JpJ09zzabsXq+qDnUGk2TbAILZ5YuSHPs4kGu2qemMYY1ZfWZnPz16HS4d6
Bg9uPGjOb1fFJMOsMGr0eIgXXj1UGZgBq1+Fg20BPSmaA2aP6brBhddrKcu6Vz6MemFNMBaYDZ24
BKldn65Jqwyiw+GZW8gs61VHgr1KIUIenCrol5OkDvsc2J28FEoS/axRi78BgW1V7uQHOgWGQrty
HV8KfzqXIj8ICS0q6qe/B3nLsisr7GVQ3Bg3GJ6D+RX2sy1gR3899Ysrz678U5lEu/xsN5Dhpdoo
DxyEODY2Y6Xr3zsqaevCGesBjgn0U7nttQ3yiMGt3w3q96/Hv/DwoEvkwDBGZEkB4H02Uw0GEMhi
QptO9W8s/XdkktunoerbDa3baKsC98eVFGWnrwe+FGcMPOVJKZEfJuU5HTidgsFCToWB5WIG+TjJ
Hra2fmVnzct3ftjoxaFnO3fp8Ao7HcXMaVfZSg1XdKZwhTLyAEFtVK6TW+JJq8DGfD2rS0EbEXoe
xFg6wMef//yvd5w01TMEifGmUB13xlTBpM/8EiGzAjHIb7xtkpWcRsk1f6ZL45qsombKhkH5+Ww1
UbiZ5Aj3PxhRY7juVAv5lVE+mn34oUmhsilN7ePrmV7aONwSuk32yGT/WNz8NdNAAswuePJ7lS6H
rjMh7BoHo9XCllfMFzC1HU2uxLmr0+rqobl0PM35wUxNVLON8/s4tOBhW04cIpCWpW6b5pqb51Ww
weRHvxIJLm2gv4c6uw6zLBnSrk1BKs5KULZZGctZ/hZIUNasasUyr2zYix+SVAb/cV4cGBCfbiCK
LFLoKKja+Qnv4GpC2LxAbxIgAryfMEbENh2Tfv31t7y0ngxFb4SnJ1voLPzqdV33cP9Db9LB3gPe
C5cCK7AVOXp/Jd5dOvaEVWIq/kQKYnCn84sh1Ds8m2gMUmJDbIDO5FiIyPt6Qn96Oufn3oKgyrON
4EYd4GyYBpqczhIi7RBWu1Gt/BWd6xniFJbFBsDSoZORw1Ms0O2WDsDQKYvmAx2Ydq2iUbrhEQgF
pYMUHEsK/Sl0AlxdS3vPUo3iSgi+9MnpA9Kpt1SFOvbZQ89C6x5TjDLyJrhhiPlAdSsqQwODHNpL
NA0ncJ6m9nhlheYX/NkKAQ1QZ1sdHHb08wR3HKwcC8EKa2ZYaQeAXC9aE07PI3ztpTSyw5W2TDaV
AnrHnpptZ6r9lSbxhXnTqgY0oGtAHmiEnn4jqW4SgY1U4Klh1nq6PEyuPlThxtEkHQkiK0TSKB+u
LPalFIsijUqFDbACrOX5V/0Vt2qUlkRQkW0UnV2tA8gfudtZAWSNKUMoJeniGbuWws9tultJyWYZ
mTKMViGtWu3KYbhw7vgthoNZCkqcdKNPf0urq+mASIrwMlPIK53YfbQ6obkaIutX2lXzhj//3LOq
J4Uw2oQQJU6HEiJRnT9at0oTK/ouRQn6u5aaqYIchKysMxHE75Fm1etAwB1b9llVbb/ecZc+NyVA
PhxPPLzdziMbNgLN0OaBR+tJ32dtrm3xDwm3cEo+SiT2wHt37errMS9Eb6piTJsHt6p+gmgoA+kx
KEa6NWjrrrVIdFspbO0tBL1k0xZx8Pz1eBcuRYfbX4aSyc2IdP/pKluD7heZgbJACH7BE7iRrswG
PQE4Xr9alHkOMYq9V26MC5uIu4IDRFnMBGxxtqFRzB6iIaOVwmWMhrLeG+tEk8OVNhjx/dfT+7Sc
JCwyFz4dbsNSSaNOp1fSZ5vI4lEllsCOk6HVOEURLTNdQuvKl8srU/t8WNmqXEwKD0QHQOD58w12
tZqWCSSFQG+hWCi94fkSTP1FIcclSm7KuG0wLfOgPiuruM3yJ3hZYEKhaV05PxemTiNblbkedZWG
49lRrZFC7+SGKlUuo+qoy3XmIf4GN8vOq3T19TJ/uiPnWeNL6HAZUwqyz05KVBK1BNp0LiZ8YOKh
3Y/mciwAuV+JPxcnBX7pz0DY1s1//lcsFEjPkJQ1khvF0MRGAVFUygx8DBQAiwEk3OXXE/t8LZPh
sFXZpFieWJQbTwfMZQWl9lksRW+rYm1UduFW+M3egIwL3suaDm6kRvp+kIfhO7ix5qjjKvA9lQtj
JeoO/HjmIDwlQiigpZ19LzOrOsS5lL93XdVe2eyfzvL8W3kQ0Q6nE6SexytHIJU+KxtBsR+ynSpp
wc+pk9vvSizEtCwQYvmej1nhwdGUrqzTpyM9D63JdB6J1iRJZ1mLkZa4BOEx4spNM267qFSfUB02
VpUTXbsPL+w10Ia8yJDWt+nvnW0BVJdjs0fbkk7qKHZtggcGVfbw+esPf2kUull/ennWnDGcfvfJ
73MQN5Hk2r6ab0kW2n1bFNd68xdGoclEAwZ5aQ6QM9+Bf23nSPG1nAIzHrWpru1LTOMWaoeP7j+e
C1JXVK3I2mVu7rO5hDgm8G0gbUFGtzdZKUUrG+GgK3nHhS1AakV+7JCdM52zUbALgAluNnPPKky3
oHC1FbzExAUprFyJAp+GohwOfnHucmCpTTZ+umxmYdkpNSEERceh8gZdC1/iYML1PUrFr6/Xbv5X
nbxCZtlxzpNMFVWjZXY2VK8Dfk5Ez1BVpOyQ9vC9KjYCHuS4LNaoYRwhBz6lfaO6Xw98YY5Im5Pg
kO5zqHELP9kaFazjJgIW6faxHR6TDOy8XrQ2chyqfeWdc2Eo/CodPOJmHC/v+tOhCiELW9QKavnI
vyyjpkNXxyAz3rdOFI/e1/O6sKD092j8Ad2zDaLG6WCdCeAdwx40fjCHg2wX2cO+8sHwYB5RW28o
yRYvBszTGSYurrlzXpopZSOUSmSQNp+wIjGM4yJVkPCqGvtH6FO0TAVGIrYPPuWfT9M0OHOEKsyx
z2PxpEUQZTEhcaNBNZHnxVfBpUgXPOgtVh1LmMI6EhtO9iL8Ivr+9diXZmlSbATopSkkK/Of/xVV
QqPDJaUzZ3w/CQDKbpandY0ByRkfza+H+hTATJmUX3VMOvv05Z2z56MP8FRDRdZxUQNRtoM8dbtW
MusrE/p0688tJmCnGhUGXYM3ejohe1AEmpbaLAeWZjszwbduGLXsFrSWuhFDbf7T24zxePSDIkZh
dbZVPR3PAFFQ5RXqEGkIQ9sKQGLSLZc28CaMK/fMpamBuAclR5f4M1Iu7kM1kKUWnWNqzbsmh8SP
XA1KBLnKm93V+6YLN19/s08WamDQyN7n5il1Ipv/fzo9VLTI7YirrtVQDlp0I57OC9z2FC8fRfeQ
KmYP6SwZJ3csNbuCcighKeZMCkr0aL05Zq55JqyTb1//rgvblp/lAF0iKaDZeRaGOqnSauZvc7EH
2Q+ZK75zsdMd16M9THf/eCwwAPO6U0tWGfN0CYxc98chQ2kMW2dwBznUnjRLEcLVUnX19VAXAt4f
1B8vQlClOMSdDlUF/4ezM+uR2vja+Cey5LVs33a7lxmGgSRAgBsLEuJ93/3p31/xl15Ne0ptQZRw
g5TTVa46dZbnPA9i0kUPlVvLFPA5lgxo+HCjgqgEbtnYasdP3rD+0flF9eO+ZcWGYplXS0qfS197
a3lAC7H2Fha5pr1xaEZ4v2tAv/Dmj83emXpVnKEGpxOP8+lImGHNv7UFHQf6xJFk7CsAWTZ2ZzxA
WD5dMngHH+DGKs6LNYaXxgaMaboMTEe+Xf76O+aRNksMBF4JSZDb35Cu6ObUvSEZ+4E9jetkP+al
YQROOdqf72+t6qMCn6FOR56HzPNmuRHqdlAjIqFq2i6aPMnCmDLdZwimU/hS0S0nt2VWy04h3vv1
4AdILeg7xle4JttBmdbsAZr5rReERf2jWN0JenQs02hZd8pdqvNDLE+VFaAQ0FHp/F+8I43tNwsa
qh6BB+SUK2x21zGrvotp8ne+3GsvCAoAWUdiHXofwtsEBRPAPKb94bxPCwCEFWKngTO1Nrz8lXjq
lzHfsfd6ZdizXbAy5MboKMrP+2Jlg6iypZYTvP3U/WhDL7+OQ/Jubuz5cv+cqAxRWAFlD4aDsZKN
q4WK3HX62oFyHCTMVY/wqaXkh2/cvYdEaYnc6+dl1+k03C6pXHyL8UjoaEVuQK6TONCBN8Us62La
byyKN4uU3yVcRIfy1hRUb+kCjxGjsgwsPtBryIA3Msae9JAT/Pr+EZDKB4H3mCLOrSmGsmRdtBaB
FaZxkHV2fITatwPMYIrTL5tiqIBszCQYph22ORO11lB2XnMROA39hMMwhMa1NsvqHbQ90/f7thTn
XRbd6OjLZQFJu13WwFQyzAoIbtWj+xno7PxujAzkPjTJQArk5Hrf3OsoDXToT01mBtpkj+HWXO6W
UIAZiGT6bhei1Y4eSOrmya8WnHD8fKr/IbO4WZtF+aSwCyVoQfmBpmWBxB+fqe0ewrSvroxB0Mu4
vyyZAt3mZrcGN8tiJAYeHptzaGSwJhg2vLoUORrIxVb7OZms5NT5Zb2zl/LGbo0CgXCZzuFtZTTy
di+ZxA3nFn7mYCgL8RbBaxRW7SW/enOcnCEnKI/NOrsPTCHZD0W5TJ/ur1l1chjUpO5BKPE/nayX
nos0cIAnwRaBNq+SkSODUsLui3PBV72C+TV2wDXyo71aLrqq9DuohgC0v13uVI3cPGvhAuqt8yUN
e01AQD85j17hVXvVPaUxn0FQwWwEU12bE9SQoGZWx+LmMqenM0XzAyIwyxUYZfqrbW8OK3fCpYcm
WJ6+ccylO6AxtSKVMsFYzPSRZcqAoQv03Gv/5AGH+Qj9uJ1nR/XxGL+RDw/vDuXS283sI23svJQb
0ixddqVX1AeodMN0NbfGcexT/de9J9kfVRIaipRltlGu7eGbzYRF1n1Rn0fhNmAfbe3B16v4j/vn
8nXhW26oHJyiAEx1ZutjSgstxDbhoAhb8+fjaAw5U+9onT/aQJqfXeQPP84tgZEObOM6G21/YoQe
bmMyjJ1lq9wdh4efA/jNI6i43Wby1SwcR4tl10tKxxZuvsqNrZ3oSOV9HO6ExD2Stvibm6E1XQxa
YnTgjYy8gIwqOyD1PiJBtYxnETpj0CWlu/P0ykdoex0pnVC5INqmsr85QXYDDZ4TCnL5GmkGOzVB
qMPudYZYWTv2C9TMEVTyD36MIMn9D6w6uzKTcEHagUrc9nyXgrexbSwncLy4gFW7bKCKWqRSKF3m
EToKqozZjk3VhyRFpelLriY4YLcfEu0kDQmNxQlAHEXnxYT6E6pifWcqS+V1XlrZeJ0QZHaCDg0l
PsQMTkjAjuhI+usxicY9cI/KFOV5gAQEGib9vdsFTVaje2tiOJTJLbBgergixQLgv6yd5HT/e72G
DrJfTDSTdeLfPGML7FlnaPI8tEmCVsSDHsyzVHaInND7DEN9mT6kWWxeisHwc8SoqAaHYgK5MUmy
8vu/RPUVaYQxby+JAggRbhedlNZQGQYlVMdiZGLsexcJH2/9+74VefK3N0OGiDRPgUkTmt5aaYsw
jHw9EkHV16Z9yEcRvmHMDjaqqZ8QbLCbePgO231eIkMYdo8zHLvVTgSkcgnEBXKonxF7CIxufwPv
Yl5nayaC3Ed8vuzn9SzccWoDgFf1BRUdeJpEaRU710R1NcEJ/Y/SADzyZoOt1Kn6yKMcPs9wcrU0
lo7I8zRUrkYLXjMzhKr8/marLAJNA1es834CAbldaFmZcyJgqg/KShfvO13TD1OFH49goDr1CaOf
OwZVZ0jCipkic3A+Pw/7i4RN08ZwaJNeBKS56XGxo+p58ufw6/1lqa6nJz0NlQxGxtyNv2nyyHZh
xBEBoEbrmNuRdxpzuPBRyPU/3Del2kEqlj6gdUaGiGNvd9Ay4WQeJxy5iEMmch3NZA5XQ5qlBsHf
zsWy8ya+5n7AHbw0aN4arEyYzpg+c4K+ycY3yO35gTXYxVEMHhrKDezTtj9lZ93ovLcI3331plac
hB9CcwjR0s4zpvo1vM8U4kHSUI0Um9sqWg0tYkGytTZl8zUBJQsVYVsjQ5NoTvGjmmBXOsWIozBy
lRmFxilOiidoKzQKEaWGzsmywr23c8oU3x+FV0n/IGNQw97uEXJNhjcT2y+MNp7mnlpo34qnZa7c
He+sOM83ljYXCBYrMxQtliA+/Ltus/Iyr5rYSVXUyyFEke1gFrR5baDsW3ULeqIgbJ38arcL4Sba
JUGH+srO8VKaAt9oMmRMFm1ubs7qlNU4DDrfs0z7Q0aX5bHOmg+rBWv9L18cHDytFVem6qQJt+d4
Sv2KyXkqAm6Lbl8+QTWuA3u7eh6KepaTpjv2FD4dOA4tDvwcrXV786WGVPNqq8DzTC5DN0nnWsfF
KPVrnHoN5E9oZ390oZ3dq/Ip/AOOTpZUedF4vTdmjcnv3Rml+AAZJ4RCLAHboWGQXGZr+Gy3zrpz
IxXPJ+1GWveyouPRI7vd1rRZWsh6V1IvI52osSCz5bQDRDzciPLolUNxaaPFezsldneMYT/Zsa/c
5hf25QF74eDTcejrFYcYTLa9XmH5zE5dbnqPfQuo3wJLfnSWdG+IQBFN09ZlqoLohLbDNmbw9Ggu
7TlHD67q6mvsIn2QVTp4gsaPr13Y5Q+WkdVHuJrMnfuvWi4xEXE8roYHQP79i+Uuad3mLm4lYDgc
fmgXcglrSKxjslTt85oNDUTYzS/jruhfE55QMKP/ycfeuDcAHBmPNJc09SgMkiyg75OX6ROOdI/B
ROUPKJEwMMIRNknnb9dXLG1ujQt1z1VETCCPTn9c4O85j3QRdrZSdVNemtp4uWUUxujkLoHfylZ6
TWpccyM0DkttQ2RGIHS+74BeT39JGACb9fM5pQq68UBuFGsdtTvSyzDUfjSTQLMma30UiEKqMeEa
F/VRb9EBPKbLOL6pLFRMRbYkUTCmSMBoid3+nUUOom5Duv4F/7L7+f4vVDwuHCuEzyWrCAiWzV32
rKXJoV9wg6gIhyci43+mqGke7htRfGGeFZ7wn1Uoava3X9jWm6F2p8GF+Jj5PlgW08uc1VDkJ+7e
sPJrqgEKpS9tbbLeZOlnfwhhFxJLiyiw366uEWiiXP4xY7/7kTRzb7xjaABdXjD22RcxdTZyRegW
oxsLq7J3cGkvuKdiHhD7qTXR/vJLK3mIaAZRp+YB3DoS19eg2gUVE4hU6x8nrZ2PeQu7cDw13k62
+vrjkl3wIjHyRFWHmP923yHmznQvzREX0RzzeUohGYWFtN+JhF57RqrMRA0y25eByiY81URvxauW
kqgSpJ29GXldojHqOlk+L4w91uWHbpqswKTj8Ks4ItInMjjCL1qztBI316vtmVOhk+cgoc1L0Blm
DTeRFGTv8yz41TOMKZpluH+yNpKL270MmzC30rxxAtcv87dZnOrXNRwK1Hi0T79hiYxCjix50uit
JYnHnuFf4av5yO2WAqJepqUJa2fD2gnFXj8t/P+Jj4gZiFheDRLoVQWMPA/twA3L9Bp1yRf8WX92
5zQl4s8m9FKzvemF1z74xqa9+WYINcPp0WFzcrQx0L0ICTxhNscEae9zkk3FzhpVl+DFGrfHE+HG
fqKXgz347E6razbnKLb8nVutXBWvtKy0k3du2enW1l2tMnSA9o8Twpo+Ok2IqopDla3zVRNedLl/
SJT2qNUw20Zcy4Td7SGZplyM0DLZQQzz+J/G0nlnz4THqIFgN4icbq9uoLzktCWpyRBjgsa+tTf0
RZ5QJ+WkZF5x1p0OAqp4md8xYw5juDl4R00TSBS2VrrzeKhWKsc3ibnogL3KTETbpVOX+nbgZH10
bdOZPFTry2s76+2DsWhf7m+sohbG7Cotc55sPArJ0O1Km3ZEQdCiFmbGWvgA3KZ6DJ1+RTJ2gpnK
yYdTCOchagKx9t2zys9Gpu+V/lRLBrQqB2aEZD/b+G1e0qU13Jn8u4ahvnFSN0JZUXMeOggoHhYt
24P5vH6gWbMBAMylo06CsFnzUPsIHjRwlqCcheSQx8x3L+rl1IbVt/vbq1waxqgGSfqhbYrU5IkY
mppaBsRi9QkB5/IwuhB9DWLO31SGGe2cHkWvAWvk6R6VTXilt9GzZbbzVEGjgt+W0KxohDO6ECm1
1ME8mH5SP+RaJI7GMtnvIDzrLoUf60fUpf2dB0Tla3mp6BgzCwVAS/qpF2G8CTi0p9voEFG7ISlo
xB9S1mtsJMCnYar7yvSO1u+YVZ9nWdz1QEwRjG4OU54NObrgSKYObe9TSG4788/JsfKHnjLJP9ag
af86CzwLOZT57003HC7zpI17RTnlCQPdIEfjYFzYTuKKpLPmNaqpO/rZcC2qLP6CvuBfEcp/5/sn
TGlJlheArnlMM2w8FROqVANCwpGi96w/wwVe58HWuoeVAsfO3qpMEdTLG0q5kW757SdtdBEtmo4p
c7GXawKdAIT/yLwtSb73UitNSe8LSJRAfTtXH9Wa3U0JXiklCzvGTFZ/XrMsDUIxJv/c30B5EG+r
44ww0K4m9gD4AtXv7aryvPfaFYb2gFmp9ps5JLwvdrw3CqpwBNDqgHYFDioxSpu9a1ejNwZ68kE6
xe1JDK37xZvb8UkT5p/9EC07i1LsH3RQEsnLQBoV2405M5/m0dBsO8iXmoGwTKA8x4zvN60aYG65
v4FKWwyBAOjF5CtCKAZOJ7soE44FcyDMLJvuY+/Y3y1/zT7et6R4lXmPSd9I0CUycfOpEGaFRs0l
lsqH2rLPg2NFf6CoicoElLOtBUexlwBb9LVHZnunndOv8iw28GxZleUz0sy9PSidk5l1txATTLqb
nqfUbt92SW8Hmqf1H/Ish1LBTZFijPBLj2U6QvlfwXF2fwtUmy0vBacI3iT6q7c/Yq7CxWtnouVe
s3vEFcykRqmdIRNQCHW341tUh1Zyrf6vuked9NYYjWlz0sOCVCdDfjdK6S0cJmfqz+0wjlngrI22
/MZhemlSHoEXz8YcL6PXL50T+PbYP3RGMZ96I/behUayR4+pPE1M+MFf65KbbnGZ1lzpcd6QLiJ/
DZkq6VZzmZlTQm3MczXUTkX2MZzd9pMmJmMn7FLZhsnAkw0i+WBvlkmHY6oaHEZQFYnx5PuwpUSm
gViMaK0Ttc3pNETFtySq851Pqjo/HB6eJvqsVNf8zf6u/TpSn7URQXX1i5sglzPmln2p5mU9/fpR
ZbCc0bCfI8li44NKG9aTVVCOFlX/b+lmzvtC5N2FwRdnZ1Gqc2obFNcJ1X2IYzc5lkZtGwa8SgQF
zjUYu9F+P84tU4yLLhl33O/3F6YKskDI0OhnzpvW7bbAMwMdTnOJkPGaMEbBp60f4iZFgDQ0y+8+
xdoPC1N6gVYxcJZok/NHsdA6zpDl3OmqKso/TN/iDmXJXy5+4w4SfzQH0RJfovcXHbRWW57qCvj6
2hpf6nqtKc2L5E1jt9FDGQLq9PVC55CJmhpnBkNYhOixgZrB8f4OSceweVNxkUwjMIQEuG47iBZW
jjOEE883KnTTGZCIG+h6ZKFOT8wwzgynQUG5R8GteMhvjG68VZ1DexhS45WzOuOxcs3uEoI833kG
VGdNongshKUIMbcVxCL0w2SaEhEktflpcFFOXXtwAo6ePhmhXv5xfyPlddxuJPUKWQnHIOWd2+u6
aObEiJwhAj2sjIOeROahRX32OTHG4hrp9SwFO/SDFVP7m8IieX/fvMpbOA4HAMwQsx5bMLDjp6ML
fgZUVgKFZdgl3WFAzveIkHR5+R1TwCCAjBO3bPOFFaavzpYg3bpCjA4y9fJExt+8Sw00aO+bUn5C
pkqoOPk/5zJvN9UJs7qAc5Re9pTQ0Ckj810zTEYAUR/0UTXqjPftKXfxhb3NwYS+se4mGOrRVteQ
72T65EgKt558VFl2TCmXRudc0i7RcdxmP563JHNHQS+IIAF5Q50in9FQraVcdtmMbx07+WXqUbgO
KKYxiYcbYmRGLv7Fgy0KCnZxT8mf2W73WAyJeWhCdFr8NPzlUeqNKbn4F6aazkfJHsmzADiiOCTG
MARdU447VWTVlaPARPedKjJVEelmXljputFoETN0A0vzO0kzj7hPFhr+Y25G+sWJCQDz2kdAN1nr
b6Y/d+vON1T+ALw6GGh2lumCzQ8Iw6WD3F4EEIl4SOBmAC6scfR/FJWtIQfBfRfWqJ01LcoDw0v2
iAFUxxUJDpphPKVw8mzelMqGF5kAT3q4oVwQ0KqL6eDFnvXXvCZpuPNUKFcrJ43YbdgstuBIRkfz
0gmxZnbGjAzzNLxbodYM4h7SKpEkBVSNqM25tSHers6816tRBWJ0Cih107eiILQ5U7QDjVIqOTOB
GBfpQZ/KL4Oean8ZTtifzYmPm411f2yLrttxeMp8QtL9U/kieTK3NcbZ7Qa9lbJavjGs/4z23J8p
xFdXrxp9VJFnFq1VLWpAwgObysgH1ZR6r5uhejSlyAFfmm8utoNBltYxGL/QXKaG9a7JQ/gxI/Q6
9+RMVH6Jliecr5LUgvHS2zOdp3CFpDp4dEfv/rPzzjjHNcJsc273JyoVezP3ylX9fEiAR9Kr2R7h
MveSsAcd2dltelxnOk9iXfZKL6qjKyMAam0MdhMM3i5KixDUmgcS38aMZuuo9e3yts3huTwvkKEl
KNgh9nfiosO3SopsIKzm5vNvoBl5nsG706SBAghKj9ufASkwsicGlTZEWqPPOi/NYZym8lGrXMSn
o9lFaGSoz7pXWQe7yKurVQ/hDhZe9X1f/oat09TTJsk60JvJQqdZW+P2yegK85oNKJnqAOKv959U
1QfGQ7mMtDGn9GpaWQyzLdyIkrFdVdO1cnrz6iNS8Nd9KypPSKkBLl/GbLCzebinmKolDUcnmFDb
+CfsG7s4eEU+Jgd/DMc9XIvKFXm2rMUzZQOr0WYPjcHtlxLZ1kCz0pYpU7TuHusEXbejF1vIMPVG
wlhBKfo0OvQQSO9VbJWrJW6AnhRnAIfh7Tmy22nMta6ltOBM3rkuuuW6gllinGGedvIWuXHbsJZj
KceJ4MUAUXZrKpsWUa70boLV0YvoYGS9f3S1pQx6sJynBGbWIFuKvRkKpdWfnWGT/sqrQ9OUkBYV
snObibx6qET2oWLq7KJDyvBGm6APLCNu6q8fIYpwFIJ/Aky27e/KJhn9WRyLq3l420b6+tEYk/7K
xOmuk1VdChnQUna30E/d6v5Q25ynyIVxLG/Rxayg1Xk7GVW0c/VUx1RmbGChQAd52xWNeWsPEAo7
QVyZ1n9O2ZVT0EI+f1mS0g6YK0wee7jXgAvl085kiuqE4moB2fMfF2/zWNtDZMYOg2/BPMSIrce5
eQjZjceojfboR9SmGGEgAoJja6sH5hsNuL2IMjBccsVpcftv3RyOJ4gR+p0ASGGJfBLZKLj7eYm3
TqadZjSlMvCe7pDYR7hiwsdx8tAgtsVgXX75NMK7TvebSWCKh1sX00XGOKMFIoJ+iZKgtw0NklZv
eRtnZJf3TSleBEyBceKI0GfbzuIKm4EoK6VGElWD9iNF7QE1WzP+OrSNC6i22AOoKh5j2l3Sf8J5
S1glj+2LsN01pizRBS7FqLxSezcVmv6hDqFJO+RTV0+PaVLnHjqlrc3U4urmB22els/316y4gD+l
kaiEgw4hA7v9DV4eWQTLVH4GW6QfR39YTx1jmj/uW1EdGAr7jHdSWKGlsHnv25XsFQ5EghsjRCWv
n5J/mgEJ0JAwZCcXUpliToi6A7kyPmyzqXnld4gPzjY683F7tbxGvC8jIhuh77K7KU3xIqCACeaQ
Zunt3i061eWZATFEmOsVxcwwfsgGRrkHN0p2ghXFZ5J9Ch/KeC4C6KlbU0K0A+Ok6AqNVjKf4yR3
L4lLVeP+Z1JcAIIxXD8dLMn6s0nj7MEDUiJfG1Lk/mSYQ/23N07FP77WfffMpP9+35xi/yQnh9TN
ZpyE+OF2Ua3n5mFFaRVmk65+h1YSPLz+MJ1MY9oLVFT7B+WIbGWhmWVsYUg8Pr1jrDSXktY0rkh9
D6cmyuyd/VNbsaEs8IlJyEdvFxQ2WV/TwrWJBKrySkhiPnlMzl1/Y9t4GYF4MHJAGnhrJfN71NYa
+ikRKmtnhH1XsvtRfzu66bdft8TgC06e5xly/M16Sr2telhnqLx3tv2sl4t5nZc4OWaCDud9Uwpf
KCD0g5cAZnSSro2poizp5XREkqWRI4kc1dbBCLX4qsXuZ0vLY/uAnop+bYcZemGnI569b191FmEX
ZMASXyxb07ebSozF4FVJdM4csH5hhPNjZVeULmNrXT7dN6U6JdhAgpVBIaqHmwKpHpZZUUAZENhN
20my+QVqicY3850lqbb0pR3zdklZbU4Ng3Dc5qUbvrjIWz6si9cw4Zjm58Zd+8tY1M4p1qoQLeZu
T9pDuaMy1wGhTN1560z6tBZT3+Hz16nMn0x0LP5y9XU5OKHx4f6GqizZkhmSyI4Z4C1d3byudE0S
kwbckGVXpHD9P+OOLB3SXLGzp4p4nPVAE0IsKaF/8tu+eLJnf/aqvKPXB+NE/q8/2Pqj0+vZtwhA
wyPsZsWzM1vjb1x4mhL0b30aFM62AdYBk8hT6DSDJc2sQ9zTFBnLsL/6IA2C+1spXe4my5Hvi6ys
QPzIEd2szzLqdrWYlGz6mWQmC4f+klRV/iZGKPzc9k79HsZ47T9fz/bKOqrHh9eNxhCgKkaPN6Zb
06xHLY7pbWYmo4wVDZ/SXbMDb4R16vSy3QksVUslzKOWIYfQmC6+XaqWiH4RBOeA9k3nYYTZ52DO
YRuUVtTJ3qJ5qPqyPSVxP5zub7LKATDcSBdE8rTBv3treWQeoVm5egH2mqM/z3Fx0P2y2fHeKjPE
srJWR8HtFZtXU9hpUtSy754V9rcKfYVLnRvLTmSiuhGEDJKTle4EK7pdTBszSBKF8JGtdvO+KjLn
UneFdnFrrQSt7dTHNNSqnQuhXBnPEecUsp5X0lp9bXWmnbAyuoJ5MJlMn4+r/+/9r6RaGI8RfG9w
vFOP236lSot9Okmwypg6LZdq6g+QdHZH4vPukORFfRiqZNjxL4qVycdPon0ZvH9F4AvxtV7pi8b4
gzMM48FN9fpNOyfzDipbbUbCiQn5QRRu1pbEEdLROfV6tAm0H/Xi5B+N2t3rpiut0DUG9407AbNw
ezTiwqIpkTG579ZCu4pIW9JDMwz2zglUvHPweEu1PqpqwMk2i7GLsdLTgTac46b2c2lo30O4fKGt
tx5zEFnv+nb8qs/oO5ijt1efUTw9cDrSS5K09VARbpZo1IAiijCS5GuR/6bsGhhl7UzMh9aYbXfn
cCiNQccr57p4g7ad1Qa26tZOZJunWPz3eti7J9MpaBfrQ13Np/vHX2mM3eTrMalLBHj78cYuihYw
lm5QNfUPnGPzF9qjiB2syd50keqYMM3KeghoAQptLNmdVkKNENLPKJr2DCfJtB4WNLv2epoKpjwg
tBSZ5KAujmM7bJFPOrW7ho+ltzBW1osZP4112Z2SxR2vecX8XpBPqxU0IkFjcR4j8/0IQf85oTYf
HdspbxiGFLB4B/e3WnmAwRJTSEHqhZLC7VYbMP5r68CEj8nT+jVr4+GRFLkeDs08hGf2w/OhpoGL
7tBYepYcRVbUzU78rfrclBhB2chKLuPut7+hShvG3bMWuAWJwFtG+4entBXzuZ3M3Vhb4VnB4cOb
Ai6Tutg21jYSJxwsChpUbWPvoeor7bI4Q3sUHLm/YQucj2aUdL9xnsnRJQiNSP4V14aeis7VCkCF
WSeWT+aEcq1v5MPXgoTmN+4p9WgqcB7abUClbveyBeScwx6NUzBh5z6EZuj+l5l5UV6GptXt8/3T
o7o+EPQy0CoFdAAj3FobkcxIo4jTEwPOzt7nXg1btd24y2+MaZBwwsUAgIgDsvUIA/QvGhkUM2Jr
/c5tDe+fBnqf/+6vRv7aTQCKyhlzSnAPyvrzZjVRL/w2DPFxOrXgN1DZG+9DxgGPcWIOCIfPyV6W
pDr4NnVFWX+gVrPluUK/OfIBDUJ+4LfibBXA6NKsH85DGe7RjytNUcIhsKYBSn3g9kvRmh4NlDSY
4NYQHet6K7u2YzOeKi/eQzOpXAoN6v83tbnOVmu7Vdv4kLpZzCf0gj6FmPsvPWqaMDrP/mFajfUU
221/KFK33umVqI4kYD240MAD4nA3yXTVp47p0O4K7M52/siYODkXU9HvRIGq7SQXI1SidMknlG7m
ZS6Wk0NPKdiKbIna6xIuyK4DUXyCTnw63z+VyqeDoWI5RPczpd18ujSqwMw3EaiixgidhzYniz2a
+tj6Bw1STmhXmwj/PEeUj5/FGqGcgrRG1RzEIowvIPrni1k2079Tb2vVzo9T7TYz7YABmGsig9p8
644hptywZN3fLuqPSwXGA5Dvb4BmEJmnhAbUSeaH1u1uR3EdepnB5PzQGuHJtbtvld5o18hYf8d9
ypFIAkcQSJTHby0Rkc/OZAKNhH8YKQtRtBAc5LqBMGlGDWmHEUB5iijVGQbEWmRl8u9fnCJzLOfa
yCTtnNPEX33KhNc0180PWZiLndK06t2TdCdUDiAggFr11pTOXEXcFxIlwyTpySTjDUpvoj5tLtFh
cqf5UROx9vH+0ZX/061DlTRPKIJIsb9tTdJYythmkIa72Pbx0+zU7gHXWpeHxu/0oO7GPVSc0iDR
CInTT4jIZkNDBBa8oprhtENMHQIQw//euAz2jJ0V/x1X1l6DSLmrP5mPORnS7u2uQpCj+YtOhy1C
wPA5t3rno6EVw3lcrRzOkybRjz2kd3vRpPLWvTC78QgOk609mk142Ek3j22S1zTC6r2hPvVm8jYB
d6Gpsa37F5bQzFgSOZQkGmScjoF+rQPH9JHRFiTOyA3hP79/YlQ3QrJlGz9zNjzK7YZmbdaNoHxo
Wca2eO6WwjpFk+2+zTwv2Yk6VZsIFpSxAAIlerMbU5GOwMhM+ylwhiSLD4UOjusAV8JunqY6JNS1
EF0ifmUYaGNoodtUGgXz7d1YofJRiX49h8bU1KfZLBFaz33v5A9N//n+VqqeYRcMLCENgCky1Nut
HMD0RBm5VRAzynJJvb7/trYpWIw4sd44libOAtzEEU75lrlX299xOCrUN11nfBtzmdRLXmXgVW5M
KwgcOowNtHYM2FTvnRipvgMq60YbtOs4PfV2jSq6PUwALyeg8dOhHjwbmhCvqfZ61KrvAAgddySD
PGTmbjcEpmw+bi6jrSq3nsBzR2dS5izwe71MD6vbGAGsQNXOPiitgt3gHzwgINNbq0zZj9PQE1Sm
li4ripX1I83m9A0EjutzlVB+Y7xyj1pUufm8K5LqTpeDjZuPTycKVSk49YIYxNcZlrbu2JVt/B72
F/cYgx3+4oPReyp57NCB0AWxQpj87XXQb90/hapbJsePOAlAruxtgGC6sRhR2WHTxzi8kCtAUadb
exmk2gqj93AIU07dTjppcw50dyCNF9OaPljmlD+J1NF2nJN0q9vnTBLacIZomIPpuP2Uc6pZVivz
A3/KO6ouQlzSOZsvU2quD/3gVocqhPpepLV+ub+LCpYr2SJniIrcBIjeNm11BwMm2jrzsJoN701P
049hXiyf4IOfhpPGtPdwyTLLrA+j401PKJtmcLjJD17Mznu7MdI92K1yM+h4QHKmQ425JSCswgZa
h851iV3C5bs162YC2MtDocWsobZ9tI0IDpzWsp+gJN3jGFI9TeSBlEapYtPb31xllIINK1ql1kFY
DOmzVnd5EJem9i6ys2b8oseRvbde1T2WWYWpU8GRcpG3H5/YKnG6ifVOYeg7b83edf8w0SvU/zDn
xnyfLX176pzG2klnFCsF4I/DAnQrB3TlyX8RIuIel5SZMpjTXSN9l5tcX2Mtin+7Vvt7dcZyx5zi
0UDNgHQUfQxDMgPfmluyKmsoQHHOBku8z5cWQSEGS7+KsLSW4zL69hsYa4wPfik14ldtj19atVxK
Mz8HDTjmW57OJW8jzcxtT7Ziw/qgjdAWHDIKqF/XdvBlSOWt/+7cLZkRbq412TcUF5LezHl1t9pi
gXCl7d1g7ur4U9eM5sWdsug90zfi3yQbisMi+ro6JI723VqsPoCa39xxk4rbxG8AjAOZL+jubbe7
EynqCvNCxdMt10srargFmEe7hqtbHIRg9I5pdLc4Z22R7ng1RchF+kZPn7kZkqwtA8ZQOAKgNKaX
Iln+bPra+8TkqvdgrL73385Wy9P6aqvBTtPRkP2aLUCmsCh5xJCbBKNfp8+EAf4PF+3V+ejHJhKz
YWqYFdFA1j67U6TVh0UvdfOcRPy+Q6mnXXVKaCpBqNgVMa6uNeu9D6H+hZwESgc8nNvOsdCGuBiy
BBre0F1yJG/64onqsXW9vxMqM5TLJCKEf9EquL1njVMVepVw5owwjqtgSSrQck2+5n/dt6O6T+w2
CC/QBaSZm+jDGaq09y14yYB7ZdHRGNLmg96Z4aEnWYHXJfrzvj3luhhtgcEBWWv85e26DCsrF88j
qE68pfwM2kD/1xXDHtZFuSoJfAJszJq27NddXdr64sLiVKzr9GxXKT0PKLiDRnP7P6Cr2LsiCt8P
N4HNvaTMAWxi4/srj55fms5uUE+Dlh91ODfKs+XEfXSM16GILpUBeP2EGHT89/39VFqmTk0+68o/
Ng+dqD1n8TtyB0/L0g+LHUYfeCs4mGYtePcLg4phpS3BfauqV4A+j6SOoQ/4qlg4NgThWkrQXo++
NQCMWru3dWZG7xjgY+rWSC2tOSeJFf+I28SPj7Rel9+oxEBLDexA0vCCb9vsuViNEqJvauZ2ZzQ0
m/Qy+uKXmb8c7LnZm6pRHSjKWECAQMoiorC5Jp3vDARxhFd9Hmdn9DazQyiW5qmMwu8rCf3O/qq+
KuxeFJoJneg+bV5Zz5omk6aux4yr9bSGVnstB/2ds5TNxV8ArbdDs4f3VJsk14UOgHxgO7gS5poo
KBCiHQS9GPimqWEavvcWWBpX/2sl0uINCknODgJZZVWyAgGpYFu5q7fuwMw9ZN9ine6SRXmi0GLt
pDlR/xCtqf9doGZyRBdql9RF9TVfWN0GywJKYcjM6EpoS6e/92EAO8+FvnxdSrvWj4Q+k3kYBpM6
hkjEs2YO9rmBtzEw+mkVEDOBchSxbn1kG7u/orRanhER6N/fv2MqTwm3llQ6Qg6QN/92ayxtibqK
JkQQz9F6qfwyfO6Gub7ct6J63OHtlpfZ46nZJkbtEuqZQw8oQAEBBHNR2kc9E3pADNeff90U0xhU
GGmvUReXX+VFpGroqDT5PZGq4Y+ISWupfUipgF0gn0p27o9q74AoSKQjhKavlDMKQZBWZh6Q3jTP
zshRaefcdMedw6vaOzmA9RO4CYJA/ooXC5rTDEFsS1bZiuUHgLzoarbrV2rBe5ASlSHSSaIqU0oM
b1X2at0Y6rwBraa1NM7CzJqOdgmfUxYR7f/yR0KkiGkEWnakTdsWV7lmaT5KqGPFUOgbGPGzkwnu
/MioYrsT0ipWRYxHeMMWkrls+QxsM7OZYQc8vyZJCC/9kJ0rSuvfV/jjf8MUGTmYOJoQtAk2Xyoa
YQ2YGOQlynHrC4X9+OQmsBp0qbFX8VV1Y8j/5ByOxK5AhHN7KsiDYiNLazfIU726GGajHf+PszPb
ddtotvATEeA83JKitLU9bk9xckPEdtKc5/npz9f+cQCLIkQ4CZBcOEipm93VNay1KmG8ZLiMYvBL
aszBnDlN2Lnj4keLgE5XaM0lXufSj9VhuXallR8ganb8HQ0vpphKCXCav5vnZHHLvNVLlq8OSXPq
7REGVqURH+t2EljTcCQ5u2sPDRB6pDbk6G3wypPNgLQGeEY8KQr4Uc1aw6WdjS+LERlPUdzqB1Hs
3lHyqDGYTDOHpb0dkDF0BrKHI1GQMtXTP2laietEJBBOhdccAHp+dng2KQpFJFMWhTWZCW82M5vy
CNAeT5aiVaMdVD1b+1bR2g4VLnrrL4yLtv9N9K4dTgruNPJXImvUXtCsauALpvPoLxYJ44l5KVCP
p86pPxALa04Yr22h+p3lre/rCYxjUK/6+DmFBVH6q8hhuMPXiVs/J5aPg8JUyrdpLhVHVHXodV8I
xoT8qLRZtXwm2g/2OSaoFxBum5GaXtO0L/laD//oc5srfl/byJgtS6k2gdr21RIYcZO9TGs11Bek
9Aw1TOtOV052W7Qf01S3vq9NZX+IC+F9aOOoXU8dcmNHPYX7yFL28DRyVfAQ/FMGDL/4VHNAfMTS
RuAJrl5/7ZqFiTmJ1V8ayyovnoMuZ+0R3fZppPEcqp8ee7/7gyut8zoRAkmhlc0TNTDyKKozeXe7
SLxhbkPf+aSj1hvbGjszmGLd/fEfLIIsYggY6sW8wLfrzRbOjeZAWnZxyG9tUCDBYhvVe82J67Cr
e/fAE94HXNRZSVRQj2WlFDVu7VWeFevLSJuvZ74bGiZxfzZ0tw8qZgOQQWvLOYU3dbCt99cTo3SI
UBiH3gtM49aol6WiMPB6J7uz8y/9mujUIkfrbQRy+OBNlp789nZiCv0fCo8Uk0F+3poS6aBMS0R+
GXMZgyJRonciVa2Dmv3eOfnVivwVv5zSZDHmpLSpnter4jznTTm8djIjD+JRtVLfQP/ov3w2elDA
+SDa8GzeGoxcLVcmPDwZbN+Hlb7mAcDy+ZKnLXhPWK7XlEmUvx0LsJcShCnBb7JHdGsU9qZhQemh
L9XH3QfbTCJ/iMbi/dQcklP2TghSYHAskCSlGrFJ5qpm6DvF4toPZolaiTk2AVqSto86zJGq8d4N
YFKyFEZBSYmn+nZVZBZS+AKAl+iZmVyOlhfQlIs+I9Fev7HXyfJttziitu8dmJ+scqqmdAe2YVWy
Nka76mxlAnhwusxa0r6MuauHaAU0fdAYJXoEjz3L7jqligivIopc7saTquh59J0LoLBpEv3KBNjx
BFexeV0skH4MBnBc0CWoLv/FKCm5JOhSK91cP7N3EzSQgL10uVpB3u//Gjzi7lhR+kBZsinISu1o
odu9hfUsiTGEdjC9cdubs4PIDAzFLFtDKrHlqcsE48ujMg7qop5PeuGtB6W57RP10x5BK1QA/Cex
6+0BirLOU5cxWcMp69sX2XO6pNk0/JVFS/MMdtC91KlQX7ymigJda9D4ebzHe+tlybyOUnHnzps6
9UAnw55ZrxP/5aTt/JJAK/dtc7oWRjz989ja3mop8jAPE/8NmHizuzWp6RrTXApFpDPraGni57Qu
1fJcd0vzUVVquHja0v4ZDXP+up9d/a/H9ndXS48Yfi3UOCL4291m9J8ytt24hhQoXKQnrOxkxn3+
xh40zVeW4YiieScjIj8vgoDokVHIoy0vf9Avvn1izOIYmXAms77UntZpdX7IpOzSDb0WmksxnZRa
0cNhadRXppbFH2MwawdRwdYd8hu4Ow6AAGRugaFuHsyZrkbHR15DM/eW0wSMIkitNA9SOErh4/3d
NcVJIj8AoUXd/na56yQKvaJpEqKNMrw141w996Vafx7n8ojnuGOK68IlJb+k47xFM659Yrldx7gP
YI32B9soSA2mLH1VZMrB/m19H/tHxQRFKt4ScEXbsbGjSBXgG0IN9dyOT4q6ov83L8o3QVj/NkVq
0vBLs+gOooK99dkk6YSm/MWzebuVBhVQvWTcWOh0qhNEqND4EV3Qa5Mezh3cO6UgirgXoCfgJG5X
GPUs0dKUNRw9yfaYnXmhMJDaTwWNjz8XI8u/r+7iIMZr6WdtrV0VMRwUGQ980c5GSz1UScsFI3PH
1WDyx+C2vaKGfTZ9UYSpPFvU0BBlLZdzvI40aHo4WwdGd/aZ+FUWkRBChI8i//yXG7oWVq6rudBC
0hPtogmhnGNrTj7MZL4H79mO9yOZoo8AZIDa75ZSV5RU3jU708JIa9zQ5R8XV0N0Oin0JWyMenjt
uUgkMoijPFXDnB0k7vcrlcIasAaZaC79wOZyGko1q4pVamHLbJPTXIj4q/Dy9rSIdb0+9gP3flay
nUm65FQJ6hYbt5cUbdoyQ0QLC+BIgVPkw/Og6utzXXu1b7Rd//mxvfud1VQGFIAJxx9IjsrtR3Td
FjYhQunhDA/Mb9VpfOqc/rsx1Nl7S6vqV0rnac8qX9pf6zI/Pba+s7FS3pJoEy4+5e7Nq6ZHeSQq
c5xClOHLV0oS/1tYjXjvdJl6fmxpZ51EJ6hRUeXQZAvhdp2LPSzu4uKK5lafw8rTsw+I7y9XYZUU
vJe+e1UJJlsqelqdzHTyDsoVP/kZvyZENMDwtYizcFLBrG4xKUNDZ74rxyW0Mz02LoYdZapPxqcj
Wm6L+E1HMcILGNOlf3drrZvOsiWYBonapy85qVPxrmUaZ+rHuvDqoLcS5vlItsnyqidWr18NdtFT
w0KsKrnmXRq1ftO4VLoyZ4gueTGV9cGnu3c5NCfoENPGYm10K243lO54o4m+4vZHbnUxW3cOtVqV
m0fdJBd1gjeMKvufx59x3yo3UJdyincDjYo2R9NaxWpSDPoFlt106ZdhfustZf9vO5O2F2MZ//3Y
6M4pBWvsSs1PlLQpTNwu1Z6U0luYphBaedT7DNQwro5VzuHcufbBMd015dBKc5EdVKlc3poC32e0
du+oYdLV5qUGAR3gg5UAHcni4ANKp7U9kUTP5CTYAZuzMYXQclFWcaaGhe1mgZGky8WO3MRXFdd+
50WeEtpJ+4r6fRv+/nYSzxHdgbMDXbCJqiamqC01uL9QnaET2jpfU4sdhrpplji4djvvM7eNB1o+
UfRvtjMYajw64JmUCARSzRV43Z/L6rXnoqTXkalz89S3ffs8G6Di/bJNmwC8ZX+w3h2Xzo0newcT
T160dbGJI2xolC3HR2XGdToUw3MypvH3FkjY66pB3OXgYd4xKFVUpJAvACFA8reHyHCF0I2mWcLB
nKtPokqpcAtRXhMmwYUKKeiBvftLKZmNNJSIXOiVbmdtZDb1ODrvaujaiXillO4AnM2IkGOI7e5c
5fP4aekc/dPjY3R/fgl25LA8h7iHzqX0+L+EH+bQG25csa0DgKNAFraYQK+UX+KyLV9BKvlWVhJ4
ZikHDcH7K4ovoMvE5vI5ST9v7RoZQd3S8mLqVue9ZH1GgzZL8ucky+ODK7qzsTemNldUzIOZZhXe
wHPTAkAbKpW5sNx3amtM5zWq60Az1v4gAtldHzAjFba2FBTbQEPUinmocc3X1Coz/QryuvjhWLwn
U1x4Bzfj3hT5JE5O6sLBZd5Gz1NtC6vvljYciPuChULRm1WPP5i1o/y2XwUfwXEB2c01RNnw9qMh
oJHYXbsC/YvaPChQ5jxXnWv6TqIoHx6fy/tIQ0Ix8DXceSlrsXkt6gRJRHhrmHL04VpPY+8rTluc
tTmlGMJ59JeS4Xho5kB+X35/0CpaQ6qJZi2VH2AwsPFulzoNxVox0roL1TVprn0521/i0TF8ikXa
20rvy4AgqXsq83p44RFdzz1EytMI3CAPxEzH48A77H1ksO2ajGslrHvjjVyEndsIhfSwqNcJwZZC
/UxzhK6X5h4NZbu/L67Gu0lKi1OgZLo5ujYToAtjjcpQWEYZIGT5Y7Jr7zkd+y6sRmP9EC/9EVr9
3g1Jm0SWMn6V8eXtdqu5EzU5wV2YKZGQY6B131bG5c2S5cMpkZMAm2XRz14XH02UvXfz6GAgs8/X
htpGA/fW8grGURSlXoVVHltErpp2rVN3vigDsxBXAqWXxwd7b3dJL/H1hAwS53prL0/LqOo1swqt
YnLDRHWyACmwJHTXznxK2+wPqplHLfe9NVJUhFwuJTFxvLc2M4J2Qj61CqNq1oPUaWJwRjGXSZ3T
QFSu/dvOj5vzi72Nn5gsp/OqRKvC2awTX29q50219OVFdWv7IDbZXRpFLmY08HCSG9wurVKyro66
qQrNxhx9RD8pIpS18i5DLAN1Yu/3K3gsjfQHUV4CEehCt/aWqstjchS2cs7Ek5tV/4xZxRTiFmnK
drC8g53cuxc/UQWMgiBu3nrcTrdbI3OHMkTozPoi6PgHnpMkp4rZX6eu0Zw3VtdmQZYaxcGrIhdy
G9jSpEOjn8Ug8EZr4XahJjznPIeyE8ZR3L2Dm768tosxO6gy3QEM8LO/mAERcmtG1LWxaItVhrT1
E9Sce3EyzLZ77UbiJWI08XPsFHEYA5IOWgEvK07ZbXMaptfMkesJ62fzgKa4d6LoDxH60XtDWn/z
hVu3JtfuHRTm12UKm7RvwrVjmLnarNPZjfujmuWuPY8QAWK0LJVuTnA32IwyhZQTtrqb/SjU0fla
6/qkBuPSFZkfJ9X4/bEL2rdI0sILLguLGxdkp11Pms6nnZvO9Ftqe+GQRM1ZMxcBFN09orPvvF2I
DFmyrIZsCGnu7TfuFxP8r22WoVa4+okhyG7grl55reumPzhPe95Vlkl5TGgWwbe6NeUO1YwQicvH
c2PvjTkt06kpK+dj1BXTa+S/8HnLAPjt8YbuWEV3i7YUyqpSzGmzoSPFSGcejSpEJbe7VvOoPBUj
cNmKgD8YKlsLUrpVB0blBdxcUKljgU7hzw7VVukxBZ2brl7ehL3mjFQ0zOhNVpo/rNEYToxRmZ5j
Sxc/B9W86iYtP7glO0tGyImCE68JGf1WzbJDjWidDKTMtCkagrKBNzB5AkF0fcw+OXarBYmpHw16
vCN68UqjQkQRyJAatncbXZZU1myjdk8AhWs7pJOyIgvcjNY3YmPzKnojWsKC0XHvihnc8Ksl7aOv
XiWS+jTbinLw9mz3QP4a6R2RlwICyCC328O2mLQ7i0x35YzJ5Zp2wxCubZOGVt929NNQMY2q4oiW
tfXLGCX2ZiIqlRsgAVv5ENRgFSvO8ujkxHH5hd0u/1jaQ2b49nD9tAIACcQuJdQ7kJ4WedTAxiJC
AKcwXuuKYv5ZeF53igwxXOd2zM+dUVt+nyTVq3J0DxzU1mFI61Q0ZY3YlLoDcuN/SUqNYbAYDW96
JzHU6+u4NJ4NoY7P9USx+vHN3bNERETdBiCCJMTcWprbypgQpQD7TdYz+VZJScqHjtn8qZZreQDn
2DUGFkeSp3+SnDbGGs+a1lUH3m6tWReYkd0GE53RNDD0dfn0eGV750TSb//f2Ob97rx1WJQBRHnb
1zWQZ7e9OMBkLv/BiswGaY4QFm1bCqW9GFo0SsQtzJqznnTWU+z2zofHVnY3DkAIHWreCc7/7cY5
U818VXDzJ2QOi5doEp/Bww3nhYm8B+u5K3XJoyfFMcH2kIDetaJQunD0tDYgsIJSpSBq5H81ZukF
PCLDq7qNtaCJUM1Ghra7GO3ovidQ+l30+s/f8BPPAbaJmukmIpjqpkjcDnw+epHJ86xnmq9qjX1F
2Ho5aUJZn5XenA5ezm1QgFGiLwgfANhx6VsCdW+nZqwmKc7MrodTobbdFKQlnjSK9PaikNIefNQ9
g4TQsrlI4RSVhtuPCq0lSjJUn+hAR/CdGqilbLd+cldbedbSw5mjO4cIa8CoEAIl1NrKM4wir9PB
9BAN7rXqyamL8Tk2F/vsELUf7OWuKV4oqj+4FiZv3i6tjMbcKyfXPUX6VJ40o1b9hnL0uTFh+f32
1aAeKgW7Jc8MqOatqW62yQLykVWlzXSNa/GthgzwonUkQo8t7TwJEJtRukFNCrWgbZDTp8qoMfsF
BYE2t1+WUW//oB+cQGazyk+ksfarMlpFoIopouY9iQPze3vKiGfeIyCNoLk3PiBqlwbYNkjVgsra
Weva5jK5WXdql/nb44XueE6KaZRgqTuhYb8FicTMJnLmGZ/mFfCbG1Px/tQzrz54DPaOP1A07hyU
Xokuuv1wtV3aVosky6lvp+Jj3xbxNRHpGJjd4D5ptO6Cx6va+3ygQGWXAl416h239gYGjDqrReM1
78bhstRC+VEsdv6iaqWZMsEn7i726JZvInto/iidThyNXblL9aSHkfqYku/KBbwrNSeTZ1Po9U5Q
8FVxnqw2CqJmyL8BLVc/t3FdnlNNTN2pr21zZqBN14cMO/Q+0s4tmP7jJc6XxBPjfzhYDqk1gwNk
PnQnlBDR4OvL1UPzdTXO8GcW3zVQHmroCB5c1p2AUYp6wayTut93YCdTqG6KKoV3Whu0B/B0tfey
xIOr+Zawhrd12hnh0FhHB3p354E7gXOWrX8QHbffHj9ruB2k61NexcnntNHjJ0Sr6ndNLOwLmVE1
+casy1nptSp8oVrl56RnWjuo/3GlvKsO1TfVKqIjDM3OfnDRKGqCD+L12VY3cmHmwxA13slttcrv
2bentcNgvFDorLW+SvyWqa7nxzdhx5Pgm5kwIgucsopzuxtW3WQio5t/glW5ki0YfThZ1sgg4Xk9
PTa1c+konoDusJkTw/mXP+WXQHayQKtrBW/clChtyJhtcA92V0OuzvqgJ0242nn52WyKPCxWtCwf
W99xZBwzaJT4MRLTbQerEl2f2l7snQAsGk8tM9zJFaf4wLHsbSdDPBH7kOoy5AW3azRHezWijHcV
6vzfpVWKz4Iz+IoxqUdEqB2XCeBKwgSlBi6B2q2lJmnEXBbs4QhyLagaFGwq1FUDZ+3kLO8mfXq8
f3v2IMrzgJNqQkfdvK1q0hStanQeWJW+gKuefeqYdn9RmqoM6jw/aiX/7PD9mtFzQBj3KjuAyPRT
eNqsrxtFxkdqvdNQxuU5iZMRSWanCxpdr5+XTlmf4sYd/ZZxkr4c8+sniOa+yQ2OrTd19tNg2T8Q
2NOD2aaIzuy96WBD9j417sPh7vAF6MvcfgB9AJvqebkHrTIxOM7CfmkLM/cBLkbh470/MrXZi5xX
sytKTE25WlxTzSlo2hnJewspioNLunNNiPUJeaEN0u/deqFYxEM6ofxxasxMXMy1pOW7KtXBNdk5
TORIKEciP4Ba11ZRQwD57WsGhKLyqvBdy9UVviM6LazNCd5S79r/Pt7BbelYuhvwDz8LbipQiE0C
SOd1jWwbzaqISbufNZd6lBPlb5Q6Wb4ulP/eIrbQ++Wa5Acr3fl0RGmU+X4idKAVbU5JZRe6N1ms
VE4wcNE68D2a6W9N0RQHVajdNUq9JQzKAYFy03/xr/GyUDrVRXQaEd35BwIGamuxopYNKtJN+nWx
hP7WaZXo2jZ9e368v7vLZKCwpMaBMtmSXeRwG8NBI4QgP9W/NAs4o8W1otz3qvGISLRnC78nwRdo
H4PlvV1nlTrGYs82nsEtdJ9JqO5zmmXP7gq96fdXReFFZoL0lAnVbi0xmGEm16wjZNCSRgkp9wBN
HMaiGoI4G5Pl4Inay7cBPcg5ISj+SAWnW3uqlTCI2I2j0zRWlCu9wur/tPV0YOKXq/rKmkHpiewv
a9/kDGMpzKAsu/rgwO44AH6DhFxAUZeF+NvfEEfChAhWsmZm5vyB8nPzuSG/OFjqTrBDdZ/2MMW7
n9y+Wys8nEplVw6Fu7FQ09At4gpmHQybZtBOJuJC1lnROu1356LiBiiacEYpaRBxblUXVb3KssRU
o9OqtdafljrZn9JJfPrtU3NjZPMVvTQu11rDyGx0EZQTLptexeJcNNP072NTe8EstiTHFuV2hA83
7iXriihzjCFChHwpnjMxe60/OH3+Wdez9W9NsZPnRZmzSzMZ6Rehp3MAxK6Onzu3rQq/VwHDj+NS
HR0iucTN402gQPWEQjCY8G2TQ5liYzBXLToNsZZeKOHOZ4bkycFLUePnzZGkyt5pkgpj5KiyU7/N
WtxFGy1GDGBOF3GU+S2Uo8GnTLaOVzpm7vt5pFr1FghFdxSn7DgjAHwE7twXKjd33eTSnD2YGsrJ
jUyASUjff0yavGFoVraYvx9x/OyTIyEucSfbyp+iOPk0GT3T2nOtCrqsUSkHJ004aUVyfXyw9j6g
bMn/v6mNF9Ag17tVNylIaxXGKZ+94Yw86Xj2lKEPSpK0A3t722ihcAbOBHEM8Ie3/kDzmmhqrEVB
DqehUx5p5g89mf8otMH+8nhlu1dGltIR1eXZv8OYj04sek3niy1etfy9GuiD+oba/j00SBPPuq1/
lGk7mr557COc4VzRPDH9RgUd21FJog5pNqfHv2lvtyXglVqcAU11OzzciHoldxRVOXWOB4UL5uH4
rmE6m1+i73CFtjv87mx26Qgdiekh2yTf3wI9lrxuFHWpFAriWU8k7XTfzGGsQ6ZhvV09q/gPLpFq
BypEFHGpJm0+bzJENBS0lD13y+IpLQbmybjwXxI5//rxXu6dJAeWD3cSFPFd05OQPMumFI8IaTz6
nKfVVwAs3llzxH85s2AwIUfQhSPe2vhezUvXIrFn5bTOuvN1GeOX1mynU5LoR+Rl+X/aulPQFYDp
QQWBPZVr/iWyW5w4qxeP85HNeneqM7PzI2U+2rm9U0gpGGoSG+fe6ceTYq5UebiDpr20F7ebpj+A
B0a+kvfZWWQQph9/qd1VUROGggFo2Nlm5IrqDMskpRqHrFJPs5M2L8OSAkh/bOb+QJDIgCYA0gSZ
666uoq6oFZZIGoVWbFd/5C0A4qAul+oli9e6O4iedowRNUGE4jHiX9szMff6zNjNSoSrVqyB0Xve
RbUiJxgdfToI92XweXsokChj+gLgDKm3vgWL1MgNwMAwuVOT4XyDvSYuZT2pnc/cyOEag+N90hpr
sPzVMr3Zj4xlOrjV9x+QXyDJM3BYfrLabo8lI0/0eGo85aTNU/5q7gvtOS0RzX/8/e6PpbQiKbaS
237HazfGfunSNhdgbwQCVEpS/ImsaJ6GcVMrnxStTPTTY4u7H5G4FPljiQnZFqqipWYsU9YLylCt
d03XJEILojHDmB7Hbz/pLO4XU3Lxv9zsYRFT5ZmtCNsqy0+9Vfav64i0SRd29OHxqna/lo1kPYdG
J47YFBEYMaC7aTyIsJtdBk9rXfdRFV7xHxZEZ0n6elkU2fKahsb0SjtG6rVKWu8SW/V3UYjxnDgM
hH68nr2vRAGZNquMfe9AF21krIYxRwK+ZiKuthapH8o6KSpfTSjh/r4tkP6SksuryRt2+5k0N0nV
uVeUU2OrwykGVPfULd0c2iD7frtdhrKKTDr5RsgBbOUgzcKo40XpY1kKKZ5WYYinVmsYN2XNR6CZ
vRPBgwyo92eBYjsARrUnoVWDHodQUvuw72ZNqtk159/fOylvIOv8AKa3NFRTlI4ZJU0cTm3mQPu3
e99mpsHVaMSR991xFRJGSomZGrNkit5+pnH24okOfxLS7heve6bqnA1lcsKmKPILqCT7/eOl7Wwg
RBAqWTQB4WJsgboA0DPNbqwYkIs5vWOMjnjLLGfjwAHeZzeSm8RIC6h0Esi1KTSaiiIao/WSsNIi
IxhaYwxsQMMQ7lPlvZ6KJEwInw9el52tvDG68RYiKxoxxk4S2m1VAS4ox/fZnLWvnGKdvrn13B/w
IXe2En1leBc8Z7Sjt7M7hknvdF3g1YuuMwK+pHdF3PFo5NFOhUWq7snRHajScew3JyStpOwEGtzh
qq5KGHluF8xOG4UV3iSwU0W/jmUpLj3s0Gc+OFOz9WwKH5+aHccF+Zvcw0F3Vc43vT2l3v/G44ks
XKw6PuVrNV7cXonoOJbe1983RXaNL+Z9Bs6w+Yp5R/sNfkAaRmrRXutZSfxVq9ega1334JS6/OpN
OCJHdlHrhGVK51D++S8vGaQ+vajinMEZo7s8c0zaFwaRZJee1/Rdo8rSw1jlCXFegXrC42XuHFZs
Aw7ibwYfbb8q4rmOJqwiCxWh2KGxzpWPrLwWGA2PuF5PR6Kge1/wV3vyxv6y1kZExWKZ2IMw3AVu
OlWBK8z2lT4Y+UFivHP5qe5IGArQRsI5/daUOxW9mhteGuprrP49FzT5ZzNPX5rEdEo/pxL4F9ld
cXm8obsLJEGkLYjTuSPRDtx5K0V6I2wssJP8d/kTgBHt2WuG+GCBe6Zwn1KziI4zadTtAtVOJiON
x7ebkukUiTT5oivgGVrklw9M7e0lsQ+sa4rj4LSkD/rls1Vtkbcd3caQQQ8lTNmmOguVkSjxMprv
1imrLjZkhYOwa+9s/mpUrv8Xo05vGQoTQbgXjlo/273QgjrJq+dqGJJnd+x/VwSHmy7xPDKfgkAP
df/Wnhkj6ZNFcR5C1HtTFBNv+hBfCL/sSwRHOag89yiO2NtXnifa6fLJIJu7NTnqi2o33pSEC2hj
xmmQjTHI1YpO8LCt2K9wQZekdX+/14pQMxwggBRyZs/21tuZKhRPX5KwL7shHFuGOiie07/uB+vH
718HQJiSGyg1m7dTopW0ApcYqUkIbd56ShGyDpLZGIK6Urr/cPNQtwcIBjTkHoOpD1E7Ok2XhHmb
iHeWKPMrWPLlaRmNo9b//ZNL/gislJhMYpjszWcbUpee+OqkIYC08j3Q1+q12TdHo33vzz+7ZlDV
A0xnSrzF7eFAX2KMBkmgMph5ixjAcLbdAVp6pX5rlsQ4Pf5SMhC/fYVoGKOkTgpC6Rkd71trnbaW
XlKDxHbKuLg0a+6eAfe8s4as8Z14nJ46r8/R0Ouji2HORw2c+4sAIowiPCqBkmS5rcbHw1QM2gwz
LIsiCzG/cXlmFkX10fSGHlXhpgM56bUvj5d870DRpNQpeYFPRvlq2yh3s9QxS9frQlKgMciyrrsw
JlkJmCb3uyPg6bdBBiEJwh74/q3A1hx58ah4YxFCimRMbDoI5MRFV3qVr9tOeoAov48osPaTCyIV
AfDXm2/p4cjsNkNfMzKa5wnY2WlF2yHQHUBDhVt+KCLDuAJUeXq8oXt2AT/LqQCQ4JjPdWu3bOFy
9jooFCMtnDejmqfvJptZSGJSPsaF3l/KFKl6feEoPza88yVBXknuCyJbNHM2hhOVuThsbB6Ktp2u
2pitV90ZBgBpbq4eTWfZXaVLYQUiJXrtWwm43pgbe+jmPOzgTdCtGLTOd7pCPWfD8i5rpuZT6RVL
kI32EfZtb5l0Sv43SYWHavNdzXnUKb8rWVhbKvFgMRqXJlrna9mqxcER2jUFMQNiCP6LK3L7KRkI
iBdNOrmjrkEnDO6YpbTindnU5cE13NtPwEUQgYFJgjPYep4m9fJUqfIwc+FKQiPsLrUyVrCDde3L
aNT6ZdGt4QQl5GhOu8w2Wcet2+PRl4RYKmXEUlu94m6cOpFFM6MLmC00Gj65h8Zst5ppcn4XawVi
bZEaxUFkzAtOiNPQnAbRVOZJmVP9JJiFNftGv86236RK81GjHxGh4Ww0lT9Nk3ktQM83QQkvtfYd
mDz/tgrvb1gupvi2OHCMAsebvcLvKq9poKwyo8SvTadnDCkTLadgSRZeFr2IE+wk8Tw9QWYoa+LL
3vhrzLOmuM5j5E4nvR+MPhhq/ksMZWjMxgVIZX9q6+xJtbKiC4pa6F8TZLvbU9/Hy1s0JUR6GcSg
/GUtlvdU2iLrfG1OEvciWHWoDwmMub6aBz2gGhV3oSl9y8lj4uapVtIOcmTXakCG2MKr2lWi8FE6
QRRx8tBM8TtUw950SWz+m6K62gZ9yugGyHdj3XBodS323UZRUj9P1PXVmMSKgcpOmqpXBSwNeI+R
jM9fKkqXl2hx84+j0FBBTIRwLpnZM++zc2vvh6kr3XdAVpksBvb585D2jvmqbtwk9ifdHqcgMpXx
mtVGo711F1t9ndnqZLyK51V8IRvQX8Y1mf4uiyT/E8nq9m+gNPXoK52renRbjOy1V9HTCqPOArIV
WYr9t+aQVASt407irLbkF52mLu94Ztr6wuOcvKgdDOQgi8bmyUSHCnHqPrHzYNTHojmNDUrVvook
QuyvRat8b5QyHfy4ryMdjN+0XpvayFvfQ9qgDpRB1d/3Btiip3WN8ino88FwwtlwSjoADNRknIE5
A/vr0A5yfZR0+i9a3EVvtSXrk1Nbm/3XNFZmiX3NHBG485i/achT/tFTokA/qWEJPI3AO7+pwxRn
QVPNhvFGH0TK6C2RI9xpuVk5nLSkKv5ggmZUBYu3js9tJ/r6hCZBdR2N0jZ9RY0g6tbrUH7OR4Gw
VtdEcx9EfcOXEHnDpDKAE+Y/VLZyMENwiVvfHsT8hx01WfRcYOw7PBqjCJgPAdCIXJloAOTN8m1C
3ulVVjb2D+S1eMUyL1rrsChQGQwzVJOy0HCG6n3nGYrjd6rXqr6w+/jcUeZ2/DSyhn91qp4/YtWb
nicryvKLqqz6p94pGLmkVKXdsSeRSmTKKLUzhxh1mdQUyRI4de4JtO+VpDuLeJzb01QUWnJe1LGs
kBzWsyJA4qxaXtYkXe0wn4RdIPdV2a/bfBpcnzqU+reY1JL+OvDa62ToGc9gnWXfx4YZnf5SFMqr
2BjFN5Relo9Wr1NTMdN50YKc0v7rrgMCEMDgTczvqpN4zvslQ/2vpgY/nkyn6aHym/XcBGu0Gml5
mrOqjs9LijIyX4OUOyjFCARmGGxmRQOU8f40a0UzXyJ9NhgD0vWgBP3emab8OupajX6f0jVx78NW
sf4uBsY2nWvHzqt/gQwB7W0RulDDmtj+3aClg1oGZh5HZsCPiKpngfBz5idOH09vRaatow8qZnrt
tJliIrFcATGclLZNv1qKCcBi1spy4iopzhVdnXb0B03tusDJo6j7NM6msVyqVgyZPymr9Q/zPsUb
FPns2EDcWVvei4wQKGimThG+W0/z/3H2XcuR41q2v3Ki3zlDC5I3ps8DaNIr5aXSC0OuCJIgaADQ
ff1dWXPOnVZKUbo9L9VRrVIyCYIb2yyTI13ldfUcglTWU+hJ6/KoYIQR9LTpfGZdVwFaAdFCyuKu
1ZYRUt8thgoOf9YA5AOUhaBn1BojAJJyUk3Mcu44NJjZXKxCZ9APnpdnhPpVHtjraTGQweHM91la
z8VkpcsCdY10ht69vZ+h41O/D4uVZzdOz4S8brLGvVkAT4exQ+iq5sIrbbs4qABamW/cyCyxg8BB
yC58c+L2IwTt7OAQDG1lxeiwGddty1qOgJC7BMBOCXVdh0y2E7lzVRYraZLqPeS+3ntjNap1ZyHc
pH4LDdl16Dcd0vpCsw5SVV2zRIKUBA+xMCScLcioVg7LxjL1qhYKFHXm63dmFaZzGEld/5yKxltA
sSGqQ1AT2j6U9cLvWmNS2Zbk4DrHLSmCa1+bVp1gllb36ezq5ifRviAAYLH5zlB64JFGMljsmSom
kob4Pk686BD+c+5stfnWJNkQ0Il3RrHmhgu5fR1AsQeSS1LuHLfw8udZDU0Z98JbltjlvG2pqWRl
X8uuEOwSG7CrIqIcbnRRbWK7XfjIxCA6X/igmvCZ2+GKtBXpaNm7jgJvOff9a+AaDLOLiNR1ljaq
MKZ4gBIsRMhk1c8y5biZ7tDKHIhYs9CVqiPoWIwOLXpNdmiXDvU6HBY/TAuznhE2jUmji5bBYc9N
grwr1FvhLPkP5XiljHLRBX7SaM+547459vsyt4MCkD8YON0A4k3KWLgEVjGQMdYO+AuBzfQyQa4o
lAuyk4DhND0MflsboBrAczvMIcbHpvCn5XBmHjm3zOHByoycJSVfwMmeMG70nJSIegnSXpKRn8Cp
pE8gzQqRDKlygCvSsbbm7tHMIfBpUAYoUpUa0hgg6SVc2M2vVFlWLXWBty/fkTRC+xTnM7raHQz1
uhWG0aO6JYbZz5FsO4aoCMlQKx590QAlz5YKZ54z6xCvvNU4aRlovwNUr+9b2gCPNVJ/8VvzKSyC
sqEnvSoH6uJTG6JPCJp5hOglRpoHztRGE/wQ0ICG35QfmXaFCKBMeHKdWihq3oMGA4meecjYUQ+k
nhOms5kd7Kltdr3BeRkXfcf3VlgZ9bqGtrcZWSPPX4YSzxAyb0HFga0HICoqi85Gm4QrHVIAQL05
ZroOp61yEeToYufjEk18ko8zJE2Og5hDIKZ7f8oiLQpt0gw8ps2U56MLEd5CIbgNtnrQAws17ERI
7tByUvNRDMozUHyadh7NCKn34djDnwm+OvwI1XOE3Br4KBZbCAUV9bRrF5eFqVDaWG5V17TKVRHG
oEhor0MMU7Yb9a691KmSZlPFyhiFnc4ZRzFdQUOMx44zz0c5id6JLLTTCtowMrkQO1d8iNBzJjY2
4zLkFzmoMuxN1qWaeNQMWQXMOrpyIvJ4gITYKqGtSfFCBGXKm8mb923gSXcjXebYay6mYlp70lLt
Kjcyhe8OaEk9wzqjr0Ny27Uz6SqkQFpmIUDqnZ9Tt/REeOjchqtDWzJX47u1oLdS219mN6Cz6xvd
I9LVrn3wu7bJjlkd5oiBJvL4MaeGV+l2N4z2gla2PSm1tjJSX+SAbuSx31VMbdwskHkf4w+jeO9Z
XnvofAs5xAMkJUVCDDgw0rIMkJ0hONQuzXsLA3SIgsiCzmENJb9p0EGzRmOmNWJo7zvjNSyU3TsL
n7asFmAzcjoZdt8nNd6DNrXNOXhuyNJmFI7cjb/uZA6PApSShUycMMuG3eiG8tZf0OZMXH/0waIR
OZwPSk+q/tgqbph0Iv4vtL6CF42PAMFoyT2JSGRAtfswIX2GJCGOliG2+qx49SY/mPG+lN6TPWZe
F41+mF9J5CR2DBSGuzaICTWymYcYvKG8YQquI1Zmw+bMlXvsv8xYOSVYrDTEgOIonbCZVkLiZyJg
bhVXwEz/hDcKPCxbzEqvC3ecfqixLi867qBNXFTgzu+rlrvIP7os99DPHHW3ZqbMQSZpwEy1M5YN
MbEqhyVQJXN5EraDdedVzO+pcmcg2kASF0dYdYBHanC3DyMQGOzLbgLDgYJpFaoVSrDubVlUvQt1
ELTrqebjI1QCw0M5hzDU0QMw7MgeLPwGGcJZrovKT2XlGEfhCo0QzJxgo+FH+lbB0VVcBaO2j9iY
To/CITdugHfwGVI8Xm0Becju3NqoJa1QTVxnVZabsVv0zS1uy2U7n4kclykC8zgZc2hFwrDUISST
aSPhlUu2I83kPkgTWSxuJZvVupxJ48TS8SDWgepteYBjBt54J9Szu5I97CQ3XdBxn041nk8cNFl/
LOeu92mlyxyqCc2A1TZx1u3M0TZfhZtXOGehx/gCTy77zWhyiELOKiwPk+pwsgV6MAvKB4SfBK+C
+1jyTomkAzk+iGrleTwqUPF4dC5KcPzcQC3UygtrE/T2qYs0BjkEzxwuo3AyBztyXKX9pHIGa98U
2KOQ3faympaSL3WEpmwm1uHougJaA1DOTjy7NLaoJ4w8JU1PXpk2gPNZhr4uUE8vvMIJ0+IMWRwR
ygtkYlrQXEjPSiVOAHDsMYR4V3MzwWlwgBDSqvKq7EUtukStoEvHS4DXJ4Q2NqBKDurcHEwfZp/K
KYPMN44MLOSbENvYtbbEZwP1ZnJoHwtBomqZ+WrR2ThRUdROea0Hy3yFKSPRUd75lUhrb8L736OU
LvH+QsgM5wKxXis/5HnceBaS/CojwkJB7wFN0aBvOUWKcJvHJRy1K2qBPDdSNonBjXgDnDGaRwOa
rGQcAVA3hAsaTifJ88B0PyU4tnOJg5l3FrVCs3NXTenZVSKmrhwS7fnQPykaFUaGGLIZDxhtljUr
SVNSq+91EBE3Z/3FlPH2ooY+lqLQygmDQ4Zidz3w2nkAKCvTtBllI+GoEjo3JQO6Gd2eYokZP50N
jrbhY2qaPdJ6u0RfLJq0r6+JK21GNWFuuRUdBowU5G/3Fq6Mcl7LtgwfQLR19mWfW0+m5ILvlwLq
YzhTl66NRsGdK1vAL/2yFKR9Ll2Di3RBVvs+LTiMI46v+LMBoQaRZF78w1hj4kSRJapiPduNxno6
RtFQgJptBfWOpgipDE5SBXbhImMRC3lqxTTkWy4FbBzJGLhDBJ6dh2GZ69U+dJ0miW0K028cYUTy
8EKLcfbRzkG75Qj51kpTUA3klZ3X2ZKO5tS819U0D1HgTSGyqSnz0BOyXPZyqkhwuCFijynK3eEN
B4FVQPBQFJCY4xoLQoKpSL1ugqM4+gFLXOeNEe5cxewjwM/WjWhDk0XmMOsNJpoMVZPvl1fC9eaB
tjZkzCiBbrRLA4/LOytzixfb6d13NakQs+msbVaTggZZhJINpbiL6tfDKxh22ypYBkmVCKCoWTQt
zxDPrfkdsT9oYDasxyenMQ2Otdc5hr6qCo71SVsSUCpWvzbuqMaVW4eyi7GmcEQhObGvs6WxLTpN
i1NTo4Hu+8rhyAUo1rh/bs1SaFoORE8UsIzm1g8atfdAGGiowE449k3JHwpIsb0XzMvWyGSNEQq1
dYncQ5JNNS7d4ziAKELbLkSTQDhdjX45nFAxufWVUSNhrKytKnhRrJzaztFb69HipjB3nCCjFeYI
c+XYj8WGwL28jTAXAo6mUSYqAbNu7AtV+zMMf5geety4a62xGCKHfY/jtgk+Y7iBmx1GcGXtdFWc
z2ODXR+yfkIaoNoXNFx8E7lIPl2XSN4FbIWgTkTLkZhvHkbbOWVtyQMwlrh8qcEII7Tte9SsUz8F
F33fN9CSrUvrxjFM6ynkbLSiSfX2q+Jhc1Viwy+R19nDNpjz1o8MhQxkQzQUidGb9JotPOrCIDJK
5aZsRl0L01fTH2llBRNJ/DYbDSRoYz0jOLXFIxR8+EMXWtWjLE20HqQ5516qsnZ8kQNrrsOyQf9S
hkTasdd65EfGJo5FQ7NpwWDZMV8Kt3L2I2BwY2QyAzZZiz/kb8HYIB/UqJ0QB2zP/EEc1qKllQ85
Uqexk3sC+TYDhXq17OHCvLBoCBfgsuywIbeWLN2NXQ3Vo/AgypUw6ZF3pFsz3kajIzfShzJhzMy5
ekALt3yxuDdrsMGa4dkCy9VGW2FBDkTgR89AyNBAecHJvHmZLSC0qVLhdA8AZ60iaLMQ7FL4CNlJ
3jYWsqesRu3WymlY1Rm8dKHa57nrzi9yk/KqmdETCbTB4irrTxEbXrrHjltTjl6ZF7xOrJPvA5hh
kooggO+Lo9Asj3woFV2DxOrzaJZd92pKRN0E28p7nxGW7wETb+4LT9roPhQeMojMaBBAOe/aPvKL
yhiTxbHgHtX4Jb511UszQBMC0zroCYaDEU8h6U5HYdBu2mFEKBi1UxxDI4eWJfHVGFcDlCOjwS1w
CI0oiN4thSQKrE7hbWpdw/cXZY57r0oAdy68CoVhhANb+Xg9VA0FdcX4BPFWKFRuzKKY7Evh+thD
ywDDyYiNo3fE2BNaVI5mRbDu0e1FddcQl20dNBl5oljJt60zDUNam4YKqVWb3hRpMrRWFMAXA5OL
ySUDtSXxnwG+6PFY5kzbaNkIyOBZaDGvwtIanSjHXANCOhWrdhwGacbBKVHlx4MTGi0NlIO+TZh7
LtAOlWMhKx+CBj1xWXY342BWRawbd1JU1aFmR/Tu8ydlQ60bDJpKXaraswClWwQ51qLl+YbjlL9u
GjaArcCQ/CegtjeaSrDYJNjsE9JVYTVuH8E+wFopqUuedPNQ3/TKR6mqJx/JfIasowdSh4SHBgrY
0BNVarwAoQ99ohB844XamuBc87jnd0ienaWitRy7llroNt7YYjTYOpRl+QP5EOpAI2t9CIqHaMqA
4VlLBCTMpK9y4TQ/isDN7vQ8jeTURYYwvMJcIojGEhVNtEjpbX1RtUNU5x2GYiEUsxs6IUGrV1Pt
BdOmQafuB3yS3Kvc8Ksi6nDahzTHu89jc7QsDT/pTB9yZ/KhfoXmi0WhOYIOmwg848eE8uLIFk/d
dsNcXTZVi+RKBE1wi9cKD6kNsmrXjBmqezCkAvvaDA2j2MAL1wE+V7XiVFeQAf/GGHYyx7xltjik
GqRyURO6KCLKAVnc7KGqjLNgAGIPLsFtGWFO5K3cfLBh8iQqt8ERSZorRA9x2Qg+lTgVQKCK+8yz
EsfrhIM+1mAdkL4NeJVAqPKCfd+iR7rvUbNBExCSXmtvnIYrb7TmJy20KrahkgiDuZb2WtaE+dF4
sj6JmswL3o3Os445Qg1e4TZXVcL9KbyD0I6FPmwh/B9z1gFkOIYqwAbLtH9TyV6UcKEgYOiJum99
WoTQq6FB1fpsVYy2tlIzQD8Ap1uXA3ApeJ2hn+flFXV6X8tTGhuseIP2XTyVnXWrXZffebl2L2BH
O8NZqzfR+W3yaV4Bl+BiDuWIsoUaqBFCWStk7LFXOpNr4GFzuOKE/HUuQIqg3eKjIAKXwKzToM+4
mRARekehNF4ONpUY4pDcndDYRK5pxgNh7ZWPsdhP1+6GEgrESIQQ2dFnpUFeA5jAl9x74a4qX2Bk
1+WwKCj1OoeHY7VvhEalaeMIQOlC/GmL1huUtvvcl8WVcE4EN0/0zTcg088AihBQxRMtCkkvxuBn
AKnM7PoOkt4YR2sXqVfIzLQ1pQVzSebdlrmc7n4/hf4CI4kLujBwCE4ym9Ae+zg0lVxBdAA2HDDS
FPOFk8kpqiRCZy7hqpVZFdppKCo2NZdjzIwhTHVdfieu/IW4Hb4EsJEnwPpJeO0MnILNrsDvZzXQ
3Vm/W7BHbnSoqrdiaX2VQFcdmSTLoZJNh4Xh/AHfq8tjDwJ8WyiqoEP7+0X5jJXBgBWAKviYoSMI
fu7HNVG21dSsg9cn+NVijxK+ue2cuvgGdPt5jIuxEGDzwYlDAl3p85WfXYm5yFInZg4pOUwtRwQA
4u1ysbDV370hIH/A8ncBzkEWfL6rGIajHc9DkYR8CKlm7bjDlMP8Zv7+BSDmxEqFPgHAOLBePO3t
v4DfmlotTjDVuCHZIwbUPn9vlq6/9TICJuoCX7ve6Kab39/aV6uIAYdnAeR78iI4/fwvF0U/egRu
KqiThXVj1ASTs3bDJksla8Q3iMIv3xXA7U5EdCA3PpEQDBiiLUDQi8Rl+X2rAeV1hkFGmOSJPYw4
srUNwcQUopfyvnGWPuLcbr5TFP28N7Ep//IdzvZmbhu5M6oQ9ztBPAjpFBd7ZnD77wMcTl7sUGsG
0AAiKmdxyPRhiTyjF5LgWmhLSLN8QZ8YprPL4L5gGIN0oKwG9gOYmu8klL8KgVjgk4IfjJ8hRPvx
iYIUuSAelSIR3NX7wu+AoZxZD1QB1PyUgQHy73fQl9eDDA8BbhryKvYJ6/GXHVS04OYbvIcKrcnn
BJ36MfKMiqSDh2GcPsny/v56X3BS8QihSXPyRvURek+P+C8XBEMzN2ePiySrecs21YwrRY3tZft5
JOVFPznqWkqM5wS8beDbPGJq7FTGQqjtDkGSN7W3rXVlP/z+e325s6BuBllPiJGTcxk8LTynyKAz
mcBguXoyNCjlBqSe6e+v8uVqw2Qb6G0AZ1CTf7x5pieFCtAGqmxBD6AIjeZYWSMm06jyDj2yim9i
+RdBCU4vCLQQeUKD+BwUz0jXeQNKggSmqOHG1lqlGGt66JoB82Vmyrta/L4Z/u5dnnwPoO4HvR7o
KNvnUqVLV1kuslaRSNFm775XVvcgRc0XrTUtm9kFIfeb2/wcm35dEZxquCEBGHjOGmU1xACKmTWJ
76kSQryee+vyEK2zYPGjAhjvSHBs73lWaNtZPiAUNfAwv3+2n1BRp+8AxVQC9CxwkeeQa9UPblnO
Bja26RNIWS3BtnJPTLcB/XbBczsNzDaIyo7rvysphyuDoYElh84DvsDZrsIYzVFZKaFNDtfttVZd
ngCIImk7j/CGGtzvJMI/7eLT9UDYgi094tSnrAkn6JzPS93A+8YunwNGWh77KKNeFuitdpG99N+5
anzax7jiiXp8skgBnutcZGGqQwwBgfIGjWWAH51P5HFgAKcUsOHZAdrgXwA/4X8TEj4drqeLAgbv
Q5cJONtzP+5CDyKAGFyT6DYQNAwXcCMxuQROkH+Xonx1f6fjG1c54RU+i64btospiUgK3+Qd9Yy6
q9eQDbMC6iymWqFwqJ4EFnf1+z3768X4gKbDPUJSGBB6vKiQDTrbOs0AIAngQG1igDJ2rVDGoicW
whGcl6MDkTTo1d6j11cmXZsHD8AjC0ybhizfM2CxMJIAsCthwHPcMGZlAeU2Bp7/i2gCqtQpR8QY
4hP5F7mnMzCSNUnQNmJtoJmWAHfcroIQvR+2zMPx92vy1e5GPxVYe6Rzp2P4Y4zOw07VLqr8pB27
OfJmztLJYO4OmnUVtK/K73ixvzbv+TPAaXgivIHQgP98vGBLakxCa9Um2eii7WxmyyWSi3zaZTCw
OvozWVTSz8z5oQzbvyhNUV8Se+gzWveLe9VKgN7//pJDaRPhGydVCOGa03b9yxk9qLYbpMjaBC64
dRLKpl2j78ISCHNZqQ+0wzfx+4s3zYL8BkwqYAgEVtNZvoVuhSNyc8SSl06x1r168WaSJwEUc9Lf
P9xPxzzSOfDiUWZB2A1UgLMrLW7G3NzGtKREsiwpMQvnHUp53wkcfj4LTvsHKlx4pCd481l1k4/w
bYH3V5dUojVTIHwgLu04xjZYOCQXPeAzusx3NqgYvlOn+lxNnmgiAOcikoAeBtnPj88ODuhh449O
lziYRKJ8roDJ8H0WK+hZDUmrXbJRzagTmyHPcVXYHlmn5SMqpO9Mdz8/VZgjOgC0W56FN+lcY7sa
UUaawGNAICDI1sY0Tj9DMHYuR+V1+psd++W1kFeiiEfDHwqPH+8aM8cA+GdcK+hMRfnkQHTXKhc6
zXOV/H4LfXUpkCpDmIlbgCCf66sJ7bXNEnhdYs7SjbHF+MbO6rvK6spvovPnzXp6C0G9hJYwBCvP
IxFGJQ5wriEe5VQtkqIrDEgok3mbf7N6n6gk2DPQlLewfHADw3nwcfXAFutGV5dwkurne6nIrQH2
Q7wMpUw8Av/pxUH7yT9hDzqjq755Jb9aT9wiWh8nDR4cuB8vLhvTmdmCuxwNHqY9JjQbgJGKddUv
7TeX+nzM/nIFhHM53n/kEmf3CdaB1QId0yd+6amUtya5nJE5JaaftcDVoEbyMGoL+296HV++kz7m
Zv++7hkNwCYdMytYrAJBhpgwdkO+qevASm3RylTAjTKG0GG/qcswxAmj+pvF7YNnAc/q7yL7F4uN
Qg8dIuSEaIacM2gWN4fgcCV6WIBoEgGRbm79GtTcrg+/o8p9sXuxZbF9odtM8GjPFruGOQJDfd4n
M4aqMbpNategvf30t9/Gk/rCiTiKC6Hv8nH3QIPUwvnY9Qk8u8SqHWaWwLnOppOwpm9Oqc+JAcjF
qGhQvYFBhhD78VINlPPyoLPxlnS8TwIOj85cOuJ9wktFgwkKOd+8ll9eEBbQJu7BBuH47BhmwWQB
D+L3mDJBznEEmzrmlfcGNAHYB17Fv3k7vtobCJ5QFYN8DGDNZ2cj3JgZPGAaCY2E3IkK4ZkUsoZm
NGNRv3kjvtobHmxcwTTE6QAN4I9LCbi0P/EQbhk9VvvKGuEAFoekBKnr97vjq+sgq0bdANUWAi2x
j9eBP1zLqiqHBK8KgiTM1AWIIN/5pn21br9cMvFa+SAYnl1Eo6A18mzsk5GFkIvFsCDNfb3EnsB7
/vv7+SKAwcrr5FmB1AI3dhZIpOWpoZ9auMG5zsn2F1J7WSGBcRmK6QDteRLpYvjb0pDY9uAVob94
6sD6585lsNpi7VCOMrFqVO5hP/Zr0FQu21la3xx4X6wk4oAZnKyUkT+dywVYYBWKMRQyCUrYfowV
LO5K0IajMcDQ7fcr+cXOwDJCGcg/aROAUPhxZ8gT5Rv5k0w4zFwuMYXyqau84Zt9/sUbjGPNQmKC
rmnonXt7EgHRr2lxsc95NScla9haYPYGrwWM/dBK/l+kQSCEoh0MVVkEw3MGqp1Jx+KzVknDwPjW
sIilnUAaWNZs+u+mw3++Tv8nf28u/7tAkf/8L/z9tWlnzMOZOvvrPw/Fa9/I5qf6r9Ov/b9/9vGX
/nls38WN6t/f1eG5Pf+XH34Rn/+v68fP6vnDXxKhCjVf6fd+vn6XaDz+ugi+6elf/v/+8B/vvz7l
dm7f//zjtdFCnT4NAwbxx79+tHn7849T+vOff/34f/3s4rnGr62Kl/6Zq+f+/Ffen6X68w/D+w+s
+6/YZsKvEZsLtcH4/u8fQQ0cDVUcvsh4MGL54x+i6RX78w+H/AeUutFcd1AHoCQP8GbLRv/7Ryd1
AuwjNN2xZa0//v3lPjyl/3lq/xC6vmwKoeSff/xL9e9/6k0PknQnMcBT9D3Rhz85CMOsgZXIYX9a
FmWbZdPe1tfWo2poqMA0om1MkrdqW29ZtOxBFOtosxpX1drfhbv53dsPb2rTXsoLccs3xpG/lW9W
7K357cIS/3W8VxntnuGeGYnNHHVJuLajdpOv3STcLZvhjQEzbtMuAsYr7q66LXlml+7PYt0cvL39
DMA0iLwW4Ab3/a3ay62RyiQ8qpinImYR31T39lW7H5Psqtw4aXNtR3bCL2Fif9WDfA+E9m2dFGs3
j8JUHJur8W6Ezzej8mrZB6tpr+/Vprs2js6rvXUjlgIgvyer6sJLu1UWq3WVIB1Kgc34WV42W3zL
C2fnr7P7+vqEXngNfhoNWooQRYrytSbQ46UdoVzGwbbbgjyGhmN/DFNvbd7l07HbtuHliz4UW8yE
tvkFu5y34XG+xxLucQ8/7USk2WahxZZEcDfeiaNPfdqm/Ca7tTcwBY9YJKNb4MOSOmn35tbZs3iI
zJRdYG6/FWmVNJEbK1qvxneRpb1O2KO3brZWGqZQfF/rQ3bVA+1g7LInf12tQGTh8XR1gjF7NEth
1y6jVkUFgZcz3rC1ZgeIeeYv3NrB/3PceRsdkUik087B95rQn4/qKPihbmakc24EKIP3uOzrdXHV
7roVcpJy0629mEQl7gtFGJal3LCNn9brZpXv7K24lU/GRX0ILnGFBwgVZtRM2MaE8QKWvVoVKxL7
1w6w1rR8y4GQfKh2w3FcBT/nQ6/o8BBeA6X94OzUTX8MCLXYClwl11yH+KLw8FybF0VqJWbcrnRk
pfo52M5bOLYitUjqnXU0brA/h6hg4ljUaz+1aHPA78dFZFNAW3e8pmbq44mseNz+AK+SdlfDZdGB
50edCywaPGdJPK0Z4KRmbN1OWQq9dqNOzSJq90M6ggVH6xcvnuJuhYobHpuHyzqibtRcl+lCeeqv
+VuqbvOckntbxHl5GOFptn2CKyiYlQlICBHSr8SAiB6+RfdUH5adSNWxgTsDSAP4iLcS28iMpg1C
u2sB9JyDILCvIkCdep1a5FEDiB2qn2gVAfn+k2c7r6bEA/NiPTkHRS9fZQpg3JTwHQweIprBdgP4
oLvhar7x7moQsAVt6x3+nwdSzBw1PJKv0AGj0x2gUVYEEBGGb9FsRwR7ke9BjhSgYQG6IzwqB9BI
txxYrnltvk6ujArsXTPJVm5P5+duuzwIIOTDbZ50Mczxym322tzqS8xZMFcEwCSatuCZJpX/DEfo
o3fbQSmZrGf4+F34iEsqnbdi766gDW2+e3cdMtVYHvVNGws/spwUXeHDTMENWw7evZvCiy7iMXiW
MFURaWOlAmjasqfchRMD+MBuRUuAR9km59GocMMHsty6rR9jtHkLX/MjhgV3pg3CBR2aq2GIffBB
OKcB+ImH5tJ9C4CgTaYU5Dd72xUpmzY+P/Dn4sbYkFVop4Ia3Wr6Cd1CuEgmD00ThRR4zOrKSPBS
b0D282SinGesr/kILwPbfSBxmEX1e9s/GEnlxtWqBTkJgKJlDaNRcMscnoiX0QD8de0DwQHMR7+b
UA78AM6RYmB53UWwcrJiwnaOtQ6XBMBx7AiI5wPFVVkPc43pT/PEAJID4GmMefaaFTx1UudGL+ua
XU4WGrxbO6nugY+1frg72EqLO5CW6wf9UCweRfchWGNMCJTnuDIxtSLRk09WJ+bVfcVSQu6hoRma
D4BUNuuRgewVQU5EAqck4uVRh7G3rBp00Tdz+Iy1Br67wgeON+ONf489FQns7gt1bQ6RbKlBaL9V
V1V8A3FaL9J0ERhzp/P4xoJ9HgINFY8P8sG8Mj06pKadaCMFzHuljWgNP0RxZ1wG13L9BpF/QWsz
Bke8PRjus38wDR3px+4IEhSVqZeNByu/Fqlz1DkQo1Q8+fpOg+JUdP7KRsezGYxoeoXW+0oAxkT9
DYqxSMXF9ZjMCcnAOj2UMbgx7Baf88gjdsV8ECjGFC+HFRtsi7qxPdjhgbzAMpEWcZkMUCNgG8QN
CkdTQR6cE3R71ZEhsbqkmUGypgFQ1G6M+FaDJTnExj0ntP4RuoAWU7s+FI+meLSOvXoC2tQHmTzf
y5+OmmjXvnr9XXj0qp3e1uHeNVdxl2iKl0rHwxTdDUkyvtZQ0ihBSYpKOnXUfciXt+FggenbtgBU
IVAm7QEMAwR3TPPp5COwVvjBlU5VaQPCB5BsUZiXOLEEJa8yoEsg7t3CTUlVP0BQeTyAhFzdZGUE
DGA4JGIF1HC51ZsxBlj1JbgOLvwSS6EOoABK6BS94A914Nt5nx29qI67F0AKN7gUHmobgam7Dyoq
AYJatxuC08V9Yhv90nYUtMMX53JcuzsPKMsBzBsKnNs+6GLgkr1La01iHdsp7nUEojz1/y93Z7Yj
t7Ft2y/iRrAnX8nsM6tvpNILoVLJ7MlgH4yvvyO9fXEs6cCC3y4uYGwY2y5niRmMWDHXXGOqPX+T
OZE4YJFPMhZau2uyA2tV5jQMI385uMHWhyYuj0V+SjT+xMPofloYq/+Yjkm/URpU/bapT0yAl2rX
+vtTdmKRsZrnGwiQ2MemQ775irlfMUKw84Ld4p2S8V60J0bC1bj5EH0snP9eof5VWf7c1vz1c6X9
Q4W+/95ey9nh53/p/8VyHHHgH8pxbgTN8H39oRrnJ/6qxi3Kau5d3PQE6EJcMkiff1Xj1n8oxpGl
qKvp2BI7yU/9VY074X98NBcIWJTb8Lqu96i/qnH+EVzHa3wXcwd4Bdx/VYxf7+t/K8X5ADwQYEEA
WghiEIJrH+FvjRbSQkal/ZQF0mfh2TOS8tXopuLWb43sPNH52oy568dJKhlJYsj61LvhHLVu7v9G
+zF/VBaArPObwEO+Im94EnAlf/xNxqRu8L02itO5bPPNnH9JPDu/2MzM/wFCmz0vsLIvwepmd06J
RhlBNHD3vbswIjsYLnXjipvAuYaZj/OMFNZ5Zv5oyFX/pj33v/yihNCgvtNfuV7ef1JbZm+wk8Xm
kXXzVOyMwrD3fXfyKb+v/Ya4DpLfJbb91CT989kEhFACk6U1RR/6Kp//7VsyujqYE8thNiinwtOE
aIk2ezJMYUTCWyGrkYa5MZLpc156jBThmmUiRdkMt+SMRgWrBNFX5vuldPvNn2v9X73t/59ewvle
/+Gt/97XX5sfX3p+4L8vven+B/gW6sm1/4bqd21q//edd/9DZ8izELOuKGfiX/mZv155lx9C34dM
h//UvEZa/c8r7/8Hre2K9kIAo0fy7975H9cvnDo8BbxofMiV5Iv2+eNi0kwySPAzeZyszKqm0cCM
dMroZCIYcnaU29/gRlDfmGgZjn97RH9JAX+/+v/clOSTeSo4Oq/qP4Cgn15xH6d3wYB5Hg/Emicw
wgRcMm9M/G1Kf2di6sALx+MUjOX3geGD3/VEfzHpXLtldPCRpkB4hcL+SXIbnUEO0isogn2/FZEu
KseOgQe1+3bAlD3iKf/uWGtjbQguonYfpdni3f+/R+QPwtXfn8PPKiO/B1hE2EX0QTBGXQWav7/O
s2irrluNgvuHds/CLrPPjj0tpym7QkP/+Zn/LADyWej32DquWgsRIT89c7nIRc/GUMRlnTjzcwAU
Z8PwY2HcjLbFM59bV93/80f+usD441mASen706/4eYMc6LOOkyjKeKTZzDzWoNzyWI0zyKIrJmHf
q1zIW18P4v2fP/h/e65I7axwzCRYYK///G/b5NB4/mpJs2SyMem9W08VSXGyFe7CyEiH31npfl3N
KKtXkyTS2J+IrR8/bV7zeoLSW8VlVbnnoR4+Cmcapx329YjBVpzbq2bguFqa3zlh/5cHzA7Cm8vh
wx/0Z+63nEY7WEuYN6XCsDwXqtymMzNKVVp81D0+u/K6rv752V53hf8pFK67BkcerhTvGjtFxfDT
u6O0YBSFmbpYgix6d5nRymFWWb/7mF+/Qge3IO5eGIlsnT/zyjD245SXgAMWl+0BVFrG0FMz6Q8N
Y7D/zbvxi/GFpjNuaXoKuHoofn7eEHzDhA9kWW08F07xitnDS+PaFNPeNPNp2CrpMbQ+VhmX1WKy
jZURqZFuwOorY0sWH/2pOmsYMf3nR/3rM8BJxy4JShg11vrZx1fCy2nHBHwP5BV7PYs/aTxjWC43
eZ6F+3//YTbtlWv/+8922I+rWK/CyVRasSfKxT2Pncj3bmojDAzOIt/++bN+XUPXww27XsDOQDeH
E+7v76fHDlTwjrTxkoP0sAuwLlEtZfq7RKRf30yfnp6NVE3HnNPmpxNuTEyFOM3ceb80MyP9BgPa
y+KCf+4gjNHwS78JQ9XPdWLMv3MS/brfUhLykSQ3srdTu//4ZwSPmo4Kczqhnhan25Rrpli0x7Af
VkWrvJmkxdHzr58rwV54tdkVYEL//NJ0JsAbGj11nFla3Ru6ql7ZeYPNP3/KL7sO4QkBWwDeJQHH
9OcpkckvNKwqB2WiNxE1nCK5SbrAOZUkzsTKCeSTycv7m2L7F7f2NZKSi8G15WhdP/X6vP+2p7e9
MRv2rKY4qLBJnRM7DQ5VrWRUDpkODkal13Q/l0G1XNvuLKi18tKPvKkbjGyzJlKChGj7APfA1L/p
7f75Iv6wJ/JFA3zmEgcF/9d6xm5L0DGzAXeAbsaeDnAx7wsPCkxkWjCJ/MYvzqMCMZTUiMmk/DbH
oZhTXmNdfs+Zv5tjV7kQKwJ7yn/3Xv/yEtDG5HJJOM91j8N6/eODm1Wug8ImGGU0i+BTP871Fx0G
prf11ip/0EVjiJu8MliY1ImUgabulbVdNbJtQ4H4yfWX5mBN/kwcdTpbJ99PMPM6/eQz81z1at1I
LdmSSwwLatsX09xFE9CGIuJr9NRmlU350fYspnhmZFfvVhWMy25paoarJbbZJHLo4A6RSJUAGaWC
73NtNuowJF5R7IhRrJadtAL+PWtljHFribI6pWs45XS3ebd6UaSIMpnil4D5+qh6M78XdtLsGM8t
kf0WVX3z6UbGYoGGQGupzlIYaTb/xdyYFVOImuSyTNnB2UodlJMZ98bEjEUdlG+FV6hbYARq3P7z
a/Tz98KuTh1P2icWh5AL988HaVWqrJ6hAhq3FUOvTYyg6mxa73ed2OtpwVf8t/V5jdwK6NJT7jNL
AiH3p32wUBgZwz4LGFzIvewrODAS60y1tsjFIp/bSPdDFs2NSYiDKOS4KUb7PoHwCIQoAQAwjL19
8VTq3npNKukWkOl7T07yriqzC7nNRkR3D5F2WQon5kxLHnVZ625j8+Jl26zWY6xhoOythexIP0l0
v1vG/Iu2ZsOIagAE8bDk3raVsKVyJcXXBQxEC6bis4DM2EcMhS5PuTM3oE2CFYsLT3OIM2nN0bCa
utgwXfBw3RLzHSA+55AkvrzvtBXMlzwvi1gGrdfvi1EkhHoHGXt/OiX2if3AJ2vN6Qnq8f1GI2KX
Cz2CJfAfFtm7N2WVxVZpCG83kenZb0DsdXJvlNLbZ9mqdpiZ+zYyJ1N/stP8KB1p66986SYZ6kQ/
bzpm4Ye9cQXNRwMnT78zqnp+vrbpo0RPA7oy6RzTuBYPuJVhdo38Fiuaq2d4KOaBcRK1bjcF2IaH
RKzysXP88smysvq7M0wAKELGyf2I6XZGE1PCifbJlN5NoeyQIqoAOBZKTfhHL03mDqRhuJ+TuVG0
UkxN9mvOiG482oNNE8lX073Ik+7BdOfqCJ4rv8DdcU/ENu+8PgT8ZSv7zMMXt+BH+1g6RrHPg4nY
CAMrSL+FS+aMBxrH37Nk/WIUoFOicVrCzz0r6jEzXEBd04Qq3eZLG1WLiYlYdOZhCQPNTELy6jaL
dd8Lc2C20PowC2hKRR4ESxRoA4W0xfuzC/sqBM4IdvNmrb3iXNeu+yhDc4GnNaUI0XOB6MmH9X8Q
T9AGcWtQmu7nYDLL2yqR3/zMe8oL5OGpt5Z1P4PFsSNHV5pWim2+yqUkhyJJLWsnCykeLCiOUSFc
tTFSCTQw1996UkLjyS3SeJhzHcnSnh79So7bqgxp3Yb41Ddc32iatgUEFRbiuGHXGuh1TDzBwiAr
YSAN+4RRdWQaBgpQEoMb9BHri+fMwvt04tJCg7kXdrapm3zYW6EkTUKPa/VpUKO+Is/cih0jTTlG
DKcCI9ZO97U2xL5Si9hMpqNv0slTJ67ZHi93/jZfqUpt0T/B3mG2He9vN9m7TOjXvnBfC26OEU+V
sVqDbrlKgMdwjkcLG1dE3BSdeKMud1U3me4WXLL7YRWhRuJqR7MCP9SoO9iMcxLpLF2v0+J5nLqL
3uYVYr4uVb+dIb89zMo07qw+Q0EYZYzDn8wRN3tp8IMe4Us9yW68ppF1+UcGeu3YtNWFyf3nEJ7a
hkRflqn7VSr9FSNaVTBiX85fqHY+QofDTRnze686gEQAX1jPjnNU2ipjFMBHmB53xto2Zxg4xqci
0XfwrZa4TPM3U3/0Tf4SpCGGAHx6mhiNVaQ3bFKEI0/z1h8HiOZmR+e2u45kOW/MLc9x5Vp3pjHk
8ejKXdHoF9sf4R8IdU49ddOkScVp2r7As7T37lr+Ma3uRgbWW+jKd5HlL5Bk3Mjz6D7VE9P3Q6q+
ihACUVTK9Rv13aOy9XMgSgFFD/3DMg3YbVLScmrovxRDepGsMciZ0dybjxCyghgeSXdpazvCWkpL
ZlZeDCsl3WSeeQdHi29I027JivRC+QlzoAKFmEsPamy70gsnTCeiy1RFOJVAmA3CPSk4JhsrAHfB
YIZDY9SIu9RubxtS+CKf8EgoRtLnLmQfjKY0QK0Uz+ni7Sl1NAUCxmTFezLltGErCabA5h0KGgbN
VoFDYamphPPvQZY5R6o3N9j0nUXIXmG6HyWFh4yK2lAfY+WOn93RbE7QMeTFabWMnabcmZIIskUZ
IYMY8105mLSqDUs9OUY/xmbdvIh1PjNT1m/78HrJSPMpttwuUhKjCe1LDTkpCjvkOm3KTbWEzray
6vNsDp8bgLKwzpJ9rhoap860HR3EIsScMHZdZW/S/tqQmoPhtvKrFx9bTx07puCLqf3nTmtjQzjC
SzGaO8NNHyrqrwiVAiifuzyURfANmXaO2WPTC1SAcSuN7NtgpWjdFjti0zAV5vfgeBqD5MvQKtOb
QspvUMtOICYCKAM2SIaq+SMwJngnLawjrocZINVEbIO1zT7GRDfnvnKZznfC6slxyaaF2MGXYkEL
mKVBM1bC5h0nE1BJWu50KWgmTnu5APVlTXy36hDohImoMQ1rfpPXTXDs5fpIwt3BXOYnhjCIfJCP
zaCKz0p1DxC/3djI/DW2ZPDNXImOI5iGwYK5t9Cz1mLr5YTEmvhjk0r1GBnyW83u/Nh386Nw2wxT
udp73ho7rbqxu46OtHRe2pLLBfM1wJ7T+6Kkr2W4Fw11wcLRv5mm+dZyytvSl88JJvEIfFFwKJf5
j1ZjI8JMdoGlxL7RNJfZIpVvSbMWpq74wxtCjOShbdnn3Kal4FrLuQQvy7g06fVWtVxA/O27usWD
YME0YR7/wW5Y/TsyzUnTvX7h9fjmp/Ow8ZWzN9hwushosvIWbGMd4XiOrLBpXsKx/sbNhln5fqBZ
Xlp4g3qEP9aidqYo9dfbbsAb0tMgt6fwjQ3cpfOnvyRznmP8SDnEba+gTjHSi0nK5Y0DXyeyKpfu
s54elppFiXQB67qs1ijLEzhJcwKCVpNZm7VrAkC82M0kWTG5tc8IBLEdmAnY0x5LDOaxdGHH9bL+
upDjwThm8yFyY4xQA8JdAPQRpDFoTAfeA4zzu4Y6Ol6W5NlruotXFYgylkcXOpRQis3znIbqrkzK
6eCmDuBZG/KTsRqfZgivN1W9+kDGk9u2rZOticAAbPcoqufETw/JskLdlFunM8+5yG78DDN80HMa
N80ULwlYnq7s2s2Y2Nu56j7yOfvm+fkxvT7bDLcE/OwmWrXjHxe3p4dbg3EGLjrteqsyNxhHA7AV
3l5mOa3fClhtb90HUMRd8dS5TrJT3bD3bOM14dZGlGlMp+yeSmMnwFVHTik3KBofVjWfBigBWhj7
XkBAYDwXdJhrENW57mY/uEdVfhF18lE0zs4d3S3K0RYQ5bZt/afFre/0QIdK1+Ub0KlNZy8vbZCz
dXPCDq25dWbH2Y1WX+7soLpHP612CvTP1qrtJe5ItEEDw2hhTnwdNBs3bVMMt0WxULB7EIUy9nd6
UodQsQryxiYKcAbjuPRPXYfz0zDkLkBPi9z5WvAY7asYMS/5SlxgRD5aqX/r1MhNxKuezXYstpUo
xxMtJRB3YPCitkrPBqySPUBfHhAz4DB4vPALo4LQAMsVG8Zo4zkK1/t1Lc604KGlq/kW1vU3f3WN
2F+K4tISnhFTTX8K6u4eCnpzN8FiOrjMphIkytFd66i3gPjaa2K85NxKntMgfPcmwG+5f5xF9xh4
BjQDIx6JUoiVh23PD2auoTZXN9//IkKsNbkHKHlhap3+oL7J6SjGFocAJfb8hrz+dRoxzyS9L2GX
BM/eYlpQXqwdMBi9Vwz1n4LafobUzDyhgU3J6R7o3zzQIW1vSXaB59PqL85inPpRWnHmTYSK2f6j
Al4OlC9JtnUq740yx7SUQBuEXHKkSNuvQDl3oerBDWYAcxDN7/Jk9uOh9bod7ZYH0FDvgNW8aDWy
O4hr1FvgU1UUDN0fjlk91IPJ5o+ORMNPvg7CquNulR+tvTwwUeIcZbDaL3Aj68hiugkSXrrGkzmo
07zou5Gh5I1hEQ3ppkVdRt0Kyi7Iuq9FPV2sSt4AnfZPnTYSMg2Et+G8yrFQsXHcsO70WeXz29hU
WPHqlX2OckSzhV78EHDfpja95pBk7TdjLKHcjpg4/Sy/68bkrhnyEyzGCT9XEe5lO3LqrHgWDGcp
Y7OXMMiDjJSk0iwi0n76bWF7yabo4ZuHRf3a6eHgB2T+EjM+RaLzt2ttNJfKZawK3WNzhca3tfFd
u11wL9IhuxFBt55av7N2dc7XrIgB2FYkL97Yc7cTZXLMFmtPY8h4mxs+2Ksg6Nb+lcm1JPumgisY
NLtgWF/TeXxtw3yIgcgffb/fs5ttxBWbNyj70o7DAyMekIlkd7F1sg3dFfrWigHNlRQ5ZZ09TqH/
3BbKiV3d33fC/bw24V042YepFuaxD3hMRhCoTTVho0+HF0cbL2beiXMXYBsN0kcyqR9r4jYx3eVv
Yu72dsN7B57sMoPNjdvBuvbiT1orRs7kjSLQhDPL2nFU77JRsUe1/s6Z+v2C1w4d41jpESAkCTK3
gQuJL/aCZr1YvTtvuzk85nXyYDpNivFPlSgmyTGU9c6ul9e6qjF0VeZWmVxqVYlLcDH/GCWYXgt6
Q5Qxbb71K1/C4zVprMHHZr7xsQNvHHBHBVy/6QpIlTtj6fspLt0lfOHCOD6F5EVUcSeMsiYaQ2bs
KkWRyCrCPKxvgV6t5SN5ExzTkEir4eAylHrTDUb5oNK2+2NoacVHRj9QMnZ2bt9aFXyx2MxHxzgl
Cs2H4CPX+kDJcV+NuVYHQ8CXH20vHfem8tWrTAp5JwGvJrEwc3iGuTtZ91CrEg5rc068Y2tXMMqY
dwnwqTF7sxEDk4tyMp8hqE7mZXJH/9mTzBRaqMrEfKx32kqew2B9ILFYvAOddjZd8JX9TsbF+m73
+m7xYQUDiS6goK8VZ31WFNUOl8j4pnhArLABfm7Setx4s/nBtepp56NnGQOXhSK7gdH9rBwTIxq/
t1LVY8LludLTvXW1o3lNE6/9gl8LMpPKKqSPtS0AWRtlAiJtSN7drCjvskJu28Iv46IVcaKLYLN2
znvXAxmvrWQ5gtJkHBg8t3PlqrmxMFi7sdtzyvRLeiIzIN02nmrv2qY/z9P8qcwHbGydmJ5733oD
OPfq+0Q4iIrAAwh//nuhSJ9eWvJaaFPpcx6OVPp+9ikrgQlhPxHzgYyEq5vZfa2uyR3wUj9bNS8s
awOIMbz72DHA3vrVaAOYKzrm8NtmDBAOTC6eaZfZGKMJBSc74AAg9WjY3SO0+LtR4yfJlIUT1Xbf
27LADJyv6imTRj1fJjU1X7mXpe8MKgT3lSxhn+dB9ZhKC2U3V3G+joZLL2F5RKDcrGlwyhZP36t5
aGOjTwkbmDz2MyB00VRkxUU0qfvEC/516NV9TjV/14RXG3QQtuW2aJTxwkUYxTWhsfO0jr0+ciz2
Uc/B+ixr7niV1sW9709EO2qQqKJhbtf071O7+OTwPZxbp4F96If61fBqFgJF27AdyB55qVpu9FNW
EgCbjfVLqBEQvLx2n8w05Y/gmZmOCAs6QvUNN8r1lnupw+wbPhfvmzu78+tUuTZJh85rh5/pnOV1
dQchjjrcVcVNFSQzpQRd9IiM3qjomAYNV+sc9PMUK+m6UcCQjshMmvgDVkV/uOFroYO29F/pbFeb
3pUPJAksX2WG+sQbs4ObAa+hBINMewQGTCdrUkHH6Ri0FcbuOZGHVrrzC7BpTHx96H22zNHadhTR
MaWUuXPCGhe3b03bMiQkkrRfshiQL5xutQ5EjATkm664Oif63mLVTx6ZMVAU7PKkxTDveAEJnrh6
mnyXQqYPhs/LuvxR2M1uDexkW1ErxtVkWds8s+1N1a5DsV/nzmufUiKUjE1tef3NKDWKlW3P4gWO
MeeCJa+zeWHxhkiC+2bxhIqvKeZnK1diz6wy+pmxTnE2TverTSVduR5BGuQkbEYmebD192rezUIO
h1W6PsFNC/B4aVXGsV2vkJrak6c8dXAzttA8gR7ZYOCDNH3yReneEA1zAV1Zbzzbrd4qEAtvzVC4
uLyGZaXl5ouvFtTCHSwI+/uVB0GTAAYjNNq8/xqGMNQvxZA4W/roFUDTfjC/yavSzH2pKzZtMlGo
8O6kTqysrGBBEgUEZ51akHJRrdKzd0S6zAhIgT+2WF6VY/gPrcibBv6Vw4I8rH2PUmGgWvN+Ly6s
5LEIv0ITWz0uJzoLqbiDVCYnMwOVfZyTEYO2Fmi7J3M0cyi24zLz9o4THAKv1k3/peC/uXy2AbHY
t2YJ2fY9tJpcXYQevfy4gIxPt4K2wutAzue1K0FA2HYaeL0iQjOkiDkk6EWuVP0jtbYw912X2O6R
s8JruQJ5af4kasd7J9fIu++48KcH/892Qt+VQ3GkPAW/HdbNcJiADwYP1UyRd3LC2bdB/A7lcmjH
evzUehWLqik9/g81KzCV0aro8iOE+EZxyiy19nG2TrbN/IWlHHVagA/Wtzagw3uGq4p+Z0/CPmTz
7IVx72awsKGEFOjZfb0K4LG1iOtaBO330TIG526dPRAshVs7Lq0yV6SbjkgNtetVC1wdWb6eY5V5
wtjSvKzDiJMLLrw/y7A8ASUag22BqrrpDWvDdXtvauNhdRSKbNC9gxze29ayDxf5qMgQ+dwWyM+h
+c1YCoTC4a4v5W7uBw9dWLLdhGZ3mJGYHzRyK0D9zDzzbb+BcHnN5ul7MAqN+37RbwP5tQ5w9mgd
AgJTNNodNy70BpIvufmMavE2a4Hgcr3EZzunlT5XzS99tvRpLHAyAiMemHAGJl5HM+jMOO0/8jA4
zMaCWXn0bltvFlEZqh3w2e6OH3GekMzLZzDq7qswZUFIlXoPRlCORaYh8FNtb7lCMX1BMJF/gg2s
o6L0A75iZMrt0NsNel05h2G1d8TYeg9LVQX+Bp4Ju4HqvXU/ODPo6EauilfE62r7MvmieU+dJSUm
pchn59QNCwThqLq2W3fmYhXLoRhyLvSOW/bBpslG7gWtT2pRzL1xmlB3qnDftsHqXEjqWtttR6JC
GGe9hCZlL53nn2FKDxVkcaupdyyYYNjZ86wECdNYJ++Safa9g9Xmhr91DCwGSaOZRTAJZPLOixR2
e+TrzTWDUZYF3leN/N6+32EbwzNCFxY3R7rs2m60ygcqZpU+j8Sm2JdSwePZebPB/67sQkEkRBuO
G1sO4Op1k1x6h5nYnQLbnu0y15GC3SVIg6jty9a+1KZe7afSXnrzTIzPUB1EXunlENRkznQEFV23
iTkopvrL7Hldfu8M5AjelB1tHaikE0jxyJbpoIFy18IAqi8t5vpbOIvcAbPqbAKlQM3su7vU6blh
WX65nlzwg98CpxzuWMMaYNVsj8bWxqiwvE6QUbd2rwitCo1sONQG18CqQt64L4XsD/jIlmvP57Ub
B9g5iRzCTU9A1Tal7rzVaZMf6cX9QVLGJ45ULlkU4Oeut9c7Nu/xnDveuZlJAK6z0NtjVyAHYVzQ
cmx33NdWq7eZztp4MHqik7qQ2qhxlmM2QFPur833VdHXil1vsj+mAFAkPfPkc9JYg3mV1bLPNclq
y25YMCVxyydR6YAETW059+N6aXoIK42Xsxbcwe7OlW8jBIEpD29rtaqDlQcDl64QaL52m2SbtOVK
7IxcqdzroRmer22V3RRySKu+DFnmdtB86wwGT6fevaRJWb4rApgeDKhOD/OQL1hSgxKSsaHToxbi
abKYzjFcke+wZ3gIORVDHVY1JPHahcPOSCfrlLNFdCeSEoy9NVXfq9QortFe3ZPVW9xqEOQc/iSr
hg7e9l9CvrSnjPbJlzJvlo0gLW8zAu6PK9+tTFC4Bs8UtB3V7Iq8pXtBZNpg56fGTNS9z0313mfd
xTAXPzmNtiDFeZP1XqEi0DjzR2tDh2N9KWm0vmal3T6Upv/ZXhB2FrMOtjVBew9JMkm1Jdrivu4T
wc7ASBPpNPIm6HsfsX4M7spwWhKkPL4nsVYl3cmhnI89+an7wCvDdziDpFbMS3sxl2aAEyqYEECh
5PbtMgKUXXe7Lns1RcK8oJze+9Kqtlj9jn6eMDdH/OSGE2O8DUffPmEvknSYevkVhHSebMzOWrdl
31w10sKe2x3dRHtbuV2SX+kizjtca0IjjLDpzO1Q1qywcvGYpvLLgmmKxLC49hf5PXiA4HPmrOPn
pQo4JmzxQO6UfUOWhnc3EVahKTAafRJ0jsPNSsvsdqEUIXCtmT8ctxseQG8O90Y/naBRoBuRMeUf
EBRQrdzeRigCx+tkTA9p+y3rdMCUVwCbpF2b28FJmaQAXohyiblSMzJVlPu6gKzqYdRJ2Xh09iVL
GIIwslYk0UhfmxaslOyrAbE7tWTmZsmsEc+ZddYZmiFztBYySW0tMQR1gbq/pCavSkAKCaiNJ1s0
XAdwVO5pSIKEbLLE2mcVKcmRb4AtSJdG77QjupvUmPt3fy3sW6iN30k/C69Bd/rInQYIeJuQuWfX
hjg2dauOnUch6pahezZztKxEC3fvdAupAKNOnAdl+cubHKQFH3buVgZ6hPvYpAuVRy+rrdZNcIuA
E0RlCybf1Qfub/luEMShSaEe8YQYz6vXjA89XTHK17zdsf6xR4Si2HVVbn9iyP96c0tc+5i6rESY
/a3/mOQ4AAIo/Mewn8MDpN7kMBU+Ch05QkXAUAmv7LFsMv2Gmw5VO0V7FIXXPxgOM36MgzOvmQ5F
+TTZi8lMjJUCFM9nzmYrQ8fxrDtLha/kLKKvmsT07SeXPATR4i3AjpfFIQU+dzsgy2Wu7X2SldO9
llNFmUHwG/3K8Lu9JMNHXTbf4VcS2NFN09e5AFkFc6GDRjfhQPWHic+hp0ezW8WClngcLFZGYQOI
fPWHXVAx/ktze+d0xkElzXwEGKlRS92TZS1dbPs5qOR2fRusothiJHmp6/KbO2IzaUkZMFfpQCYW
l9YNO4dyAb9gYjF9JDqvJGHDqkcGNq/1jWFUm2ZtSKZCp7uU3MZJ01DZI1J4c1aiepypnOegZjy2
HbhOGBPtSBvb7alVgsXqMhlxSGtjzc5Dz/BfOM/pGZ/HyBfBnhguIQdwjYZVzfpJi6XdlGyi25lF
HFfLgJVKhFug0M9wdd4JwAl2bmCmGxqCzMrl5stolgek9oLprfWLHEygCDyb7waY7ji3l9yJPXt9
0YFczEjmC5bBetBrHeUqyE6GrsNPSU0gRyT8NecnTLJPnbkeik2QcDGYFk6yqHMb41wRwbBp58V4
VoMcT9a0rOeU4znqs6k8hKhpiPBquBu6AEHJr0Cme3V2Dkq/iQmcm26DSqKhIzuvEC/3aIpcQrh2
xU1g4/wLZxEXXS2fc2FgV2JTBW1auzsCOpedo60CPkzNZBnay01qemjBAtJ+k5tkVQ1+eB4bRn8z
N3UfReKvF71O3YubcImtUSo/G55xXFfj1K6TsDZz0bYXVOxYjP2XfHLr+2lymasp6vxkQak6dL0x
vCSBY577TgSXNu26D8RjcSa/ID2bZjNHic34F4R+cYfDy0i27Gd0HWiT0fRJSdEai/ogV0yEISlx
180w5wW1y+1aNeHOsgx3pG/hjvck3xi3QU7bIuXi/ywNGdwnOE63lYkWZoHZ1vG8Vu2jsOTXwB6a
y0C4TLsb1rk9+LL1tvn/oe48luNmtqz7Qo0OuISZlqd3oihpgpCFdwmXiaf/F9gdHaoif1Zr2HFn
l/EJBSCR5py913bJ3eqV7n+EIPdI25LUpxuP6bm0rzzF0etGU+Z+jOGOYBCFrWOtR0q9l8ZIqXHZ
MtIBqsdt1Fr5Biil2lMzsS79qSArLuIOKokAC85fhZe8wFzkKRU2K6l1cFkTRLo0uetvmplGHfiq
wydZ5+Dws6ZUm8Qn4ZJOplEftLKYA9Ki32rkaqSz6X6LNoGvLRVSvkTEj/bUPoJQbkZzJK6Wyp15
paThXsbUVEgjGlr/eaGy/UkCHR56yZ4M5IxrPjfC6x4m1zWeyWazb2Tly8u5n1+yNihvFEesBycT
8rKMvPrRKDXBZk0Mrtvz20FSRrdJM5pojm2cauRkbyp9Q2m/2AoOhuZqpIxfXxRexSzvkVNL/TqW
I7bgntxbzyOfYl2LpvqpnSoZtqE9R89J2+d/YPGE9FQM1oKADMB135sMm47oW4Z8CiVo1dRp9slu
NFZEVHF2sEnrFrCUZ3VXfdfleyY09myFmNGAcW6ckPz6ZCURUE89YUbISeIU9WzSUY2E08KncmL2
8zTKuHVkOMFdS0EvQ0BjSeszsSZIL3XmxZdBVWEg7wfPOZBNoFdmU6b9SiU1LQ+SqEW9SsbG0mvL
HeLfJsh++qI+Mi0QOZe2U1k/nG5qL/twZn4QjqKL4czXTUgPMC7G6qaejOjFnucfiaoCOvL0vnPB
PDal6XWe++rWUWa+8wmGaWgNLqdkt/7lBtMF4URAIQizIpz0a8ogp5qoUptoGzJz6hSfZavcnINN
05TlGtVVdSdQTMVbRGjMeuy2SYQz2lVqp1SWBicDzGBHBETGZZuuPF3W3JNn+EiQAnc1ev5Pynjp
TrbVvhNi2iZD1d0U2SjXUFhM2ldYFBbizQoyOeNfipBIFlle2Bwa1o4KfoZ+jMgBMeW+bK3+JTMw
10LVjrtNAWnqQDkKJECEEILDLmFBrYrved7oiNDjXeUqI7e3mupxN2PE2eWJpng885IM4oI3M10M
4yo05/LTWHP23HjlFFj8sbqZXWu+D0KChGkuxcZ8ybxKj9ane8wOiqIX/VGXZtCqZPAFW5WCuu3i
ij06fzO3HZM0DeSyNamYIVHhQBIfRs9x5EaY07iNEZbsKP/he64m93GizbjDQkF/yHcRYSnxjQwH
YbD4L6MPGtWBE1b/Za7S6WA5TcHGISDOseqM5oszCBqqTe36X6Qw0Ar6Upc3fSSyq8kkg2PFpi+i
58V5OR5MfMtj95A4lDS7Atbbaqjq+SKlAHtGiW0f+yk5XDiodDxAcj5IMP9NrHwNUcUd5eKzX+T0
cyC1whboeWQgMclRjGGLwJy1nDp7P7rQU9B/p1nv0wjuO4lBJuQUfJiiiMylVlUIXJkN1X1IR5Ld
WEYywmruncHeNEWfGL/LXtOcyYe6nP5LP/xPxr7/hY33f+f9+z9k9qWs/Zeed2H7HMF3OI5979Pv
f5t9X/+L/zb+4c1FLwdFlK8XouoCQv4v45/l/OdiCeDsi4fPcmGa/o/xz/X+U8ACxBLom69YwL+M
fzZeXxA+WPUg3luAGP/F7Htqv7AdzBD8Qwv7hxP2qYAfrm+ojIqddNJUYPM7Du+xTYblX88DiZ6O
6+pvc9tibmz+Uh1jUsXahvGLRwCl7g0Jk6xIzpCkIK791CLyze7Mz8wOTOKp28rHiJrjs52N+OVF
3bAF6KtRrUbyXvBKBUob63T2zZek08SZaGohOOa1pELuUfy+EpVXfkpA45dXRHjzmYcQbW/DaUwQ
AdHAJflzUFm9deyRgjz6aONrGVnW01Sk2ecxzxWteMQB2SYp+/AprXFjknsmzE1UVNkV2PDcQMNL
nFkwUAU84xd458GEWMUw9JjYLxGS8OD+sjJQHoeOXbNXIXN7LasQC1zw5FbPsWC8/Y8V9Z1XsPho
Tt7A0YVOPCgzxDlr6rhQGw8vmjzjllwxj9i1cHK2lh3CCqRTj8jr48ueGES4rwUwxiDnnMDsfIoR
jlOA1Q5NScTZyNpHoju3cVZAr478aMfWH/kS7dIzM+4p2vL1qrYr8KPYmGeBnB0/1db03IjNMSJU
dFTrOhzTbQ7uls59ad+3OYWpVed7+W7KKV2yfyL0Trso/xjF5yxyJ3p7NvDgH/n08XYy9wO4Ov4p
XVnRRiwVB3WPjdtmHBJxg4HQVovmuqXpW5P/Tj3bDW+p9k1q43ZFedOmmUgP8ViEcHwwTl5zTgBi
5URSv6QctjgQ5gOVFCKiLhtpIYoe87jGPUEJTO/dbNDNrpUeMdsZ1dIblhh9I2hAESwaeffKcMZp
RS4lMmmr9cWPZbYxd2Zpccx1pOvpLXJR/djgIAQuZJEytqYVBk+iFl1IE6AwFfqGLvvW6txsz0wW
J1a31ye2GKIplyzssWBZTv/6JPAyxTMnJ9wATTCQ0uW1n1H/6B+Novf68eg8AQww5fF2YAcuzHg8
kzS1jq8F35omREYZZfAQszUELnnroBv6a4fAu3tcAv2aRo+x7jCX3Bq50WyJ0JQPIqvng8SwQYr6
ZAzXwklqtMIy29ZOlm1U7vbZmTF9MlG8/tKA1QKVJn4rvMrHvzTwc5Vj0qCjVxkTRawwB0UzG+mG
CbN5BB401WdMKe89HOISYFDgUvLeojcRlqHC1mO8plsQPorCD36TcleN33QjY8A1mYGkuzUTKtMa
TvoqQTFGWnnVAW4rHIFshGDai3ZOoXBNVZ5TSxPl+JzSmOWQno6dfcbfdLKYLc/IZXvFXosNJNPO
iY0G6nqfkWhpIA8cHlunw4biiIqP/eNR82ZOQxJg0Qhk44n9TbzOPn8NUI7CuYeQl9nFRUvdE59B
soH91Bpzf1+AKQVUQzznx9c89e0s98Y3QXYLbA5zIQgcv38OY45hDyVwB1OjiJgjPWd7ykmiRq4x
NF/xTc3EE3c+nAffpXyw77TZs6Z4KLE//i3vPGbhm3hy2YIIeAUnP8XViCuo7RkrJ65pEpIIuEtS
6okfX+XUSfd6x1gYUbqxfTAZYsd3XIrCBVXQIJSdR5MjcV5vydgd2KoQjkiDPnbdbyOyyIvIbnCY
5YEiw5rC0M+mbtLbukBbuBoCtC6xn9i3H/+4dx8BOzd8RBZhBcHJaqpBJjsJHSC6EeRdi8E0Ltji
xP9+FW8hMwibAJhlMTt+Ak0sjboNOc3FmdXf+zViYruh6fDxvZyYz5bnzNdtLycUvhkU/cdX8YPe
s2bFc7acpNwZHrWAtrfKAxl0863y8vjguINN3Blnk4+vvLzBv/Ykr1deNrgCusvCmDz5XtE9jCLr
GUguPpyApTAhTozxZjxkLlFnRq/qG9PzjC8+mSEpkaVx9vDxLzihqLwuAB7nM2EKXMFUAk8GWRej
TqLWz2IzpeCFjQpBSoZgAWhK9mgMU3FoZB/vu8EZydNt5FWeWcMhtzAzzkTIXlrFxMoa04ntg27+
x8ya1wfEAGORMi0svO7JMBusOh2qNCDF0ZfWXe55w0PcsY1YFyiRr6m8NudI/e8NBtbBZWJj6/Zm
mVGVQgPvWGAjAxB9LdXbK5St9Y8qDrGxWE63ScHRUOIL9JePX8U7s+rCIV14ApQ4mF6Oh2HIkbwU
NZIVKm9sxaTDgGymEaOpKxE8dl60bbo2OjOXvXNVBiAWVxNDMRvUk8GvbKprhaLj0ppLWXpq46/T
SIFlK2nYqRXdhiFdq3Eu9x/frbv8wydjn4oupWMQHMFyAjy+XalkOQ2AElGSzW6wyQy+hIOHlP4y
rgiJ3Mae2cDLZAd22ZBGPl465WD80b3GJgl9DZlJO5omJMIoiymExlAQ4xx5z3pAz9ts0lDPP9LS
mUkNHdouWol4bKB2Fm5bbDmKzdPOKoLgE1GPJXVCxabnQAlO6IvOLjUlwnLuqnXneLK+6nLdiZ2u
wVMy44d604KEfbYD5WCjWdI/AgK+w70V1TYzbpVhW+39ocL9RSIxkcoqx2KqFcKJLa6i7kzEnbUs
N6dPElW5F/AdkzMUnixHRLkWgzBnPuHQ7q+ieIkXsooR3JGskz3dxWGNwNncpCNWDkO49VWolXmL
pMk9aHwEF4Ee4KklTnjb9qZ9NzoTB8wzr/u930i0GDMt35V9OpNrm/j1ivgUPLaV9ytjOltrox3P
YOffmU8DymJMYzwOcqdOdrNuiAObt8/GK2k4apT0KTf25MXtiv54So+l1tfETjreJugDNIy5b57Z
UL+zLoID4LhnwaNnXVz+/tfWqJ/ygTxuz1h51Ce/WLbu1llox2cA1u/tTDlKgUAjDJm5SpzcKAe4
0uTcTDmhEd7OLbCRWiaenjByy50Ww5isdNmEFygf7b2wZboLWpXe2x3e/ybNbSJztaw+J9jg8HTO
WNAsElhWOiusMw/k7XzKRw5/hoAo8Dfsmo4fiA5JEe5zFtey8lkjKgc1BbnmL009xbezDq0LHWcv
qje9M2vrKceEtcNlm7ps3LmyTVDH8ZUrU4ZhjQpkVWUtKGSb8OlqDOuLJbQbQzH6TT8dvT+eUeHp
i+PuMjOz6VaSAwwjPmnPVUHfjgx+zoIT4WmwPX/9uX+NDG1pFOBly6YRS+6mrKduXWoq3R9/Z9Y7
z5uhL4QT8NBdptfju046u5n8CXeVom1PRN/UbVrqrXSP29HewxKY7ycO/F9nZBHNWmZTtoqbUm+6
1KzdXWE6JElaZliukUaWABGz5Iftz/6+alMXT6QbnPlkl2n+ePJyHVgMLLkL3o4P9/j3QmDDONtT
Hpim+gfOwq5ZFWRer1Oh8v7Mw3m71pFiZEMJ9Di90Mg9eTZx6daGpXk2c5QFOG1kka6zwnlutek9
4x1kW0HC0Y8zb2T5V0/vkORI0GYBcwusr+M77ErKblKZjMMwefbdCNNFJJid7dxEcaNzqABGmVhr
fJ9BjunMhZTUBYQO0o4J6dYhav34F733yJf8PzugvMDXcbLyEnythonTFFqgztzFraIIZTQT7v0p
BZ788cXeG5AutR8A+NSBmJRPPkMn8agLhDx0uzKcx2FSKEGcTLXsNrCrhfmhtg0n3wBYCadDnEai
QqZZZaBai6AHxWkLBbMag+jeJ3lFfQmLuKF9T0s/uwvbKkx3dODKdK2Fl1iHj3/8Ox8TzSFKMBRH
ltzPk2m2NGLLzwd+uz9a08OYZdkBRWGI+WuUezAexY0dDfCkgXt0Z8bq26WMuYIyx2vJnAd3cmnA
LJKqREhhhi60ubbZgn2myQ292jTG1HhYzB/XMouF+G060/xJjVb23xzD/y+S7Z0TKD+CGAa6oZyP
WGuOhy7J4ZFqRosf4Vbpp6nNBNWWGEu5Es9BJ7vDOCPcBAjSb4fZGL80RYtPM7d09txOpDZnImRz
FjXJuVjfd54O+FCXEhnzhsP54PiHpboxIdrEgAdia/46TH3m7Tr8OzcpWLd5PzWhjGnFteNFFGoH
GgWHi+b548HxzoTOe10q1wB4LI4Mx79BG1EXdj6oGARIJLSjQdsoHZ87j7zzsXo2p1OgmoKNxemc
VQVa90HN7DFBBWhWos0WpX7m4wuqvXNZOu9ejIWTisOS2nWKx6lKUIOgzuBY1zTBU5kF3/uq/DLZ
yvr8zw+PAidPDeTjAhw7eYG5n6fCipcvq4rai6SCLpCbRXqm+PzKAD2ZeyGm2QLkC80FDmbH78gv
0lG7QMrYieMSlA0aVNAAnXOBAqT7BkchsS98rL8bXQBvmGMrQ5NsxL/saRjkauyL78GACYrGqf+n
TGNA/KaHd55/bOn91ovyUZMN+fTvD4d6h8NxEOAtML3jX01VUeBcHA0S02hCp32oV9ps3DOT29tj
A3impV6IAtSjAnCyMytKWLBzzFWMitCpjhl1n6KJfXbqxL9mH9udWQnsZSk/fRkUzXgNtMAWtu/x
beHXB7kY2saKcwBWctUaL+BbkG/N3bCPJdJD/HY4EzwTWXqRjxu8kzN6lQlbY4O87WKYRIUIMCgP
HjaIXRtImwDQ2L2oDefaDfuqWxgZ53LC3vnOAXjxqaPNhDuxxIP8vaW351pZjR8Zq5rDEsdSmR4M
bertv79zuqSsMXSLfMdc9i5/bQ+THtWPKDjb1riiL+VM8oBvyXOcpfc+cHJoKKgF1G7fLGhznKfu
FLHb6uoIDbbyoFA0oZNtkD/hF/v4lt67WMAelPFFhw/p4PEtqVmYpSy0AY6qTK4RNsuLuqOW5NZx
ePHxpd57R3zi6AuYUFgYTt5R5+TtBLSQnZ0IyDywZAdbs3QfPr7KO/tHEptxlbmcL5fmzPENoRnx
JdYUBjAi5zVbfbmDrYBrpXtUXbXJRpIOP77i2/uiN8PnEiyAW056J6NCdKlsnIFzXsyBdpW7qrkT
vaHOHCffvighiK4SqGJfD60n8w0CO4sKByvZOJiYLg0/QrY4W/7W8pN4/+93FNKZZNZnHuAodPwM
hwymtkGs0ZrTm4kLFAURmtj5zNz2zq6TCh6paY63DHb7lDiY60Tjw8a5C7LL+CkL4iaUVeLR9NoJ
ha6LZzkr5KOZx9ntQqi+EpkeDpSbXVrfS3pH5pGFIYef+YTETpFVdOPac4bJvIrCM1u9dx6/Z4Nm
5VToLg2Ok61eMdZOWoYMK2I4KagjhMG7108h7djI/vrx4387hKkWQL9zyR3nUHw6B2PEoyYCUGrd
mT4wjYpOn8YviZcC+wZLn4yf0mDqxZlbfGcneXzdk3sM+2hQNcyEtRFTxxTS+Q7GBW4TaaAbPyjF
pwJ05R6JtHGBUtG7C8f8e5mHMzZnI693Y49DX+dT/f3jx8E6x3g7XpT4YUtriRMK0odT8lzpaVrK
IeBnz0za5qHTs2E8mw24yEuwMyJ7mqvRLtZ2HFt/go7vcS1TWHwbX/ZZ8yCascJtJg1QYORti12W
DC3nA4CMT7T5PPfAiy/8fRrH9mdEkZogBV9JutUjYWPsjEOxDZsMqVxtzlAX2JYkcIHwYBvrIMhh
WGRdKPPLMZxnsaGdhcbNDxwFpGWerWzTw5ficICV8ncnaoHBnnPVep6m4YEiFWkQVSyrn2NtpYgc
B4FBh4YSASuRcpRY8yu1WLcTw/u68Kl4stYujdu+Rqm4QhGiX8CtFMk2lJaPmziaazSYKGOvqB2S
wgwF2Kg2+ZxPP5Xd8iUHCE1QnbWhuEbc0nsbAFuaPROQkQdUKtNvaRboSnCetPpapCY42VjmEZk4
Y5QNW3MY2FaZdadfBJsFPNxDtZqUT8C2k7h9zKRU4zvrO8fWm8kcw4fJitNii4y+dmCQsee3gskX
66DhME3EyTg7YEFs56vfVu6vrmsKG4MvdrI4GgnvKcQ47qumMjbKMoE3USOElhJ3PiC6COHnz9YZ
mhevJ08jkxi9kyayV5h4OQra7FhXcnK6EL6S45c7UWWoR+1M9i7CAhxcK4vo7ccpoffDeSlpJhBx
iTuujTRJgJHItHgsp0x96RBqfFG6fHCIGLiQqSetbRCV8nfb2dbPfGzrlyg05vu5yOp8rbNe/Aqg
Fzhr1J1Ze9vQUSg3lW0i6HaNse4u0YfKYI0FFwNjh3/qkzUOPsFPfmd9rgqJ8BbFLmPHz5oQZEKU
N9ZNn075VeSN+EtcLYMCblYaT4e8nPSDh8zzuylBn6xSKzBe+lQHP7NGurDqgjh5cgBgWGutOjmv
zWhyvbWbT/43XQW+3BhhPd/7XrWP0OTn5Pl4c7U107T80i62ig3Q7Wpc+0GMNpqRHnurUXjRk54K
217BD7GuJ8hgMEOU2d+OOi1+5Fk53Rau34MGwcR/4U8WCVcFW8G5UthkqQd2T3WWJeREyTQVK+qx
8PdyR1lXuq6lv8UJBqaicQin33kWbrxtgs0DTzhKkBpCUGSABwgHIHFuD35nQ+p49N1VM34yEfa4
z+I5ok3D+CtXCTGtewUAwsP1N4snMRqkxsxIoqmmoumO0fgGsthnQzb+wm6MYqRF6bqZG3OQsAcr
yiAUuprPRZlV9aZouxF0Eo3KH4OfG/G6qVLwEE3sBjMYH8f19opOULlqCGQkLtZLdQkiqG1qpLzW
XB6MUeTLd6idl1x2NShhSztXOqKzvojFxj9YsapP1sB5czXYAnwAULfpEtCs729m8HY4m6cy/V0D
EixWvmlEX8Bc1teVDrA1hVMUfjPravzi1sBlV/5MwXtFdWvJaawJIV6nHPcAI4RDeQfesXbBYNn9
J9NxyBhayhQDqnu05nj1Yb/2dpFskn7uP5stenfOBaK7my2h0fvPwv7qj0l0nzJr4wnv0uGRgsD8
EOq4qBh5LqeitJ0dvUeiwIodOdodL9vAxRWSamkhBragi1RdXfxEXExyMr7FaSuazPU2cWpMD7AA
xY92LLo7fCA4Kxp3NH9M7VD4DNspx8tvkpRNIbRp1oFMAddJYb7obPHi5G4XP6DmSsH3pKLz1nzF
gkfcBNhf6xok8MamL/M4BQ5lRQtHM2D7tPMvQa71cuO27nBTDH3kbYQ7ttNVZAzo98nlLj7FuFOD
PVUu95Nl98x6Xptnj1BcEkzMHkX0KHKD72iZ8pdUD/2TC95uPgAQt/HU+5Q2Vyiq+hczqaLX6Qfz
ycREIX1vSFcxmEPGh2NEf2ol9AvIBSd/8py5+MLkHQbXpstRGURdU//svSgnVWMwWrSIk4ao1XvF
M86LudxFfKbqHvO36NcahRsEwLGqcCPak5mhiXFKYJFOnOh1puiCrFCTlNdOH8nrlrF8PcXKkOwF
Fr+atMAo8ckMlXlhlFmBNCaCWU8NYrC/Uw+uWpQ2U3wVybwrL4fMlqxEhufhIE6t276QrFW9cDrr
YGsPzkDmRPkd/WrSgFASoQkLcTphVqE2SU4UYd3OZiC+5WaASOStAPoouquGtolaLG3Qr4oO0lOJ
yx2yBVZ3bhqq8i4JeqveQilJnqdglvY+Qr0jMzyzBbd5GU98a9qQ9DOZ0rDKDEHa2LTNDQMbD6NP
H+JgNm47aLHJOh4q70eb+GXP3+z2zmr4+VtIVslB9AjLVwEjJl65ymp7OJJyJtIrS9rHvLKCdMc0
kLKD8KslPKt1RgxRhR/9jJlgP88c3H/BFcjNQx2aHm1HD5Ro79l1tnahjNtblqXWW1V0l9J1FRaI
6rpeGMhYZjEH+3Jygy+2v9yN4bFwrOhb+PfKsujFKjMi+8qo2sRe1ZFvXku4i8amMY36LtZuSEST
Er25t0GtxIfBGsMvox0M6UXWSnVDxnggwXIVdXhbVBauNRtb/aZ8FQx1onLvFPBF0vxCLJ3k1iAI
X9uNORMZlc9DsImA+ZbgI/o22mHSS/HiJxQ9t3EXFMN1lPrhLyFxAVLFJAFSZ5H/BE4VO0UhibRY
OW1bfmcfWNgoHcKOET265riyxOR81woS7Tphn2eskSqSzebhbLNWmREw1UZDaKNEDzP71uuG8M7I
+v6xiZLk1pvb+C5JLJ/8u47P1caUUrD6W+pRVhJQn8L0l6+DER0joJtOf2PDh3m/Ebmd4f3BlI/b
gWTiVdMqEElsTboH8Df21xzMFLPUrJewucHzb4suqdahO8AzGwBRDk0b/sk6D3SXTU/TnHUi0D5C
/FljUF8SHKsY5HPKJmnnONo6CAwt/TaxDcQt0k7tnU9vun30OlNlG9HbY/zI95Hgu+vjqMZiw0y0
ymMj+DrpPCkumyyriqvCdcdxFaQDRDO/TCQ6lcIs5KZLiiy/yEl2uRmwa1rrxm8HEIhsItqVjbpA
3oihjVrWtzIvt60oQmfTDm3V722IH8Ee52/aXKogy4m4MzMZ74zIFNk+HKWL6GnQPc7ygbBDaWRP
dWqHwLXpJxSAcQwXflhcyWezdvCRuLMYLTYqOaGJbR/G+VaJLNebYQzzFxRRrr2Kwtr8LEo//iRq
VdqXtq8S7IO+RTh0Dt+pz0NU4D1D5V7CGJKoToPsEFrOBAhtHKabxTpOmwoOGh7c2hmqDXEimHpG
5RcQD7zOXyRobYhiJp3VocoDtmhOqBjXkN/8hQBgldChutK/LmoHSgibqYH9SmKEBCZNXfholT7e
Q0C/0a9x7GOfAI2CPESJfWoBkAt0zFUdJH9GnziPQ8ju5KaoABKLyIbi6y9CBnwwgf2T5VJ95mMS
au0gEX8A1yCojTTlfWMlSXTR2JH8ajZhdYc2OwfVZk7tvp7GHN2CvXBmu8YClRqzm9/KIaaLTj+g
u2YuIbNTNKYur+U8GDEYksiS2wbO/wEySNZt3IldAM5tDF+7oltcpNIrCaqr0aTBe/UH0HduDpJy
k5XY2bZNVBELSxWO0NCciHqi77BDfkYr394KlOuwPWZtAOoMsVs/5FOSN9vALKKRYMWxbVeR1Zak
nSaOqw/C0fz3/xHPMnfiATVPLdhNrdgV4lLqRwO8DvsQ+0yF852WMyUNIokWRwGyFv+kXEPmSahH
e2IN0KJBhdz/GrB+UyPGf2oFVsRzCAQF58n80clBXibm2OEnUtFvz1Pn0tzfKyvQcPddmo6LJPSk
WqVRdlWyhPvBmEn2jZF3v/0cL1pauWAdz5yj3ztFB9YiIkMXRR3zuKqDrYjttNNz4xzFMLQBFJi6
rPtTGXCUaXvbZ87t78jWhIefwqOd+yrRPXnSTouGoQEaC0CINjEnvYqF0pjDxemufkVJOX3yBOYi
2yrb59wImrtWQ7UdBJj0FlszsRBRCC2jMJTa57NPc/vjJ/JeocVDx045FzkKrvjjJ4JE06y9rkGu
HPMr1ZhwIA0VZsR5DIx72EjmGr+VPjMCl3d6Us2gqoCOywy5LH3146v6MasjXxRXderhylDWYnmH
IbTJ6nDedRBJVmngDPO6rVV+pub29toM/kWn6pskwdG+OL42oLUoDyquLecM4GA+BYcOazOW8Oo7
2+DoXpUUBxaH95k689tH7S9aH4cOGU1t+oLHF1apETr1JNjIGNNwyXmnvHTMqN3OFD3hbejiC83w
7MyTXt7f8ZNG+ooCh9YswlTY38cXNUgUgkj2qgHOnEtMLJwMZjY/pAAm1/yh2H88nt4Z8UwsITOL
syglqLKcXNBMB9U2SCE7o4Zt1WfFNnZBa8+KPSZrmhdZC32XlRJKC4S6KGw50yDlTB5Ds62wPQ7m
paUGtEluGibrifCUcwKLdx4KyyAzIOITqv6nmr4pG4MGUhO8wbHxVhNs8p1ZXyeZszNb69fHD2R5
qycvYImBZKAjdUEkfNJdmAyTxJPKRwI1Yi8Pa18ahwwSnLd1iHi1133oxi/DrIyY4pEZ5iuSQarg
TH3+rdGG8g3+DxqYFrp7nDbHbwVtHSCERVJiR7ovL2t7Bq4mk9R9Ki05PRpta31TEXykTcWy4240
xI4CtUUa/DIMMzyb5va2YRCYi9zJDLB1LOLK49+TOoHRvFoWxkxChCtmFwsQG4xmzoOHMqkpapdJ
swcVGYCqmzWoTafdtUM0HmSWjV9H6n/boemizcdv6+3IWH4XLSdEUDhaTjXW0laho3tGRlaUxJ3P
SBr8VOOFigPjQATROb3h28kISSt9BhwjyFtpph4/h94YzZaBSK+8moIXTXtqlfbQxtg9LEeCWLO7
znLKi44I7OnM3P/OS0DpgzOAEbG0Dk9egjdkmdNEGmnrpCU5mMQy9xzRzoy9dx4pIw8PAqYYrJJv
lHX4Z2drkRom7ux+ypFQ30sb+F9Xzd1FUHj6nAPn7YaCFYUGGB8KCmVaOMfPFOJUS2wGS9rQyvhO
YPTfVBkR326PyOzj4fLOpXx6bDg8Fw+b6ZxM6WNpSwvPcIwIaJhxZ3fZVqGWWc1tpM5NrG8nEq7A
YGF/S0+aGzu+rdjHazYmJou0Ssorb6iaF4w8cMXhOQU3yRiraRUZU3ddYro/TLP9xx7TeoOo0lw3
PQXjwa/rS1ciqmwHaPKUaKKdN7hgtijRTpcFutczv/ndx0NuLopfhKa0V49/8hgqtJ8QxdYUq7Lf
dIxGGNWTtUvNeb74+E287dzQjOZdh2gK+YTZSZ5cC39cXgQVwEcmrPJODnkXbPq6Vb+yhAxg7Glj
8bXyUB9dZsqN6SLZaTJ+b2Ep9ls5S9LxoEcn9AJoWdgPTRLG4Zmdx6sg4mgtQCZBxlfI+R2/COrb
49/o9GYXFbCM1jPtQP0SpxC11hP2DbLYKVerDawhXew9q0omEhnsUD8jIOqQCOd+tFG+gESJCELS
qmCK37VNW+Pya9qBxJWiRjxO58e4jQvAZLsxb3sSQ1xIAysbQ1KzUkNUTZelcOTNAFom3/ZFrKAG
miTPG0MEAQXOrNK3nbLxqH/8el6XuZNbxxy09Lx5AmTsnMw1uPU5rkJBWEu2dfvJaA3wyWaQf6P2
4NSbORjKbEvB0M/BTLtFs2NNhXqDKlDfYOxR+rpNawPiw+T5Tx15Zs63gv7Ck5Nm+qdPvBlBDqE7
A0LvefUrdl/Dt6ysbUoMo6uLbabShOweM02ePr6zN5MoBUs8syHfJP/zT7eTLbEhOfvNBDw6B71Q
ErjcSD2d0UK+3VahGeB85BDIFbCL9E6GDk8qSC1YU2uAKs017O9Q7btKdyDMS1fuyQsz5mcto4ra
NgFqBxlk3bBOh6begHEBWpZUIjQ2sepxYlPpiOztGChYvv/6NDC9IZClT2mHACqWp/WXPMSjtk1+
HxINOjdqHw/Q+0wOeNt/vwoBpRAkWbz4kk4GEzURkfGxUkRKCDQz0ERCBJ2ztDkzapeHejxoUYX4
OKOZwfzlwHJ8Nwb/v92VXgpCrEk2IvWsVUSlBJR5X9X7DCbG1SgtsjxhpHaXUqS52H18p2/2B9gE
eJ5YshE/mW9EPRNwGKeFHL927drYdeDnVj5Os2u6szEoD6dXQB+tcG/TF7z/+NJv1m0uHSKD4pyE
IpYe/PHNK1rtA7ES9FMnkGwTzpOblKSuRyYd60FFeXnmePT2Q3oVFfmLfQrEwWmaOXQjEzktxZa+
yc0LVbi/NB77M2/0VUl3/EoX0zYnocWbuezIj+8q4iQM3pLkyNQrxUseSNzlSbhU9iW7hmSbdWSr
bGAy4rah8VuN2xnrqG5Qgk3UlhBg1M54V6fd8NOA7Q+uiQbilQ/CdTjQWSheUJOoH5GRDMwDdUdV
vbOn+RH9mk3wjN/7O3tK/YE4gNohNotf+k01VmhshzwHH7RAXzw+HgNOV2t2JdU24dfDXa0bGAsF
gkh6/JVhPKVoAKPfAamu4wHXjAeNeVJOuKUPG+HiRSVcbHIDUQBMsLKftxSeS3cDiiR2dyz0irQh
VqoXO8JXvZFNYz9wJvl/zJ3JduRGlm3/5c2hhR6GterlwAF472ycZLCZYDEiKPSNoQe+vjZKVZli
SKkovdEbKpMMEO6Amd17zzl7rB4r2j/zadIzkD35NHTwgEjXo0wB26CRfdoVJSGpUfsCRSDV/Diq
IW2lcYzBNLHp2++6bCFPKluM6lZRQqfzh7llUkVUpX0fIbQCbE5y3zcX+0u4j6GZTK81o+aD5dSE
RlEGghL4rwf5b6Wh/O+iTm7rj/Khaz4+ust7/R/rBb7Bm0HlE3f/+Pyf7W//HX1Ua8rIp/8IwLB0
833/0czXj5Zsx3/8x29K5vUn/7f/53/nljzO9cf//T/fqr7s1n8NKFH5Ob2EFeuf4RJ/yDvZ92X0
3sx/+I3f8k50/ReKjhU0icKeUux3eSf2LzgE+d+pTKiOSTf5V96J+IVuAhse9lPQyTQU/gU6t35x
6G3Q2sBIo7M0an8n70RDx/t59V3NxJbmrJkU65WIMf/8qlY0Z/vSJWK8Fcob52lN5g9xuHR7RqXW
3tCZwFHLqmSaM5HUwxu4ZOoeEon0iaY3tk7FhDej++ynWfEUMnTbEk1Mb81JESWPowqXpTK27IFj
QOvVuNSG3u3xKb0bIknvnNSpj/ZC+FRHPO/Gyu3XebS+D86u6MP3piWjs6pFfyLNYbmjEyLpuYeG
pxPFSVC4ogR10moMMsXkko/lRHdwD+htd5a+W9Lw0NV4XZA431mKS/g1vJ66XhAfTmdFm7KNonfK
LrbJMQh7TdnCXDQuk60YgarIhpFxCWIwFKGzzQn738Vqm10nO+J42LupeISYJAOVMjIgTVp8mQYR
7g0rhe5jtAnd/QZdsO6jEFZJlgNRwC0qj7VA3uVNBF+x2URAAVrOyDkJ0uMm4US7F30juB0nyjeT
7FWIXI6rPPb8xPpx1t3IBCM2gl7tLDUopyVk6oeIk3C8WPMlbZ/Y01RecSdixZnnZCz8qLXMaaPE
ZfXixkhcnEoJwB/Vb/DnGK1oc7SG1ZtKS8QaEEUzGswQPfmCHqcXTERmKKJuoHCjJNiFiXJGRkw4
8AC1yHOWJAnCjq+OzF6G5Cgd6EKBfWQ2WAutYBzs6M8DdkcshXNxgFQ076c6/2bMxkeVL2hNFjsg
k3/+lXY5rf5Y6aWHYENexmU5afW9Fu2xexekSFipRzQ5o7msK5nD9SmerbifX2Ytbk8Th9p3pVdP
xHNsFhIHvChpDfKBEeAQ+/ywZvYc2sH6JldOpaK8Ts5y0J0Q2EF0mzXLrpzUfaEV18Z1uIG841ul
L3DX66720ca2uWmqpVlPH8DZotj0ManBngGgpEecSG05nPRU5LteK9w79gIfLBfD4yaYw73LVnSO
aqPYCU2Rfmk1X3Ft7ZfSUN8nF24Q4dkNAZqcsJJtMqjlgQOTy0CR8fSGZP35C9Yw/jlDzZQtge35
GQVjE6iZvG9ljhxhrMXjLNvifpoRb5cD2gONsMh9Z2bDjQs3aMNhwKBD6CBPteP5lJWImqZoh2hV
PzBpjYJUT9QgT/Ppiak1LG+rS859TZuikWp4sNs8OuhhLl4G+BIXSI/IX9K+HkhxrJ/Ssnl1errt
05of4nXsOZt+sB2/xLzuyazzYIe/1CO4PqOR2s5NDeEXJiIyLM5PA1XhDRPK6NDrDAWJL8y9itpq
MxlWcnbk8G3OCZXYzA1/V5gSadfP0JCsVh2EV5moUynkNl3SmBs3V2Mi6+C863llXxhBRNelraez
1VKs44sFuxS79isGogekKA5wofQhicujUhsk6NFb8QyX4DyjG2LC1xCnYRQpDxwWgHgQIB5z11k3
b8JMp9i/LEZMKu3k2CfRj/JSrJp196FqCjdAVtJ6DaRE8Oi/WktKdahgCckGXd1aIqpuQ6meexUk
IL3M6WAsjnNNsGdBwBDiWLP28wyaUWBlhXMh8y7fJDbrbKSgWciCcUWlDGJvV/rF1ZKdFOUux7LG
lH44iNK4hOAh0nb8hmPFQJqMXRnRx6bo0SphUBn80onPgCZiBdCa2zbB0rtZECUFOCeR2eewsXzm
xB9S0Mvkdo4D2XueS7ivz+iifmpKJrlqa18L4gvvXaLQt7kGergOxbKdbKP6bk0YgwCFjHdWkaR7
Qn3qR0ttgqScfMIEAHshoUPl8mUmMnrTMKTNLOtYDqTzltrrrKksFcI5UUaZhMYmDXze1j0whlfp
0dnJY1xMxL+VpdodpFUwK8YKUKYiQHBSeyqDLRBLwpx9su2fQBXyz4tECRiS8B1kKUK3vo35/MuL
3o4J4rk83JvWYnvG/J1UKAQWfV3seOmmfWIsz8PQ6+wOwDbHWfbPJBn7g1ENFkKYduQhdoe7tEFQ
EPURxvCuDtKhS4IOKEwzjNMxDhk/OjkgOoBBRBTrNzNDeOgLyp2GDuAulEnm1Vp5W5B2JcL4lGkV
f5ia+U6b3Clh/ToaU8I0NZ7J5JXJixUhgoMRwU2y+ngOoiLdQWOj9zw8RtsNt7bSInKZpU+xHjC1
Nm7oDhske0H8clNt+jJEstvn+XIQIynQAG+QKvRq78d63R9pkQcabMqsP8+itTdpKVPAhKLWduHs
ggOTkGxqtuAorfZrfx28Y/0ytLO+Ubr6oWgbcSypKxBdsW9i5ggPY5O0u6ovQtZwADSkD98TRRPQ
0OqOkVHu4CDk+6Fu1WNHAsBjp90MxPr7/TIgioLLFMRmqgYVHutzm74uApnmTNiss0mr7kr0iLUP
UfP4EGIIRstisB6Vtnek6t71GR5DDpP1gT3C3OcsIV4V6e5WLTkSe9yCvbMB90lINSqx0uTK8tsI
GwxRUCn0F4KgILE1zpORJjvD7gJpwsktGDBDFrl1o+J7ozu+bHP2jTj8lvNZIPjpXhFt8bPpNGJb
JN7LXpLwRSrDeI0EG1+YqpZnI5YkfjeezgRwMrkcbPkWVw1JssXShAHxVEsSpCw3tG6SfbHAhY3H
Gukd6BfW737Lsv48ym47d9puJrRyqdPzlL1EBRtm+kI4+o1t5Uw728CEimqlcMGa2LjS+yLN4Hmq
5ocyte6j7KtboIpx823kum9Fo/hadnEJN3eMQ1b1L3rP5grQceiqWxxUe1kAlcvIj4vlJAJ1TlkX
je6KmUQ9ypJuusZwL3Gag51GzyYeRT9R7asc4m4fj8w5RGPcVXQsSwh+ymCoQTcMLVSanTG6W+Af
RzN5maW17VUXOldRvmdTfqu2up/X+gMV1EutxkfL7G/azrxtKnnX8cAsY4L2q3Erv8VEFODGg6g5
ViDUVOugcGz1Sm1OiARHs0/MSHSTx9F+qZHzMCr0VDFQixXlm8iQRMeJeFOyUYcZxOMiOraHoSKU
RfKuTZtMRePLTlZtyMol5d+ILGRNtr6HkrzLSvV1kRDgiIJbvHAK72CWJHvTJgq9V8KF0ErzARcH
ml117gPHSOS1XskKtqyjb4nSvMXxkAa6nrNjN5l1svqq3Lk9GCennD07bsJt0sSXYlY+Yte5NNbI
w4X02pDN9zl2LzOycHeKfbeLt1nHEUwaZmAkDcGp65/lyOaFAxv/BvnrtfSTNdpEmeL5Jdc6vsd0
KF540Ai/VernPBtvemF/K3v1oaCMuWHQ9sHprD5WmKRejMa4L1SCvW2UVGu+ta08mIV2L4aWR0kf
wlutHa8y1q50RXcNi0FbzeuHCATBmsrdzIX2Kmn77wRrpQ+4eadDkn70SEX1QmyZohG5mnPqwbMB
wAXNFCCn4iKGTMe/V7u3RZ6RXrAU8so7dSeK/DsC4KAycakSNa4ehjmbAtsibJ4ugGH6DcPUM2wL
OFSmaQH+jE4Vcb/LBg3xQ6eIWMVSNs9P6PWcr9hjhBdXY3YOMVr6a499I2fClmwpOkBawOZoffe+
Rk+ABgIwSM5T5cbNEpyAtn0LTGmGEIaJIo7iAwbB+lxVmU7CfQE4t8pe+zC80oVMXonyPjvs9F09
uEFccwq341yeCq2tt+zIDdIY/katogFajb35jlpZ3xcj4x4n1AEeCRSLGw3x9yZdPXxOOspTRN2g
6Cb7PikcxUl38+GUgPbCxwOjVW+s/liNdfMwxUt7O4SoH2m8Fo/KjCDZdgCEbqKCj4Ohqntgt5Qn
jNvRNqGzRNykAuIjBxwcEDn/Juok2naRDnWDNX23jGblEXLdkhMpBiCbFbnqbtUf65xppzT1d5Js
3O8z7wfxxlF6LXN6l6lMU9LlOnUzqsBuRGYQvhRpB+bu5bGo+kUjuapvDk0TaU+TZi8+NmSoUIrb
fNOJ+d9m7XwqCYkCyZlp7lND/yMYXAUButo5R6JfYr8SxRwIscwbpxigP/JXfUExhs57lPAmp5gl
SR81Z585rbnv7REsTo3gfS90LUSuPj+PJGn7kVMjKiQir79N3RotZza9xkuRl77EZoHjTM7yQnZA
CNkHCVuTO/NuZqUMulpZLlkP8ERbarmb28V4ox2kb3u7G4/aKgr0hMlKDDyHFI4GKCd+F08fbGg+
dJm2pCTLY+u6ytEdqIpJ8HhytEx9Hgdd86y2H78sHLe/4Dxm4rFgWmV1L3aaoFWNKo6w7BijgYqy
cNmsiqBTKPvW18oSAZ0TEsBMAKc/4cq6BZyCVc9Jm18HowOw6mZEexvdLtHK6+Q+52Ws6JuugGBX
Ve9aDLU2c6TCTh7qe11Bkr2U8ptbtuYO2I1bb8IZJnaNb23nqOAh09kKiVfVzDs0+a/SVaynatAa
ZKdIJjves+dZX3XWll2eQ0SYoAzqZoNJxrpksXxMG2v1W5jWgZkrCC+neO0Knq+wmfy5SUlJz3sQ
Yy1H+bkh0Vhf30hyd75kWp3d94Y6IUHINB/N0J0RIUxC5+iPRlGeK8eaLlTn050cNDfo+vJlsNpw
B6U9PtdD1mGuGBeWo2g8OYx0zukYpkNQZFZIsOqSojucl5scWTj7LGd9gpjHHTsIGJ4J6adu3oxa
E76IvoLxZKGig99mbd2KLUcdHWfvUBh6jhNrm9F2Nzb+xaOicS/hYHfHgXH6IRwy+96I3HkvnaHY
VTOnXb+Ui/WiS3e+JzxVv3JQs74aouluJrVPeg6BxngrWdNZiWLzu1JijDCK4RAZtQwkU6P7wv4W
SwIX6jvCzr5F2M0KSdj2Na46T9h7oyu/zuzpx2Ihcc6t6mLvOq3curTJOXaOqXJ2paXc5zoYwoge
6xd0d4lPYH/5jSeSpCOBIKNA+3pWeqBVSrpc08KIXvjg09NkONmHGQKbQDNt7UTm5o9kb7Cwpuiw
pbo86kTFEIkRTl/iQnNfyrGjbhl1+ToNSXmYQyN9a0yUo4sL6RHmE3lShIQVBN/3EI4rSIJDL/Pv
FfyVFUxvqi3LkgbwqunnXg3gnTjNJhQGmK01B3RjAsA8dUR664EtFFXbdU2LdtcE0nadONRS1+Ev
ejHNSMk4/+f9a0SGRQnoc6qupV1Wdxn3uINrC76GPLTsPBvmiNkEPswtfi71kBgFelHgLATim1as
XfSpNp5tMLM3U65PnB40WsWbPIcvTRZ4OD70UzkuvsEl46CS9o2aaPkXpdbMQ6Epy7VoWypT2A/1
oTFEBbswJh4sHlECbEgUd+7MJbM+wj5egarZzCYGqcQb28ymQW6lzskxrWRX6WSlejDGhU8hqn8l
5lLfqFOobDMJPoZ1qQ4sqRj+rC2Qt/WKkiklz2p0qu6o1j1B53Q0ZHaC3FYpHiW8+zVyl7silDrI
cmqLopTtSW9CWjaUVrCTpOv4Ib0w24uF3fiJnKmqtXxpd3oo3q0Ysl3vwpjvK5XVvgQvTiPgGBNZ
7hl5VV+iOp0OhBwdp5SCKVVOZWw8No3mmRKrAZF2245ypI/a8J6Y3Xpvrg5aWVYtAPeGyn3BDOo2
DZiaZdeYl7rAcJ7k7JChfs9dHHSrezFtBxuJGaS9iP3elgfRlARNro/BixwHL3W0XeGOXh8SmJpA
3RlvIo6u11k4rb8GtgPkXdNbSHRhW6+kkXpWkrPFjEmp+5gziqBhWqJOX7Lcvie70teLcYu16tFU
iyCR4cBoaD/mH1nLhjaY48ZO7Ku1tNUjleGwUyfxK54PPEoqxe0gLHxnvQGiBi3scrJj2z66fWZ7
SZpuhRp9g/b+YWjzfDaTbG/N1uihvqi8Wcdsk5j5F7oXsHBoLMIuIv4PWOvOmsBbW8I9YRagVoyt
kzCsb6Jdz3QAI/2SXDdO8CrKAEpPkz3hPosXw0tL9WPWOXw7JKZd2YEDpybxXcMyuHcQJKIhod8B
uciJTYToRn5brAuehYYc1Vo6+6LUzI1tc85TLfFu1JmfpPqW7l5QuGjaxJJtpiYH3aZLCJuh32cU
2qBILKYyKS2UYoy9MGm/65Nzuwjt4lLG97X7VCL89BQkcVfIo/aWB/SdEBdjsz6PFbYxLjffVNFM
bSJwX6gzT0XJRMtgHHGv6PPWJIGR8wuUdVtMQW5UAbrbB9OqAkHWtt5ap8mN3hyxl4RELBKhkeM+
QpCmNyZOGjArFwEAIXWbxqnJwR+Q3sfiKaytq4RmsGkaJqKdcmvoxq6vANvG2SVKueNOnygF7MCc
pzfIpSCf5u2UO2zuxU0KLy6Op02bhMcxb66cVG8ykyZxldtpUIbiVSbW6C/zuqZH16Hs8f8kLr7/
UD/McwXKXIR+MmLk0c0Fhb6yK1NGaBkKR+gYNFKqRpoHdv0vcIg9MDXCHyaSFkjdnRYYyPpBo+6n
RvQrFZoFBZ7LyIozozUttLhNg6exCKLBOdKqwV7dgPSBBnBXKWW27yKg6m7FfkYoEqelyjMUJpXW
4M2i2o9OiZG02M/GHZ1Hjv3jtAXj4ZshPrV5LPGB8dHQA+uOeUZ9i+B206FyBeVTTvtmhpNYA3Yc
UHh4NP/uRpFv26zjXUNN0A0usgf6bDTKDmA7I7rt18VQd7Zknm+/j6Og0GtCNnP3u4Og00iRGufZ
R92ENOzNpbuo+C7vG9gwvhPXLK1yyEjMEtEXnESmX5lw9eoQkRlJXfWGOug913tem5inu1IudsGC
l0/pRgyDj3c1RGvBZPQYS+kjVn5tmi+awJTvurf49j2ZuFtH4n8d+myLoHC1uBnmQ5ic3USACiIk
cjRDn7god9QwLT7X2gfahncO59D3NNkESivustIID5E1napc8sLLfjlNzEedUL0rOnlJLVquLPJf
S3W6pQI5FOP43E7NWZ2fXb29lhIlHR0mJxhbjgQELzynSbqLKVPsmi+lRgwCEueY9B0bLlRfRb8k
Ss1MA22/2p+IuNyIAkkXAU+6SnJscZ6z8qAkYl82S3Rq+LmxP2ChIQnrrojmbTXslOZs0qfiEGQe
hYuXNH+i77DJwic53gw2K4qzPGh6T6e/2ybubqAvWnd4eGebmpEmtep4YSEujFTA3JxS+cxStOHM
gQmIsQYOD6e5JpxIJ3P0Zxtj82Lc2daT6KEd6a/W/DVrnxi3UOxRDrIfALDl6Dedms4rnXrbipdW
VZivawgnur26Hha68qZT6LmhmclK1jTqyedJaTUPhu9pUXsHPJQ7PbbmjB0tgoGsM63xcl08DozN
t+WkX02nn0F7N9QhgFW8pfswJ+dYEANs6v1tTom3dTEsH82aWQPnF1+JhXaqwvGxrtsbmSoHCFjr
U13ylcVuQdEISiV2quVsYo5bjMjw097ZxyplKANrvBriPl1MO4DZCi7G7qjvZjs66Vr/VloGOnal
6Z2LUeDoHM1oLzprPtPOMvN7jN4fbEF0PxxOMmbcn5ES4qDM1pW8m8VtmHbTDmcLAviMxgfLLxON
lzCKhppqHp6Q+uQo5Q2wgU2OF9RrY8O+TRbXPjBIpoXbP5gZ3WGbskbCl3GmRfOXMHrpOnM+O6O1
5WzNvI4MqnreMBN1yIOqzrp+B8gVr9AuS7J5346Tu0UVMgba5DxiJ/Fh/Z7UVL2t6y9jM9DhLh4z
mDXt0Pl6ByCgVLXjmJrbsWDCBolvbZrqc3RMRuzRFuznLa3wdI9pjXyOfqkvpjoBfOvqS6JaNHNr
P1bja00jlzYLyhJImfcFVm5qGWvidzmKKXTcVQPXTFjQU3Jxj1SrbVnNmHO0eKLpIaf5JQpPqW71
+3yYI+qQUGIEq5p7zXVeUvivh7YF4KA1CY5X9IfHBIp5zKfgMf53LqQCHIqkwqu2lUbBtFQTXyt+
bWPpubpTQCx7MxqpCUaWo+1Leqs7zR3BGcPo3ld2wgGIh9BJqs0SITA3bOXV4myYuUq85/DQBYoz
txvmB7k3ucO0lYLDEX4zlYOF6LubiEPzI3w9h6065RzqFNcJsDFmw52mD1i8RbIj9+55zpUbWglP
mZXtcSztNXjBSxqZUKJ6OlbuQHffOi4xhCmOdX3LrBb98ibujCQoZPcE5PeuQvrhGUtn0vxNOq8g
GeaiteCxLRPcDl7ZX2OO0Bvo7s1+qbKv8QxO27TYrwbAezukOe/EXjmLvHfQHdFy4HVS5wtp20/A
SS8K7fddYnBqikic2lLLYz6X1qFAVeil4ES9ppYPIZHBaLXEkh/bLit2kFy/5YJRXrym07ATRuoD
0WmHcmEMX0FO9iBcosiuSjAUPN1h5atRdlYcRNPUAswQCqWMj/aQHmmxhVs4RvMOYrDtEwOXe5Fp
7Kpl8WK74WdmxHp2Px7gWyneki/qU1QIbQMb+IbEXE43du16a4WCvRrXfUmaxMCs1QMiyshN3rPT
Jpu4JtyK5Fx7J8vxoyb5cdPbaeWFmaFtlzaCO55pxCHNVnOT5cZtko4dQGqe2aYTxaFr6uIYSYP1
pp56P+ybfmO0hrO3te4tjJd6S8MCnFMTxr7SFttJ0R54+e6ahFYNfayY05WuBXLpmO0udMJCNZte
bIB8vDnzSKXWyBOwpPS73Zgk2MoYBlkVcbAfepMO3qxvE4K7MPSpVpAsPeApOx4PcrLag2KLlBex
yLwqa9bjXaoR3ADGafUP+QagJLx1qB0gc9MxSkoZNJH6nTTGZ6XgTIdOfqcNaA50Y8w9uwFB0In6
JWJkdKdTbviCZtRVTGYZ0DZKPV3mij8SsX0xFpN5RTWofpGuGUxu+jD3zePshK95rypbs1ncM0dD
glk6Rt8JxjrPbVfloWpfKgrgRDTNSSGl5YBLLn0ivVWc2762Dk1PPxu3FB3mWb3T11nyUue3la2X
u8Ttqu8dlsD9pDfqWZeR+3UeW+W5ysrpJVHLhUQmSPBeHNH9L+SbppQ2pc5yU9vx7RzrV4W4C5qy
/AGiWqqHSRojzU8mFihMN+UkMVpr7vesNnzQw2Xg6A0Ivq7g8JNkLhIFjgwFZ3GM8amZH8ycRAxH
H+1rlJi6Xzj1k+1ynkl1gbrADIegnQSEztKdH7uJtC1B3O0TztVLoanJG0OUZj9h+NxouIoLm88Q
5sRuSJJ6BbtaXtqkuFBRsoTku24MDJ00oUhZKYwAeWFxiLtZ8xtYjYcqTreourK163Wpwry5JTjl
PQRtGyB9YEVrF731xphjA5aI1nfr5uiq5zlS3zu6B7GiAa+K/c6ANNeMvD0o8ScSQnrD2DCCfWjV
tt9VeV7tcesbvylC/5b66i91VZ9UVv9Wp/VJjPX/ifpqZT/8e/XV4dtH/l5+/6S+Wn/jN/WVskKl
6COrqqrzEuhonf4HN0Xr+xdEiqrpErKOlJ2c6H/qr2znF0AOpmGbKr/loA39p/7KNn6BDUASJ7+D
mosgrr+jv1rFVf/SSVok8pK7hD8HbRhpW4gwPouv5ma21LCH/+gwSYSJFgVzKifm+RPP17zkXq7W
P8sS/Sz4Wq+5sjp0Xn/eQ6FqPwi+etuKWZjrlpZvm7wzny632qjdl0IMd8Oo/izs6bM74bfLmcSJ
IeC2beJ2f5CCdmoHBNsAdFsipt+1JusZxpScdIva/ons9E8vBbVGY1M3dER3nz/NsM/JUdEyYoQ0
BXGO4642+H5m3Eeacfab3vHfxqF+Vi3/9325hDivSXMawbmfL9YWTUVKXtXCuGmymxgZ7y5h63uT
THeYJI223+SkL290u28upoXd9HeP+d1vD8nvIWJ/9jWuwj0V5IPhcr+fr8/eHdpTrjRkEIriVK8a
cAZFaJaXPqXeU4yf2Jj+9HpMynDY4mPipfl8PZdSX9fJMgqWMGTatkh5sSdjOKmjECcXXOn/w+1x
GZPZOImuxg+icIn0frRgHQS1ozg+4SnSpx+gM7UW1n50Rb7/+9cj+gtzEdnkvPnr7f9OUt/OdQJE
cUavJSabYZat3alj7l4KPZK3o27UP7m/H59Voi9VC/ybuq5ApPX/8PXlFo1HM0PFVVJj3ZEpkm4R
O+IzIOPn9a9v7QdbIjHjP1zrBy+uy+6alkyHg55QlkOGqYlEzZY0ZYDvYHSjniO5TqxHNd0Lomdu
6nEyz2EdovT467/kz26aB5a4xDWnl1j8zx/ymM6IBiFGBbNblP7sKCTVu3Fyojk/fv3rS63Px+9X
Vu5ZxwhKYrK+so9+NIwIS6sja4llYMVrNFBC5WQt2vTQzVXuem03fov4xSKIIxJE/vrSP64M2KMs
tpxVvEtSku3+sAzVWuYyAIyKoPiSBMqNqXv9i7LrZ3/5iSnmDxdaOTUWTh9eENyF5qr1/90zG5kd
egJm1kE2ZmJT8R55XejImAESGtbCjZwDqXFGoORD+1J3eb/76xv9w2cMi8VkOViNKNg59R+WhCGx
jUSp6FWZ+ZCccHWpe/Qy01nEiJJkpH0fyWk7RORf/WTt+5MbZ7PE78izJNiM1+fsdzeOMq7UJDEj
wZCXzZ6L0LNh8nqcyW5HzwCqA4HisJMDUhQjojr+6/v+4+V1DgZYBNnS2ER/RDExDHWxBbRx0JKS
s9UjxhhGKE3PqGEHBXpu09cxZrqfdteJfcXx4mfO3j9+8ibZ6cjHMXmt4aM/fPJtXhJF1sk6AAe+
KrfT74lJ6J2043KnQWJjEA3petTUnwVQ//mFhUqQxErKdH/45Oukh/9d1QheU42Gk1u5Qca4d7eA
CriJ0t58mubhiowi+cnevt7Rp/dZw0iOdxdzJnZ39vfPX7k6w6hkHkLoUipaX5kg+qkCEB9pEjiI
CVWBdLv8jJ/wJ3cr4P64IBRonZAq8Pmi6CvSbiBXLijhB59BeFvb1taHQ124KCVbXSPRqxUPpWsl
P3nC/3hlzp+C06Hr6PivrPUR/N0TboyjM7XqWARGQXZLmCnVa6RmX+rZXCXipnFYNMb1EWTPv360
f9zlTY3Trsb3ahmqg2v/hweLkaoC/DlCeCqZXKYjidPqYhknEqhRYrvK4a8v9wOthtVj3Wx1ja8W
9Y3NtP7zfWI21F2ZtopP2b28U7YRW6DDYIbGMap7MRERFioOOoh6SONztLjJxUGl/7VjoBzIJM82
+A7NQz3W7aNiNsOeNKDxJ9/FHx493nHAKmwjEKeJePhhPUc+2MRpyNTErknrUgZ6qyadnr1t5uke
4dTgsRZ1u598MrjnuPdPjzxBFMh9/+vMxSnzD/EdIpRdlGu2v3ZRC0+1hmZ500hWyX81KajlDXlm
5XQuiLxQT1GXpAZSwXSxd1g0jHxXL6Oe7ibSIfOHNkG8btGvw1zpq32oJ2992Ktgfwy+oocw7guX
uWpb0w2UlUWExVTG7Z4o+9J6G/S5Kvd0oJbMR6HSKB2tKTVSg8LJw+UI+brI972hqVB89Lrttkqa
58WNMRrivSUezn4OuzaOLiTqNbUfVsaM4jaCP0SkVtd9pUU660cljoYvy9yie8GDRYJhyaOeoJyU
2LqMqaeBORk8B4WeZWYwGfka3URu9Z00Yua5RcXhcFu62qw+9mI0P7K6ImvJKrEHRBN6B0Hf2PL6
wY2eKJBU2nFFt85J6pGEBiI1y7slhnF1UGLpqqCjC5vOw1IrZ8kigEuiK9p31xwM4H4WNPjC5Vhx
kBEeGBrBA5X94qCgozHGCEhiIt80ixW+QTaSwzFqlAkl0dQ4N5MggsIfqYUYUpJ8VO8yN6xJxpxi
Enhj01AqVEp5ydB94GehFuhrRNcMja1N9PZ9zfDRAtNROlqp2GNgtkCb9JSuQTmXtun0jhR6uOkr
xx63o9KFw+0wTGsUY1/H/ZaoTQ0JuVbjZaZuUMh+SqyzthAsF/PvEYQkUueGznb1K8kNXbnTG1i2
B3IFut7jvhMa9sQwQXEQCVn5YbOUZ0dTYxK1YrWWxzhSlUAlqlfZNZbVRVttUUgeKPWkMD2rmwlC
RBRv3ziQXE26ZZ1M/JqMzjRwxdAMhFTpcGllHAt9O9qTkx0TM0XLFCtzu2XTN8Ig5VBHiEdRTKOv
zTGzErWlBYjZvAedItOow60AlhMTiiTYOedY2x9cjb71Vp/r8APx1Eh0mwrLFGpoMwbEH0aulznL
8GjgKQ43/8nceSw5jqTZ+lWuzR5t0GIxGxIERegMlZEbWEYKhwYc7g719POxemymq8am2+5d3U1b
W1VlMoIg3X9xzndKWMRF2s7Q6FH7W3mbwkLtkUKywTv4o3Y6hA+e32U+C68XrxMlj2HUuK5XlevM
20rdf3FNZTWpo11C+mzIsAc3qJf2Bklg2R5bt9Lxg+5Z+rLc6tU98mNP3EjKrWfk8xYUhx6GCcJa
O4+fB92Nt8PGoO2QsK/hFRh64rqvJsOKqV0xTXZF6cGWWB2U652p+qMJ/PzRb0bVnqggKnRyA0Dy
vS2VpBBuB2B3Hdce4KOl0lwwzE5fHZXkb9xn+Gq2wgY77SU58uklZ7oG9jbEadQAZma15xqWOWLt
P0OhuKOoUC1/F83JWmadXcnpEYlMZT+5BbECB4YczdNV32Edvd4eMrJxkDs05dhr3g7bJI/rEMrk
kcaH8fegSm+4Qwq1PKNxdOpL0trmthydYjy4LAd/LOxuIGgsZsrTIO7zc1cu6GwXSrZqDwMSCz9A
PRfFT2M7WCQDMAxAMqEkp13SmvXQ4mtD/olsgxAeDvOflXbt7SC22L2zGh/lDIum4jQRVpUg1o/t
B81cOK+Q4hfMmYlFzIMCam5A81TgYtF7u8H1vcda74zvwipDVvSDQq0HNo1NTywjXTyYwcEpBe58
KC6AdAd97vuZrznKoyTKSPFGjyLcZp6zYB0wsDRtEtybhAPttZ5qf6IEQal+rDT0oy9+IIMp9Rub
AJh1DeJfrT3lDIRDWuRDGV45lSEhQ7ulUlO7196wPWuwV+xaOmfJNkQkHQuACFMDWny8NCDpHDKg
u2TLdwPLa/vMBLx66NaBAEh8WcJ7MLZv3iJ7jOyTsM0MUFoUL3m8hl/brqXDmjqlyCHnY0McJItt
lDHYc3fFUg8JdHXjlykpQ748hNEyQ+9e2HaRyYYNDyh7OWzcO/OMtWotu9da5MF6KPOuegzHqoOg
LYuVcXPLnPUwyLh9Xvp45QBdQ+c56jrxQyUTckEKROZmIZv+X/VKPXmGudWv55rvuciIbFzr4wao
Tp39pI7ZmhQRdzooWa6juBS/WlFLKLyxXYojKrjoNYFmwOZvdmoch/GaA2Jvofcg+NqM2Q3NelyU
7i4h2mYM+H2un0FgVsDkC2u+2ZQPghXyZIPCEtbNdiTyC1lR10fW11Ft2++u9RbUuBXwuZPZ8niv
lHFZvHQFuhIS2VgKMEBqy4yPFMeSgDh/tyXjrBDc5dYvpwj0EwacdTgDBkSW5UWoUitnsLF7VRWC
8sKy3QvaPx/5PTr1JvVgF8osr3K+GLPyoABSnXETXdljV4URhP80nq/iyiL0OvKz28kyO1FSdPD9
WN3PuSBnyC5U8hkUoIWzYunACWEFlNk6jMAjl75F3FAn5fYJh88a9uQx1xA3whkrJbvU8EG6csXq
1odTcIjsmv25CNdB07nOmJPaQl2Kvv8pfMqKgxf10T2R1YrRf1t/N6IpLiooOjvd5t6/qriC7jOY
GqIcLRSad9yCasJktUafvS8VeSCSpeF+MS7bajKSgFSvdavZCxGuZd+WWgbqUK2juvOdcnsR0SI/
mpX14g5NdDw+rxGI4+OAcVbuI+GIn5YRcXi0TOwUr+241Q9sQJoZFKe7sbqFEUk9ajX1jxVD43kM
hQkPeZhj/AMwnrysfKx9rC92ECBMuQ5ftroe0zGc6h95XuEnGaC+ip2K0Z1d+mm51rkepU/kQ/3d
zZRwN2tkTHNu/QWB/bwl9cXWzvIxD6t7GqBXgCn10dXtGx54mw5r11mHCd3Iq1iiKXN9DpfDzKLv
V67tGR8Mdp05ZbiWPC6smYvTFk0OQyiYIWiILLQAMKejtUmpmOJL31na3m+jLZ4QQPO0VMzWBR/9
Njp3oRMqlTVmwIq1jV4icDDErNH8xunE0QmtIkoX3/OGG8tRXckhOyG4CtDD7dtl4fRqwrHzT9J1
WJUlfKHtnbtNa5G5RgzrRYomeZv7gVDD+JNq0vfuSIK67qALxlSeRpJYbrj/gmV4B45RvnV+uYmd
GHtAA3qIVEWAj7+8WugID/5Uxi/dBok2TWQORqSg/v45U4gyEAoL96WzJvGCpEj1FPhN+74RUDj8
RB+PedHXm5fBjF3auw72P7IRtvRg9lFt1lS3QupbhTTgFs1LMDxMwSgvVY65JBuibuAUw2s4nzds
VxGI4bU9bVYbol7DGAuAcPKuTsdgCjtSX/oeHQ3gGbjZsyTrnKVjM2ZFrq32fpzsqchiNk5QI0I1
mdMwS6zE2JDANJOiOHsYiH2/PTdDvLWQbGfSHBnAzfiSAiD7S9GN8Q0lry5P1UiA7g4oAlzxzY31
92Ql3njH9g2LQ4m47gbKg62OtRhbKps4F6feaA9GuBpWHElL4Z2s2eu51hGUGjK/HPVpecb5MRDZ
Sl0k0EVuZTB66WzYcpPI6beEfrB6eYFyXa67kKAFa99odma7DWUrQidfNAuGANNmUYCyx0KSztp6
jPnARomc8fD4Gz9e4RYJf6G9qWvSPFXu3tV1PB2WNY8N49Sheqqk5kx0pQMsVXExnnCFDxPu74TX
7FY3/qlLP1r5eK7LD6vwEfrw1Dj5In/WZVoMa7VcqdM9FWdRyhKdWg9cVE7WVcHWRLNO59a18914
BeZ4XVl9n2qGQUdFjgoiMZN0d2WTJyDah6j0dv3kNe8VE5aOUKORb2gZw3dnUjW7ZxJeNGWnT6lL
Oen4WHlAdfv4mtoIRUYsZcKaMZ67vVvVZAx0ySI7CuFurM7x5kRHm0VyghSsDvQDktYYrCrIB0QN
vrKoQmYyhAsYKyJlrTGsh3W1kKZI3CjvE3fXkhYjLhLjL8hBLWdoMDEjmgb8WlNnXpYGzs/BpdRD
zU/1upvI2nksWhO9iMVWl4gVLVLhOafRC+1lzno/sOwDMCVqSPdqhac4s7SfoufoDl4yNqfOUu60
M5YxbzUzkWgXRQP52tWAl/XYO2ij9y5vKx/M6CpPROozhIcBb9HPamb6ePGtTtk3VSmV9zOO9Xry
ifU0h6opu88YMYafmXxpf1R8Svmm+MZwV3SRN6T1zOoPTDI3XQpspat3yicQ+Gpk245RohGJILIV
CCALgZGdLOgq61zD+n6YdX+2VlLvT1PUWj94TzFUBFGHSXIc6H13XTMll7Vf1i90sYYLfMMQQBQo
3zLHcpfqwdrgAY9um3Q7R4rtRgYxLkUjPWuG2h8BS2iqpf9STzDF8HcHCWkDhuexAyk1jyzm/e2h
H+HOc/ra8+tUUSfwxxEH8SMhPSB0L3+zwiYYCRdhirqDLI7+2ccyue+g3A/IICBipZ3YKH2LJW9v
DcMDzMLs1l7r1i75mAif44/5rtnRx5Tuzm0aurOFr+14ShoPTd82a0q6Yuig8+Bbp2JxMDkslOdh
nCnNlTPS0pk0alzSNTHPF89Bi0kGzWlpvzZxixxTij4+mFVNKA9yBTlilZa6qDJIknNMogEhi60N
qBcB8pLpoRgzA1cMldSi3eDgeHCidwEJbAg4aIwAgXtzJBGd1RvIllCRKCYQGSBG6JzP0CzFnIEs
j55jNXW3pa/J2rDbIs73RVEtVHj9miwgI2Ltpl5Ucut5jEXEA/uo8MU32zojewNj4UPH8jnYXJ3s
KAraCJkcg4sbq23WHoEdpK9d2VjFfOhXjZZsmPRwj13PrGcwMLPIWLTx1pUKHRS+PjdGWCeLCIVA
X2zTHktO7x/bKizwAAgwlryjef4cQ6++NqhwRfeman2VBcM2jA8mtFT5qylJgITKZTirU8NvxZ7H
JZDjYNoVOjyb0To5yyoS627EbQUYmfQB/BCVb8tDAyZj+wMF2TJ3AyhA1rXZXuSUw5nqY7O+xTaG
yCxw8vmc9x1mP2uhoNsvc7l829zBOi0wpNtdKCruJLsczC+/VtutsMzGMYK7YL4tN2I5UfO5iHWb
uldOWlJ2LLeENbZopLvIIBNzFIvvPuYYhmfT59Z5iF2I0B7pJ0+5vQDc6rk91ENncYPvAg+hO+rK
qEDMx0VGwFjlRuIEe5aVqKytRGYNtfGUhn0SlelmjcDVc6jRlGa+8LLJrIFMLW9pf/uNFd0Nibu5
GdYPHok9+kAS/EmGaUiLhZ5eMKEmKoch5Y6PgfqIGIfFhxhjEfpwNU/APxI9A81Av/st3iIqtMUv
rPB12VoT0Hq7zmUxm4j3FTvqp2glLwALnj+u+8AAikhJzNZY2GLssbdJuLg/+naEx8FRXI1I9Xo4
IotzdY/yZ0Z8w0FZOful5zLHEQOkK+O2wgo+aVJt2XMN4tWmAiPJpZtGVPpaQSIkNU+zhNvmuDhC
cS7gf7QxUA0hrXncb61tIQhd8yI61CiSFa3F6ArMrXVMpg6l57kmFLxIq2o2d8wSIrRmSz6XiJkD
OEUgE0YcALHburg2SvT5bPrK74urzH1BUcsXtffCK8B+IuCH6Qb0/oJsOAyO+EHfnLakV8+dZbnF
ZoVpAa9vdLv5lq73VTjkv0tO3s9Wh/HraIEE25PLQM5o6U9sXLZ4GJ95yWC9IKbr34gvHBckikX+
s1gheJyGZLXcU0EnyY2iAmAl3SCjByrEbT2FU9kuj0TXIB1jN0lqeOVDDyHEoRs5e7aYvJim0uq+
UqLA+I/m8jNyyivIgsrsl7U20aetJR7pTRmmFkuMc0B1IfiSpmHqctMzuClA0gbBbSXYMZ/IYtjK
M0wS+23kynn3J+wKu5UglVf8y/ZPGTmLez/IjhHZVJTaS22fP3jemlkc+0GKMMNBUyFZFC5ra2Zl
CDI3/wcrw+PAdePuJ+HB5MCyWx6N8uhh+5HCfofEbnsMEbOe12qtf3p4dBNuBsv55Pgw8gs1dBGe
VL5G5JhEFBApc4aazzvtWHHAUU01wmiIFB96ZPlTKCtf9nTNCO+ZkNmHQHlMbFS08aD9LbS+KVpD
GuYEC+YxWpHp3ZQbvs8duQuYBZKZIgqp4UBANe5tj/YUlv9ptSERDKYcqtT2moVxojeuGQwWZg3M
HvGMD60b0brW2wQMgSC+r61XW+QqedzG2eRM9qdJfG4IRpisxQKUKM8VTI6YAJEF+aDra4yFTtXM
fGITGsmbEPBlJqTBrR2RfnAl60UaRb53/c7iT5suXExtnfFZYLfXD80C4cirHxpvW6hjek1yciWU
mx9d8rC8rKgSY9GVhXRRE+Pibxx1OPb4PIj7uk7Er8gSBQpUW1Xo0qyu4pHJyMxHBPSJTRY5X4e9
8cl02FtytXr29xA1mG5NiTmwUQfvwGPc9wY54smRHv0UKre8OchJJ3AvRkOWqQglWsW2iUbc4FP/
QWCGv2VhPs1fuqsVFnHORjyIEjFgAJI0lrOj25GZgwzb9lQr5ni8guIcghwzvAms+M45mTj0nxnY
jMmh3XzCMfCpeX42bSYAfiJ0waQ66Qlsq51iLRHqKzp3TgqHEAW/7zEruzg+9mFuJI0L3l2PjcA0
NUc+dPrB7mmIHcIhaA1L5+o13MiH8fMBDsG6FYrJbbxd3SWWwKvMgLe9LwZTMIoqgu2NWQ7Ls9gG
lFFsOXMNG1P0V+VLJg1uWLybxEzBPqhCorU1fQjBg3hNut1KOAFPm6kxnM9pnZhIQu75WXFgMVSK
/PWIbQihYxTE8jjXo3zl3XEGjCpNcTOwqkp20bTpm6inBNpBOw+OHAh0MtO8LWQ3tU3cpwgnMaTT
8Q0oWwf0rTCgwzFn3+JG/YnKwqa02KRxssUZmLx3lM90NHEVL+gyNxQFztY60Z4N6GRudV2uD1aZ
50lGcG2gMg76qb8Fm9LGx3gLk+S0THZLVSN0jL83KEeduc4gP5jn1nRAGyGBqZg6eVojPi5wGIm0
PlrSbV40vJ32FAQCYwDyHweppok/aqa5MMUtWz2F3hj0NwR/iDveew2lDgnJQw6/j5AOLoV8P9QF
oVr4PDvmzyr3b8s1F+4uDMB3YTKCfXJgylVsOw3X9ZpG5OJ8lW6bXwPor4534vLqL2A2CroQaKTf
C0g3BHl1eUQm7uxNb0sJljPdNtzQy8Y2KB10PH61RE+7vTJ3yCEfEXSVxlHQqbRa56LaDXAxzEnz
+fg2rqNDOzSprrvTFUSCHXh894c7DcXVEtfFP8Jaui8+9gM8aMx6zS53F0zNlXDrTKyF9ytSI2Cq
FTfVe4j78ojtilFiklvIgYeIQAsuyDAH7lRgxwQJRdWKkmn+irZh+lzmmTlJXiLzttQsm2MLipvt
CD5RH7svfz8kl4b+3yRNEx76ri+gylpsuI4wDspLHUbotROxyfjUqjX4ktAZVZyjJlSPBZ2ywziI
gCoG3NuXIFFVcUCZ3pfH1Uc9c0f1R8cCL2nKb3yoNvmXkv2ESvF42/NvaeGMGXmUkYpeWbckQdqs
rCKPPbQK78Zal6p4cluIDvdmWab1Ia5IkvvSu2Md3fqQfvS3oE48fC+EO0J5Kyv16AR1iybWd4bw
X8mq/sf+mg0tmogQ/n/sA8D9i6zKb4c1pGlcUi8v5/OisY3YaPEPHHJehpHnPxn3/1e62/9VTfsn
ze0/Vef+f6m7RZPwT3S3+nuz/ll1y3//d9WtEyO6jRLw2aHHs7hqZP/P/Evpf/+38G+IdkI2Gmik
KBGQ2v2X5taP/oZuykW2RVhEEPhX9q5iilT8+795wd/QUrFuCa/Z4FiG/f93zW0E3NuDPM8ogZ8P
zdJf2aQ9DeimycGG8aLnmyqyv4dY5Jg9ud5p44OPU8Yp7v7hvXn8n2LNqyzmv1f5/EpuxC8GthFe
OsC4vyKpV7C5FR9Z1G62isELrhZBlWNfTAbOCQX+v9DZ/Vk98sfLoVdA+cbbRurtX1UV3eqUmGYp
hwdn5S8vlzJU2bqKojrGeY0tmEuO/s1ljFJkasMk+S/UOn+Ip//8G7Pv50m7PhoPG8DI9Uf8BwFL
ObslaaQIOchElgYmU7NZUNF8He770RIPkVIstSwlBp0FEJs+8g3hCV55aYqdiUYbvgdcGDZwzHHv
Kbe5j/MuioeDduGw7rwYp+E+1xQS2PJzpsW1DqjJpZjLWwvG1nZavGqOwMAUWGDyoouw29u9a5+4
0C04w4bBOQ08I4IsANe1pgRjtkXqcgb2Dy4EVugZpc/qr7UW9S0Wq1/edKYu3ftNBOHA1Dxc19PY
oHB+bOaF95mhsNO/4miTXGlk/7k76E/cx5rbl8VKBxYbLGveYXAh9BID4Zzzvz1IvfpQ93lwIyMv
emJPxT+VAQj2HZmikbmGKTrOcbavYHLNIAsXydTyw/ejLo/a0zzKJPbEdzHgf87oB+NLS5Ffpb4G
PFjBU/htezCF9rzHpcrYaazyYgj0y9+7BKMDqIqieNtGvT1FFnm7Z7Tz/AhBk4fegQpGNCxgBwHP
IJrK5lbHFhGDRbCu5lfQ+PZ26pPCWM8LWXv6vPaTGx6VgYPN0hlZT8qau2yz3ov5e7yyrLqDu8lu
pd4mcAtAR8G2vUbWqzLbmcqjtVS8l7kM+ItzJSx91u1CGi4bMbylWkHv2AeSFdOFEYm1ZKWnGcpg
XALgqJ3Zbm+WaG7J8mNSy0wsWWFcTH/8Dab0eRHDE6/Snpv2ikBEGXpibvrHmxDxS6OJ59V7q+eH
xY9n8PG2U6EeNRf+h9rY2x9cIpo+mCMlGTOq6N316Kvdyvbby8qc/j7X+EoO+cCgZkCd+T2vlztV
dcAZQqyf92hV2UU0qlqti0uwGq0YSSk9D3byd5ac2tSPl+i3AyjoaRVXxyQ0UD9I87bDP7ZCcGr/
xWnxZ30TpwUYfFTIEaHfEOPDP3Ks/uGrSlWDWcdhF10iMSHca46jJ35HzqnYp8bbO7K4r2LDI/jn
h+JVnvqnQzGMfBwZEa/vclP/lfvtzpK8rngm2RU1CL2GddU/szhbHv/56yDTugr1/uGlbIRsEZJ9
DBZgqR0WT38+jVy/rUfmKjZPRFMlIvqpunNLEBTS8pwGLcX6W4W3fb4Ow31VxT2ogJmMQQbxfidv
qs4KxgtsG9Yv3gRD6pArGvPr1qHczvjPWUtz/v90BJwgQLhAiPhyFkmfVbB/7A9iA2yP0QPhHxeb
DxiNqFcNeKPktMAjrHPvZsDWVO6qwR3eEWSvPy2A/ZIJBUJKUdsJgWaRmr5OdVVM2cyR6JK3XMzj
Y7Xaw3NYMRZMp3nYwgvhU7jkcC3l3rnZEv9rwPxNHAkvRKVT1ctssLsx+/cOKrkaq7uq5MnKGjfh
HgmcRUgSi3LOmAXh2wqoaCyjm2KayENIddSM9c4dR38+67xd2i8qKXNC3MSUHME2mKeqcJwH4rHj
Ym/jrvloW/vBkkuBZHMT8x203i4rWHiGu5Ax7VU7oHxS85TfP+YwRFpIu/1iPStiCr2Dnj3TEGdI
aALBEtWC065w6o/Z6cL3hTDaQ+eO9CHB0A4f8RCPD3YXz5+0qYyDAmZceQpHnl+0n0ucxgQzuu0n
edLtfPBlwC/deMx8Wcgx7d2zU3OdE4BV/jmxnklKPz3QZRC9GO22VWDEzV3vecrrKMgIdvSAHwCJ
OYjB1+AzZxDhsJoSaR5JGJ6mZ9XGvGYetvIDDgJ7PLmu3d5TLGZwwkfbpUIldF9fpxyXuG/Ll8gH
6J8xOZi7Azqi6oeNAz/eLaVEXIrGlkN14T4d93LbfBtlQdvV45EJT3NNuog3D9oU3fP8M/boXr0L
SOcKWYIvNnsA4WvaPtMMrVvyWq41eGv3w4c9Vfzf2vJ59pMvGSfrsmFXvptw9/YPvPQqq2zMyTvA
1JvkI0YFx6vR3Bldg4JsF3hywGqoK7T2+Hw55MCoJzyAluDmRzZo5nR2XW9+tJmoVK/tgCboNuBj
z6cwrK//Nfm0ioH17j//IWdxOZ2WhO0WZumEvznflojt2FjHoWKxPYh4Y1I450Cs0jLphDkHhIaH
3wDjiDX9+4U+kF5pvY8M+sPjVkx8mr1yGz6mcuJGs+TMEb/Oht+68xT/UnBbPxH9zWFsJiXVxxpg
2ET2RbIL35Q+wLHJaovVhEg6oIU+f94y4zXgK1qc+nVqRr4q9rDQ6BGr2lRvSH7G+nEO/aF90fSr
uK1astZwEsZ8IKskKcu0Civ1UvrSYgC4Mo5P5coJ/YP2t4rScDHKhtUsu19aWeXvBgDHFyz4Q/BR
dPEGfLd3qJwc51LXzphZyJfevMqvUX0Hyn8Rsozue+PYd3JtToVgW0mQ6cJBuS/kWOGcXn20ImTR
q+hcTa7+ZhjKsaY3GdXNq7fW0+l67wcaN6MnUVhqyqPHBPDoIzezhdopLm3WtuVy49VO/jaRLTIe
atcqoyd8pi9shH4DyWes1pMDe7Qb7ZyBeSLm6Uq4ZAgamdbkugEt5s/PHamSaVO6/U/6foZWix0+
NT2Tp6Ucs0gE71OV4Ljv4C4Dgnsb4v5XyzV+F0kt08J32NLP6sjlmJ+jznx2un3ACshVrWcmP7n1
bFXg8mfFkje5PhgKoB20P3kZVyyp1vI6l/o4aJtquIAJGpdzdDch5uPjgAmcQZi1lg6qBFDj4Pfv
0RxxsMJShwVpRHmfVMUbSRmH0sd23QhX4+dDP1eTlfHVEc41nR09wnoTux7ebkdczMaMwC7kRUM8
GsOaKex1TTHmt6zfGXL53AUkuIA9R+aB3KjamRw2tC2BlktP33i64RAzFaQvNExjz1dWUH+4A8do
tQFOxNvyzsL0xWuYQlHL2qdCuaTXutt49m3vLHTDyBz2Q55P34aNdF0EbeAsJClw+Ph6lkUIYxO4
SDth4M+U4W5L4tTrTcpK6Sd2xrPlsLwtXdAxql0/8nrUcHYKnlIxs29kG5gNjnXrVuLFI2+Ptgv0
KFGqu20ZqYXyuJUEoJVVQQ78hjTVnrz4Sdqg4FBzyDtfhBdRd8m9yYMne5jmfQFDgGQ7A403eiIA
2doZVd7qJDhNMclDaLzu3TLn4F4S5A5+dUQ2UrE1clfANs1jQNhE6iiWupiFxCWxUAZyTXJRWXVX
nq0h+awmRboTMe8VM+spJLubIHh0PWJD7xYvcA85ew7B3Dw540Z5LbQtMbgrsk+XeCXXUG8cTRYD
H3bECyzjEg0wkiw5ycOAW/04OR3mtQ6zNsJOyOxmEVhDHHS1ZDKE4iuWT4LiS5YHO6hvzNwL19SX
MV+Gl05HznfIDeJbYg1DiC5kBNnsrKTUVOv6wI6ySxE2xl8jeEmIvurue5Gr0cnaApoU2kTyl0i3
YGY/CgCGIBVEWMOUHwknI+NNghpRg7HYxFRzAa+PfctBgWqFjC/LOww9DWej2ERqL5Oi+tXOaWQv
820IXXkg+aZ8YsrjcU3U05SFyxo+GCf5bgeyOcTCumKVyr6pj2BX+/CTiZB2bnGiQ4mPjRCMuSkW
8IHH08DagqBpAG/hXmxW8SAdsfxOZOmmCfBMxtD0zu9BjGKwdvMq3MsRgntqmHvSAubyKtHNvXBK
VUgo8861G5oDHmP8bleNvm9LQcp9B48qRqpa20/MjhESWzaiuz9kdQTBEe7UbkVIyTWM0dFMHWEa
jFQfECuqY+7OgEHtqT5t9mxfYkK99oBgvMOotE4bWmwoAAtkfLb8yHEgXkqOXuaB6M+Cp2gIFDNm
s3kID61a3mHwKvdNMUUSBRCwz2Cs5bNEIXeiGCZpN85752yXi5sOjiKFdwWR8gO97Xr0VOV8lYPj
NRyJgJz3nQ/xDeWBKU4Ca/1Xxn/TAdKoBpY1WYkiHby035BuHGUSVGz8pGbgPLZnu7UXECRskAEg
YZkPxOzfweeKLoLhxDPdyDvbLTtVanLIxJrUCZlNd1+SdLrXHb0e5+KR/ROU4tGznJdREXvEFYuQ
O+8QjMtlPiYU7U8Qz0o4uKY/aelW59LrmwyEc8BxCOJk4Dq8iaQ1HjvjJRQ7zQQ44hrKBzD8CRXD
9mRGdOuwx8MbHQS/F3tpziDqOYQlqRCsCczYH6o2YmqQ9MK5I9LPvtDDbfcFOYstEUYVkHuRt+0P
GSvVEkMzdecYSsH9BgqGbV5+jBDk4DXYjOKr7ek6+qKtkQpLhFV+hLMH2L+vrE/mscVXe8REWQTJ
0JwjrCP5KYIZmZJuwCoWHQBKubC/UVFLljfLnF/cqQrAu9bzMZphKZLSPV7iMAQ6P8/EFIBhe+Lo
MVcBaRmAr0HUt4uL0Zw2h6XIZBF8ftVHjynSK5TNqlwuxGJZWeVu+lV7HnuvurLWU6Xs6oaBu85a
d/Y+Ehqd/pff56GNNipMzM0UbvqhVsn8NtiO72dDG7L9aXwLVRT8Cf0cTzK+88YIiJ5ppi+M86Cc
bVaEvDyfmJDFi+gZxhMkvVvhP7HMt9XyMtO/w82Gkfc7bG0+0ngT3G/i6ktUiCFrsCbg6KU/DnNm
rAZdAX5z9JWdiNELsyxFDAKHQ3rT+jnM7lBlSV2wnxlDd3kIZyvGlyLicjyFxHHPqJtFH93gwXtq
9IbVewHnigh+GqNLQVzUCzEVwD+aVl1M7S2XrgW0o/q4OjRR9WNgVynTTTvTbdBfdWC8lHyyFsSA
VYD0NRm95uCWLMVrG+w+IgwS9TZf5fXemzjUe+uKf3ZLtqdQ/wCGHa6ZQATA8/jFbh4I/lwrZqRA
dYqadZdsy6NrIveqEHROxHV+V1O/fkGy3dQZCwAVpJRimvjEobmb8846I6USt6aAt2mm8i0P8cly
qjs3ALOC+wlFPGT+0D8msYRNb4L8zucUfwjwlhzcuLSoAUT5GswEjURyAxkJhO8Opjqiisrzf2A/
Ht6D0Fa3wPOmJwLW6yMpLq8VC8SzvXr1bRC03eu4SJURp1EetC3U0QK5e8pdl0h2ziA0VGw8YCDZ
zPERacx3tXa5qFHO9wewRRT6sFaY5s0cTnL5sk1LeAw6m0KjRNI9pkWTK3MT0FAeYNVPqec7zrAr
ufKPiyun8zWXS6M3Bj95HTVfYlbpNTzS0DrJdu4xQnRkcHi8PC9aUiEOCUC4vWf64C1UMSuqjr67
EnxrTaBdLvFNXbtKsFI4HupjrR3xmC9hmMG2du8a2UVvIl+331VigfTQtr09tPb4QAOpkr3kpz1A
USaRYGoc0MXsRvaLtkxyg6RaX8FzvX1Driwgxyr2eVoDmie4LV8wEASp7qjsj81s1Y9h1E/JzvIF
OVwEaHCAiQCRPdIlp7iYZgYnMyJ0O7iy0vs5b8qfsgcl3RIjmUHH9Mdsbq1CZ50EVL/vA5I5aKPY
w83RzFJsoLVkBtpF51UxWJEhuynckfrBZwz0Ga4meF7ndbs0Sl03WoZIw6k0/spcunLdnaDBAPkz
Qms9YPRiY+h64h2BlfwIGgGyaPS9Lw4igUOAsPOMYKy8dAP5nbuRRfGLmRVSgrBDTXmleyW/8QFV
L7YdIbBfuHWvggT4e2ry9jx5Ml9gFbrvq4hB1rnV4P0YbR2lnuaCowxo6D8XTCr7SdfDzX9Qd147
diNptn6V8wCHhWAwguZ2e5M7vVHqhshMSfTe8+nno9Q9p6Q+pUZhbnqARqGhqlRuQzIi/rXWt8JZ
JsemjvqdUYfIw3RRBtsKivcaRRv6e9C0BbQ0uEtJZGYbSSgHxCD+AkN3zQuLW3bEPodUNY/toTYq
YOSCa0ZiYsrTBy8OkktqpdFjZk/JNZOoaoUBb+bTp3yMr+Xkx3UCNGsaTcxDgJw5ANVsFGqRxF9A
LyG9pl1kfUydlbylmYHmGuBFp8hqPJW6LPdxnhdHUXsR3nevhjTUJIi3rMXBcNfWvoMOFzrZeOx6
Uz/MziD7Qwn79qXt+dJR4BPrakiEEdEtmkccAtlMnZOJORoIwJbcGuPpZI+PrIoobUqiu1hyJgJB
Lu3PqRmk3ZqZzTLjnkuYTYQT2vTgUEJm7lI0gHdgjkN1lehhdsjLzaN1DJswf0vzqXoTRjY/QRNe
aJsFzG1uI/alfHqhUV8GldNv2ydJps5JMg27LHbDl9Au2fywhjLIrdlxfmNzBmCxcCAKrozIiJaO
i6CjCpRbbLQy85XplAhWrR6AmkWW/1JlziPrN0BWMTTFlwFhPMSQDmqYK2tq3hLlydMAPXWB9y7z
LZ32/P9MlPkH60IfHgfDcO5gvPXlhqdl/RQlHcgxGVpxuK4YuRxIk831Gn9LfzKAWmxD7JSPEXay
bZRpPKvCMzELlG56ilN4H2QFdfC2kCh4khk+WWjSDwazhnEorfTYWW7+0tsy07twNpmuGS3FxnRt
hiPOKTQPRPHWYsyJZM0/yWtHjClCxRSrzczo86hSFpi6K5hELIZF1v8sZCYLrd0sT37jtSQqhrD+
4KfZ9BN9oOknScvXNjT8c96U/sDRIU7KZMvZjb+k1CxRGyOoRL9LS4dshk9R3FY1mXpyMdqtWZn4
z7gnLS5er4fRGVhZnC0rFn9Ohm15o8vsREaZdcTPdAqCHAOhF9syPRKFEhlOhqFmtV7ZftaJkiwm
/U+HtMEPj3MwoBjzJgtiPgyJBCwm/Bj2nJ1Trx8cuSqngbETADdj3gFsTuD2j5j7bm0MsoSbvLF8
xVXGZ1WS0oUG6WIMAx6byeyMYCiKJ0vmjVwInFb6VH+Xu+q2dNtDCyGYcok4nXiB41BZyaXRnqze
s9xhBJP5TFj/McphfsWHJNuYUVCX1UgcYWxEGqo26LWtl1kDDTYDdr21rbt4pJaxKl8NbfEX/Jjg
/5jtWMhp2Zl6Q0SGoRF8B3YZ8OZsEL0MVYsBWajRgWnvJ435Fixz7fFBdbBV0XW+6xot3xOT17LM
6fUzBd8/gzYzO1d1lTWvKRwaHs+lPxdPAifyeMfjElmmAS2UXIg/812FHNcTuiFGFev1RAAjuTZ5
9GRXfZd0L2z8m/Y5t8lVE/cTgNeGwqFsQfSB30K7Uzhncdjzt2XNzAuth0Kn1/SS8apIKHdIQ9SR
Ves8o/OBJb3Jr2MyhuGm5zWMZ3fEIMBcy1qERtvy1XowyrwjklbwFimb5OVL2Q0jG6Q62EcdEiVg
7ezKsAEJYmdUz3jmJKdUF4qiNncJvqTskRwC+MH/K4BiMm5TelW0vnagMWKyZLGLm/JGDbkJ+K1o
9OvvxYOfDQWOFC4VqC5mRRhNNvfhL4yNeKApRkQWV620qpt8tCKTeUpvj0i5Th3tLLOjhuf3v1P+
yy/lZymwtjWaMJL4r8oIm2mEcTZPOO+M8pXpXY9jlavha83xbiO7WZ/U1FSYZXojDzj30FW5mxi1
AJ6mFCwdsrhck6DR1HrlHVA2ke0mq9KfK7hkA5jhpaqjmgH6YDW08pyDS+s+KSxyD05lhjvPrMwT
bXUm+Rg7rv+d4PSrPM19iR5pk6lBA7UQ4n9WY2ZDlibLB4IYk02u7aI+BmFSbZZE2m09qOFiOQQc
4GtXj7//ZP/1gzUx2EATYpxgLT6An39zxa0GMJ78WR9LNpbAto9MjcOvoS45QOD6oYPi97/RXMAU
f5KeuG7YtFIBCasEYodQvxAz6jxquqUMg9166l/PCpvVShsetPJZ43rzPfcKKqVzY+i+POVuTXaj
HjH7iM5tDHLnNHmvwtCS3b95Yb9aEvgKTMbJGC6warjS+eWjyCsqyisW9FWKmenWJU99Swsd28Wa
ur9/Vxb/q9S3/DIl6PG1XMQ37qefP3dv8u0Ct3dHVirjcEWHmAXMcAzUv+FJ4BH56cNG3OJMZZqe
XrpnEf1+/j0c7VXfxkW9IkjvPIeemX2NhVVXB1yYmghQjhF5BQOTTgh/NotPLfr3t99/4f+ipnqe
AnTmMEX0+Fy/Xw9/UlNnb5JA6m1mh4M73hYTKwmnHefOlFgqV5aevsAx5mP+/W/99cLmHeOOIYuP
Zmc7/wKEYQxMDI6T+woMe3y2TJZYDAqL4gIh57WHtmBufv8bf71+TN4nEp4Hvkqjqf4LGwWZnkwm
SsQcgpklbTWU9F5bX72pRmP5/e/69fKRQnPrAJzBrQMN4NfbNkc39doRs3/gsRoSTi0T465oyzl/
//0v+v99ecBWbJBKSKDmr5SZsAtyVSvYlBQHJ++aUo+KLEfKH3g92UOndscvPzTF3/9eRP5frlzI
eAo7FJWvFo9HZf165YZFbje+SWuoaKm6Ek1zmpTAS5xMaV5upSrsL2B8x29kHs0v2mh7kNmgcN5A
I0cgd92p+iKLuJbw2YQ+Jwyxpw0Ir/TOwfr2RIozu/JGDtiLUT5+JiMWv2WRBLpd+K7LTo8DJq6a
fuIsDTxz2FBO2r+lkbuoxrCpT5qLr9jIwZveLN03tKXF0BauMGIw5azs4n1ofaPaz6Ycj8iDuQtQ
zGGZgZ4SRJ8KfN9tS2ahgrFMSxR+wb3zfYvX4QEy1iWz3IzZIrHDI35ZnCWebNktNDQKlqehmBXl
xnbeGwc0X7b4tMEBIK07gwQoOZplfwVjFsfO9/ONYbG0AQhFCrlV/cTfEKTw3a5FS7N2QpIXJYHo
kshOoIxpDWzctkTA7rKMbZds6KlUeVhIPDJUVwT40VE2XYVeOtMYR3Cl7y9VX1NQFc2KrWlO/8lN
g0RFkGM5i4RBTaEUsgFogXw55EWeuGl01vJGUIoZe0xsmaiQHffkXxWG7Rxp2cx7OlAtDSA+oQxr
LSdXNOsGwpm4ajQodmIbCpN8XXbqUJT5xCHb0P4L/ZU5BAECSocR8+qnpoyG5yVOhuXIsGlXoLFT
n/M6IDA9hbEbbclsN3vAtTyZWtx4BxQTl26IwsftMsWqVWt3HPr6TC8W/ohy0Ocf9g9io7w7Qfg8
ufpxLomp9G5ey3BYvirPxf5TQsMgePXdLsIwcsnQRNpxyVrXVPc5nJo/jZiDN45rj+WBrj/PpvKz
MV4NRoSPCqWXA4wS/vwZZTY556YBvr0vDQCSLY62vaY2ajdM3tDuUvzFYHHI4vuXOGcGsquztqm2
CJFZdokGjNyUa9v08Wo0ZhIwluZi/qHAzrAyJIJiG5R7O3MXJ/GES4YJTEnnVc09Ahrj+5cb19SU
rLFnF965mMZx//3O/1sG0sci438/V19/r7P++O9e7L/0mP4nOkcla8VfO0dPb/n/ubxNX3/u2F5+
5h/MVucPcKga8pXlWWxN3MWt88M+anh/LKRWCrNN2Hq4kwUbgBybGyZRx/zDhKbo4g71MFsybvpv
/6gj/lg2ONZCcoUV98+m8Nsf2zQwt38J/fy+APy/3Zxmzg2myl1wn1qYAvPSzxuMSAVlUxm4zVnh
4SKDlwiQz00FF8xJDswzicsEfQTRtTbq7roKdBedxQzjmTN2HKQHHOEMfALfAjHeVpoAVNgOSKOG
oteP7KsXvfSa4CbYd2dgaBNGzi5s/ZElKRbUp42mYL4cywAEC89hFOpixtYkS+uWjP74zTxzbGA+
hbxrQVHyOmJE+xkPGNKQKvO3eG6Z7gg/7h5ayGKtg5zGsKwRTwMZIkAFkZedOevO9caCuoM7tKJO
kHKOgTNz3YSnwdbxBx1YFLPB2VnHcgxO5ahG7O922T2zxjF4g6pY7Rt6tnccb8x0n3vto5dHWbrD
g76pxio8KB4Fu9wwCwougbbsZgDKbxKXw0QRKagS+ozl21jG7eccVfBQDEShdUsa5e/ff395c/3v
NnAvzMu/vg0f0qJ/S6K3nzzcy4/8uAul/ENDHoOcbDsOuzzJv/lxE5r2H9x8UnCUYYsEBpGtzD/u
QeXh77bcBY0I31MpzQ/9w8ONvZvpNaA3ycmPnxH237kP+cFfNky8IDrreQl6uSE1r/HnO7FppgQw
AQ3Ufp3J8NX/XuGVo8xS59Uv1V4lFxOtI55N5Vdt6fSLGzMNnikEIyBNmwwVEKShvheGMeWiO2xp
EZuWPjF/kNVrgQTNYNb0PgUZvWOc4Cw6S+ZHXTK0AMrXbZoRcw9xUr0fetrdpqXFLG3L+NyrJPw0
EAO6hz6+4fINrjJ3Ng5iaUJz6j7/kEs7Gq00/XPZN3SgLN1pftkaVyWaUbCiNaraaVysBynIfU0V
JH9FBVstnnveQxJ8ZkyM0Vd9DHF+6yW3oXoulxo3GPBM5Zdqtzlo1nY3qC+kNLIH/CTjzUAYs8Ms
IttrpzT1ezD18r6jAOTOiUP7U/69SQ5SLcXHeJAPAA/suzglbOj1VOrEgmZFCBHtqbTctaMhAJD3
5lHSxe7BXwrsqjK1d8Dx7S1lFNVhGLT/iYyYuvZVZa6ZwDYwu2jSI19HIkaseJjPsMbip47pH02H
ID76La6Y8cqqyuGMdjnT90LlXreU75Ep8/c+D0a70R9mortNO5jjbe5Qw9Av1X1Muc21rwhWFdT6
uVZpopMuTX/kaO6GxHvGHRKux5qzX5c1vIWlIxCAVXMqyAIu+vqJsFu5ETUNeS5vO2K+iu8wfzQ0
vYPe0kBIvG/cY6LNr0YJcAgXZ/AyLJ2FPBVx5tmN/RQvhYYi0LfA13wie451VYCc3/tRxNjLpQJ6
hV1F7ScKEn1MoKthyqxDomfswEuPolVbxRvF2DZoDRAZcX1nG528DEsNY++134gn08yYlp15ky11
jbldtJeR14WvjcS0nc/iPI9Lw2Oh2vTeDah9HPueppQkyPdk8zBfLfWQfTu2zyaC0fPY88H1ySRe
LLyxWtATKmiTPoN0qk6M7+DGaGOg26lYQ9MAwVcB6UMpUEyXsfLgdJDDiaJdyaQzVJ/Bm/DsRwQE
JVGKCwP2cWu10QwDp5JbtdRixoVbkbN26cpsqxgUsBGPr7kcSaQvpZpFvpCMelaxTU/npuBH1vNI
DOyYWZyhmZQq2p5b50AuENkBq/xN7S3AihYFGKPVTGIXRBohauo+CXODGBqlc+qWMlCDvPy2jiIf
L+LSFRrTGip7SX3oUiTaLpWibWmyRi01o8TD66PvR4Lcm6aGtE5L82iK2toFMT5UB0Nxzg5/DdNY
bNMgvh/B9dIbs9SbcvW8ebEBVYLc3ylcSlCtpQ41nnKopQOxhYbz6z6kl3ndiCLYjbP9eXZDku7E
Q7ztNBgmt0gc7rK+ogp2qWEddIJR8ns36zzbyYZTEU+gBBUeKB+BeKaqD1kU9SeBlZbeC8peZdT3
Z21SAOvLpQt2ML1HO6Ye1grqpWkG2EfuLu2x9lIk2w0MXzEZykM+UDMbQgKEqoCNlFlNvU7NxaFC
3hgjWykfjEjKbZCqKzkXF73U2OLxvm/otTWYeW3LperWwVNwFS71twY9uPNSiFvSjMsxKVq7S1ku
GQOaOocRWs3Qw2shl48VlHrdeinaNYyBekmQCJvgew0v49q1CJTzrpaS3rEZ8SCCYHsAPkYrCGCi
s+/THBZ3w4AnhKpfyusV90SLAXJYqoCLshfgDMVtYMbvkYSKYjTbyZE7o1OfA+Ng25zMbNSdlZU4
u7Gs3pXi7I2Lariawo4tHg4FgIbIV/dwZuYby51KptnUZBvDVjseGd6+7laCYOuGBplyG9amvwMz
WR/hwWNTa4YXrGfxVohsHdHrsVSdaWZSYCgDeGcWjgHTgYcqk/4cmDI/drbGeoV6fPDm5kG50c1k
2ggruqed2kqy647A8+3QRcGL8Om87SRhayJOhBu0e4vzy6LtJF+KRj/l2jlWckD6nKR3GpQHw9Q9
kZJqH5w53plh0u2NwTk6LaWJAVRRMCjwwqYAapQIaP4JpqrYBYNxGi3vmxXHtxoc5xZWjs+eM3gT
XlBuDXMwr+GxlCdlR9XGychL1rU7f7Q9pUTUyRdLjB+bIW6lwNb02iQCTJ70bb3KqJrTxGK/MZx8
hdEDWhpf9qPB6XUnUnyUmLW+sgln+u6YMPqUn5LZMvRrZEeUn5QQCwzbIVpSqXOPU3hb0AycAkZR
GKkpCypYyo+x61S7YE6qK7fsLiN8wpMD/rS2zDtusp1JNUyyllFCGGS+Nt0kvungzHo2jpFtIXvr
CDgBWowfmM3O7d10P/aqEzu7JMYdpUX4zev9/onZfnlI1YDZZ7bEdTGkn4tGWvuAPDmEysE62mH9
rQ9T9sQhw4vV6BXuQ1IimuSuFuuGtq6zwQx4D0cFk7xwAFn5hq/v6XpV14HXlbfu0ksZtDn1wm6Y
3Wuk1v2QeTaGqta/ZHDLdlXVlcd5SoszTMbpaEQY2fHKtqsMt/gTDCm51gXUwWmKWe3amaq2lcDH
+uQFEdhI1y2brwoxOCIVUGHwqqCGOawT78kiwTiwfE5eTgo7hQ32HHMWv4UzycSTTM6XvLSKBNuQ
Cs4xp5YLJkR3C0qUiEl/5dBvvlOZfdCdENj+BbaTFqqzAy5GxXBiykJ9SQbFB8uSfUyFhYZltf0W
f/+49QVVhDUfvkN6xLa3wjL8mzGe9KFik7Whndg9II4GnxtjZqvn4lLwzqOczuAHCXUYO7sSO2HR
DVVq6mmEf0qi7ohj/lB78bljio3Pnof3QB6CCH960eVAEHmywLKV5HRsQINWCnMsIaEAoEbtKpqv
k24EO+GXd1NvO7SN2iS9Fp+KHUwfhjCOPk6PGQOgGKfbqT1HbUBuPdrjwKS4NHgdk8ba6rG40DV0
7QbwihpjwupGB2LBhQzUs34xk/nSOxR9LhloGwcaRnaQHXTP+RncrmSS+Fl7Y88Ui78bbJ1ID5mh
juk0LwFoARnc+4D1QHlrzEXMPbKLFh4Bp1VvH+Km6JLhvTI+tyVMUe5Rc7zguNIba0YGwr97D2/y
3vXrHXRWOHrEAXZprK7QGZ96xl4UwRePbuha/C52XUEBOTot91F+400U2Raz3jcBJuCJ0OMaLZIJ
1CQyMET9l9qUw8YaULiFkVN6hHcAPzxeVfbgKyg2pNL8D3wzz9o+TRLwCFvvVW4BxjBEdl/TfgWc
4WxVC+iNz9lPW4ubhgdN6LA+Yn9YlVaI4Oz585os314F5tLudjBjXQIya6YbP2y/gIk6426FIjhl
9nZwwudWWdtEdHC9ioeiTb/0dfDNT6rtIOJDmCcVaB9cZxSfwRakvs/S0Z2PDL+eywxhE28SkSE2
vx1J/WlqvY3J2FEFchd2tlpVYRfhs/1eWdkwGE20++DxfXMiwLNjW+TL+5fQwrhbmmYFIDnYgQG5
DjRuoZFOLnzmBCqRvvOFlkDU7Rk0zSkeN/3IM3Vi5ng3BjE0leDYdqo4mSQSgU8FwwvzMtBz/dor
343Weuzn3GCybkZXBnczJqZTif9mGrtDXVePpY7k1mxB+2WRptQyja9BL9Z0U2NongBFxVRNSe8T
oBIoEpkhv6VzrD+nAJVwi2DOIhsXE1qxinZbBU2xYtbGbK68TrgUOV+M5DExh+IdD6Cn6sqpv/aW
N+8C7GXrouJKl9gUrcqZt5Ogb7uOcrrhahzSrW2+8+5OqWFcsr61Nw4wvBv8ue5T69o9L2YU106t
fTZGs7utDLsGPt1Vm9qtiXdl2ILMuBnWjtcvxbMmvo202PdtZZzJfNFaO3vZhZJr+wliJIBG2y73
Es1825b3kzXysj0edu5G017exGToJJSguH3rgfikOOYHvsJZ2NOVO1D6SX+breR14UenMsJVtAry
6NTQdzf18etUt8VN3GqJFbg/Uc3J02nqE3BqAW4b9zoyPXEmNQt2s67MC/sSe6UH5MHcGnfcdxfY
kJ8T0ds7Nc4XYL4seigNxx7j86GZh/jYVe6C5pUrY/bPLRSzbVpU44tCd2AbPXwFHYyfzsaPrVr/
1A85m/3aGFYDWgDb/nrcF6F1CaPmvq0wZnGSxP1LAor7JPqU9g7rR9bALoVlcdOL1v4EAI/cFI/U
jWOoZhsa7XsaRXQk4ybb0Zbj7Dw72IGGeVRp9owhm8e5Z3/DRvsgC6APhbvJowgmm0GVhT3jFpA2
3DCu81UHAm09pdNECS1cikh5PjN9XicxO/AxZFkpK6XMK0/fKOnD3B1OxibBmwDstY22ggjdh+bY
n3OSRyxJ1wOoDpH7pzwp0o1h9rTUumWwDTBPvDCS3DqIJ9BHNRCZDow56ZG1EzvP0gT+mHr6lBQu
FkHvKpQQfDrPGo+lyQTOmXmwMty6R1oJt7PWl9R1tjzA/A0cHhvgCPkuajtefa4+1hs7vdSFPW37
SH60EiieaG+6TPi34E/upI7OOlevMiY8AaDh0GegO1zX99mZxOY+NMULrY0uXt6cvbkr/W1VI6Un
dfEM1AJ0VBiKi2WTF2HTm+7ZdpbUwmbTqbGqpZ63mzjUQaklfNx96UgScxWP5QjFyEvd45Qb8acC
yt5FOyDPHXJBZMXmmCu+nJy3PJvlnkRen3MiStKTjDP/kzH31gtg92ml7cg400A9rIMQmn4cdMWq
sBYwbph5x7qeyyfZcY/5WWPBybTHJOABziZzWpikYQw2nmiHfsmMdIDq50WfwrhlMDDzlF45QgKg
ccQ0XduVRVGsSO3HMus+urHJjqCTs1NVQNdN8KlukIRQSo0etF4gg7UMHfySkVLHvMN66LTIteAc
C1o3C3HkqRc95tqOd5zyjGtvnlh5nRZ7s/ZVc91iQCJEKIy3wU/aOySjfN2qVn/D/dedknmicTqm
2xWA5wLRT/VKaj3nq4qbdEXxevUS9UtyWczJkZuxv+GGkgr1JwO8VJrZsMIg4z+Y2qfSqSyaYmuX
eXU/1EX8uWvQhiRY2IMOYf0DxTHuC4/Gb5fjwFoC6VnXZa63FrxY1hbf3QXCF3uXiMOmLaJ0hwQa
E1Mu5/DOW8o/h9pO0OXN4kyL94Ioaez3urScs9k13olPkcx96AABVE3PL50bbsTewindVTPL+Jir
LNqW7gSAmnAtMJhAjrvBs+pd1Q0u3sCRzEDWD+hahoOBMRydbt3qxLxxwyWm7biwz3O/6c9ppO1X
eKziAkioXU+9TjdOlVQ4wD0DL5/ZHGU+OqxHib9zlYyfgLm9Vczv7kZnetMGE8BCOQZhh7A+ap92
29SzAvr7eFwlVQ6vnBbErfYEu79iA6p3U1nZJWOHsokEYzp/htBNkUw7g2jgiG/PuyTrebHho3K9
lrItPGljhxbbOe6Jjb63MRw9HyIDDAtez3If5p04epinXvOqowcd1hjk8yVPZLGzZJ5m3OYUR1C8
MGbhCZhOdKgN5X0URDPpc62N97KDqN4WstvbCzh82wIafnKnVj/gi/oaGx5PK6cf0bEC637G9YhS
tjRP4xy/NXxGDKz2xsbMKDetnLFHkR2qOyVL54WnS/ri9Tp6DELfuRZiDPeFbKx7vwt4BqQkHe5j
6anjHJnpMz7ja0m+klcw5gPix+APDyiX7OjwfRge2ytSoFTax9m1OZbWC0qbeRndKgtXVKVyAivg
wR+JUpsYPdXgbNXSOJoU3VIyoox47wD3vA0EyEvF1IaxAHSe14F8P3yxSAefBpYtrLw8Eh5CO9bJ
WruGMBkzwenbAjhrz6kV2z9MFX9Lm/sttuUnfeAvVYT/RIlO/Vaiu4q+foTt17xpv0Y/y3TLz/0Q
CBj1W9g+FmMTuhqOKqSwHwKB9wcyLSIAk5EfysGfBALnD+lYyGhody5cc0f+WSCAe+0yJzJxvAm0
hb8jEGhe15+dQAKfCE1jrlr0Q/uHEvFn/kgnBtTDurKRxrJ609lTc55bdcNILNkMftvtAp0SQdXM
alqMjFtrROu28inZCNHZjw7skg1Pie4yE07fg5cjOhO8Gyr6BLS0xvdJf0Vm6xvoCcMm8YFBtVTo
zpC8oqR+AcnmrerUlcekdBj4sjzCAa7jYVuCtyFuH/kV2kRWfAt1Wm5UAdNsxB8GzKybn4ysYOeV
SOdYxqCZaCeyST25+c51U3WDMLaUxGeQrER4axgFQ2oB9zQxB6K6VgwShKAsHr483NMz7tyrqlOb
v6+a/U9U659unP3X4vot+9r8KoD/J943mgv2rzW1S5F+QVX7SVJbfuLHHWMJFGrLAWOkhBbUpv3z
hpELFok/9CzaODFDLASOfypqLiglkxogqr6gZZh/aiJVUJEWRdtz8FGih9MR9YuS/Ttl22Tm+8st
o03tQG/khYArcni4/6yojSB9ScxT1CDs/twPxsJJ4MRyFxN06VdDb1Y0eJSsLBhmScY65pbpR792
OL3eJEpk8aGICBTt6i5yC3bZYSsPevLH+9yeTpbNgcFw+y/w4rjl2rjaiYZkFNlJzvjNqJ+FOTIg
qMuzLCcD0Y2gIupcTGooVxsnVxdtG+RnkqCBoUFgrM6Mb5KqwotpTw+oJV8YcAP5YvGmdRPBmRGw
ifXSBCVTzeoURrgaQyW7p5mK7Wul/WZDbnMQtziqGICYQU/Bdyx86e7cajBaZg2UrD2SjkjDHdhy
+wCwj4UHUOzjnA2fGZMDyW9l3oIdxd2XfWfJOzuz98TB7ArSn/lkAHgKNHMYmqwZMdrFRAareoY6
TM5Rysm/Z0sXzNt+1H63Dg1HkY8fo6PJPNpf2bHdbOlZCG4YlTxJogAvbtCpq9FuGJ0DduNfBti2
Aiv3Ut4tWa/Ogp8EGYLsDPatZNI0ERWCqRnZphvSEYBunNG3t2zF/JsmzMp3WkMHhuiZXI2lrQ6M
m/ybIIcXdKoDTz/pjCf5wUB0MLag9MZHzzD1XUPPe0pSQ5sfQufxxoav6QHTrpqTz8AEYmEiCdoJ
j0Nh19GjrCmLumJ/qk+A3ZXBGZ90ReqpeFu5Zf/Bgzg5wjTgMF3X+WeGi97KhX5TrHQNYzjD6XQm
AaTPYVwbN0SB7O44eH5/RiTV8LAt9QTN90Bq2F63QcNTHX2Yqm5M1veTd1sEBZmFMu+9TUKZ9meJ
k2GdYvdHb5CXpB8ntvRlFV01cAagJdagZnmGA2FUfOPGGG0Unk5IPIFN2pyEPrlivaoW1r2Pu2vX
YtmlarbAL5F1Z9pJXgLCYJDyAgiEomhXOh92xhB1BHzVJqimi82saBVhJd0WDn2tmKz2nuH7LCXw
oFtK6xdeVc2hQ00owG5Drq4ybCZL8s4eA+eKy2sDldfCjebE24Rt2qqg+WmFc4MCnHx+ZXwoN1HB
1RDO07QvlQXmXfU7eJDDGvqJvev9OYOaqBWRVRHh3Iqv8PCdvORuAHJ4nHwmSqLl0Ggtp94crtHJ
rVSwta3OOBH0S1ZR4j3gqar3aLoAFbpUsskmWaXH9NkkFa9aiQ/WM1N0F8WUgNAWkroBohMMcbAZ
7WUolwb9yuFN8CVPDLyLm2ZC4hj9Kx9n4qro22EnlFgHnNZ0oUjWpk+eyKOngfT4cVAxfR/mkzMl
9hWYZqqQ3IIbooYpnzoax6EVfZtjChBq0DAzXJBd2tdPWAPAvFTO3eSEnwKvTy8FXWs4T2a6uGo3
K8nJj3ch56LbHHDLMciSjQv3cBfZtv3e9jGkbIuCzZWBv3tVGu2hMlzxjKuROzDP9VPtmllPVMPB
pEkYi5gXzk3SiMtwxGT43vWjPGSBoFLATsANDCSXdmVTZGxOout55lZnoqb9hDw+cbatO/XpE0ZG
CkZk15RYBhDGb3LmrCB3r7B6+Ff2NPjLvEtDu0STsEjSWp28m8kN3xmz4a4Z/X/tYHueUo7fB8OM
7H0qbEOsJmmXUNEc4FRROrxZxJrOFQp+Sg/WWjoleHZZdAWWOpSMVc4F/6yBC1PSTtfJAwkncnJG
PqYWDx4r2JHAJvZVKaowdRLfcaHIcjW38lWJyT0WXNxb8jjqLmsajpMZaZ1Tm9blc2mkPg/KkCY+
wCa9524z7D8rVzIJltScNqvRSUELDwRF9gOZ91XJvbFDHTSPDA85SM4jlIJwoqa9SAtsGm1jvwUc
cEiwptQWhAwrCYeHhMVmuZqdwmeOjr5Ekac2O7FO2XetWt/L9qIv623ajz6LX8eII3EWCLNXXnGo
J/6M8Hcf9Ia6Yszjb/GcOAyBh+AKxbPeBLXqSGkpw7qPQodZJ4B0+F0tTJ3P9jQ7N9XYeTuhs+QS
QK7Bh8DVxm14aZL60zAd+5RXru36AJNrG9JbdmHoeFt0VbGtBf+tn/bzOQGWdUMLBFJE7deAwQvK
R9KETpbKVtnG7WyJgze2yYhyrbaqXNdVa7zkfmCcQtEUt2lg6p0ZT/4tTTfuKrLyLbXhG9m1iuFs
cQX7h2s1y2+yfgRVCFiT8ghU8h5psh82Ik1Z7gxjo7WktDzsre2E8HLlE1nd5V1Hf128eITNlgB+
Gtz75MtJ+j9EY/AeUSa5RpY2Dphb670eG2dlktZDX5hiL92Wobz1CMnhVi2vbde5xTFdnmj8a4/d
aKiHOK2+NYnJlNAsrkqwzh/T3OUbx6yAG8XXDimkfVUkKEtcefeVwZsmcTE/ECbuoI8wMgqoxdk5
jURStePsCsKPuM3tLD65euyOKbz0rcyC6ibOs/LWSAWvvcnMd9PlPFHkfr8TRbGqvFhdIsfD2DYV
rxJK2sFuFNdjJ59rAxCIKkrWL3zYeGOV5pYIfcJeQOk7dOW7qquDB6bkwTOlVd9A06E5DkMLyn3w
r6NyKVdiJLOiCHtYtbZ934/l8ldCd/gv6s5jOY40zbKvUjZ7L3MtFrNxGToCKiA2bgAIutban35O
sLK6SXZ15tRizKbNspLMIgF4RLj4//vde65siEkA5As+W9rmH5SJIHrOQrtr+kkkXt91x1KLD0oB
weUGEXDAXL0T06wfRNJlD1k21XtdqhSu+3LdYlZguSSlhG60oaDXlewie6fXHCNgwIfEngSeJLfs
WTYPoVqT9BbnXYUwd8AiJvAM062tjjSyrSis/+wmWUW/XkQbUfmproxrGpWQbZRpN0pUF5LBKy/G
GM5e0t9UdCJdTxN1Imdm0+Y5zssnycTmaFAuQxcMYgmP9XthCVFso7HaVKJV7VtuKw9EEef9Wqed
l1QRHgqZkUlnE11NXhtFFTD/cHVoQbIkNA5ZYfnQ94LgaUumoU4yftjX0g3E1rfZhFxWsgsDe5O/
00ESJ27VWu9ra1Uv0iQmRzyLJsAzgByeoOTr+0TriYmRoxvekLu1e32mGTPv5+paFJp6WQYKLnRS
gDtNM56WXtA2Ck/zPeZUosJzLN5ZjcR+sO7i+HFgevI66fH4PZuj0qvB07kF8hZjJRA1p3WA6r1i
x/5e4w+/ByBj7LOGPV4oWIsHpqL4VhhDs8PIEX9fI/0rLYbQKSeduQ2gQ+jEGTmnaNLve0UDS8Sd
36H3pYJ2ORWwuxaV7DTgTXmzqOOg2Cu6yrGP9UpwKQ8xHlMKdChUmLgJikpeQXsoNcJ+luWTulQ0
r9fYMtihkKbbUDMZnfWUhxpdfJqhPG10kzujANSc+1O/+jWtOKe1beTPTK81jghfdNmv3XeukRL+
Ov1NftJgRmNhaak7mnqe5wqBqE2zr17j3lzlin7tsd7vOf/qC2G2j9QYo+0csVxIDSr0BFmn/Fio
ZJvF4vBUWyBGsEy8GjplmrJkDUzsRzeKzadoRCRWxS0G1Z2mj6ZjVkYYxHIHgWYa3HLNDsWALyha
xO6RMokHOnIcvYqPPO/sHlUabBkqnrA6w9qdTLDethT3RhDJhmWvYQyurewupSkOaG/re2UKp4TS
dQxDzNdqGkBY2Rahq7KmdAAmJU4jSx5DEtbXsuF1OP2JEgQsQZJt2Y3HG6cngFfSbatYzXacxwV+
H2XaNCMGXom/vxcYpbLyySVfWKgWGshj3cVRDk6OflO/QKY/VjjMSGRY0GDX0tokQP9c2m0TW5uB
sgN+v8KPKG2WOvT+ZONBMFnSkWT+zGZcL+EIkhI6hlc0y+DNM5KqnqOcTF4jaosvstpghIN/yYiz
HYVz36W03jUxxqWQTYQjLDgR47UJt8skQbazotYtsjHf9VmXkVwMrd1Q04wCNktwqxi5dF3hx8wy
0w1KlhLMYcJOmDm/FQSXzYiKfogoK6ZahGFpJrYfYOZVYP4zSQkaN1utHIm6T9mhGcAkAGFgQsr1
3LFuYGq69NO7SPXosaBQ+Myd+Lnsm/ahTDXQ/b3MSmthhmEs6mZdq9nlL/FAz+GNjSyPDzXNCHZr
9QV5aCBGN1M2yIbL0JnWzav8mMeyxBlt4Scw3Iq0G2kw4tJN7IZtOvvEZq499xNLEfSD1C4M2lSg
iDBV+T4AIL2aDt9tq8xEiVeBG2g1pOQ2MTPUVvkhNDo9KWTZXGMuzYMkq+HZNJdXMvDFBi13Z4QT
7jvF45EvxPFRo+Juk3RK77NbMtCHlSoIVSq5MOx5Gk0QfquKzYYQF3NR2Wo3TNieVGWFF9BQSGTR
6WtacfyUC1n+ZkXHxOw5XWp9MvlJ+MtKMv9MYqmjDdO4ZxoW3vOMH/1FbQ5IzhtaygHLyOHGivhI
pLGyR0PwGly4mlQ+aU3KIy6ita5tmk1FB5MnToM/t7DsCMBy2RZBrmSL32bKNQekzOU3ZduomYa9
MPR4D/sfoRmZhyIrDFK5ToaZczZSX84oq8DaVPpRzMinsPLHMhIwDLDMD4tw0wJ5o1KgT13g770n
RfUugcXiCpOZuyIMc5h8cu4LwhAHazpgwlc5eO75W1mOie3Q/pgu+JZGQi6bFb8kLv0bxkIqL9ge
2k22DoDzi77aLGkXbijA7rlzCy1VphXrTYO18uoxGFq26UzTCQyLHgkw/TbHyqVT/aLT00ukYTSY
kNLpYehf2poCX6VQ3hpem5tLme5O3BoOVnEexq+JvaotKNrEu01BQ4rdA/cZi+uXTIcmpRdvWVoD
PZDxP+cTSs6I26LUv1V98SYYNJtbWGhsuRiegBjLTsUeIuvAtGnHabBOiak/K7P5EUZWAqOyoxtU
A8WEpEqedj5OaD2OhWPEhp5Bu1oK06ls161CazlUNOpreKLjCo3FeQ8OoAeW0WDRkM0aG3bBFmLA
e0RF9cgFXS2MfFrgUYPMfLMci30sisuN4nLX63As0n48SWv/ashMBWmDe6CllmmOKYzsKvEiW1Rk
lCIjzaxKaHMbzTs+nc7nXWDyiW4yxFnk5ea6XXXNAyOhbgypBxow0IHcIYKxnIilDU2UTDCMpWcX
q48vXBGnJGKYgSuil7G/TLJF/pGBB1YN00Cu6RuPzrzRSYtun/dX08qyG1p2usjoVtzxSFWot+Fa
qAEuixmLi6C+QCYXgt3A2tpLxcwYKQbHJ3ctGxWQWDh8I0vFUYSTnIY1qWlMb0mpjZyF5gKZ+FzU
0xm0B7s+npsmzdPYkSYab41px/0mco1p/iHX7Uf4RwUZfi+JuP1CWn9MFPlInaBKGUM8uAKan70u
zeLQ3GHClqvUjVlo9Y02fV8Wqs11glcV75ZaT9mGieTZsurOjjuz/qhlys+UsU5OZDbijSCk3xNA
H+hRdb1tVoZllraiUaBXO7NG56yycMssGS7YxVy+jfHEViPlrUt6VdhJ+GZ2mAExyHTCp4Ta76xq
tdLOFVNcTPkkkVp86pWE3SnRqIuJdYkmT4VAypD08zlcRYtOGZIrbDqyI8v4245UeeDMvTPNwV+y
sD8yUBeQPqLRI7jIWzMTmlck+dGow+NE0UJYaZ/I9IGWCvcFO/JN0yf32gScj33YfRv3yl7OgQsW
0Z1ZlfS7Fbhc+pbJQnTFpvANgGvmSzlhN6ocW0ctiOIXcgtwUuZ2SI9GttXDu9bIC1apM6uooriT
y5aj4S6hWbjtZkEM4ti0LaVP2VCZIJ5ybyIGaq91yXyueIwI29rgLpT9BD6WusPVzgagUOP8PFq0
69QDrk2q61bcpdTdGA24TCM/W3FC+y6VK7eRPzOSWT3DbKC+L3oypjGABzlCq44ueaz0W3XV8XtL
1vcywldE98QIKovlxfiKWrtpw+m8iuO9GAmGK1RflBu/d8awoE5RdUhNPOOJMb03qX4jjvmhdoYY
FNXCsMVUlg1MVMBrY/QOdsefYt4FGkF2basEtHhlzqgSUVho63ViQF6AXaK7Lsl4fJrCK+a/N+Bp
F8RpWsWNPHHHaPDpN3cXE0oRZnoiqv0dSdkrssRkM5Nt7ZkQ0g21yFWt44+RcWQ5+ZqFQbaU555G
GGB3S1V9b8OGe5Gh5HYYFxdLp7uEhV1+kS1dgPmQNxi3UVtWmQK7hBC9uHRBVYM51zsspPoiscdg
hRcDOYhohROT/jjkeOelrPma5f4atZ0/p/L7UmTU+YYm2yVVRiZMjA0WF6Q9hDCHpzlQhLxYnXEx
zzk1awwBPmIAKbiTWTHGffo5GjVDcEoRXUw6MKgslpjU/GROyCwc0GHvRzqQmCU1t9NMU9KqD3dk
OpBJxCbyqptdjkarhxypxbFKufIoVSaBCY0cjZOx9SwhDJOMuZFvhMrW8+ZJmMS3TGUxFc6J8ggJ
+cq2zXI51QyOKz01lfBAYPcNDvqnUc5uJNHrrSvMqaUlAZuFIOPUhtziHDC+EeWbYOLVuBVjUE9T
cQYFkrvzzW2MZJ04iVTeCXyhAx5PdKdW3uL93JXaiERKcTC+JQxmJWR1e1KB7GAAkchQUIiiVxlN
basQuesCz+pWUIUbVvimhjQPyYlGFbNJI4+Br8/WK3ofxhI5JZb750xWWQoobMzpdJdr1AadnyYk
PNXy3NxEXHS2kBsyPtblLm8tmSMVAySmB3rCUre2rFvtU9hjCLtZHUG7ulMtfDfScSs02RfGCB4n
EuCxbNsaw3tkgqiUV+WaGDJlBkp8XigiaoWYYG6/l2SlwNhkApbteR8Rt4dzhh10Q0/VzMM7JU0z
DoVLd8Hig7W0PFrbMfDIqmynEg9TY87u0SxssaJsSJA29B3r1zTO90stfrC7noJEPIzzGOBCvjCt
fwL8jXt6jG7ycbibWWB3+ReVEp9Sne5ibXwZcNNLzXsiW89mMbzhwtavBb1XrmGsxk4SeRZV6i3H
HYND7sQS/98AbE3EKd9oquJ2RrmRzDWYe/2qyepH30vXLO3iDTMml3fLxJjIcqD6Mlln1XHOfCPP
XLld3vq243mRyi9sJXH7zLLmCg2tUIhctPxGZetw6ruTruw6vf6EC45SRaJ4h9OMA5Bkbas2k2yz
1dA2ujQRiRprIpGsBpuivVsGAX0+fzQn5c6shReNkhkb1EDlyTSte03NcgjvzrdYBFAbjgKfw/Bm
VtXomCNxTLrPK8qzwswD30g9IA2hhDpMKC2gefbI6/s5t6jYsQ5AGiQnMdbXasVdJ1eUPFYGT8fC
wIprF0LzZazTDCS3jfHua2fVkEEXhtndPPTMZgjxS0P0WIXqBSTcBQ7ihYXg7AHhwRcxrZuy0M59
paw8XwEYgCJSnXzUFzuZesodWXLAiIL2aSWs1bRJuhtp6eOHx7ZCNZI7JJ0L+YCUSkkYM60tSNyd
gd9Un3CwmJ11H6NXoHNP1Tlvuo9/f7T831opfpkb/6k14//D4TFj0T8bHj+8J2X/t2tSfn7x63v5
7W99/PW3oP0q378l5Vf381T5x7f6Iy6tE3yWUJJIat6GwAoJ53/GpfkjlUw0ioOuK+ItGv0fg2VJ
+TssFvwRrPNkaDz8yR9JTYnkp4mfg7uUKsI9Ikj9b8yV5V+nyhpuBlVmTK1zYdPIxCXz61QZ6aGl
nYtlrDRCuLBRnXQg2tbYkSazOqxBLHHlJzVTlGu6WCULgKkzL9hnuycuM2gDKLHonnLoq2hNaSCH
WvrCiIFBxDyj/yYL3GlJkKNHUy90rEnK8LD0dA160DbNTdrJh58+lT8y4X8rh+JS8Xl0//t/yeIv
c/Ifr0iReV2iZkkMr8Tf5uQJbEhDxTzvQoXsiMSYxYUFMa1/KWVlGvsiZoKd8QisTXXFpcoBqXbq
3WDWWbCyKbTZhwOMTqVLimtsl6cVq+RYeqLVRvPCtVs2fcl2/c8P+vYu/5Rbv30KqorfBj4OgVlF
vL2mn6g0ZiuJmrCwG0GDKfyeLjovmoor2UVW3EXDqCTEBP3nP1P6F2+UqnFSEhJWFRwOvyGG+JAs
pTLl1AXlJj9l6XKtuQFx75ItpzLUs6y3up+C73QwOiR+PZTW/i8O4Vcuzo/PSsUfAcWCkxAcz2+f
ldHU02JAPXXZiRpMLpG6Fnq3X2b4lU6uxcYRLwEg0llfAwmiiYeNnU0soi2c8CXex4mkEKTPeJaw
OUoV6lD+/Ah/VI/89snoJtemrpusdQlb//rJrAa++6FkBmyxABiPA1UwLZv4sZfskQ0DdCwnT896
R8M8wo5c6Idc+aaw1EqFgmJSzV3kgAbEIOc/1wFEO0V3ivUK+s0W1OcaiyRbKD+xHtpBtf/82P/F
m8vsnzor2WDmIP9+6Dzey7KQdcQToaLBcm4Ll+hmDEp3nWzGjvVf0J1+c6jcPk2YXQrcMEOTJczZ
N/zTz2exNqrWYEkUG8mgCdBo9qwp0qBCy/byIguP8qB8DH1q2GJe0Q+ZrTB7JqDmoKcEm+iZHvTh
mP/FYf3Xt4GjMiwNswNuR3799ahQ+9tcHDgqq4WCsKrsequ6Z35nokXjAOncH2/7/yNb4nn8apEt
vmBu1N3f/KH89k7hRPk/wmz1p8/LY1W+f1Y/PxUljS/4x1PR+DvrKMPCG6XpwAak22PnH+5E/uTG
n7MYJ4ENwFL1nwgRVfm7wWfIV0nWjVR2Y1r9E1/AH8lUfQDmU/+gi/wbD0V4JZwT/3nVG+RUZU5k
+dZHBO1J/vGM+elMNmIE85B6UWSfO+akAOz3d1zKzurHTuqOG7Ic7LBpZH4g8LqbvNJFJAhoJVr8
la3KtNj7a0S7b1E5gRL03kiq+2Vu7d3gU3OQ+tMLWerd6IEcijYEpsTBRQXqTtfOAwS/IQ3umf7a
HpaWQRNkD30jF1eR0D+BuN5GQ6KM2y6Oo3ZfJ/bIgS3O7I+uKXmzH8IIfdPcwbkbOIo7qis9y82D
eKt7cZC4mU3W8E6ZHEIvwx5e0mBfBzs+iCf5Lt+KvBz0Ul/e1Qc9kIPa1V73gpvzTQSX8MKm3cHd
/kj80Bs2V8rWH7j/2refgFBrnAmIKIfQVxIv4SK/H1/l4+AM9l3odJ50hmas2dfd3fVq2cf97T8W
pz3k2857Ux2iGHZ7aA8MsXYZmVB7j6Bgv/iPj5H9Qf7/AGjAK+6BO9jZtQFnis2dyfReDBjD8nEk
K30Y9nCN/RLdne9t2G+J/ch7Zafb3u35/2bX+ITrbOsOG4eP9lVxs3sAW3Z5KOzotFipkzwR6YX6
7SRB2gNviSasbay775rPNRC3EJH2N0cLI1TFJ5qt8XUH7S65RE4ddJvBls79iq+EKE3hyWc8DwN0
c8AF5nkyLu3L6ueu6SaHaMt5cJ09Qhcu6N8d7e9KjRbl4nlj3zxdGgqIL+Q0hc7J7uoPdcKwYA9f
9VnKHPVL85u7IRgCGp8+ESPofNqTU6KYQ9u+zSXDdDrB3IXPmj39+jUeNaqPAsp7uwDl9ZlCbZvt
5hP515437giiQ/baN8Z0uZvF29mu4u2ljLev7byNvw8zXTY2UbjUJ+a0F7dE6A7t6/I24fdgco4L
CowNBD+VYF/EJs+VpqARXePQid44Pq9AEkCU3vG4c+vAfK6P8UE+Kg/tYQqGJ924CB/WRwWBRzTh
zVs2mgC/EXfZKXaFMxkPJxWO0+SJTpth4LBFzS/4t+nw+5bWOdTsOpgOxhYlY9UcKabT2F0wCEhH
pSOcbVONMnzHBYSgQVBx0vz6cXinV0o79GfmWm21nZbdMDDR2ihuuIsv6TY94IEcvod3fEv3gxiI
fbkcdhx/44gPdNFzC6iwFiLSvKC5UP5xM/Y6CdL0d/1NPyKGB8zUTAIpjuABxfcFTjDmDgkD7s+O
rzZdKXCZfMRO4YQktgGD2D2SHk0XZIBeOOsauq2eJfqcHO3VxZEVPoifqW8Ti7EJmm5UmBrO6DK1
0z55YZZNbZc/+JdlI1u2E2V7kc9Fhq3NzSE6KefwSfAz93YFi8rT8hxnLnUc3QfHhdZTOvWLxn3D
cMYXHDWXaD9/08nifQkfjFDZNKPTdorfzBstKKPnBtFleZQVV9osx9JXHX/xbnkou9+u7hkCwf5D
sPE44CXbp9+yk76DHqK/Y+G0s6+w5C0RJ8d8pSNesNuN/HqJjta7AgQGmeAi3yuXxHpS0u0ov67L
tnekO+Uov5qHuu1tWg2mwf4Ut9J6NM/e6hiB+UL7z5HssQPv4kO+bJX7wHCkU/xdObFPcTC+PCi7
U7PF/uozthejeyPbYtNRr2rLC2pPN4l8k7nclr3393jDHMTaivZDvKkuOwpqnGevtmP7tLiedocX
6RPnjhs53Tf5wO9s0VVfyvdXhZs5U23KQ/zeG9zJj98ZUttIH7bkzN7s5Rug2N50OMm+5JzQj65d
7KrndcdLsJPRKbbVgaSbZ54hkPNXcKXbtT06JCYj2+Lv4K3V7fyk7SaXA+Kf5wOtqBQDb9AQLIX0
hpMd9deMvrtd/x1mAb/Nv78awY+jOPVXRE+mHgE4wKvhwf1HQ8YD1x2aA3UPMic5Ss74PZV3nQsx
hQEi+T1fB2XOL71XbPntwQrGnNsMj6p+B9YiPFPbgc9UCobFH1y+hhlpkGu+kLsQE2ZOT/GofkYi
00hq2bzoogWvwlHiNcB9IAALXivgrHSNgOy++668P6V2untwNt8Fwl6uvNf3pv8EhQbp1cFuqL0T
EdtCN98ZR+mU4QC9JLxFg9+4jasEt/8BW6THxRHeeMZy+EaAQBo9lu9Z4XRW0B04KPOFBMtpOrBH
pTdpsuOj1bwt0GC+IVUbvUt/aaKeQ+/OcvFjgGANsDyO0UaFHsHzMOeQBcKyrFtNvxY2yrghNtyL
DgFe3RL+sYr/t5aT/xde/v9JLn2DJfp/79I/fSGstDkKyy+ainT7qn+uHm+aCbsxUTPo7LVE/uQf
q0dUE518nijKoiwZIC9Z7P9h1deUv7MFoMcA3QQ1hknRf6weNZGFpWKxVQKOdRNp/q0CY5lv9PPi
UQQprDJPZDurA0XF/fbrhgPptJuhX1k28Tvhcek0+eaoF5GnJ+ZVrpH1+GAzteu9DgJnkKpiWtDf
197EPllB158Hj5onmfKZ0Hpd07l8buY5xxZMJxpVAmWc4XUmKP+oKkO7tWqRScJiLP5P7/q/EFJu
h/nTGvj2MhCa2NXBegQo9vsaWFQXs1HM1iQesyp+rYwAt4C7AK6LesKxedHcV3hfN5NgZVsYen+1
9VZ+1ScQzG4HAIJax6T4A2j26/uIOwEKwbRwswnz9NCmYnbsp4RFZN8wbwvDm5W+i8ZwV2emsDGG
bAFsJzzkQKO2Zc0jaSW+Rkx9w1F253XMmrNszR0pysYKarNrtwol56pXdSRE47IWMC4rgpOouvWa
Dt2qHtVWosIK0s3qaz+81z/e6oK00Z+/1dKv+s+Pl6pbMvxlalDZd9xiXD/vnMvIwKSaNaE9JFl9
n2FzP3WzCKh+XWtL9+NqnU+TaRGhI6JpIu7Wc4+8QJWWk2P9ICo45e8GkAX4n7BfgEtkEaE/eksG
TcCBkHLG/cUhi7dj+vX80FEhiVZrbJYoCeIi/PmYJ0Udc6mnfauHAnCSpPkL3/+KR0pRPeuGxymw
Su56a36QZ3XdGMUkYiPptY+lGIvzqMxljh6BpVqiGCsIGRHWJxzrw14lKvUEttj8jIBs9V61tgk7
nLZonlQwCAzErGlHQ+HgK3opXsyFHlfsBQEfY+MLBZCBsu6UYE6y5iOb+/YokXBlaqQs3yvFEu4b
qcA4lGA2C8Ma47Bwg49iCPbIamaO1Gbdvsb0eqYzDkLNMJUPhjZa36pwfaLlcr3i9S2fK7CuV8HI
efhQuQmoDOxSEnXWrZBtudDLkS9EIyua77Ji3uHu0k/1UnfHai3Lcys31CaFJK/JCIQHTVoRtazs
HiZdR0FxMmVuZRS1n7X59EBx1K1sUwi3zUznj73yzWxjXKajYQgHNLV+G3Urg/20O4+5hTFHYyuk
smoYxFfGY0A1UjLhLllTguKlQP2hmlvinZQsU8nEdcQKN2uRW8xmeoziCKclM1MntFgRT3pVLzeR
KyNQWz+bkK/8UR/7S2N0lGKLw47Mr0QFTFF5f3F+/X77kUSuBnhKqNIMr9HJfz29aj1K5ooGGwcq
18TCYq4tAgbd2AQyk2L2JbK4WXrGyQLtEEyKsva46MZzL8hCwZZoZLQ7E8mQXIZsBGCUiEWNVSWb
8Xb1ywb5vAWh4S/EZ+k34QDoKBqYrmqoqbek1u9yOjBBxaA9iIV9LYhuCouPGvF15qa+wP/lDDKK
ZPySaEwIsHgruGaXzrXyJHz987fv9xvK7ThQ800NDvgtavmbsDorQhWvBiYoJofNo0VG102NJnHj
YZF8meDlo1pL/V99Zv/1p/KwQF1H0VEJj8q3d+cn2QQfSCQLA0osxWK45+Jxal5Uo40+acZR2EUW
UTnh11jLp4zmoQASdpFBVoIQ/Do2uJD62FJfm6HrDoJl4ntQJHOvN3QwU9C+/sUNjObs325gdNqx
IrAMHQ+phXL02w2snehiTASGxQkVcw458TMH/xEvtaLYpDvDwIrZqLXUvtp1Atu4H/U9QKYIh0xO
LyXxCMkRSvmd7ExFSi1vT5RZomK3Mi3pWi65kxq2H6UiEDqvkt049jDatPJZoRHIUSWgi0nZhQ86
fTRbvSnEAGvdE9W8k8TiOVwCFYiSG0a1+dCGseVWUwSrWsIAirPAGE7gp+GC4HiQiZYJmErog52Z
j6MrF2gdi7nYazMOzxiBsdCosXXRJAIu7RCKtHmHOgKTuMZviWUsuwr1O0jhk3udFYV+FmWwgii/
ZCU/NfpDhx1uIzQxPgwc1azF9ZZYRcmTGS/WK30VGh3HOd98TSX9BaTMijO+SlNbpar6QPuFKjiA
X3btJLcXTWu6u14ox29qlFDaVqzZSazliDpodVx3RTxAXkhr2QAqJyDZzA1ME02+q7p0CmpZqV/0
sKmcKIy0k9YNyUVIFXkXhWXoQedUtuBvQm+u2KjM1S2Pk5He7/R2BQ+oj0GhWBGerJGtvy5G+Bog
I7JZrg2t2uiGon50jS55faQzthYGiiO1VBkrf1DqJACYNdkt9FVngUuHbdJcPDPJktAty7Z+pzsT
4I3SO6a4ptsiSobTkky6aybhfEh7cwuDj86/UHuBXqGAQoqvepQC9MOiYHcjRnawIyQKbqGsqexO
uaBVB0z2fQB+0mK7bEDq1RuczGMO6QgTRg20cIQHsGqVeezN9gmSWHjsyPCczXG1oEaW+dEYaUwM
aZkJ8PZcIG2/xV0y3y+4nm5zZuTCehyxETd4qii2bjnl5SCVsKx0afgSZUp1N00oWLm+wCdkLfSE
d0W6soyWt1WUKnsxyraKQmWutOAujc1seSyaXHCAutf3dGtle1ywi1On+nMpMKPWBXW6tHq9XEZL
SHZCaeLhLVjO5pUZEJ+ZnHogheSOdI9ybAP4mJgOWc4wi1B1UsK67Ob+jc9wesi1/i2s82RHAYF8
GcdEO2hFV+14zBkvTaahW2E59+EGhm4RUQpLZfnXIiwCJqdhpht0VvDAp2Uu79YG33URz6FDlySx
zCb+qkjIldQkMv2aM23mYKTHsMTskkRrcxxEVqd+K1fCXc8FczeBtf0oq+gIjH72WrWtPlmLYQSi
uIkzyNTNnUKO814lTUkleDsAbpAfUkqIdoXciQ2F5zRYydQbemtSYc/EXNG7xaAtm5wP4FQKsfou
cdN/FoiXbCruPU9mvtbnupOrF5aq8GuUdDl00HtYGQPlSQNq2dmfYyYtPYJh8eQDb7r10KQSslFm
xQBgSK/g6U6Tr9ZolcLt46I8JrBv8PDRI09dshxwjjUfwtx80nfN9rmVcYsboH3y2NIDiYzr3ohg
PCR5sp47udX2hjaLYHLXZyXRv1dc8T5R2YBHowXiRC4cCYO+nNN2Xlg4KsOcLqPBMtT3MdE3lZXL
jljPLYQ4KzOuhkVfmj1aJYyfcU2mKwi6RnFheeaupuZS4ycCYbupqaLPBcuHB5mcZq1uygj+luMa
DFEz2i18Ws+qe0zOKR19t6XAKY6ZzvNGTcCqmrF8YGAG+UOnwzPIWTuwvhajTUiIg8gVfqpR6hPE
lGX+WIbI3Dd1VR7pocpqx8yprexJYn1L6L6gTXMtnk3seDbAFvVjCJfhIR4EbvyL6oWdYL5bozod
U71pN1zQCBlWbQFpouDOHjVD0F0sm6W+GwG2IOYZcP8jCDciqsR860Cdbm5Vnv/VK25Q2vMWfWp3
Evcx6goZvXEF3K79ukbZkrGlbYDKFOckv0V+a00KLW8MFXnxkhmm61Oia+zuIJ/07qwNeJag8krf
pmGtpPOIDQU00+0nUb6lHyNFifCZ3i6D5dY1RtBA1AgQS3FNUnyZ5LuWBGb1bbBIB1Qc8WmsQqVA
vL6FoCIqmw8s1PEJc615tK2ZrrhqPIBToIT0jA7zZSoX2L/0VSDAz6tEWqw23bUVlW2qcfMlM1MU
zjT/IAtXMjdiPDiaV8OKrf2unVXFn8akuQXgWKPsq2TIOV/7gndXzJJgSsokmAEvHniOW1d+eN7c
i1mcph/hDKTlouoNTT4wvABN6KNU537ShtQ84MitB4Txov821uLESqaTTsB2AbfcDjWzqMpBoAQU
Jk/SYy0WSItlLp0K+pw3EqxaEC58mSXxMGbz1pouqDllG/KUOUhFiWuqur36ZJ4srwCeeg/KD5u0
CVv1qcIHi3wdLSyBlGqcL73GuyX0hj7ez0KB1LlWUJVZTqrvKcE6oIXzgmio0j4h+SkbSmwd2ZQE
XXj7RmKZt5sO9z4Noh3mO/BArxSRcBxjhs3IENv61Rranqaxyqzv5dqidEyiWNJ08AlwwhJw2UKq
5oV05cqn0QHF7l1ZMAhkd3VNgiVNKwGHNh9S3rIjGnIwsYQQp3bTdrJ2rlgnltBqLViuNLXjt57F
Bew3tUtXGux560iz0BzWyt03tTKs67IuMdL7ako6K4pZe89DSXyWMKksNs1lc+0DoxwvWKHC76sp
pEcVMplP8tGwq9riBI1n15SLXY1ttMXMoVmX0loFj0yb5k6GOlVepve5byUgdLpxuRn1yjuxXdX3
nCj2LZ9BU2FJOg46JOmwOd5FwjqdKH/FEdeNK0LsbISP2ODa2aPZ7bOKe4wJE7spgpH5srHaPDsb
SlrfEcJWj6t1K3bJS76uV9od9MPEmyzrtlMju4UHPap80wiNDwkHDncf7CubpsvrvdQvsmuEyf+h
7syaHEWyLPyHhjEcnO1VEpJizYzMiNxesNwCnB1n59fPR06bTYYiTJpqm5fp6i4rs+oqEDi+3HvO
d/Jfrceuo7EOWWIG6a09++xU6r44CuGVzzgep7si6szHOkn6NS/ZRW3mdlqofdnU/delw1DX2bVI
NgiTWUGiTNFxKBqB8RbMykE3QK8RxjHwvJoY5bJa8qPbJRHC4d5WN8S/AuXrSL9GJROQiVILzdMW
EXbI2hXR0ZxWK1xrTOBJcWzIHMODhvd9LdJBfEglMtpty8n/WMklvpMZXzYiuPkTlIjP7DE/ekn8
oBMQikZTE3UyQxPK++6DtL1h4wAQo/ijf8SVDVXaqxxcxV78rp7YSAFVNB6McWaXDhnzMC/GQ0KM
Mc4HzpIErsxha8NyWN3D285ypndxN/Q3VZXibC+W6UgVwf9mJ6X1vuiCamuOmf0uhe4SSmx/oXCU
or2r47s2z6J7d+rbhzJp0qfBsD/XFeRru/Wre7vsvxtDVH3STk030UhqyAmpQgE+d+oYRO2nuGrc
r/hlg20rY/1LK8Aey+K3jIOOpu/ijlAMtC8PllHvF19J1swOd0WCy4CmlU+JkK76ATer5O3bSNSc
J9Djd0uXgG3Ldfgf+C6rkaBbZ+O0/j2HF/TEo8xDdqJPJdtONZvvTNgKCLU4sdlC/2jd7oPf01HK
xOdyYE5vzBpyZ/8xM9LHJEErTWCBlZhPf86q/9cV7v+d6vD/VR2c8/OZOnilx+/zCwHFKuH5F6wG
VaFDtYHDhieplKwhff9dApf/6UrEEVSfLUBOxDlQnv5XCXzNYAEhw/S6Cpk4zPAP/UtA4ZDqgnyC
wjgqNERonv9PVIUv6wBUBFftnUVFfZVyWEKcnKwj3B7kM1TLjoxR86driPq9WzmexnW0wgq7oitu
mwnQxV/P542K9VrU+J+K5HpZVFpUUD20I3iCVqXl3+WHxfZmTGGLy2xjlE9sdcjbJH706vxVPPuN
y6wCFZvHuAr31srVX1WOoOyNBhIqehACVT/j7TQ+OrNBDLVaIwuotViPpAF48bYxO58DUdHJjwRP
4D4bmpaWW4VAWR2Khuo7zHkXjxJ7twpDZG/FP80/T8jVTBS7fJo6a0uiPHzrolRRgWeqEHdqzknM
jmddLSFnHTIUMIVAwqFSwYk775J6K6wB9D7h0DSW8cxjXvcoMtHfs2MRrZXC/pepVKEIDKsQQK2h
Zd/TZEkfgz6BbshRO4tvxrYcPyY6IbOiSZT5qfMVqJROULTFnlG1ATxwLPyb1HWKgYQBL/to5ynA
UxFRceYtmwEqztnGQLOA4/OOixSICYMkE9e69TK5bfDW52GB73jZwraIr4hDVlUo6lHfG3Oc4BmC
tpBvi7iL5fY/cIE7nBO1y/auke/LTFH7KJqxusmWqcHt2yU8KWWmCueWTaDD7vybX4ftyfhCq4h4
j/Ft2sGqF/77xQ+oRW2hDBsUYWWHfUQCgIvoFW4LJ2xlKu/CSDuRIf0Z0HxAPv2PdbjJ0+8o8aso
Qx8PtgVDEY7jtMq9WxpFA7ZQqNSwKC2rCbtFGh+CoUOUH7OHSw4daGti6W2JuqcB6SB3OEDTLzBD
kx/2EnuYldx+HI+e7YjnbIa3ujeamXwuw6/XeARMPQOyy/VVsYUqs7bFeT6ByI+HQkfbUUQ5S2mU
wihoc6MJ9gRlJFc5JXWxHvo4cdpBA+3QFpXxqR3aGmtJEQQgHJtOX2cFHO+t4819xEIVq29LWWGo
+MevauVyETjJn13zzzf89zc6C2x2dC0QHA9LmOSSONt8MvYWrq+jqgNxd/56f0qbJ2ODZCsT2Rjn
VICWJ5OC4JTmUAETuzU76kdRUWpIHHYnRlCP90Si04AhgSIj/UxhDZA2FqeBFhr1o6D+FNsQrrzM
oYDj6BE4tnC13tDMHGHA4mb6YkfLKtwsKnM/+vxTdM7KC4Pbej17eiaxnI5w6I8SELROe389srj0
CCMhZWdXlJWPaDRu1U1R5uw/+2kICMrooJHkqhjc0FEm+rMI/7cPZKzgOy0kJOddmUwktKQR+S/w
2bsELVHVc2KM64TeVtm0PfkBVHRu3Fj6aFDrqCdxmx7Iu0JN5uqPbPuSjDuDUtT597NO/S9fzxq+
TA4R0lTbM52TyrTbylJInTs7nE3WXYdHKQRAUB6XrDQvPMgTXfX61foeay8SRQ8BOvrBlw8y4zY0
NUyDM5Fp9LskmxbYx5lXpVunpWK67Y1p/IWBvP7WLErd+Jh8gk1ml5m4sCC+XocRLbMG04lmSfzT
J//7lVYD9hZtG3HoNaIJYw5flISNdc7kOAQ2R6ptV+flhav+WQBfPuwAyTRtY+SbdCDkSeumK+Os
KbwOKdYw65zodLm26Lq6vrcjOCdYJUek7g7ncHTmmY+1K8PctCIh5G3e6Fpte6s3oL35pFwTYJp7
80YHFSavDFrbO5tMF4Q1KP/Fpif6LLqlE2LB97YiNtEFjKPPeCeZ5RLyWW5sLMH2xo+ygqv1YniH
sRNGd96yal3rylafnYRpCHYvHKoQQrFr7ixP9WuaqQF9acKc8ckTflldScOgMJgvAF4e0rlXR1FE
VPrGPK6v4lgoiDxpWlBddjqHc8u8HNoARuXG7YMJ61rdk21zfli/WpHw1q7NplVqQNqXPNlodckS
R4FOkGQWQ/BbkdZzbBahbqYUqpKZyUtdubev55CYzA7RpXHycmhPLAuW5RZ5qACE7T1N8sTGbQJj
OzidDBNg2c2FwfTqw6WThYrCRcVOZ+lPouDfQ3ierBgMWQXHAgwvn2siDnObQCKT2fh4/mGeNO/4
cNdrgU1dnTh0hU73j4XIScdhHxKKcRpvp07Zh16mMyGvWN8/1yR29ztlOBTzy6j+uCSu39KyGhPO
UkNvPV+4m1fzMXcDMp5VH6W0Sx/n5bOG8kJ3Wtd5yLcququc0939SKmbUuaQ3dYxTu0qzZZfk99D
JXB0+2Th9giXDmumPYv4ttKqOZQRiP4Ld7buc15839wZ8hruzcNX4PzZtvy1UgAYjEZq6xlsERVl
hzarxIMvZvZ8uH0cpBkZsv9NM7I+bEdYquRzirz4RiCEQqxXB4u7jeZIgFlwqFFvG8r278H61P6R
LgzmRZoHOcTg2TP04fytvzGaeL2uXJ0K9np+evlMo6lZUntUYAZx/x1rTzV4+iPzg2k01T9eBgig
xFZFJ5QZgu3iybVc6GaWOcWIp622fTJMXR5TGRffZ7pe977s4m+Ju7hXddEv+6G1/B+qrOSFfvQb
3+t6PmQQ8brYQ57sShZPTkPsutEuZcWliWHK6rGHpHVw3JaEuCX2QeKef8SrQP90dPCjsV9BZwGM
6p/MEalpN5lBGXCXq4SmU9cWZrrLTYnIufRV8VTaBS7JKM+Jk3IAcAbIpJpt7/LWtlVZICoewVK6
uxikmr0b87nZz73FKlXbynsiw2bh4FCblFxgPtb7C3dvv3H3HITZdjsurrzTfPCKZJx1xgEKQz7c
tFHQSIutG2nqWmPkpuSG6BpLNOuLHHayUyuG3rTBmBbczU9qOUax98zRRvEI4GC4cHve+vBOPj02
Z0xP/EttivnrAP/r05N1TGBzPeA+MKDJXcPaW2MTakz+ML8VMWGMxvcOFKh6N5ijcTP2vszZi9mZ
PkypTwJGMhrAN+YkQAqZDrCKnQFz7Y4aUbrmKiQGQTqdru/zucVjOmal/m1Mgiic2oBitwMZiTWb
zroYQjNoofy1AZX7JzvW07Tre5hZZATWyZYlvR2+jqg4kjsF1XIfEaeV3ZMnNj72bWf9lIWfPyNe
I9C3YR8PHxCwvtr0dWFbe9Ck+bJpayNjwSUoi1CtYPkYWcP0u7S5sTuH2qrcwanpGC9DupIbY7Xy
pDV5aOtQ0e9l1kXI57zhQ5s2ibstgdgdW6RQ9IWiuPiqasP9lcHw+S3ouZmhaeKjXQMh8u8JxVaM
CG3J0ubFxOPh9S1yBnPnz2SP0XE2Dl6UINVWmfzgyh6h9PmB+MaXu6oHMTCuJR7HPXnRcQymm2oJ
OD/HbO9UhDDNMZCrZklbkpA2Wv/GdMXquiaGrmI75q6XI6urh7RUcG93Q+Toj3Q25a6v6VeTFGhh
RZED2/jZs/ccQdufDgKEfSIa58LS8sbcgR8I5aa7zhzsal7eBLsZmRIBY+woI8h9Xhd6o8sBm/lk
q52Yg18TudkfROsgSgLPduEZvNouU35YF1o2Aixutjh55j7tjCCz/GinR/LvSNeodlEpSEZD/EFN
fr6yyee6MEPzZbz+pIksBtBu8wd/cTJfOtowAmYNA/FigPMUSrKXVdi3G7oWesk5MnG06iHC0MUd
iEOiBQZpQ+rHIS0QevhT5LnEVZrGTebDDdgQSGBhtIWoBqhpUfLRoAWQ7rplMn9UWU6yZ2nggiUe
Yi3WL1IzB0AXMVGkFVkw0TdK3CMPV4GLcgL1AZ5dDGc0DUpj2xR+C+M1N8lJoMvYlMBSsgXUbiLa
R0GOd7Yp8wm3S2y0T1XjSzSBXfEAPzR93yKUAIDmpxTpO9rS4lDrKnoAjlonBw8i4y+H2TPHwj9m
97I3kh99bs9piHU+sVHZpeykxy6HJThGKcjSqV/yOzGarGuIMJCps68jPESSmoQ+LliWgIicZPym
aSxR3y6k+S0afZhLyso6ijZJNf4wmwglPBlzPsFZ5YT5ok3RrnRu3X9YWmggW1hc6Fwz1QUbq2nV
NxjMleCIWqOd60lqufOmETyIm2Z2A6NY0d5q+ybduuaa0RxP1toHysueYtmM4GCDWgAgXNO5gkTW
IUIY4/Z2futXWvfbjObvFxWp5BehmdAMUJi596BP8GcMIxzIBFbxb3OYgP30COKAu5jOswDlXSL4
k8V79BfuUw2m+b2WffOREI/x0xzY8HIJDCJZLk2ycmLCHiGEj5YBYBmZWvx5FhZcg3RAyLttERnH
m5xSF+VKVenPkCnddq86LOTbjq5Zu7VV6T+mJQEw6H1q4046CEBBhLLrAklRgdoo0iC7dt3ZNI9p
VaTYwhwM2DIpxZUEyAA/FVZ3uonHMe6//9N5E5ya67EDWc/gaMRfziC+orIlgtLbQWRKQlZGInwA
P987iaS0FeAkOn+911/vqkBHB8s5jKKgfXK9IiHNtjUKFuSidpkz7OW9w3L70AoSp85f6o0lYT10
oeujPh9QFnz504ohz5yKPBXUjdr/pPw8u/dJId3GGlEk9bngwhL0+qfRXqD8iPybfgIb/ZfXE/BY
aa21KM/QIG/9QsN1ieFrgQgw9ud/2uuayZ9WBntGi7ZFwJ9eXstSsZFVThrsuoiG0wYSh3NXTr5x
NaYAYzyoU0+LjNvsUI5qvGFX25IZ3DfxhZ/8xgqA5J2Ha9Ik4cx5sgjalXQWmYIh960JwWarxbiE
VmaAI+9JnYtC0fUlfsxmjod/49ISCysVRNu1uYWXTwCTskCbpqNdAjvyeizcft9S+7uaUKZcL8WM
xc6YsgvnoTdOcj7yWhK6Mc76r85Dhm5Hp5pyhtRk2eMhoYfAwoflIMXT57AYBLV2YQz3wVYEnbqw
9r0xoBnP/FZugJv4szL+tZm1KlegLIZlGqMp/al0h/KLBwzqM0VL0Ndt/fXCMPtjQT/ZP9OZMqkk
4PHF4X0yppHhkkgE43JXxW6m9kIv5vc461ukJXrR83EI5snfuU4el7tg8hFQiATp+8OgbbRYgawo
3GUz1FOketX3hSMXvGnXRBbtm+sETvIsa2A2L3EBwN7C1hbHUMo9qJI/iGrmnIBWur7LbZapHZzG
+AuYHso0I03geFPBgNJ7IqLcL6ZnrbJhf2KlI8qQdPOUTTKhoWk+beKlyj5XZCj0O2bAwKbB3K2E
pRpDBSypNRzaoyITunj1UZ2oqANMZ+O2avs4Z2YeU7TThsDESFICdTpFuedn2c5Ruuaajd/G0vXp
n0V5RyCTcDp+EAC4TRBY1XcPlXy7d62eRAWjzYkJQInP8jbFWRZtGnwVa1yTvyr45+ZdCRhsvQM/
gjVkL1kPb8syHhF21Xi/yiltYFh2EY2EPjG+s4KQ1lCTR4h+bVpAFes5AwxZm9o1aGIQilONg/NB
2yJ9ZiOr8AM2cRx/VCkEoN2YRPWzPyucjHmbwzgD7jZ+dDuVGeBQ67nZjq2QzaYgSHfaFF2SYIqt
C4Whsx11fFuPpvlQREENbC/q2+NIjZBSBaVCjoM6S/LDMnjtb7g8CNLMajI/l7RMKF/KGbNwxe7i
OmpwlG9sVKpAF5fIomfX2HXzecqb8SczT0qwVZa3kDuTqQa9yJ6FgxVaTEQ7dqU31kSsKrNOz1iS
NOYPoKyL/J0Nwrsm07B14x0hwvxbChVpeUv/ZyHyOk5bchWiOLL2hVXhaEMAQ7wCKcdUW2k/+s62
shS/2Ymb4dtY5EWJGBRlEAlfvfdlUsTabXJlBKz5bMGJTkOwhZnWLOXDYGtUEe5oTD9UrCOUNIaY
fhID7/wkhr4Ar0/C1DObM8e79hGLVgfl956CUWo6DYhDoTFcV371bC8Lqawp1YdbBzznsEX5xU5f
A7/KN+Ui56+D1U43tUN6ACGGNkIspEbpZwLe5E+xROj/08ZgJlLutAb+NpXujxYg9G6P1lkuO89A
3I5YxlnicJoHCKaOJvETETbaSsSicQfCu6oW5GXCcLZOHI3tToONdnZBVpaP3Ele7SxF5i/EmmWy
r4TZSXWjUyrn+5qKzT8/cAhMZ7QkONL7hC6dzEbg1DXEMvR+SpeUR0gwnottTZ813tjmnF61cZUc
sgpAyPl58I1jFmE2Fgcs0CsevJmXa01M9MLkz2tpih0U3brEwy4/SPIju4rOnkOzwGvc6cEsBkhZ
sqJQf/4G3thaBHjtoPNQ4mSHcXIDJLOnnYFClfhIp7x2hkrcxdEiUeIn385f6fWKzqHOA1a4bmJo
Bq5//681pqu7NvYm6e9Qm60Hj6FsQkHUwi/DWYDb14gfhzl2Lizmr38fu1BsRWIlEHnCO/l9VdPC
ru49bzf6BNWxNMyUDqbqYfHN7MKjfL2EcylqQQ5ZWqg3Ttt282STzTxQsLIWs7qDUjTtLAJmuJ6N
5KzgibLxdvsvbZpfWE3f+JFggwixdnBieu6fcvpfjxb1YyxSbfJoXSLFzQpJ/ZJI/9PCA71wMheS
1/Ry3UbNRCUksGjeraqSl68RVHRs9pJ4XqMjkORrPSuTyF4yQehR591vT6dSEWPsuZA0OSfv2FZE
Y8h9Q5/yl9ogggGSaEVmgZTtVZaU+sK5442HQc3TcnwaqLbJ2H55gx4xF4ODZm83ZrD6LXKgj2Vu
dDsZkPrzj4e0xI/pS1Q27BdPh3SSOl06LDLagVIGTwc3aofsmcQDYpHuy84aQv4G6crnr/p6zhA4
91ZnreQIQk/95Q+cSYhaZvIPdzb9rvhQ+Bb17HwuBOdpQ064RYzqinavYJa1OvPB06aqL/zytx4y
xx96TIyG4NWGkWZBQX6hGe3MtCmeS4opXwFKonsoaBQ+nP+9b0wcNMJty3OI92Jwn/xeTdlPuoTG
7pJqbtp9MgXNvEmYrNO9kKAyFEK4T04XNRc2xW9cl/Iyc5WLz5S/WL+Ev76qOnbIu5stf6eDlAAG
10yfoXXGJVUg8AdNPHYH1anlnx/2WIdMzrBre1ywP3552cmNDLehf8qiCYPn4M0MW/ZaZRV6bMou
qCXemLP4hRTb2LLa+HtPLlaantHCKE7DlMJ66Jemj/ZEen44xHP+C+irvAKS7QE+DrShwvMv9o1B
BA3KFyZTMw95NY///YC9bEgEAowkBA0XkzrS9ldU9807I0erfP5Sb7xLjumsc9DdOG2ctmcz38/Q
P6HWEctciVtb1kYY5T7nyIJCMqB+EpXRC7fRP/5OLH4ehFHquTQK/lh3/xpDDdpz37Fp04rW9p49
s6k+m76fXuE7dI7nf+LrifnlpU6epj3ixR4teqYKYweh4UUKEsVBfHXhs1j/PS8XgBUSJ9eyB1Vx
tg0v3xplyt4y0zkL0zIpb8n4at+VdLxuDZIgth4is/3533ViyV5rwJYgmZJKgE/2lnWqGOk5aaUQ
5vMwGBpEslVaBHghGhaaGmS9rO8jpcePTZAE096v+u4BW3/9meaaPkQ0fnDJGRDr9iU1owTBWFo6
G3JZq1095+kVLgzat+fv2Ho92pBbsD5ylHcQJjonMwdHHtS+PhL2ZCCA/b7Scf6UjHiI3jXU2WjO
Rv0ARQNGWheO7Cyfe68gT9nQBf73IcjLjHSMxPtiIuABmFSlI2XfpvK+6bym32ETGfFxKOzkm2m1
zcOEVijd6Kwsxj0ioeGpWHzp7YpCQvO1pAN2Y1DBbG1qCw/4hcXo9TdMiQixJ+8IoAMCuZejQXiF
zVkoUaGcrDWKs/DvJz/7HkFpfjz/VN/YeSDkWb20Aem9ZEDaLy+V9rNXeAY4epuCMQENrdhn9uC/
7/zUvqeWvbyvzGb80HNkupcVMpbMUVHL+Y5kHy9bM6KIKULzGnk0c87f2xsvHNCEhaAX2RZlgpOn
sNQYpGqleOFClwedFMs+qNcUdgLQ3omOnSfw9eTCMPsjOjz5Esm8XCUSwUqNPFVJ+GqYU8zYBBcP
M+LyAF/RnTLzpQHiOGL7ykrRyK2Ni9/ek3BoeY9OHIPLMfsmAMvbTvlWByMllGhGjr5BzuZ98YWt
ikPRu3FwOP+MXm9bOFwxdaxFTBPBivXy9SHRigkyp8aBYSINJcmOkJGaKY935hAp/9qxQWmLsieQ
RJYBdGzWrN/nb+GNKZJboK6IFpv//hlhf83GLPF+5osYzeaSFHtNsPlvTHzL5/NXeWOC9Nh4IkJc
z5M2WNgXy1qDb0p2BNuEVbyQyJaPwgiXbIaF5vUd+QUxp/3zV3z9aawSN19STwP56IHreHnJYq6t
qtHKCc1+rmJOznX+6Cxec4dCOtrjQBfvE9RBB2euwZRQcNMbP3Zw27aZpz+OSWzedovKDkrQxzp/
b69eO1hbyplIJGlmStc6+WqbFP59owmPAMZC6ahn7/9lKfFthGZrN+JQTQ0WbjYa8TOZZWO0swoX
/cr5m3j1fXITSIUtn+RkK+Cw+/L5zHFnFEU1AJEglhsZXLFcIadGrNMZEeylOSOyfUjD8xe13/jp
+OJZvJAxUFY9Ved0VjxiN08B9LWypY4m5dLs2bcCUcIJnlVhULqpvY/zyP5gZVHyG7Vl+xOY/fhj
bCPwgkALmud5WmDPIx4Moo3y19yK1Vv83arM2kTbtrhkqXT5+OyNSOSZ73NNen0aDQ/jIPUDm1iF
VDydRyxeBcrmLSZ3/+CrCR9lPtnTD8dNKzNsu1i8zwcz98CnjvFyNcgUcLuMZwcWv0sWmM19Ju/Z
KQ/Ode5Ftnth//LGOwIIhCaIr3Ddkp6+I2kMTW1rDbAwrXflXOh3HbCIPYyDG85vCZkkcXBpYLya
EdjIUHsWNv8T6+pyMjDayZmbqm7DRiTtkXhbMOOgYNGVnB8Lr9sq647JcgPOivzBGvbyQv3o4gIV
C78ODPBdz6K6NWB9HGSqZdj4ZbNLA4jGQaIxFDg9wPpkEp/O38RbT5gNMPV9vgAmwZMfi0TMbnxP
6lALU1HwUeDiaj1up7m18d3J5oikOCku/PRXRwy+PJPWHDUDpn76By9/uUAnhGhzakNivuyrcsGM
UpiGunIJriIo160OhC5912VrXv/Tn7vqyhBs0IWEvXG6PCZGY5V9RtwJ8u/gq0U3aZthnybOL0iL
ZRe1VrrFq23IC+vyq/mfH7wOKCZk/gMk9eUP1gs2dQe+VFhAsLmfggBWGzEUV0NXiJuxSPsf53/n
a7XkekH2Hzxel/rPqVpCSyPqikUR8BeQHbAjvsshtCklowrRhP/sxbgw3FQX3hYvZNMSp9TN9804
0Z1Xljb7Cy/8tS1nvR+XCphJnc923JMHUBnko7GmtKExzwS07wjetJstSuQ+3tmpkeYk7WoUNFgf
HfzACbiLrUNuzpqj1JBsCtakvTE14IhrwFd2FuJRaccN9lDymJPBzY0NM6eoD0B56GZbxpL8XnL0
RNeIvdN3IzvFb4ZE6s8W2zKoPeXaJCyMau6umUy2w2QdyeW27Zf0q9GjxNgQFUPanQ+O/CmzxhkO
gTS5qbxX7rukz6NHho39xbanjOiREVyEaWTEVuftMgjaA6IiDyU2m6u2QmJ4qOMm+YLjwrlfxmKe
d4L21TFYzJVO1KDXJCChtAkfbvJq+hVpaoThiJT3YNGbgI+JbpiuH2HigXrUARZ4IltAlJRqTKpj
pICWXLE7jvdCtVNxZXM8eCpHQf0fE9BiH3EVIA4a7G71pA7EatHQhdIZOcX8PAdaN6FsFPK584Nw
3eG+2Ivyzl2OAEzg1AbR7Lwc9HVMN2lUNdGrxjwcES15OODT5ehQrb+wrlIbeH0xKnwU6jl+0hAz
T3dYmIxTJ7YKuEem330ZDFl+zf1SCJoLq1bOGA3vB0fUCG/QpKav7I5s62PZGvm8Z2sEwNNppwG9
Y064WLUM+llYXWTsfNNY5ps+irunjIKqd6VXbeJ1bpiTdQvupUBMrskFwwXkDY/YQyux0yR6S+LQ
F/z3ostKUldN8PYA5ygJThPHUuJ29PQUtC5RhqsC33+vayTv4eS4UB4iBD+kapg2Np3ew70zEFvc
bwcTA9YW8lNOtGdLaOJOjr0DU0Mnujly4A3eTWXW/MpVCbIqs/rMJM7GHB/EPJseICMrJi6xk8gP
naAnZ4aZwAy9OCGx1gpI4uMM0DbXXrMU3RYmQIlLl3HnbGOnqL5lRofKrO9ccOU+HBh364yudwyI
YB/22UQnmjnHidnWJgLkHSpDudX0W8fdjKva3bkEdNj7qC9Y3Jal8SgOl2N5VAVYoi3GH/GLzKum
+CLjgbTtqTMpC1NONq/cwe0R9UxOShKySzNok5Hy9YvtTG2FMKjiuyHv/M9jR6WKf6dQ8l5K3i5g
/KkmjkdCi36Y46YWKJQyb4V4BN1X9PdyoIdjq9+tlTX+x4lYq+mQkDXnIuUZo26T91riraIP5lwD
l4mCLUb7PN7rhDgR8MOQOx4Z2m32Tg/dSDKQR1g3ZGqEV10aLDQJp1ru21SNQKChAI13gYizT5Md
K3lAqlDDFzbceeeNGpQEe0BSBMxIktVtZVTnNiJ3qZsHjoHffiYkKQUSUECviuo5YuvIfyCkBrSi
DkGdLXjrRNGDSlVSP9NzTP09Nkws9VXuON8JfgomKt+CFmeUkMUWR97yoW1M84tGxNGCVYiJWCKU
TX1xjCqNd0QLt4+ZmDAXiaznptqIXtMWz9tMmF0e/3BxT6wcswjML+iv+FfsDWlAqwr51QYPtCLT
nrzu6qGNc50/2L1LcLSTDmipO9IId2k+zl9gFTiP56edN2aC1eCy0snXLtqKkvy7hGg3mpXAavuQ
CuP4YQyihDj28peP4e6BGsIljdEbe5m1lLc2CWn1sNi+vFzsNOVM1FcflpEF3oEux0rNIquI+gN5
nohqmj1+z/yqRLH27vxPfb17I+IHRc66k6GQaa/39tfhdba6yWTcFCHcuoRCV7JsV13AEfYAyqNu
sr7kKWyB8xd94/lyTqYKza2znfkTyvDXRZ2Gc8jQTFVo+AW6u6omBBAF5d6n3PMpaUbncP56b/xI
rsc+HKsFy0lw8j77Xk59CU0pLMt4OdSuzZnHJUPVTtvuighNl+JecUl789YGCkiSjfiFDh7Sn5PN
uSFMuCYdFSKjg+YRsrcbn2fZYFLzQNJkyOPK7HquiTfdoDDv8iffS8rmiO7L/dJmEije+afw1lPn
pLBCHZHgcqh/+apbs3DL2VU69Iwg+dTAutgATUCSpdol1NV06St6Y/FeS0j4xGle0jI7GdZZO5RG
6sk+tOoq/dA0CCIQ3wS3KG7UhRf8uppLZ25ts9NsYNuNdfvlb1N14o12n8IRr037iCohv6r5/+4i
tvHh4BRdmDfK2HeAkehHxPnOBiz0kemPPObUy2z4LO68b1xrtDcNUJqdC49yb1qd4+/Ov4U3zmxQ
T9nCOi6RHQzHk2HRu6SROL0En0eE5yd8dIAt8nIG2KcW4prHePzaYCEPE4JEPwY0QY9ZH3WXHtjr
KoLj85z+yKDpgZ0OBiz8pOp5akCZlGfZQXZuXDwWMbKEMEfj2e6abG4+JqLtSSpUqTBxbWfFU28v
4nPMsrmapIv6npgs9TOtlXm9pHIk7ETkFKeqsRo+o4iOPspILBcm5zc+ZiTsnASQslMAOi2EVSpW
pdsucEODybvpUbKCZlLDjVmXdUgqOGq6JSsu7A7X4+TJRpTSMKchztkOTaWTb8eIkUf6Hc0sb6Wd
wPDSn6o6ti+W3NZv4tV1KPJzoLdJhjplD6CbSEE7rNKuqoeCkk5++RWoTnzvt6NEZ+vN+lg0dbfP
E9nU+3WDfhuJqPw3njHdYHRMzJk+7bSXn1NAVmbmgEQKmwBpgxxhLekl0TsqlOlt2S6/BCv3hb3+
6+mJwx3t9TUtiIXwdPuNSCMAccg1VZnmV3mfzD8UdmV/y2mP6LwEpN6FL3Hd0L982JxrmXaxDVNF
NP2TSSPNXbcvzIVlflLgHOXcSPI+l6rf8UiT9wLU3WrstZDoVd0a5QZoWNw3VJq/GVkvfl+4ndfv
HoMGR25WxNXFfDoxUEUoIO8NBOfESYKNjCnCXhPjSENGoNWCCShLc7hLM3M11wYK85KMv56/idc+
d5ymbEVMdgO014JTZUsQDLqdDWcMe2G3IqwXBP5bqyAaag5cgOyLNrgRH5+zwdFZ64dmmediU82+
fPBix5o3VgezeWNqrb9G7tQApBE1nMeJusXX2YgwxrtDpq8y2F0jtNZMEXJMaM8ljMfrPgZzLG29
gFo7jQEcVS/HMGDUVMVDM4YYjgq6/Et7LHyac+yvbJ7dLCamWJ1eZVQtw8pYk6ZiAy3+Br8UtU4T
nEZNlM+V19bFtUrMOjQHuz6ef96vp2EXrcPagVynFXnavqi7CZ4HFLHQYe9OiyfHJF9WSNuQzX7A
KTC9J4XKvCrQP4YWeK4L3/mbl6c0aFpExDGnnhx5qZOlE5KwOSRRsCP1KrWhlM9e70W3hVcZPqg7
WttoXHNn3JRyQg2K/DQyLmxC/zRbT75EdqF0+ky2C6DbTzZoi+PnFPtQtrAK1f4d4LE0uVUC8tw7
1KjYkMhgdt5HFHO/1iSqG/eONQ4VO5ciuA6IAc+ObmLbIBmqEVxmJqFjhrlYALA0czNBFxScajeB
UQZ6O9Fita7sCAEC7sPEbvB9K+N7aZP+vYZWsyOFy1cgt40qCtuCAKtjU2S+3ORDwluYelS+s3aS
GxDcvbPJFC7zXRo38dFavDbalzDNu60XxOmVzkuYqwyeKNhUWbK01wM57d/9bqo/wYeWH4iCzbKn
MZLZVcPxoNm4M9ti38plfZj94L84O4/euJEwTP+Vxd4JMIcF9kJ2UitZcpA9F8KyZeZUZJEs/vp9
6N3DdLegxizmMoBnXM2KX3iDfeeNbh1E1LX1K8C5y+gMfA18JJ3UA5DEecQ0IlDnlsgUbqWrMiwx
Sd3KpmeTm029+3iT/82XzpaXSJhGyQrq4VFZX9d/xftTgCDaqK+ArcDs8MnWDVLRTQtkS4Zxbpti
m1LdqB4MLelIwLHTxqqmnRfvl9GLTr+pXdmnX9iKtCw+/mnvPDr0DCFmETZSuj4vIwNPlF3fI5kt
l0xD6TauN7ASutdp7F8Qilk2Hw/3Tpzq0VSzV4gbRWsEWE5nYuxiXQ71WmNKLDjJSMhlbNh40nGg
a5KxlDuv1BvrGA948m4C3gOxGaumNHbz1I/VNoAigpnIOIKEbSYXanq7WFDFCtGPn8Z4jj+NIL7t
Kz/7cq94sOV4K2kFUm+3z8pwXoDMLXzNgjZDTL8oH+S4k2Kabts+jd3/PhhDcSlhz0VL9bx50vO2
JMpckAkyOu8YLEpsfQ9z9oS22pWh3onFeeQIgtcLkLKfexbWBYLMDSbWsm2cdLxbDKN90ahC72xM
BtpwYNjDRJi549FMYLxm6VfAkv6VPXgZ0FKsByy1ttzJlPz1z/91Orw4MOmMB8vWIbr+BYjE+zIH
DTIeIm29rQY6dwT87TTelbfn7xE/OZYYUVLxRFLWhM4NY+J04BS1ozHuUMUQM8yyo0x0/UH0S1Hc
O9Wst7tUoP24TynH/MjT0fpRj3X+xTEKaDp6OflvNHjTT21BKLdzkDD2eOPBY+In1XZzWIqsl+GI
jCxw9ZiLXIPeDTG565MYKRA1tKFaKieOZGODTndjhOlsbfC/N0IlcoOSa7ccs0qfn8WcIVvqu7Jd
DYyr+c2lcj+GczxK7JVpKxY3PU4bX68c1YtwjC0P/GTNlyFZuOf9BkhXMwQ5396OKUmrSPA8QHuq
FcZtn6dZvLUqVR90HxqYMdntMc+knt7aAHK+f/xDLrYHq8QC0YaHEO5h5Xm6SiAwU9tMsmW7lgVx
d2uq9kYMvYGo5SQND/VfLdn5o4auyccDr5v/fHuADzdhIjMTnIOzgWsnJnO39e1sTml9nGNT8KzB
nAHUL53ia5u6eYIyiG9MQMxndeW7Ly4dvhuIG8hM+rcO6f3p8EUCLT0tcBkjpeTB9Z0ZUmKOoLhP
Jew/fykFMM46hwGe3wVF104ARtVi2SY+FcgwFfTCkbOdp20qJvdO2WQlKoDFgqBysv947L9g/LNp
BnaLjB6aTNSKznscWaaT0CWtsUU5CWIp5JCG4nxQdndNbNT+ZqZ9XG80P3YOZTZWeFlMNcVbBHDy
9MBD41BIrnR9vhnjBOqcjpoqZmclYsDpbGM8jtac/Vnj5yNKiwQcUq5eHu8qz2j0zaA3CAX7zWS2
0TI07eNiKuefrE4h6hdGl/xp47EIoo55Af8hqv7aIXtnkW0blAnG6Mw/BcjTRXYmo7Vk7BjbwJdT
e9Q1w/g9W14qHmSa0NlAEqtJdrHjLa8jmq5IO0GcnyLU/ud2Kzrl7ate2MlKKcMHhvg0jkRdUtn6
eJHeOYMrdFYHUI4DAtjB058JUb6OlbU2C/oUsQDUB5ZVI8f353uKs+60T6DQpej5LnF25RReBk8c
e9dBIYf58WxXP4uNp9mruaUHE9WaWsOzS2X+13Ec1B9prHLORUYN3Lcp3gMR8h4o5vZt5Ixu8QPR
1TmC7ptdOS2Xrya/CKAmBWsUEtmxZxeDbyVN7uvsWItm4nNTj+pm4aVAubbOgwOJY3PE48TdLHVb
PAXjYm6WnijvyppcwpMAvsJuAQ+5Fhmdc5SxAUuWyVD6tgDkqx1bHdnFCAjV2G7opMe/Wg8Vksh2
gOqPtXCKQzqAQA11iIco48fp8IkrDUUIq4M7Hgn6w//NoReMqUVuh+qmZUFu8C4K+6Z0M7/Canlr
oNX50EDJiTi2xrPslvprWbbl68fb9CKatajskrpTOiLpBUJ/uk0h4EtQnaO19TsbJz7MnOLbXNOK
H14yIu/q1VS3rqzC5SMBbJeC1boOFoiL893ZOFmazIW9FdLABbQPMtwbqwJ5O0tB1shzRTMyj5ed
D6dh+a8lIy5MVgUgyJrfu+d9hK6QreNnjr1tJVTJARL8z54cGr9Q3Cow+c7Mxbqy+S8vLIjwFBXo
mHhw0C8C+CWYLLvDKnym6XWEkyRrlJ6FdivczC6uJE7vrCclTmdVhlxhD+eGywW265k1VwzmS+rS
faMhKlgm9yqrfgMIaa/A9s+Hw9GGl35lX7COaEmta/2vQDTwktmQWZfscsdCcRIdyCOMEAxsjCl2
jimotmu75/xe/Tsi0nVwEtYnHlXakxExU+D2dHRty5Xt3sGOH1Ai6JonHcUXaOlmE/W+vAYZpdLO
X/vvJ3cd1qXBT2MGKUcA56fDjmYdezOiz1vUM80Hotig3eEIMH83JCC4sA0G67etxxraVS02ElsU
/oxjQBt4wKssDlYyjKF/Qu8DIt/o9pZOU7spbmozT58Q5J1J42vLaSPVq+S5S636sws+AFlOvZC/
JzQQp13cJCuFtE57/KJ1+VLNA8q5urO4XsjdKZMIiQ29BMKYQQhpqEI+LH7TvS1V6eFLLFNvN4Ex
0Y99PsujWXceIhVjlv6TZgAKaJ62owr1vsEqMVATNfpGE4QOfp/koa+1C9bHC/7M/Hs//kwA9Iu1
YZ6MmzXa4K8C9v7GLpFxVC0E11HW0HpXDaSzKLWH5q1IBaiVnFu0C0Ws5nyLzD4fLoQW2xtwSton
rB+KdBsrL79TzpgsEfL8w02gs9bbvLADdJc0K/9FgoBWRs1Gi8M5cMXXmKiv2cadiVip4ShDhrS3
qdtN0iruNT2D2gHvN4XEW5qQcbO+Ak3Yo8KPOHiv9csD6j/5Ekk0zMkSbEsTYUKp8k7wZ09xlaAk
G5ijlkRzXa/RXpV1igSrs56WCXDCbmza8c3tfYKxObf77w392LdhbMheSHp98GxD0nw3K6GQQJ1U
dwurMi43YFXQ9HZzI/1DUmHUGHK5rRlJOQcKSHmMmJyqbGxX8NlBDSkHSPDiSd1IDnmt54fY9Ca0
MQ1QbAh6py0IUqGv0nPYBQBkapqhjnjlZzyF4zI90hlJLEajZRgi66I53xQdccAeI70ZuL64r4VB
EtBbzE05JDeWxLwJ5S0NGfegHrFGQWtX/V70GF76BJ/dDusqK+8lUG0kxOTyJ49j57cPSKSMoFBQ
coNQP2+4Gcf0jipu8U/uFJxco5pcFUmSYzc00cj41SjkQ7fKHL27rgnyVyYO3rGjZdzLHz93FyVe
RPyomvp0kuFD8AjZp+dYrg2MfAqqHWT9GaCMcntwrOlItpKNJprsOoRmeoKO2/5Bqm1OeYpU9QvC
R+Jt7H6qPmVdButXtY1/aPE5MLG38RckRcba/H9Gn7/m/5W8NZ/+7/XyP2qJ5DHbuP/f//PyrgOz
Ri68JlPk++dNaKfoq8yK23ZHA9CImg6MbgYk9Kcss5cxtb/zkfqXjyfoL6vr9KLjGkfvCUUEak4k
OKcT1PjIFcgW7wzdlWjCWE3cHOai05ttm/ck6SJdrRpMVQMcsrFsAoemVbPa1ObQO1GvzE6EaASX
X8Ca1KiPTYMbP7odlnJTPHM9+nR2wQN6pf81AyNcbdzZ6FryDJcOog8U7VMGQny4txQ2jdo0N2LT
I36yPMsmtbJHM7UUDB/bAy2aZlBsKm1GgU2PC+RP7OQtkYnz4gDNyaDjBTPG4WbZ/lxoRyG7mgxU
6D1/oLCrjyn9Gz9P6odMm4dXHBwTbUdhgUK/nhvDF4DgNuZKTPGzW671isDA6eom7mvvhcd+Go8O
ACc0KWi//pDTSAXNy6fsPrBBNXIcq/qPSFOdQjIyzijgJqre9F3dUDeE6bOvAA5p4MOWlCqeV8om
KjvAPRGnePze4mYybVKrkOLGEK7EpN0okXRIuqD8OiwoZOxxg4LkOBhxdS2Hv9x0WOwRJ9P3p67O
A3q6ARxlq3qiU7t2CvXdYiAV1PS0xJ3BLCKBthJOOLb4jzESzyvTsPZK1/YyUIPTQe0eWpqJFuBO
txo8wXs6CzgLKsgA+vzj4x2+buDTDY5GJRVcOoZELqjgng4lkqQok1QHxt0JTFJa2xnvtNbtHj4e
5nIabdqSqOxCtluLdWeBtU+zaHHLIdlZoBiMrZYU8SOIB5xT3BLszKi67FEY7jUIyTtxChR+cgiS
TuD+52kn+jUavZss3Q1jUuMluBgHVKasBwox/YMZp861G/UCZMvSIa3v+Q4QW/qQ5xwzz+pUndgW
VkqgF/pXuczDD6pvLX5wmZYHt36XpIfKqlejOUQfvqOZAy1cN1DsiIYujvGe7l0AjRXNm4eihlp6
cNA76SKksAJnYya91kb9YBhfsYcxh6inn/grA3DR7Op2BvakgCAgXpVB3A/jDPXfUNWFdatxNHAY
qhf1SHnYxhI9Nq165ytHv0uLdlxlUUobbzy4Whq4x6reEfsveVhV8diAYQTBxvOrG25k5aX1VWom
GTPUcvniFmpGqbzTPG1DL7GlYaiPw0AbMCnMbYm8ehflqm0/S0ctcj8jFbbsoN0baOao1nhtG0+k
KBqZREm5yj0ghrGV9RsUMfHvy/PaIxRI0GwRBVi2sOhTtMLbxqwfYiOZx43ONYJ+R43t55bWx6T2
PJjBbxHQGcH5jS5ItCRB8UvpZX1ftoEuDx9vbvNyd1PoRCaCl5RaDKnq6SHyOmfGcGcsdouVmk7E
jYFRgO9q6PI7yJKUDoZd2Apyo6YYwvSL1KJAFvEUYeiGHKwrJn1hArPhra4tBbe4nRCjp+5QDRnu
7LHt3Qa+UJSi9CbbzGrBNFMkVoTaVB0J154fkICs1Qbxedg6jdx9/H1/ESGnlwSvID0FgDW0vMgT
T79PVIvlD2OQ76zcRFSwSEyLDEO3+zB2O8CT49x5KOWMeLgrQorQmF3nK6/8Uu/N1J2tqAP0/89Q
YvJwN1rCrB7m9UkAtUWYT0Y2Ns49nNBCRGw8Yh1LIWu8GhNCnWS9RsJpPa6bx2BMhnvsEdS08Vuc
3KJqRpOdc615b4MotU9VINzflluhTfnxFFxeJKiKoq7DJUm5BM/l0xmYoXV6GHMVO2du6qNakHbL
EyrIte5iliqq5MoLcHktM97KcIexsBqUnt2XuBWLcWy7YmdWaWqgamTU/X1Qlsv+4+86z8ZXFWc6
i0Q4JMiYfZ59l2MkExr1Tr4bUU+6zz3RoCwq+kclTLX5z0PRnbZWxAidIsiip1MItJXynDOXux4Q
5x5xRRDvvet/og6jXaGYXJSE+SxoF2shh5o/DfGz6YsxA/MqP8t22HrK9raWLo5UdP+Dh2mc6bu4
3KkkFgN4ez+XLllcmbWoHOmOgp+5uPkh4A0sH+LcXyBCOoP1KShKyS0sgcJt2CkiPQ5Dh0+Z0Izk
xnZH589oYgsW+oZEA4g6jvzWOfZKbK0WOjuKhvQQ6U4vvqqmt1xIXhQ+7+LeveqKcblXXQ7O36Ys
aE0agKcT3WkNeNt2qHao6891NE6BDD7HnqbdaqUgA9f8cXKuLO7fjP/0iljBIuB96QSCFjkHPGVV
aej9NNW7XCsCnN0Hx9z3ee/cVlLTj1CjnUOF23OIrJh8s7UEc0SB/VQUWLVzCNBxCx1UPe9FvWDx
SfWVZC+oSpDRhi7r0Oyt5MqlfXlnQ3hFQpXwziM0OI+xUsw/3GXELp618/bTYCEZNdSbtnNoCXui
uh28dLhykV6etgBxiNU8wlj/Oc9g4tYvKkJcsYOHIfIQuULna+3h3Y4be33l+9Y353RBIFRCOgIJ
5nNpn4sT2nAGkQ3qm78O6Vsiym3QlDtI+w7RVhU8NImuIqgY+o//eMzpA/NlWCo4BrHVuaSDcrm1
2nnqdkL5X6kv5FT17cLeqdHqnj8e6mKjMxTdXsdzUSvnoj075Zo/QxObDey/kAR8s6re3lNMql7p
/VOd8ZLlGt7tvKMJrAtZOfpMJmoVAYnh6cmyuZJ90TftbkD983MaV/0KRYYQ2PbdtK8cY1XbSQf+
nAfjSMux3iGe5l+53S7aB/wMhxAaBw2AZiTwZ82UqhxblAlSsUvzTPuVG6OPlZvmbpUDwYsa2WTf
2k2uWTAI/TKUOnAo5dftlSN/Oft0+jg3QP98gp9zeJii2YM/5CJ3emmoeymCZcPk+TdYIU46vwJx
5vDj9b7Y0mxnkoJVuYEXkc19Ov3GCCsmzrJ+F2PbdChNCpuQZfJ9lczLvRNU+KtItK1p0ZVXxDUu
Di4jGzRSgfpQAwB9fDryKC1bLChl7TJXFgYMOVMeG4fkmgAoj6985sXNtA4GO5uzw0pT1j0djDOr
KfjD/c7vLesn8ALj0Pd6s+lsc9oEMDJvZqjRVwZ99wsBciJ1B8CGSO90UDFatMjxxtr5FHA2ugkb
v2sD81C2xXDz8TK+NxSvU0CvhPIiON3ToeoC7cfExEvY0lM3lHL8ifTe+GL3XvLp45He2aJsTdS3
kJkkeDvXRIGGUlbtZBJEppp3VNM8PMF7f03z1B9A6VH4+Hi8yw0KNml9BLlxLVRKzy4k+MEaHM4B
aAM2zr+8uEgjb4l9N/QdWr+hOVeWgJkm0JFXjv/548EvPxYiL8Q3naBn1a07i69SnDEHEIeEqEbp
71OO/Tf06Kujxk3xCUrk/8dwnHoDKu0K/DrHvpAIYbNlVOVu6Rf7HhduFc4dvSsn8YofE9oC248/
7/JUUA5gGQHB/Q1Zz3bNGtHhuOjyeT08G1e681GvZbzppGxDoze023q2rkGp1gU7eUQRxiPxWcEj
AAGgFp1u1YroYwZ2yLsplbtLqrkK1aRBmhVdG1GNc8jjaJH2dlPeue2YXPnmy5PC8GwmuoOrity5
n1rrqcBv7b4EHWQWj1rrownCBtsENFGu3ObvTS+iJSR5Ljk60LrTL02EZ07U7crdNBvjXV2Qf8Vl
hZ5qWvmvqCVNACmvCihftOYB8AEGIPyi30o//By5BQjHWzRMhnduMjVPyaqZvV8quiCAocwbZ7Hw
U0C0lAYGimL3WZnLsK0C59XH5giH8Fz/+fEmOz/AdON5WggquHtBk5wf4Eyf0o4gXkbuNKZPWTvN
W8yj6EN1HgKkixhZ9LLY9A082o9H/uub8e+ttg4NZnwN2wFTUqo+W4BaDE0DYzxCa934Kc0mfYtj
OgMh/UN71w2Ohd81Nd/fcSWWbxOqjUGYIDNDjiLwbKU9RhpT97F4/viHnW+Mv7+L7H+VeKKMdp77
ez6KctqgZCRyHJnp5yH56+EhvUnABIQA3NZ4EkPDK1fpeludTQdPA5opAZQ6OzjXIebuHACEMB1u
FRcvde2nUEc1u7X+477n8zjXBi8ukRTohbMTjsZNRxXXZZxZz/elDWUhRBYhs6KpWwNYhW5hqGly
fP14Wt/ZaatAEK/73yN+/jQVgfIroMwDpakUZHgveHnxk8f70li2wWIEkEhBTBe4anz7eOTLmeV1
X7ngZGr+miaebjSo9miPeKmMktyT91Tf1WcqT/2V/Xz+GkGHRLqVFjizipLH+frJNFd8OKTWPk/Q
pe1H+9A72c9lGcZDOg/VleEud+kaG5LxUMtw4ZyefRQ+DAExGrJS4EXqEr0z2e8KiBSH3HLiZ6Dq
5lFoV/v95/fz+pFkOdSVUUFjn56991U7zm7voPi/9IW5SxoiULq8WQTT91rs++5Q3EhrPod0zTlk
aLBHJ8/8fIgAujqvaTPHv+e8NB5zoA8vH2+Qd+eScJe8mIo9ZezTDYLFzcRUN0PktJbufa2grKfw
CrKgptxVTCgIqDLb806Dq/945Hc/kgI6y6ivEoTm6chKI2KzaYtjDtHF0Ezt4tbHwmNvtd41j67L
84fqLFB6zjzf6J+n/9ncYnphNn0UT7G/b218QfeBWMa9hRjLm5foDRVx5Xj3dp26V5gDFwncum/A
XK0blWSZ6+30O7MmT4WnceYSIQDFVr4+FBC1ZTdHImmXl8x2p2qXoIDwxcF05Q8FHGVGTiln4/PH
M/7OZQCLGPFF/IgRGr5Ya6AC0wriiujmVY9SU3GMl33tW1dW9r1xYIQD3AeNQmXOOv3iBFyIhxsB
e8quxG1ianhWmWRyH3/Ne5fOv0dZf8W/8Dde6eZjmzGKN2PqbhgZDdY+xgShQeZ4J4N4fPt4wIsA
Zl1JAkT08nm18dQ4+67VnVFDUbYn76/ML2U22bTI6WQgM+svP0bu4CP8LyMPZ3+ybkxXDXdlYGXP
VVxXRy+1+msNqHengBI9tGmgztyIp1PQzBpeLxiIRWBb+m+u1pRHheDCj87HggNJWnu4srLvnVli
IJJiji10mLMz68ihEoiUDagSaNlhiotggzhCsR1oFd18PNvvDgUkkD1EgsyUn37bMnjL5PqqJwjR
ht3i1eVNqvRhkxvTNdXO966HlUwFtpYLgsjndCi30mQ+JEjXS90rvY1DlfhtIBCletqhWeEN1Xin
I62x0xcr3//nz4RN8PeOgCtLYet07CVXyiIQHiJ68M090kj6UzJ5iMIN8zViEejXd04mxTpCAYLP
lVFzFndiS1vhgZrJyMMuTtxioeG3qJC4QlKftJpnkQKB2EGzMpe9MKT8sgzmHGyEL7QB4WxvNYlo
huGzVrjaT/o28edGxJjKkDQifaz0uJs2QIGMIFRGptReGQ4gqQwzZHxwpNP+7gSIgB3uPsMvt65n
MBWLcNHWGLP+Semt4aFn39q//W4ufhvDnDcHhYp2CZqvnT/NCW4+MMPsNUjPrfIXMb3xrfYFHthu
2frfJ5gO/V4tTf59Lcg2EQ4DqIsEQVw8Z/Rpp1CAEfxEytmnuCINtn7f42/SHnClGN015JxEiIyM
+D2Owi0fStfTdspFCB9pDxfHgGDxSMbmMhNgOiSmAL1VILaaBoufHSD7gNLKfWBS1FRUjaJeo3D0
nnSaYxutMbJ515tNSbuhnAbceDTfouOquuRJjGCkls5Kftailt/dVDrN1oS7QGE8B7m2scfFuR/h
PE2RN7njw1IOhrbBlwHQshaYs3Eb51Vrh1wS+a/aGVLtHn0E41ksVmfiUQS53BAtgabMW4z8urTU
srDXwdc+j8vU5Vt/bDB1KmksvijPSxEtNQe4Vr3e5d+WeRktMiLd3jlL4yDHP6b9fb1oZRMtRs1v
kki4zlHgLdkbbkMJJUqjwHLdnou5f2yHBfJgHSR1u0umFlIhl4f5oKU0QY/94gBD8byYL03xSUqA
1DhUrtn+EQ+U/b3Buejn1Oj297z0gzyKc3I6INu52lc8qNY2M1AEOZQzPudhbMOLjqARNoTZTizu
0YFT0zZpvM4Ch27MgAFT4STHtIM/vB9aq31K6iR+GavFcNCn71ebsQl3rZ0nm6CMsgxU9r1fId8Z
rlowxw6EAdWANjB2yYCN0hG1b1dEfjLYmEJbCJ2G/ujhpeyMnq5tBtmb8gCaTR21NPbfsmxB7K1N
FxbBWIZguikLCUd+SnTvJ8bHnbNz436iXQBMyQ9No2iCZ4nKkNpnAV5iN7VyjBxcmd04eyuO+cs0
DajPZGeOdjBxIX/yUal9jMu8RVCH7t4dqEPreZoyPd3Yspr+cd0MHw9zsi1vT4mgBKJIbuIcDT+G
szHPpJhb7DSkpNjjLwb9Gad3PoGj5zNLb5zLG91trOGWWJt+rofh4bOjJVhI+Hoy0FFUuOaEo+zi
X9L1VHGwu3j41cRm/TI75pJuJm2yVTi0c9bsVKKMP2nugnnUZwSFad11Y2jj+0KXzktsD5tsEXzu
E2zCYE13BfZvVlUcZvYiqHRXlk9x0k7lHoU3eZxtNtq+XFwyyRrIwJ8+X1FPygX/H1WlC4RUk11/
43ml5YQgUPR6V2rxtIQyLSt5mJBU3ASGqm3gmX5s3hQKC9z1UIy/XOVYOK7pQfEcLInrb0ZRTTeJ
g7WLGLVGD5VdxD/cma2yqaHXipsRBN0bZQD1Aw1zt4OYaE28lMqZtUPMSuub1g80jHHA7D4P7jjV
WwqxRXKjpcs0I5CpoTts1m2H2K4PiAvvQwlyoBeTrR8KC0v6LbI+cQfHyTWMaFJGW6MqWGtgnxcd
eAT+L4m/oZgMQlXUaY4sjt7I/CFNkf7Y91ApkUlCsXhEASSf49ugbiZxzCgH92HqdVqwKtqM4w24
uDLY90Nf9KhCJThBaWpu8XdLaTmCoE3m8gsZrv3b8FGcwxozFc290UHLTWmvNmJ56vk5EPUtJey9
25RzdYcBjzfvh6VK/Fsm3zAPruqQbIqCrsyHR+VjcXgbY14Xb5FLzJvfrjW61fckLWvuRKU6bbWM
d/3CG/auIwLv1c2S3n9NDDWggTzEIx2pbZxQbHsxC0eA/ZloX2ifOxtfrTdFuNhufMzkhLbX03g2
gJGqGKpAOBtmP5k76m9Fq8I6EZNCn0wvgCstntenPxPVINo6WIu//NaMcewczPdohB1iCP2Jdxv7
mHPnkZEFg/5lmKUxf8M7MXajwGiM6QHWWjb8LqSZmi8aauflrcarYkV96ybxH2E1YHV3LQ5BOSLG
tlD5E9Zy5nQ/zylyOOQFweBryN8biEatqn5a85ZB9amRp0GGTn6uC1qvtwVNOQ9asL8gTyeA4H5v
MPzUW7aPLpOHfOpa+4Bv19zcJbSdXAdWlNNbX3xTo2DtjbZElaCerDZ/XgVREXxuzMLKea/wJ/Lb
Le2JVPvMvOnWBgSA2T/6iJglWrj0Vc+8YV+S2CoivYSB+4LBU2luc732VRvNPRlzBnTJn+LD4BZD
+jBUwdi+Vej4U2WaLLb+g91NytkZnA29A+g9FBr+jVRs8rcVG5zA87VUNtykZNBwrWK3ehjNeRgO
Ym70Blche2xv/UZLgIkHVQCGJXJBp8ePCv0k1JYpRSognnWLYCtq5qmN8WFLYXeguK3a4B6XdS8B
AiV7uOgugExg0JOoAvdL1WcsSpSUGrbt4TAHst3PRZDPh6KStnkA5NPbNwUIW3UHggccTesanAS7
XIPZRrPw7l0qKfVko6VBkv72PfCXD61uuiYApqoaI2yJ1Mq8kRlvtJbidmUCknlE2KQvN0tcEpi2
pdWYO8ec2mJjNZ5e7eTcWFgBgzR1OuAqA7bOug2oJgSIbOjhaNWi+FQbqbW+kigjQ2xLwaU5hiwf
40nkuF/hKvktHYSVRM04OGicd7Z6RNsL6DRGjYHcjKM5vOiLQccVf6TJ3mh6Mt3Epimx0RTeHEdL
hnLfJitc61GVc//dmt0JcLmtGSIkF4rnY419ntpIsGQBYgCdmW3dyk/jyPWADAEGM/nvdUw1Xiun
yfUIn/GkPihnKe+sIqvyjTW3ze2AXFR6H+NDr7bLGKePSBZoTFzfeV8dM/cJKRc03XweLHgU0VB3
JYqEHv9vhPYnwYEHehm0BLZT1KsE3IQIdn3RoGhA9+2fFvQx/pJDINqQUNFHDAHBcgtcsD8Ge39A
4S2c+rr1N97QcDOLtkurqDNkryIo62r40lbD1O2zrFqmV0JH0w6txC7ztxSbSUyo7I4Wctxro5wf
kgm0625JlmnRgJwDQP3u1+WgezTza3jNVYkF7bZDurBEITcJtFdjFPqPVgCMNkO/7tSNPoG0h4UA
ZjpUWZ55W13MtYavsdNVtEh9c7iteyc/6LGT1cdRYIQcGnh9yydDn3Sd+BtV6k0C7mrZYrSuxK0a
ZjXv0U4EkxgHnqzY6jlA3yypoO4ZVUBx1q3mZQhdY5zwHHH85UbWfbpsgqaGojhmgriM1rAnkgcu
Y6N4MKHgF0/ZUBv1o2pQ29/muHw10UBz/3OVdnF5WIm1N1lXpm3Uxlm77O2VSnEXsI57u6QDHemo
HsqtKMhdnhpXWdY2bTsfYoe2vHmtqT3N3RqX1ogyPhROJV5KuGZ96HU6IUo3ozEVdTaGgqFvZQu9
hsUqXzk1w6tjTJwTs1ta9w4hF0isDRpgf1xfoqJquVNXgWxpvD/jiJD0JuHyxFPec/hXt1jxJAS4
WEE7TQlorwuqzxPXxLPdd4Ox6V3BHmoqeJFo0daWCHtZVOyebjSRhMbM/nlus7xB5KxtPi0Vr9tN
n5q8tG2dY2zNOywmjNpqotgBFC9Xlqf4Eb6TdvN9gEPWfdHWNFnhk4wY7g1p10Ro70KEFVnV/+O3
VfHEXe4voTXU1be5KCjqcRLSz3Hr8JdKvLwHGB5VRmQ24sC2nfIMdsCYBI6+dQfF8H0QFAfNNCYv
RA0QzEdRBHW9Eb1GOgaAOYiQHimNKJ1j/SnNcrCOMjUmHmNM8G7BburVC+W5Hl8CrMyjcTRaceRM
entNQrr/4aZgkw+FXaE8nvPKfBvHfOxw9HWWfgPUE/1YArzsn8Hthp3WBWjPmCNd/C+L61coyWIn
kkVUgYfhWM6yfR2tYOEHo8nohYmV+tNhsLkFqrwJ5K7zBMq2wLGWG9p7QfXcxH56Z4zcjFvgcBCY
OJpxDXUcy/PQ7kAd3k1y6fq9b9NCAEBdC2OvBRnK344aIBEOXtBW33sTj/DvxqSDWq3Trs6/TZXm
BpG2IJcaFnndIa5TW0EctV03/MThV68nMp88s6Nqkq0XzfjR6tSvTQJccBzmAloP+YBjKqyiwKE2
1cX3HOCxD00ni7+b3K1e6GID9dXOhxSZzWV68Re7+wbdt35QVbv8pL2FRpTP1YGF+8hORt/dGat9
3KT1V4BPMSXQjMlDnjQdfmrSs6CoCzf+Mrmd/w2z8GA8JEMfvPrxsPR7rOLQYgnw/nC2nTLtXzEe
eO7m/3B0Jkty4loYfiIiADFuybmmrLlc3hB222YGISQQPP398m67HXZVJkjn/GNKqUdy4RjnSMXT
srHaN633EFIG9VBGDFUZF0Uy8pRI93XuWNjPyMg88VQuSlMvmOR80jrOB3S7qGabMzkBtUeRBpaM
ZyKkE/Ug58qe6s6STR5Vs3PHN2n/I9B9lqfAGZb+uWMwFQ+BCcy/smsD+HeUzMRiJjquGIZQWxCg
UDfEAIToLujVa1V88IZh8q65nzjNBV9z8gd7ePrekqqhL4AZFZXqddu7j8ZN18tSNVRihw6hOad5
EjmjmA7bEyLvpThXg1s9O2SK2PsIU8hynhIvP5ZAMvoBmXBItOotprhYaCe77/h0lqymj7k/9dbr
L4FPwNCl6IV4F8VIqZ8WuqmgnxPx5bnbTYk0ANxmjgZJ3KkgbMEI8A40/OshRQ6oBFgqhia1P8xC
UsWOxj/vVNMQ5R9G35OvPt6Gfsed6dyPiu6W/RILJXi6+YczQpHVX79zcqa2XFfBniqxiu5Zo4Pv
0Nqmu/hKEmmQR0rc+TRsxjsyf614tpOhsIiQthydZ+dTKIHZUh/mNOfXmzseJgoHJg435j/7nxdg
udsP4+y41B8k1d+hJsHiYCIo/mpJcCBlrVcIsOOSxN+HFg+OygKjgYqo0Qm5UIa6H47u6lbxiSVP
I3pKCJ8mg9rrR30fVnMyPPkh2dBnZ4RKyNxAxRwmEXLhx5YI2Xt/q8N7gplihEtg1d5LPUzjdgT0
8sPjHCn1JWzqr7uR4ApcGSAFxZ1f93rbJ1HRDjzGVf23z918yHBfOt6J19r3TjMzSne2gR3DS1Bs
a3Vfr3bKM1q2c9KQ9EDHKYEEZYL9vknH80jR4Mmswqto6c69W4qBncNjkZty3CVcG9ujKtZZH/p0
8M2ndpgTDxs/zoGZlUzOosxBuGYpmhL8jUWHdzSFKfdGF+xk4p8es8qJ47eCxDtskmVBj2gxGJCW
pCywKjlNnztE33bjFetAW2QNQhd1Dco1PjduW6s9uJX3zCHe/ojWtKTYwAb979IJurvE+FOROR15
wxe5MCeSWRtiYq+bLXittW5+8tPWbpY3XjqdcFXbb7VI8d7x9s2n1h9JOgtIRv7q05WoOCEW9agD
Lqd/i3aDD9nygVAszLZKWUVCm+Ucgf0Aoa0//dhFix7M1i93S+271YOj+LCych6WixzEzQ1Z+t6L
IfrNOZdKEs8VwgZgguqG6L5H4N7siUTHxZomtD4knaNSkr39WmVR5OSKpe//3+2G/+8PKB1mhi3x
5HSNg8blyDNBsRyIR0/avVHe9BZySPzdZibVHb6bLryIdpo/XOWTlCabYksxmMfK4/RP5gcrJ82T
z3tyIiG4dT6GvjG/N+yMBHTd8rXoU1tomi3bYLvqUU7tZUaWpzPuT/HZedR57pPOlPlZrEH+svm0
aewH12FGXrBz7Ie5LIfM1DkpneVUpuNOYJW1mdn0KPhaC742k2/xVcYa7JDHR/tZOzaz2q9J7J2X
Gedg5kuy9CgLcInFDpqRM0vmVD1T4TOsv2YnxJZS5+1CxEs8EDvcdrp8XZcmb3CuMECfl5rRhu6f
qXnRchbBEbRWvZMq0BreR6HVjlgy+M2qVMmfmwHgQuV9pzOwBHnqqNBLd6luB/Nbpz51c8PkCoTd
YaEcWoZX8S+l0g//PLGODzl9TH8IXxwow6JC58OYvLpsfl60B0aGsMrCpWy6LAFC/CcawLNDaYi1
36lxWsYdExlsfMa335hXNfh2O5Jb6cz7jZPiEjBMt4eNI/A9zQcLYVc60ycqZvtqI66edgUnIu9D
ee8DnbTBXWdl+2LXJXdfI4YCgyp7gdzEw5GoE4zndCWbnhOLo7W/UqqaGoLgVX9JIAF9wr+ZIR9D
222nhdhW9oTNa7uDX9b6C8/yMF3apW2fZDvlfUZ8oJ5PHrnk58TSZ3vX3QQkLDlkhwN2tTTWJ9wR
iuSfpfuzAqavQM6q83ezFozzS77YMuuiTef7lWblr6RhQ8maJBbPTlSV7IM2cR9xuxh9iPET/mI2
beudq1nd9jEzPmkRXmx/yDQPnx0cmt2paOLgQ2F/ZXKMIlzFOaImYOAhqX/RtnX7qv0tPEQo1b9v
tAcR7VtfE1vumO2FFDlWODwZZttjaiznbNqK8dlzyg5b9RIbXgTZxcdkCfLlaaZKp0BKQbLphqh/
ejKJw8RUJGPzyFhD089UVf68t3G0eFkKdP5OFdBoPpux6fiYiDyY3lwWsG/aVZJtJ8kpCJ/kWpmH
YHCQzK8JsRM1R54kkxz/9vaPpNemPa2rkk9zkkcbbICfVFdRRTxwgM0S83B9G6aLZRxORT9NB0Y5
wh580fXT0a8b700TFdLfh0WVnydulLdh6/2HwR/WW7u1GfoDUZX59kLksH+scTn5WKU2/M+e60j/
sTBO+BtwMJQX9vjwcRuHqDgv24jXsuoW8TOcx+Z3zokFij3K5mH1WlqhGbimz1ZUdDYELKCP0TI4
vPp5fIvKIsaT5Hb8E1hQ8+Jmu1863k9eVZK7Y4ffBeDVxg/UA96iOSY7Xuu+CJsr+jLwiTU17YhO
YUrcDMQpcDK/TLZ3qUImi3Fd0RHk+NZ/+MSxk161BRtB2Z6k7xrUg5eHTQsMlJlzlVksBsxOSkFk
XEJMZNR1FJtfnwGp5zfuaMfbN2s83PIXt7l6iLyJe8cyt41PIJRr/TAPKevPzdorLx0dU2If1v56
zeut+1mPsT4irCi9nUicxX0KppqPrfd9Gq8bqdvtEcVm9zWHTGCfqOH0r3auwvC1FWLy964OjfeQ
jB2GIBvckoCHnCRINPVky09k7P5pm7QgQ95g1n0spbs86mmCR5lUan4gt8UPv4CwvfT1QnAxCtHx
XkbAtXTElfZpyOvZvBFrXyWHcG1VnwWiwA8vMOffkRhSth/pmvrm9rVG9X6mc+NbxGNXXmY2Yecg
5rB5H+2tTsSvApn+FgowrrAANJ/L0iZfdr390BUeNfiwiOi7PSZwQzm5xWVNYqON7X2bNP3LygNK
VIeU+UfSeip474cO52YJBW2/I1mrO0UGsn/cXEG6Uqd8BHzuTCw+zQnjrJmX+FU4UVo5Y9uOnPSc
AxM7Z0y7wnlsKzQIjzco8VdUCwSAhYoYS2Y5+dt+7V217Jc5nNeD49TipzB6cjLPSXvMZ3Yeq+O4
wKbtN/Son0A6qXPWzap+ez10xpMUnfoTEQp81S1lLzsudw5V7a9ucyRXf5G7uErHF4j4GtFQUaaX
tdoq/52KOsgkT/ir2VdzHKdfFhaNkExuo/khqaLpDWVxbn9PgTH1ThKxz0EfdTSqswWQMLDeKqrn
DR/cvZ/yPp2LuSqCh2qTpFpwTpXVZQ3s2r5PZamqjCFmLCF4NuDUiQUvJStvvnmv53gFzI6apyVc
gv4lXfTwj8SWQGYNAi9O065w1FnDE8pzbnJ+Ie79iY8GGVl4Rn5Cx8Ogwoo2e6oDqPGOgXl8L8/v
oXxC9oGqTx8DRJEVerOUKh4Xr+k/EbBx7EVP5/wh2igN2InUDC+5sPY61q2yO0kUac4NKtNqH0FR
gX5zqJp9kQz++ab8MrtWxqZ6hnJtzA7SPP/PZWOfdlSZObC7OlIbkXSeeqoiDcRLpPn2C/oXijC3
JswzVPBMKuRRMbN2YWjvh2gexHmSTf0VJSknR1dvxX9TN+TdgZ2bP7wEUZ5gwIr8LZMG9PxYd0n+
Z6Ny8m9QjQzbS+NVzOl9+BIQxDE+jVUOtD5J4RwYJ53yOFZjr1/CeZFnj/luA31swyHDuk51PNh7
KE/8LjE92bbDmTlTAEg+iavG02wX5zNt9UrU2jym3qnymdUuVHYwmjbURj0nsC71QZPM2BzZ09dl
N24bKwtoknYP5IJzDm7T5K0/xGpHyMS0tyynSdtPO6tkbXdbbN1XU9r4lxlLr8bof3s+enIz2r11
dQ8HvpEFsp+R5v1wCZz2YDKm9r/ey6OFiF7SR3Zl50anOaESY89fWb8VeDO9NxIt+pnqiamdjqka
xXTydUzw4GQENELT2zA6QpcFNTC/S8XCgkxry8Ihl/0d9BOu+FyFVh0TWQUuBlEicR/pmkyum1iR
4nA4uf/6KW4f2hGs7kSWCxnRTWSjQ82RcoMiu7FFs8JrXmK9YwpQCz1QthVAWNLo5OEWp+1chPSG
+iBBBOQjqyfxp+z7LPKii5o9bJ6Vd2mDv23ns5rCVSf+PBxmLgEA5MIBmJs7/UtRXgTrm/RaHsre
p7bYM77ssn6W9nte1MS9R2v4CdlnsXG8dkF1Tquinu4IhRJ8Dt7tgW2lLfakXLbTJUR9S3JWvICP
TUM+FXtwlMLshMj7IKsHPxqOeUkiDBVHlKzfpVxQKEnExkvv9EvrEq5v5NPYVPCRaEvKhFCVQX4z
P9drxqLeRpkXM5LRvzYMr3015cl9vcRsQc4UEo6QVps4SkwGisyweKkfwnCUhJ0WeQKAEtriPk2d
hqiIuagehmnZUO5qHwovsLcmm6kYzXDmmnI/Br9z/4b+OhuSPFCoguQMXXcXtV7D8+bkljJZFhp5
oLYFI87c9P03USkM8XMTuk/01XUKLW2vqDPxlQe+SjsLrsiBuk9U3KNzqeh3slmwhC1VNiIo3xp8
J95Rmxwui/HG3ENlL+Vp8gJou80r+NPFhA7nYhHxOrtoDYi+pKmqVTCc60wE8I2GbLvC8B/yGS5e
bKu5W7u4ro7MzEsEht+zxLFnLZd0bcJ4B82G+2PDmvk6N1Ec7AsMssm5JcvGu1S2CKl3qJe7ZcPp
tRvg6gtGJrO0x1X2jpO1LBMRa7UnP4gbHT+x1W+UEC03icKcEHSwz6spZp+Gtx/vHAjqt5GxKfhg
G5zkcyAwTP8Fdy+RCcQV5E0HIGT37VKS5KPRIjL1ooj/TeTFJE9FOvmM7sLNL/SHFXE2rU1QXYRn
J1qsEKWJPax5vv6LnI0/OLMEvaHUaJnXxbSJDPGPy2o0pumxSsow5jztVqw9eHveiF2ufhYGHnlX
TkOBYMEjcG5Xqb7+C6dBm864wcVVHOc2mY7rJrVPdAjRGzvmcWSLcFWRzcpUp/fUR1pg9ZIM9kvc
hWiKSAKSv9kUGAW2JG7/G+DNiBSqQKEOXufN2/3aNAJ3mr/MuPj8cR8iepcXdg0zHdrCGGdPrk90
5wc39cFccpbvkF+s3HCY3WDKZdi72OiDTV2HlZ4usLHWI75JcrSNLZqD82wGzutERf0zap4xeHF9
vqefkdza7Ww4y5NsIv8keqsT6RMXW+Ap/GmJqi6f4D0462CWAeH8CTteJpu8JQ0JmIu3legKYJaO
kALmH/EJc8TV3+m6UJ/RwrH/1Qb0PjO13pKsSLEi5SfV03vRq7w52MWLyj0fs/waFxObx6p3fcLU
CYal9/r/v8rmJm3AF8ys81JUArGBlVv9tcq1HLOms6rYp7Kox4e6qmqB+W2TF2sZeW5S6ybZ+WPu
cdUqJ/4RAGXwZCEO6Xa2YZQ4elReeVnM//w1LmG4gKon7ns02OqPu5Z1QaDs5P4epjgq73M1xt0e
8o54MSIb5Pui1u5vIlsSP6kFqJcHaTqT7iqRjONhEeU67zazVOLO86biX+dMdIla+oEJvEo695Ud
CP25Bu8u+OxZsmY/QYlVh57m/sY6bXd9nhMk0S6q+I+Ye/2uUdIv/AK1F+0TmtJMpoLA8fcUDRXL
TxlPw9vsLGT6+xtdR0cbrD66AjKV9t0waTT84EurS66hQj+wjamu9mWwldXD1Ma+pdaNHJy9KCbA
+xFo8oFm2B5l0WrDfyPOl+aoKzl+aKGIf6rJTXzrIul5GXePgLluksJ/2OizmPbxpqPtTgMP54+j
moD4pxFb2EEGkbP8NDMRgjuc6MZ9hH738MD3cqsOvpO312TqfQtS1XKL5dTgzS/R4kTRXql1Ge9q
6zAyqEYFj1EuzHoQfqrL/Wbr1KX4SEk3K5NQR/sRuuZAfpna9rpE4nbDZ9eHPpk8ornW2QvIIhvl
eqBcJorg+db205mRBwIRGD7zZkEB+JJXccqBbWR0nzMnvOUiQPAlUmSrMzgNhpN8jJZjmqr4yhgy
fEN4CfWUTE191q5vl/Mw8lcf1qZtnrxgmPsD9V/ySiBJ/C/aWqYECNekP8LDB1fF6PsNWTCEGf4Y
BDYkZvjjbpTkO2QhofTlhex6SeaPnyx/G1Fua1ajDoEdXUg92TNlIn2ZNigQiQ24OoxjP7vHMjTV
z9At6gTCw2VlytDdMIO6Eun3wUACVlmer5pJtIWsOZDiVKAAg85/Hf0BiEsvYvqTrxxj97VGnkGv
RevNe3nbJFlla8NgnRfV1Uy2U+9Vg97vwRHSfb+JSjeMz+t2jkCVJwoNSYOBqu3Ek25z2+1RzeTh
wWFyfdgGeNSdtzjbA92BNsjQQ6QhbYyDNA/WWvVWhiEptTzJHEGrDjn+kjmUT8MWUR2B/oK03XlZ
u59RR67wHfdZ+HvJTfW0RoT+4pGNGq7KELU7conmoyzzOd8FLogrSiY3eQbjD/RjSa0EkgdVpjdX
ZjT/2aoASH5xRHFz25bN4+rWFSopuHyADYVfM0vGlopolVPhXnowIPs1ogaHBM0kPqKIVu6V4GtO
HnZJ9acn5e5KRonDI9lz2pMZ1zZHT8u6hkAEif1a+05P2ew07MMM8+vTsGyL+i8cNns1vpiTE8N9
7h10ThwJGkYn/bnJBse+17oJqBKqIu+/WKAVPDSzGE5uoBezM3SyM/otaVruOIqW6b4WhdWwBwtU
8xxV4iqd0Pzi2l3wxPMA2oOvveGLFLwG/dGUAqn0KQFod7IxE4wnHQdPnjRRsFvzBGp5bv3WPxep
7j/YvTsoaVsVVw6BMd6XaHx/S0L8vsVcAMbfwLGvoBvL9zofREwzw+bzO4cBwGTeNMkxT8iCO8Sb
W3y0LoEx50gjOUI91OakSciBA7Ww0/gK9ZGSfD8McLpESgA+TahaGR+S8gcVme10aJJUvudVzqGA
YiB8RhyLkIt4WfuCdZ04oVEX9A0bNQbTo+mc4huAtaJeoKqGPAvoTjdZVDTTnQg2u+7sUC3muEyz
/Quq1zBSaLO1O1NDcB+aDi7/4I1RShCiq2P3tTHt4CNXI4V6t/lO97Sljfhh8Ff4d3PiLXcsbYQ9
3G6V+eQHpA294Ovuf9XJap3dzeIO/pMmRXTEHhx/bvgI6ydbbX7BBtv23+HqxOZgIz4SzthqYyup
JjqT4zXWAD8lbsFzbehqREkhigtYdN0fey+q7yOB8hhOvOVKbdcVlH/bWv+XY4PUORUEhPLrpKP/
WAMyOzyli5L7rUwE/87q+z/WSbTRCV3/cvZZAm7rvhqfk8XxaVEPQ57MBBHWt246YNGlED3S8bZ8
rVRM+eNoyGnvohjFUWf68MPreu+tapyZ2IkyupWepjNulzFm9Dg6nQ6/Y6rN/qsqb/4MPTeKdtHA
x8uc5mwgWHU6Z4ZAuH8zUhNz8qORquSJuvaHFs3gjwoV33hcoHFi1B032hlSzuBlHPHSIfBmaqv6
QK47xFkFY3Ev23ud34IUFT28H0EuyDRYdGwdfJk3yj+F2X7p0EbBneRx+4mCJxhQI3h8UH4VhVDG
7BHPVagLKpurdPk1uzWnjYMc4CF3UVgel3VJlgystvjOG+OionVCr8sq0dIZQkZW98rwmKL2KCpZ
H8BIux8dQkakWdpr170NBomkfNpifQYgnTjlvckHNawLwimnEHE5GXb2Oqk+QdIS0Ou9s0b459J4
bn8evdBeIyiNeqcR+9C4hfqwzhyKMtTZEgNKSla4Qrq4AcDrc9zkzityKUQZxaTrj3mGo+szgkO8
u3yAL0NftVSInrXLvFsyKkIcOTI4bUoH616rW3ZjERbI6dA/DMQ8ISLWJKTn8gj4ryAM05WaTm+c
i/ln2kbjf3WQx3/RA8X3QoUAyd7CXI9Op4rSfZIaKlQKYX3/FPMZvFMt4QcHRHDmYgj/1k8TeOd/
y+iU7hNijHC+mwbbmmvpyeQFvnPod3JW/nNN4a28mwev+0nFc4/kKnCJmeucxTxhh46WrDGiekBk
Qj4pW6TzCUNYojtGqL7z8WEzaS1d+zJIOl2XgUyv/xAbCn2sUZ0H8JlL/YhgHvBRmiD9Q8k7sJJA
WXZQWErLDO3gUO2SWQfOuVlnwscbsW79Xahza8kk97pur1AXBg+QIfmzSeD/j1bdCjtXUeTu0U41
5L4zkpFETEUFHMTW+uaif22PLBbRUa2la4/kHxc4RDaZzCjWCOfNGki3nkBgpCCv82jsdzEN89VE
SSGPJjcjBEGkxhwnoQub3oS34EPeTqGOrGEhnTVI/wiGTYnZalpOn8+lDxr1O3Ym7rm1G2tnvyFr
ax5Fsvbja9hVi81cybCAcH8mPcI01uyjkSU3C5G9e1mkYbSPhihSfcReG8PEyLB9KpKWAlNEce6R
Zh8fH4TR633Rzxz1bTkjDVNDV/yptPQjhm7gmXueC3Gg0pWzEAJWUnjFeQAKr1S7EngQ0sviJ3iO
8mFRwS5ylxrQJ5kNpUnQBOOHR6rhlrGowi4uN68BUvJRd6coYCg751QXvBZNFTYPKqhusTxjvdyj
cZGfNF6N92tbkGJnkopjzR2xREJJEbpAMZhYEkL/ZBoHj8TUu/1Je4biWTlUFGP3mkkYpAkgOPOo
keDCxj13HkNk3BiMRYMwa/Ca3yxFAeYi5S3TwavQviDFL2fUEGld3oetAydUxmXNk5AI+9j1SrQH
hGjk/lXRMLDuJpIfpbXqO5hW9D6SXphL6tMy3/FEwIcvfBvTyyQLhJhk/svHVHJb3EqtyKlAOKry
azJT77zr8jVIn8s0KOJDY8qweoxndqGdt6pUXOin7XrGDdqB9qWlxxCad9QP0M3DcGKDNS+0F6JP
KwIM15mXJ766cGxNZCOrYfibxABbiO615iDf0qTfhaiZ8mOYDPCygEVEyJF/Xh8ZPThJ5tJs76pq
mz9xDE92kBYkNovHyfwgbtoRnIYsfBkqzGI9DkjN5lNyyy4F/57bD78ql/LYNcL1KOzmcj04pQwh
psd54aah7bPeRbVMPjeUEwzk6a0xp60pJIY9NTn7xIAwt0KeC2SW00WLmIF2tXXOyTBcwnW+an4f
e8CdTtjTtpkVgmDWffvYQx7JrEr9etiTuMV4u/G5W95r4gRJK23QYmgnck4zp9p8nBbhl8dyC24a
A7vkT4GdJei0I8s8G91l/qrpFHxZBqVZG3tdVjuJ9D6EssQok4Ud2bs7IkS77bLwNAPmdmv+I+Sf
fBYi1m/dNOfVgaREpMJFPCM0Vm2s5B0lJf4jSJYxOzCIcd75XB1XtWxNTVSKjOOsWSuLBQf1o9oV
1nVJMMXHD23Kqfk7xjQgDpHUC2mhEFes48Z6mvPxlqJcBQPi2TTgUEBkOOas2DOiqBENjjmWUVe/
OXMVqwsFD+5D75sEaM3DyTihewQ7CAcR3bsxJiy8DUv9aiox3do3++neNnPMSw1K9bvJ3SE6AkDz
//KGS3UHOKHfNHNHngmdVlcAhTA5VDYUzTUOpXlbeuHar1qUhX/RpkHm1c+RvbSTUA5kfV66f1aY
MvXUUy2j96jfA7nTXtPqU+7b5uQj1q9Jvx6X6J8ridDIEAaUzn3tT95I7tfoPguVANTJbQrfNiW6
7jNiTabGqq/U7VHfbo+MXDugd0clJ35KsZ5xQpi7VnRFdI5E6yOyjbfu4IGI2QMu3a6Fe1rm5lJg
c7L8Pgq2PQe0+0FMImeLg7L+H+Gc7p98GREf+U4ZXanXJM22WClHQr/gx+nJLMDaO1M5Dl1lojXI
yN06+AI989RBxnKw0LBz+CfVEjsJsknU00RDi28tpfszVyqNHlU7b+Zr4aL7wTWypXt6sJEPoeYo
JKROF/3GGQNMq5ZQVU8zG2tBy9/YrjtRhg45w7pZzrc+U6xDGECifT+O4B79JN03qq+D9cQPgxKS
hUV+tUiCqdREMjod/EogZ2ARaP/SLGXqf05E73LTo+A41VMs9J4+Gvc1rGDbarWx/wtgk1BDNZfr
p8tjbXayCgu2nnTbrjUy3/WOt3uUn5WNEXFl1MbNP4FJRn0KIMgtC2qgicqO4lV/tKbw61ct6Wdl
KiXqeA22tPuVd4H3INQCRNTEDK77LkkA9ooFNNlbXW+9R4LYUnawteZVxz1GD+7O5a4PKO/LVqdD
IgljyLuq0oATWZiWs0cZHT2XEUF6bIwFpXdi0MntgdEwPW601c2uECotf3T1WtQZI2SDqmmkkg5l
I98GdSXFfYWkUF30HI9o2aeIhSBPeubQIMgVY7LsyJp0AhwqWWI8tTKxCGYLfgj/2cIu6dNcufad
l0vN57rWtXsquPjOMGUIqfSo/ceYYNz1N9XeU37gQ0YoGkyBg9bJGPmQ0gWl917MPnSxWA0DFD+9
LjI7WB+1WO1t2y8d1IjuCcDp89MMSxc8SEvBYlvPvnf06VL6s+BWfwRqQoxtQYAOYX1jevh4XUjj
ePn/UVzTWp7Eg/mn3WT7aBRS1sxTpnoLmojfkVB5dXVIOx5OfdQC//XO0nW7JKSWLxMbL/rRaPQC
+w1RMqUpXhD2v/t4GsEgvTH/B8jSYC7xR1JQya5XLb0qPGRMOE3xo2xdSDRm1iXddf0G3lLH4M67
YkCwcres4ESmm0BpCXRzoRkkuDx7Yd215xouSzwroqGvmCxwl5Ggvd637OhcyZRlcWtPbqlpGWVh
PyAVxkxZgSZGT0SwpQVuOw6EZPTdV4QRtt173M7x4yxVP17W1DIVBgGP5IH9yl6ZSWuCPStwYxZr
3Ihgv/QAoeFKBWn51B8F+1ADGe8bOjrfyZ/R9s4jt/+DCcfJ7yX35YVsRvMlpxxOTkQIbY6s2AjQ
dMJJccwd3/2ia34hdL4ezRtR9PUzTnjwE0pq2m+HPOB3FwgZHG7VzbAbR1X8Adtjm2o0MSQfLjPB
f64AXQW6Y5KHcm3X53FbZx765lb2kLikklL/F8cvwC4h8LbBvntKKED6WEXdOx9pLeg18rs4+RoG
uf0YmBtRWWwVU9ccWkI73H4Mds7sIi1UXjc9tTyo7SEusECyly1R9VAU0wpnxM8EKFE67BmEuLjH
wCSu+WjDLi4uLoHPt++nK7GMlMTAVvRR0tA8hYK+sjGu3gAj8+pMqkT5jT3mVlLW9gr+MMSydOSM
6Ptr37nhU0WWOPrRwa7vHf0KP/hq+nWHTK77GG6c7m4QRfx3nk3zb1Au470RUoR7vSWq/WN6XYe3
E9RfBkhj6X4of+7CO7TNW/8G/x4WnDw6AbupHVf/UbyZMHVE2zL+1qXHoNa4/q5a3BlB1urUNRxP
09zn8SzsK9JbcWeUS6lFE6EsOPe9dMazPwHEM70mJjiCIlQoxhcUQ1CpdQojrYLf2hUt9wwxsNW5
KRf9HAUhLs8aW/r7VLnuf4Iav7up8BpAzRbuHIngZp+x/soX5GoFyY4F+TIvQRmMH9XgO5+ma5XY
GeaOqze5Tn6Wk+M8ovHM9YdP7BqDltPO53RaAbGdbq5fmRIFuellMfsZBm+XeOohRpab8gRlPugT
kQGhdc9xZ+LhRFvHOp5o+Z3toagN8tBE6rCmpyJvqm8xpCq9AgzY+VEphsu9tNEpdUjz0Mb/GWy1
/wat407M3NMansrc9avzhLFhuJFd/j9dVTkYqqz1C/BYU54RNVbXZt3m8hnwISnp642Wv61tOJ5K
3OrWyXq7VOYYVF48gNP11bab8pgbuu9xh+1kUAXxabUATeewC2OimFcR/I+zM9mRW8m27K88vPEl
yoyt8aGqBu5O76PvpJgQkiKCPY199/W1PGuSiitIuAnkKJEphrMxO3bO3mtDm68MexuTyVV/hVDn
xOu6SxtmzinaMfpbtAI2/axweaNw4Ii4mUcdZweilet3lu7ocbE6YwhknjKqqqwWn0xK+NQHCQ0Z
KYu06U/a49S7tpPRiyHcL1YwmpWTbQjGTRUU+SzBTTHRsc8z7qvBnBRIvjMX5HV4hcToKkNpHXCq
Jy9oSFSGyVIxK6QACutHYzbK73g2GP9UNEYBA8x9Rfbu2ODzTLTWpzyqJZSmznOt3dji1X6epTd2
jMLoYTO710RN5CmxP3mZz8iDCtvnVUcP+iOiez5xZC8z9OWYlmmPm2DhYzwGSHJrCfSeIR9keiMc
Kgfl9eBH9MoEPi3K0f4Lg8X81WITkLxgHKgRIafR1qlJQ7woBLxHxhDx9YQphwC2vLb1TjkV4tvB
XSxG36qyz5LK/MMsvfmSVMd8YVUDivnRcryPDwznsnczcVAlRsMwfGcRqSY09pShW2xy+lsiYaHj
c2HRWeFxM4nbXTDEbnLOhTh5HILfdi389ldssrB5dQJZmUlSob97Hp5pAkPoy6UUfKcw6lS8yRu7
+UEpgIZMj7bjQ7kodXmwUErcl1lFu07lpKbRp8z0x9AL9dXusTwARmKoa0YT3z2xN+yMVdtWatfM
Aklr5JbTd8baab1HPOde4z9P5pulQ3qy5zDPgLHrSNXGRdmJN3xnNMfwKUTHQuAlQQhJnh9xD9Yk
AwysmDK9zlUnSfct3+aLj9UQAgEaP1sq871apPfSN1V/zZyWFnmpyuGp4zsu+Mrd4oQZBrFb2eOS
SguLmYWYs+RmbC1bbGdA8SwlUYPSPkbcfTQcdpxNVTrNzdAO1XeVSPtjBvh6Wmb8AIzLbM1ED9Pj
R9FfPAucS5mWKrs1iOroxP2SERyyBjy/FJuhh6mJXjFCfMMfyNkWycRyy1fd/EDxGBJJUzKJ2mey
cvcUAIAUCHbGjWS0JTrEHH3IJq4t0/nqc4zqQcQ7pbm2Sz+e91a3mMNhzLPyWDrw/8kCKj17z+xb
F+uIlFrwEVos7RfHmE15QE7O3B26QYF4CcFcixSEF381euV05pSX+EfJEam9GpAg3+nJLlxIBEXC
fq6obQMlLKlWaTrMV9Z4acHIdPQJR25tQttGwyuz1wR6SbijMc5rrjJpNPcwiWy9tkNCAWLDuDTc
YIneOMZYvhM7FAr+74l3ErGKXjkJ+MvKG8PcPYBqK/NTldPNvpdJDSS+XJpk2YQo+hG4lqWkRYTN
hXTDKrttsjGVK9o0+rXwfcZOdlkyRRylk6ugi+QAzR23+TUmUOyKHCttzNruOJ3xWDJ79yg8zFVF
vCqS1N7LSGfKCnvamHLKHDbNmf2mavvhbIZt8maqztZfvXiS34gtV2W6EUUdlgHeo/ha0d7Kd6Oe
4cTOXk0oYsdCfYMYwzJ/8D0V4amItXnNOhmzOGtn7M6aBQFDI0moizzntNasYwaIKj04zARvxrgb
vnmokd4EZ8n7rmEiHExL2n5RLcHlATFL5XhfIvjexNhuce3Xyt6Uqvf842DO0V7oYmTqGTVxkJjk
SW08FNVEVIS2Kg70XMt6lYc+qy9/P7HeLWPgp95vRXeTZ0l68nh3ZuZWNb2GcPBFuOtpAgOMyrN8
DQV8wZNHwOGzHC/CR5To/lOp8PGSAuPVrxGRNZcZ9CU0W7spaD2fKXKyIm4v+qZLRjKoJ+h9rnzB
uGLDpjI96NTl+0pS7Jgrg3WtOZAMN3xxqFdvI5lrqgcYsW+ObMbHKQ0xGGLos7Y+Fq3XtEnaYoN4
zNiLss2+qabjQE7iUbdimmUSTIR02drEDLEHsOlJrDeSAvALiif9zXDS9sQbUbMjxql3X1SJCE9m
NponsCaTdYgU2apblLNYIsEE9fdk0lTLBuMehpQKnkh44vSE5MYrGPivZgYP7aox3d7iHKSdrwzl
/Hgvee3ZAjOveKaN1A7nCHkecMgZdf4WPEL5QeHuWGsdAqBmlzLLYYPbQdn7hhMQNrq21lhCzCky
yY24qNV0ksriDH1uGLcZqWRMcMtc3xVMIWkNyVQh659CZ7kqU0po6pnetQ5lbfqaqsXMwu3s0KgI
Rk+apPl6inMxMwjEcWEBBRS7LwG6WTfj8pxN4zCOFCjB2DGeWgn6IygKZh0DmhhG0OcSUlJz6oaL
INw02W081BEecqoQGxj6zPRmcRxmWVY6AQeHsejZ54LAq60dYXNdiRzuywrkXPM6jm3+SPbOXBzz
uZxv2izsr6mDGVZatjkjm2xt2PLoRrFYGyERjaNl9DcmTn8TX5UznNpS+8sz7v/l2hNdFXP0N1FO
U8w2NNwWhZGcT+J+8gAhbQ13Sdpr7oryQLywCh1TxW6/c7oiH7cGo0Y2W4R0aQDHoLgJk4KPlq3P
vuesbJf7sIJqAoOrLr80eeidFslyv6KwLZ5rKy2uBgMe/ybKQ8Lr5ERcFnKA4nBJZ7sI5nSucBUI
tXUow10OuJq0Y7z49fJWaRvVRLU4NUn2YXgN0KSLzrQKnZgc2EL4/Kx6eDayyDlWmLy5q4zQdlM+
20PQIiLsV5p2KY35xDOLN3O05/jUpxjehpWR2JN+yUGs/ChqC/WY0cnJxNMu85txsJ1pVWpLe1tK
OoqfFIjAJRWNOIz1mJG/fBnQyygohlCctHQvViGMfimCesNChnBRPa6zCdk5HjjTpkvbQRpcNdU0
gxS/tGFozNgh/jl86suqRonUXRszWpGbKvPc71VXWWj0KRCaYLEnX7yww1XqOC0Z7BLbZfFdxZNu
sIdNroEewkmXo5sxjylXxjh0xraqqQjJr61ZwUs0nWuBtz9a+8gXsQ+zN5L+qIZr+uU+H1ZNXbdt
Mnyqa7+Uk3VCTqVGsARRjeQwSZs3Itm66AnlaNxuHd6jcN3pGrqQYrqFuT/rG5y3GAjj255U5Htk
RAN+WM6Cag2rw/9hj73KDp6OhzcCtGJy1AYXqE9VODcGyRXmtwwOEuroGKXKqmK6QV4lRTuHgjjD
eNgMsztCDBgvLrI5cu9cMffI2UyjohFq9m17V2S457lYiW1MuVPSBiqp7fvwYoWl4hZ2EXCGJbi3
a5Fm4GCKtbhDXIE0bhCRvr74jg5TgdSD1kpBh6NoYuxNRLjWhNVkpZfsKJvwNVju/OBW8FFf5wgH
2DD4qridtR2XhziMm/J9NOj6r7BQMNwnaTht9+hzvSv07KR/69rE2+DTVqMNFPp8+QXSwTum/xQ2
jdnD/XEB8rw0Hu6RlTU78yO9cPuu6Zvpe8IU9KsbLpV1bWUp/PmcEzDNmaosqAK8/ENG0fwumOGQ
Ib707UPGH3TpijD93WQx7kTOYon40mqPfKDVYjeKTzPl1w6MzGDvMijttINonzqJ8W2UsbOBzGAi
QScjkJGLCgnRbrfFOSSO0eLKRO9YM5r4yFIinHWMiNkNTHSE7JrCWr6jKRqWTVL7Sh2zjBbk2rab
6VQX7F8B3OOImDXUONaDm9dxc1Rl2H/TTD7wQgFUeb44WgkUjpLpmhWRestL2Jy3TVzQdm5aTuvQ
NtBZBKit4uI1NirW3F6QBXJI21HexTPYxb3ku4lW0ZwN10bvz/3aB73AIcNpqfzbuumHNed6rKPM
BEasm9LHSZ/bunyXMcjBVeFnThdYhN7JdYpJgGaAGEPaX6YbnTtEX189BhoMBZKYvHObbAl/E8FK
SdZplk63umytF6OYl/axs3hDeEv54lGFVkX/xAE+7V88F2k6FtilezLA9LzQ6rl49+tY34ZRxq9h
TNqfIXPUYo1DH4WOX3bOA1xCGARjki7sChzu0UNiPFBrPxXqxpddgwF8Qu17CUxIdHsmmEyh1JBR
d2uFnttsJYyKF48Z9Ddut+Xs7XARHNhbfKtb0WSTu0dimx5lGId6bbWOpGlGcwAwVIfad71kMQPk
iGOvIr9m4jg8aMU/O7vurE61nsezjqK6PY5J6DFBU2Bi1jSRFK0ROg9YYPlvaBExo9dbfAC4hIYW
ktwaC0iPiysTy7ihggXdEc8mX9s8RORnEhKFQLdvIiQAtFIpWSuwyWgF4KXJYMIPtENtUbuBgZWP
ooAun9hgsDSL1VLamMktbYq7ug1xYrNE6gDva2ys+x6NwjppFyKZWcPTZj+OLutLmuso/VFwtupg
7kjTWQ3zWH2N58XXe7R9trsSXR09Ju4QPQ2Y4JldOn7nBFFSNt9oVXG/VJy1X9tcCKZDmEq8FT6i
5sxYnqlA18yAuExritUOb2H9I+svWTNzrMj87JMS3weZltZMZN8w3i02N3MlyANTME+K7AGqzCJ3
gMYxpIUuj+GYh4M55qxr4oI3hj6Xo0synKPCHVwdEyJSoaVRzbc7Tu3pw9yyvK8jNGzdJfFgiAMP
K/+4zUugKyuVAIPbWLEfPhCknsobqQv3gBqgT9ZwdqItBOYs388l0d8nRHdsaC1KVnH0gdrqFZOz
Dn+GDz8QUZK7YxrZNGcJYE2uVTPox3a0/UeJidreNnw4F9O7NnZkitfRjtfzssr3RsMq3VfZlqlu
j3poMr2X1iWXetNOBgKmweab9HvT3o11j14jT8xC7QhI6d3NiKV0exnX4nPBfnrpUNq0QjE4imo7
daO6NxqN6COxyy7fECzff50hd3mbHK3wPUp0pk0hjmOk6LON2L2vTKcAiBKjYZ6aBk+PwaTER2SK
LYvyK+GgNjkoCLEXTXDZLmLCuJZ1uurAsb0N7KlPk15gDSBAMuubkWtdywX/RAA8w4i4bt7uZyxT
xokWreWuJ1zoI9LczDmEGFT7TV4SBxmwcsBsx732rzW4VsltkZo0PmumU4R0DaRbj3Nfim2fmzAR
4ONY9ntLRsS1qrtmZBwPPQfNXNpWcoV72RPrJPT7Ox7ekDPMKPV330+cLxWCHu/oWWEq9qCSZ5+y
2TTLszX1i8vX5piv2Lu8Z3b4TAY9ik9Ou4n0v8vGkA/AATj9tnqkz1Gg7G0wLr75dbuY6wKcTH8k
jlZGO5rY/nvlVlV8kJaIAJ/ThDfWo9VXS1BbWBPOQCesZENBRR1c6KF5WZrQjleNoTQGZiOWCFiU
Q82eocEYDtItOj4fPy+mraUxEWyqiO5+4DpQPeDtLRZVVBQa3gOkBswXboT6drvQWqSp50z2QdIC
Jvg4tQGvObAUj72KOBfDG4NzME0tsXimsBVLCILFu7QmDZd5dE+fO0YmfCJUTdjwYPlENykTI8B9
pjF9g7ASPlmuUSZ73GTmd4ZFgDkpz0YwnL1pBjO9N7l2Vdtq5lwO5uFsyODNxfhk2MvFYGdrZ7gw
qBEOU/B56L1LMij88sPG3qWPnkNttk4JhsgDANDeheIX49Pku/I59MMf6Z8otnhKepymZWPPnky/
itptJ0RrFUCUKF6KW8uPUnoaVMG84fQFinsYnZpe5WLTS8hYFr4YOZrzPfLYFp5k4dFQVNSm6LBL
0w3xGpMxjdpFcqtv8obRxIHCJDcPnKam7IhoR7TYAYcM9KiTxwpfrwKcgCmb8d9S1OzkLBbLciIy
tMQrUiy5usY625XXNKDdr17NSO7RgAKjgpm+HRc0kHUBtlgqrFFWni47F4cqvbI+iervPrLHY4F5
az4jcxPLjpTkct4NqmmGG+ap4U2v3ey7IL42uUcEjm6Rd3CmRYnTmFNEbZGpJPrB8V4tWv7pEcdc
km7aIqKiyHiAGoOniRSMJPLOOMZmKJ6zOTbcfdZP6aPQHYiDQesRGwEhe0dKoiQ/cWOGW7/VOgnY
fnTxPW2peYLWSJZ61zvJfIWeHPT4LBv3S5whL5z4vvlso6aNkcCSSn5TXtSVdKDUvQBPhd2X3N9t
Tbd/ZOTCAOG+jFzEF/gIsv6c+dbkbYVRlLtFcALCoytqkBQ8jZOU1VCv4aH5bjCk9qC2AyxV9PoO
tH5sF2lfHkZLNV+hf5JJuVjMr/YkczhhMLYcbPYpUIhgTskqufGdrvziJEv2okAGcgaS4fw4L2mq
z+aEnC6grFFmEJnolzfRtEThplMzKswYIBPfRoRWi86yZFLEQZD5/qRMZIRFGa1j8EHLaQIg1O+0
H2X2mvuXDXh7o4mXVTflfW6ko/GEvLhlC0rdxTt7SWqGAerj2GdmJjgkSRLN8j1nuKy5ao26vRWT
VQ3B0I1DgkohjZ1Agr/8kqHMSrYeCSz9juFKfIRbx4FrqkxUHgxJCjbCxUiHoPfr6myR6mrDkfGW
fNeGk8lXTDx1ybnDKPpvnT+hvqocGIBY0H21W5AzxivOEybnyUUWFvDHrNMvE3sScg9pdMUKg1DJ
9Iye/ITLyk4LsBdeX62QtFrTLfWgWa1hQtLIVZl2jmaKwPswNHpMDhXPgjYB0tfqjBJ0HIMFFdNV
pobIuRm7zM+uximZGEZn7bRDPpq8jYbhiW0epjw0aS7mge4ZsCfTLS8feGs4H2U81NM1s1+v2bZ5
0frHycAJyPBgxATOaK2LAgnuExBWa4tnQzs9nZDF7dj+vZlmD9ycFNuomyjcCg7hOQA/lVgrgoLh
BS5MI+m8mZG8aSs/GuGUuZ4TVHC+WRI6qq6trOgZQSwCzLdYxviGWsP5yHSD/1oVKbZjS+v5Ct9b
/EYVUhUX23u38UcCRafLWr7h6DMxlY2n6F43Kf1dxBt0BEUjrJQhW9m8wytLvnPIYoAUUu/tPHoA
8Rm3WOtvNOqznlSOLu8fklFzrutiK7zLaqnfxg7/MSQHjIVBJls7xO1HOu5KKgkT3qPb6cNyMMFs
KRYNNiLsDc9xUWt1DCPdPy/lsjwA0YC/QDX+jllKs/h4flsBYWj9vdWi3gLWs8yPIqudi5iBfPKV
y9t111pxuk8MN7rl2MQAyu0wzh9zp+WcdKGO6TV4MDAKdiMNgu67QXqHqsuat74esUiahAT78Ghr
vEuK7sO8F7gRqucqB0K7Lawl/OZkU9cfS77dHW7lsDtNXZl90FFsBeKyzj45yDQ68KN4UD78AbcU
nTyUvny/EYX3oAqrDoDSaX/VWGGx81M/Ihi0oBFynNI0lwz9FlJWCwenAqqZKruGVRbl10BqWIr1
kFHluhYt302dc2S8HGKH8KgEg8VAmIunA9H4MGudEh/dygYniz4Td3t3rfnSXu3G795qT4dnwD+k
UuMWQw/SVrW8cOQ52VDbu9kSLCqWd3CgkT41fl7doY5gxN3ymPckWzcM8Dkjvgr079kGGS9gZ8ix
4NeXsJJZYGSW+8HDauS6hMEdH+xkMunWVGAQ16FDNOCJra6PdvCI7HiHi5JHwP9y2Ku0JAYULo/X
nkMk0S1j+TnkFWxL9RJTozT7SICxlmVpvDtEgS/7pewTczul/aIvbpriDsUrvVh7NLpvAkKQhUyj
Wz6KAszeFfiWxtrGg+h+ALKP3znPTNcJ0sY7e9TY/spcVs+ZktYTi55/nfRF98XHJ9kHkeErLPKF
jVtrNF8iCslnZ1nGcRXBQeg4pi0pUXRwsA8ZqiYUcYmw2c7F3LWbjHMGrnalUP13VQ+WObRD5yZH
Zm+whKb9D87LTC/zMZHfEjSar0NveV9FNZAXIVNgRxy2I+eBaDaEUdrKcZPOmTue4GO51jqnMaHF
V0ZiRXjQOlJjUND2stcp5uVmS5fLeFjCZHk1RdM0GyvsnK+0yXnNXf9yUgI829zOcAxAGABsYfSN
HOnGjmiEryhiTEqlUibXRo0ec+V3kR4D33BzOmfMgjZtk6iegToTCOSq5vhuk7Z82+o0ROXMFgap
KrRbhHOhm+Rrxxun9AyLUzx1A3WBMeSXkKlhonUpFHO20fFKYx36ZBReq8WXUDdbR3x18Tncod6J
43WGHFWh31QIfBWO6z0TEWz8ZW2oFyI8PbkxqAG3NDNhEfX5AGxE+piBtyU7HroBtHhr3FFNGuAJ
o4/pFKDY7pHbC7xy0ERwn1U9k+vpMoooGfJitcjxF42LKbtdjKzgQgRoc85cCTPgVeswG4Qchnjs
CL7Q3Fl5PtY3rZcCfECeY5i7XE7kK4U0IC3U4ZVbPPcu6Cw0zVz7rnHbCzq34C+a66Z7I1xRKQZ3
o6yO1FL6nI6dBLAxjdX77BribNKjoZXPgPzKysyq36rZR1md8cFaZ9qES7pxrMpn1bXYsa/ljGQi
WIhrLLZV3qsXzgZ5sRYNuMUVgyX20mReQPjVadMBi6ECHLeFWii7Q0vp5jJbjpKNM+Jo2NipeRnz
Gk74NLtz/tGVVOkfjqTe20Iilf2pIG2d9yROYeQPNVPElZ0u2g3Kkp/EjIHWySpObOdpjCvNvEGZ
9PbTOsFCzjyoeptdYrKgM2btuEkwuw4raGS1s6aCcd8LNH6nZm7Fx0VYFK3kwJmA1Yfuw6qHLnjx
HCHZBwk7+w+yiIbsdjRUH5+StnIx8mHi53NsML3WWqfYopqo2xVa4K5zbT/n/Gksy/eElg7wO93I
LaGuHQmfriJAnMcgk6uwhqOzciboA/vRc+ho4UcTzSrsDOchARf81rkwkUG4+ONN5jdhtHaslhU2
TPh+t06MVGFLWu1M6LhV6Wtou8zvDfgs8GMn8eK2Vvu9A0OOosakDN0pdxDvKWlG+TW7rb7GzBRT
FoVC9oHRhAKhdI5BkR8QpfQ/oXQf1dilj+BPmEeBzGueKrvuAPTP6fADQletVwOhl++NrUW4ATvB
IAPimbrtcjemOmC1hWVX2+mHzycI/dccUqZO9uieRwpgPEpx7/0oQNgO8KZg56xyjoLeCgoTi0CZ
i3HEcd/gp/MZux6XmnKDo9dEZQCbx31zWyTebdo04drMQ3YPbTXeFepzDC4okfwXNOXx3mwSaDxN
MWJFTh2A3AHPA0kIwPIOwc6kvMuYLUZtIa06K29EUZk/NJqA6uADjCTODs/cG8kehrWeo9LCMlq6
XboTqNWvbTUV3c43w2VY5w2zzWAmSUfsUN3N166aemwrUySnTZE51bc8ipKvIULGJ9v1J0BvU8PH
9OZnsSjIZXX7duUWIhKIbfr+LiEvItynTZYlB7QO1NSI7LqDsrUEIoV8/GUqE/WiQOtTvwzDhOyl
IEu9lsvwLSksqvWla1Hv5TZHTgSRzuOibI9mJlgubIgOUSvMYLosvjEM6TwZfo4X2MjsHPCyosfd
QzBw0UoUjYuemJbTpQzQqNEfnG5hUawqnHZMO9uh3bpD6Xzto8rFXm4u1qO7ICgkMSESQcqcGqUG
bA2T2bPN6ZRvKHbgjWK02CBH9jBdVvgDV4KBaBLI2aPNZA8gb1dRwdK6iemBBSN8pp7Vhkn9evAQ
fV+jA+nglTEEgmwtMEGYyZpr+XUg+jHLHyNIIyGY64nhI9pJfwjg7eI7CN1sYhwXqrnYsyEnxFeb
hp3vLQs1XVCZg/Ud9m+T7CsRI8aOvc46Q7Mfsk2Pgp/V3SYPgpfNsL7IJnIfQ862KrAKuRDR7GBv
21geWo4Nqh3KVByM+jwRl/JcoIf43uvGKBn9KfupaOcBSgbea9oTUSW/wJ7P79XQzPx8VF5XPiiK
ZqzKU5bPx1q4lxAdmvAfJWvrjOJNxwqY4lDRcweBTa6Gp6anYuinL/WC2N1QaYYEuV2GU5NM9Jgt
WySwcNF3P+Xo8MzTRAYBvjBqrAtWAJvVjkym5lYOJi/IiKTuca4sLU+MQhNOjDh8roE0juipYItj
wXBRchpbBEZwpTrPkg/g5yLz1XFbeuYj0V/XMav4D1tG5rx1U+DUVwbuEnrFxDamLK8Q3mkGFpa6
tfMY+0GPgaMOFjPGVpnGszVvIiSYB3aUPgdIqlFOt4bt3PeF07OT5WxOFR7SfpWYtZFRT7rN0R0S
39+kZexRpECIsQJv6obXxZutZxnPpblpmcqS0TXUitc6ItBuw52e6R6XmGosZEfFaXaEJWiy+GH3
NR6xb5+pV+Yj/mWz2zYWPf2IJQGLPeN7eODYefUt2k+OqIxu46dh9FjO/D6y0g3jIEVjPqTnseFI
lX0x4H3Ua5CVs7etmPF+KePWnYDPGNPxr5qDCachpkxe7rDLCA2oY2hqIOZ/1bE/jnWZk0SjrEKc
G3JEvlsyTukCF4LZyRDiTQDNXVs/og7TKTY05GtwCsbovnKY6JDqktLuKwsYDbRhRIfQpYcL+Epr
vFe3dROX/RWjbJMaXjdR+Cj7SSwbM1nsA16jpMBpU8fl6i9/tKy5pLbboK1JT8wVfLjhvOrZ9i9Z
0bGoaBBuYi9035jVdU+llSaXAgoZlsCZ/PLXsmBmFIOF+9dtzZCyViBWNFC30gupCnf7F+bJzhde
mAfaNWNrLdg8jyIjhGefomGe/xCn+Is8I/OSq8a/4glAFZdopX9LxpIiAu5ikUCPJmmGNOUgctlO
YzdZ+6mP8vOCxu51DrP5oGgcbP77v/7X//3fP6b/id717f9Pbfyvsi9udULn6//8968ihmxm3xTz
tk2C8qfc5pGaxmOt4+iDuwPpEkha2nn+H9K5f5EOZYLKsxE1ojAhTfTnnxilc0NkEKcnw2S4CoXx
w+i75ppzxvSHAO5LhtZP2ZSsE6jObUFsqXS4oT9faUzjSMPUctdJYySncenNHZvpuLYNciGcwvrW
uCOAcwI2Tq3T//j9zfxbOh8DOC4pPVs4lIriU8ZZHQ9Rhg+f7IiySQ+VIHJXgurYtlGHQ9AeYhg8
WR78/qJ/u7f/uii/WggEdab/6QkuczV2sYPqbWn76llYgLHLqjZuwOEnV//0Urwijk0GLXwf8ss+
PUaGZVNHvgEGs6pqt6Xnlxusqt1mCklV+seXkvRUpOPZkAndz5nXdmgOFQx8YJOe+9D4aX41WfWH
XQzF9T+/EGdJmxhqyQBVfAply6XrIGyCFgAnt11NdARuTFbVLTNw3Jm/v9bfAuD4MbYiBNInZ09h
1f355cRhS+BK4dtrD9ooLOnZXGWWZmCBSnhFIMbwTz/uy/X8y+NiXTHxyv18vbTqIkBnXK9Bjb+D
+WgEdr8Ud//4V5HrafoMKQStjc9JyEUdLezmioKTOLJ1qFN/i2EUMm4ngJ9Yo/vw++v9/YUHre3h
7fVNj4nQ509cGvhgC4EGLxd9uzYdl2FuDZ7IHtXy/PtL/eKB4a40Hd53j3tof3pgw6U1UCTETSxl
7j6lVc/Awavsjw5A4Q69avxP10nPtoSJlo/2AB+Yefnp/7YVGOQBsEGiojOA8e6XSFORI6Fas3v/
KY/xF3eR14IIOxBNNu6YTyl6MA66i3EB4Awc0D2BLnwBdGfWeNf6fxpDyK9CBMY6xX983vyff5UZ
4kzBQ3T5lu16ZZiJOIQICBsjtf+wQP3qebFmsBYitWX1//S8KhOR4RTzUxp0DDh0OWCP0ZTuYmeE
uLbU6fb378cvbyJTU9t1HZ9b+WntJetjzAefV7EkBXk3jVa0sckM23Vt+vEfXMkkzh3jsfDYsH++
h5j8yc7xMIZnDWP5pY/CoNHWEKRT1PwnP4pcc19wC13nc7B6RElvy2RilRpNOHmQAg5OiO0C8IP3
h9TIv+/WvBlgPZmrIVAk0/bnX4WUHNFNCFIYFk6JmHmEmrONqMcZyBMX+jE2DXK9zjSYgizoko+z
b3Hg/Q9urRLKt6VSlpKfXk/N4b1sJjgPZkh8vCFxm9OsbPZCjekfFuR//Vs/lyf4lwUhFq5g+mvK
T+WJiIpOMxCz1uVSxl+MhgnOqpuINqpQmd2IOM9uk6axTwzH2jNheOKGLXcJGLWrA1Ic733OquEd
WXapON+jzWK6n+3TRNLcNbC//GHD+ltpypf773/up+djGMhUM1dZ64x5RVTGTGDDiegDgi4CcO1i
XcxdAmsYUMjvn8m/6s7f3Sjz5zcDMgoWl5Ert8AbETxAlivUjUvjbF1Ldzj5F0kATYKPsLGas0iK
eF/34R/+il993iz+PC/3snCpT8sx5iE7tVD34PSDLRkmMMZb5P4HIOH1Hy51+X7/9nsBKPCFIwN2
3U/fNy2XtMe6Z6/D7tVBo7ljKFMy1oUjWwER+v3d/dXFrEuwKEoP7A/mp5rHr7LOvvBvGTuWkVxr
aVdnw0ubnTNOOb14G9fZH36f/NW9VHQKqEhM1zM/pxn7eKypIsjgBODSwvYliwAFdlgdPMr1w0za
F2IU092CCxxvK3YKJlxkAgS0RtInw/Td04zqu97gnxHbmmb57vf35LI1fHoAmIol+BRFr48t5OcX
rrzcfg1CC1UcxkpVo7e3Gb0Fv7/KL+4C25JPQcsGZQrx6bUOl4npK9iDdTsLkLo2gBTPMVd47+c/
rOK/WFpZviUbu8kdt9xP724+WgNqO2o/pkPNYYnL8FAx3VnTRrmMINxyN7QyhgXpG2eSQ5p/vqhS
ULN4uPS8WVU/vWLFhPMzGWNn7RvauOtcgbdCzJU+Y7nOv/z+pv7idXaIOLY5KfBiyc8HaBSSeIBr
roVQ+JICYJFTS58ONfVSYywj+uwP9/YXT9FlZ+QREtDtMM37+V0hRAeYp0NLH9Fae6zHDPZf1alz
Yyr/D5e6/FOfXksu5UuTsoaT8+cIZ1J6WoKBQjbj3GMElLdJD6I0iYGAE6oWjLYwr0jGMv6wQvzy
FypTuQ6aG8eRl6/l3wpRRJxNCp0JIhqmiy19TlQkFUx0XB16/4+fHpMJeOR8w8oDN/rzpVwDljz2
UorcJRQPdl2lzA3QHe9xVWY+OryhNv+wGP3y1/kup0r2fOmpT7/OsTrJGsgLI6KoqwMDqNgVZBMn
3SRYy//5cYW7yCN0lWtaVMA//76OgxM0OG4lZBUXpRF1jkded9BUyDt/fyt/9btYuZRv2sTBetan
35WB0dboj501hjOHgCHow0ZORm2P+PAPL8ivNujLF8DhgZYOXs9PPwuv/v/j7Lya5LaZNfyLWMUM
8nY4YXe1WklWsKQbliV9Zs4BJH/9eaCbo+GwhrV2OVy4ShiAQKPR/QbdHQamhcmTiILaq0YHmICo
HhDW19AwjpEczqVfSt5ps/xf2zbjI14+7dMyGCTnr5+5y11G85yg6jircNPluEIJiU4mprviYYAB
dZ787vMgIcX+h5F8Hz0s8D3cFioY/XEyeL1hUMovIFs0MRSAHobUkQnuFUe8nTXeOvtCvc9wVaPv
660ui25qgWh1wClq4L6P6DHSZcO96tjSw3lCOFp7hJro/YfjyPsC/i2RmxqFdT2/SKDzOCOcDaI4
j2DaAsMoYtf4NtvFQ7344c6Ld3OOtI+ETYqFnuXqw1VwHDxzRrcpTKrhg0jsNMCDZ3lAUSN7hiWI
5QRaha9/JhK7LQWtMkjr3NUcFyTowNch3Z6DVTVOijQKTrAX5ovP2D+cJE6+3d81W9P0hMfeZIe6
RLvrVUUJzQ4ndDwCd3a6z9OC0HhbAWdNcST9ImMvfx6kNv+6P+hWOKCujKKoz3POdlbhQG9L0dgS
pQSoMNOxmrU5cHMNggDd4surh6LuSU2GqqAqAq1WFJdtxTSjdwD91zjGVCufKStn57wJx50bcWNW
lMmhOemCNyM5zvVSDtCXIGV1KMX6un7OQFbSC8ld5K+9f+9PSv1Jq7sXmh+bkvyJaoy++miTHoZd
VhtdYAEreWkxrZ7gepZ4dN4fR+3xm3EsHsFQ5SiTOKtQ6ommzFKkbcG7tP4DZ6W6uFPn4jtuITi1
uOKzNYJZqLkOMUEQ2Y/7w6uItR5e6C7AEhplLpWa6wX12nJwImFx4nVHfhShvvwFqhvJUm8sz81c
ajsV142zIPA6pUJOjcvy1hF0AJso4oyWordEMI+KSvyv0rsoSGjvI2Ci7CmBQP716kkSs5F/sSxL
13lIXE8S6WNE+8FqB6OPOF2FSsQ7l+70GT1INE14Ue5809+rtlpVLkX2p2c5nEGxCt5+LmfapB3C
akOW/XDiQvxUIf6HLqB0wp1q0Wc34imGwrRA+gDNFX0qqEC6x/sTv11tR7g+GYVFloWz+Oq4QOZA
vimhUKq7mvkB08T8X1oSOKBCQHiDVIIjDjMEG/twf9jbTeUIjinzhxaCaIM6xX9cky76womHqRL+
hTiOZaWSMsFm8hE+y//YhMnOLDeHMzzVY/INn0vzejgkCw2oS4CclAbgJ3A89mObw4uftAlSdlwh
M/fq+akVxecLErzBHK8H9FylSlzJDvqPRlsytYr+4zLY7mPqhBIDzarfmeHGd8TQjTEF9whp6+qi
tJoxKXBZgvrpF91DYtWo12PtcNTCMHuIYy18XDTNfHd/liryXG9iavrEc544vOJ4Xl3PkgJtRRuJ
o4qnB+imdsJkMCPjEUZd/3LjpvmV9h3+AZCMds7PbZRXI7tkBrzHXeBX1yPbKAvNbeNwYaJfeqL1
LB5byzOf0fmpdlqGG3uHCq5hUZWjlEsQvB5KC820jm0biEONZmM7zcsJbjVg56X+WIU4ed9f082Z
8QWpK4Gus53VrZIVItaWBOgJFOfyXJFBAvMPtTPSOfnOIm59PoMCj+/6tJ10sdqkqTnB8SiUfswC
AXBstehko7uDwrf1hcaveUHQSNkkTNpOVqeCyvW+Ib9iSM8njWRFV5s1kzPOREXbQwGhvqThUnRO
KHzsHInbD8f7g/Ix+5JQc3MGRwNNEojffdB1KZI6kAKOiNDUZ5Q6URzCGWZnOQ21E9bTEupxRufJ
JDteHYdWrxFJ7q2eplNjv6Q5L8g4LTE1s60mwbUlbC963UEWcPXioWkKpEoTvz/1Y2Qh6yGbtzqi
ap/vb6fbb+yi32dSyqPzzA2y2k4gryMoeHzjrshRhxgJsl+jrJ8u6AS5f/c9TMyHdIJdeATHDcjy
/ugbn8DnnUnWx1/wNlZh3hfuBC+3obHfLd8j5I9pvGAyPUNpIgSe7w92mycRhQzatJwbxzLX7Wdl
iosgIu4UOtDuBwy5ENkRi3wICyxzKayJxyoqEJMc+j49OUARXl8PFhwixudXuAiyr85TTolUR+Bp
CLws/cWDqHuLQ3uIkGxmf7g/1dsDxEgkZFBIubuZ73VMGhqs+TIHvI05lTCOm7i/JLQ7dzb0xihk
YDwwVWpAT2L19RrNR0ZbD1nQxYf2i/nPk2YilXp/LrcBT6gSpJoN9Ba2y/VcKjRrUZKekGdVcl5z
bI2PrpF+teSyXP7DSC4ZnsXLjqrZKpMdES2DvSIxdgWMjJ9pJJ4KxIfR+7Dyx/tDbexFauc8QgxU
qumsrz9Q7GFL4yrtGHwfO1gSg3O2J1O+NUzq9YfC6rJPxQxvrxNj83cn3ddXklGfAzJkAlBw6XSu
zj0CvdR3CmBUmBeWz7TDl1Ml0aXM9Mk+3Z/r1gf8DVrwf3++dUMQDZhxEIMpkeNpoEllkMngvqfv
UTvc60yoZbuOsLjjMiMFZNERlF7tSC/EpMqYYVs21mJ9RO+u/rvWXPNvUwPfexh7zz8WVVm9+rpi
VJBrPCgNamfrj4lczzTlkT0GE1DKNxgr1UdD+s5/OAcY3FEHVHgCGrnX50DOGEPrNhLtMA7RBV0s
tFqtpQ3w8nt9kYqp8J4kftBYpSJ4PZRhwlgGZA3sSWBZIhBpPeGE5xwiCzmW128OVUtRIAI64M7q
zJlthynQaI1BE3bzZfFRxo5pFJ/zcfpxf6StaEUjjmtGwatoTl9Pyu2twl9y3Daath4e+5YXcumB
9L8/ytZm50K1HLi1qGI6q2hVWyGlvxTuZeNhG4IqP1LQrdM8LH017lyeN0MxCbJqXsKYfIEwWWVJ
CzpLnTvg7ao7o7hgjzI/NHKgxgAL6XR/VjfnSg3FyrkUScl07dXNpWHkDa8IuaOsLKIH4M8REkR9
/B5Ptu6bP9pQUlMcO6qdGW4M65LlYi9EF4FrZh0laWWzD2q8MLkCyKr7r9gmGpe8yMz/IbnqVYhA
Oc1rzxkPhj8HXW1+BymcIoqnBS27CnKaicEOqhz9eU7k+HB/WTe+IJ08nxlaQGj0GyhSwhPIRDMh
qBHefAKxjDKnwM8NALi9c85u8jw1K6CTtGtZSwAT17s/BFySWFOmjDnzCWs2pF1tCwEe4AvapR5N
9zt5WPZxEt3Osbu56VYDr7YOmi7A6u14CfrekGfegagXJQ5UTWNJ6yfU1uMjSl4w8DEffqaxXOwc
yM09xGXAwaeDQmX6euKI7C1962N1oseYUB0SHVnLYxTn5XOIREAKRaNBGWRG4mLnit8e2HLQnaKL
RsZ5PXArDCRYcdqiy5eNX1D9aP4xsSG6QIURx0YXyyXDBPL1B1X1yKkGcv0BBFuttqw13yjDSs0W
EH9Ayaornoe+LOXPZSy192PcpRoV3Kr9eX8r30RXYEW8gqneUkCxgNddz9atFruZUcAJkF/QFtgk
A6h4HIvFp9ePQ9JpkW76gEnXvTeuC7PxWvjTLmUo5agzt+GbOIa3svP5tiZEaKVywZHDgHE1oaRf
hJ2Hma40kTFvrfBfWLpxrz+7EQHEn6OsjmWcodGO8IceIAfSX4QbouIe+0qFSLy6JMIXIlmnRwI5
kwbN6rpAR6opxtgEdONW5rdYm40P5iDodoEnOt7/SBtbX5DU4lrvqt7zGkeHUY7nl3moByi+obaH
ZiWq4HJ+bEfde4hw1j2MiLPvfLCNCEe+4rq0DwzEN91VJqGLWGiYbBlIzBXtTyov/6CIuLxIYsIb
KPjl0VmUt5wvEJW/P92tj+iqChfVBOr9662C2V3UFxm7ZCjc+QItHSPGFJafidbOzuW0tSvJ2hUg
kvT9Bizr0+tpIweJEArg1aXSq+YoKCrsxEwVJa7SaLYKxUIgfAL2orfuHAobyc9mwcUNePWMeqRo
HpXf7blRdpeymc2dhtrWAqqKiAJ3Cl7HqxjtT1jGYfNlBq1TFqcqHuYzzl/zBV7jXh10cyhBANFJ
1x2ek9dxSm9gQtFsMoMGUuKJaIkwIQZl6E6KPYjs5ipy+1FXpDRIq+J6qCwBrV+I3Aw6PDEfITHY
jzXuKU8TzMV30rGiy/1tuHXq+GRERpNMjfbW9Xg4J6R97zI1y2r/l0FXfEh6WHMZDrnHHsMIzKuX
amfMrTny5PldNqemsoYM1ADeo3Ii7M9+rweL0WTpcW5kUcKhx4cREery+f4sbzsjbE6fqw30DMEF
vuz1NJ3KxRBg9gnMqT8khzz5LXk9+cY5Qz4Z4TpUw4hz3jmJHdTo4Bsa57DSoZnd/yFb8YZ584QH
9kWTZhVPM2HgExUn4N9Sz3yvYciig9Fw5YVymvxZVr0DdQlZ+rFrrT043O3YnH8CLEZ+lPOpJV2v
Qa1F7jTOIXZdVdocB9ueMnTyDqZ/hpvUHRs7lqe+6LTT/SnfRh+GdQz2sq0wWeuHLoR96lrqYsdb
3T6JOQ3fZmjfPdwf5faIqgFAe/OS5qbQ15PLvGXGSG4CSxs6BJ4IMy3kXs5T3fz96pGETRRQb2py
tHUygS86RbpJmLATLfPkZ0t8kZ7fXIxFujuTuj2cNNIVcNdzAWPcgMwiN3G0skuA5vvIqltlhXq4
riFLVXrhGUCshtRAtwdUuj2d9J0BhfLe5TFKG+R6mwwCMvfgAOKDu5k82A3eti02cw9TD/O2S8AR
v3Y9VTmJ5zzvRHpN6/Usxyzr8J9CJiteBri+U0tkqHh4PBfga3Y24+0ZuB5MbaM/WoT1EMZSKgSR
aHuEqL0OrYhosI764kiseuHti4oQX+DqvVPv2QhBJrAvxBTAnqtEZxVpK93pnYjeJx33VLzFxnAM
tNj+WmoObkU1sqcIk2IfOyFh2rQ4HjuFOe6EwdtP63JhwhRT7BICgNpvf8y+Snwv7nVjPs6t5j9p
co4ucy7Ch6xoFhSG5r2U7vZQMh59aGgsDEgF5nq8HAlHJID8GScd039LxXnCDC22jpE97BUbbj+s
0AkypmG6PIshYlwPhZrMtKCVIY9O3Y6oGo5d/znx0Ww3hj4boAxPzneMV9o3EW7sO5vqdlkZm48K
stmmsrKmWOWzgZ7qVMmjh1X4WwmD5qGkIIvuldldYt0YdjLl22VVeSONYNIfDwyjdT1XHHMmzU2E
xBCxIXj76XRATgOjU739ev9s/m55Xid1QgFcuTpprame1/VQedz6VOyj+Yh1LDKNsgBPdGhtrFKB
+lnDlxHNrPcuSjvvQOXOaP2nNEcOSiAajwIMdg8yL9yd3unthSJMArBO0qyusjUKEPGoQQdGjIpK
qGM6iJxPHFiynP+9P3d1Fa+mDo/LUYkKJYCbOAhPHNctw0ZdIepQEILqrgeAfprkYuA7CjbNAuAA
U8o7ItfZW4diRjfv/k/Y+NAUXdToFOsQg1Cb/o/zavsh2rGZx6Z29OyZFKF/0FtHfwIwb+08hDaH
op8GBYeYD/L3eqgutchCOkMezUXr8UIrY8MO4q5D8VlYcth5/GwEQ4rFPLgskHDqvbeaWTzyJXQk
S1BCkloZDKYBXxpNnScLymow9ga8dWtOLrCEvZduaaP30WLs8T23vjDcWTpEHjBuGEHrOaMhaBrV
hL+QYTzPpoVPTELlriwW9Apxg0Xp0tSOeQ6/nyxm+HT/624Oz7kieDjs5/WD1867MM4IHEfDyBw0
KA0aytkILdpLnQm9RPDxgKwHVB5qbGI18Wq8tcc3oLGsSEHqdbj6Br0LtGOY2ukYjUX9o8ax8GKF
g3OQQzPsHNmNCMnFw16GE0pVZE1qiYzB681FTsikZEhp4KD8ICdA3kjdJKjemP3l/tJu7WaAR3Ru
6WQaJE/XXzbFFDOzBdurGf3pk8sARxiO/Zu0TvaQHFvRSBVHVLoE1mu9k/tBxzgyAeuYWbVZPcal
h9wSRmgYD9yfkwq1q3hEjYJ7G84rDNs15VXk81hHFTdc1VjeG8xRnVNYIUNUDf3ysXcQvUZuyz/d
H1TtgT8HBdDNdzP5m64f3arVEbGMMSoHfH3PfqFX78s51I6DNesHw+a1VuDdcxKdpR39qvV2Rl5/
QkEer5jllCVVP8lfXXIx6iQIanbFWa+z7MvYCYlBXzU8Jom3V7y/wZUrbiP4UbU3yT/ddR3S6Y1E
8+DgndNe4AyFVMWLPYfLe7IK7SEfHatFvGPwzjK1+lPlhJhwZAZe16Xefb6/3uuDon6JWnPyCEqj
sFmuN67IUOIp6MycIz2NH3CuwFRuTD7gvOOhY2E7Ownhzef9XRFVjyYVBkgNr4fLU6jSkeVOZ+lN
zV9gC5/n0bC/ZjIDS2Lis2xXQ/tjEKb28Np5KjKiAhnwL8o3q9jDYg92mi6wquj0vunoZx/spO3f
CcxOstJcdjKm22V1KebDs4Tfz0tjjfhOMO/i0Vsb576rUWbzcxMd68L6NEi8msah1n7en97N/cYt
SjII6NqhPqV6CNcLm2CYhurYYpx1v3Xf275M36FXnFyo05LfzzmSdKHvRo+2cjOf0aYPOt2O9lph
v/sUV8eXn2GDkaZXCnAARtb1z4gADBad1+qQ4528/NxhNe6+IHxofG2IJsPJlw55VCnQZj80vCrP
XVbN9bMeWSR4Q24tX0zBoT81+L4vB63R8ccJZYKIInBuJI+6snH7AJsXzIIkLkrJoUQ5BmvHIW3L
nTvkdq+qdxPGpCwqQgZr0FE+8ZscFPrP1eDOM7pcQnyeB1m/y/A0fbA07AYQCcXay6UNd/9z3sR4
VCFIwGijw9vhzlxViXtcFAdjTpcgI6XHpdJzn9J6rHYKmjcBnlGoDEHw4CVDVr/6WHArTFJZHVU+
NFR/piL5Xk5u/tInPuqkjgONLkbt7v7MbhP834NSMqEWhWqDtwqz0kMhpB+pZUZDZkBLotD+rcJp
4YjdhPkJdZ/klNe1jlejnJOPIDORkPfn8sUuq/bSJmOzExg2FwGhD1q3AFy8NdzNnlw4Uj69DbYj
cVYgDRrErBelh9CrgF2N1qUxyRp21uEmGUPpkaIc1DpwQ7TAVouPnmFblSFOpFpCqT+k7Y8NX+Z/
KnEw+4Uz53RKoRsdu1GfLok7l59m9Psfc+hOB9cp5xerKZqzj/PCoy3K4sEIR7zVkAz8qkqdhyj3
4r0vp77Mn2cbBhR0GQINYZnreQ08Sqtu0mkATUFr9+IZA2TsKYpe4JajgX+E7iSoc+a+UsmL5Zk3
m3t0hlichJlqn4DATuahT7WdQ2psfD9aNxSSFUSS9v9qPxkaIrhlZFK+wK/8u5l3yP5h6ArhZEGu
tkpCDQX+xVA6ZxgMKukCJGQPRa0Pj5Nuacj7VamG2ABE73daXmZfajex3k+grBBrdtAbOt//8Os0
Q60iR5uUFJAfLaDVdx95F5T9mGEeKpLuvYz6BNH2uDwOrhvtfTEVJtZfjPjBeJwzShWrtZG5C8c/
xxEIed/+k4kP3CcNHuDbCL+uH00EHh5ty5TtXaOsp9FaANBaB/fnq+az/g0KeUw+p1KMde3djToC
V29PVNiWX5qROBg16jkm3Gkaf8NmVd+btMpYVgOqrIoml7qDeGXx//94w+IwFfUoY2OlsAz47HQz
ryowbg8W2vAJF4VHF7/KxCNHzrwUyjsRYNTcHADFyA+vnju+e/AUTQoaBDsVA/74KaOPexY+60tQ
5MhCtWm/HKPULp90vZuPGsS3nazj9wNyPXcD5XOToiMwq3VpUwMmFTIeMIY0bB5NqevTi4PaGf6g
HhZdSGOHEm8GrZuaw1AOiDhFFLn/GZwYMqONdqh1wiehpVESalhGpxp+cOUQj2h6W4t2mQg3+F60
dvvdqKX9IcpxI8IFtu4fHbd35E5o3tg6FlVvNq/CKZExXi9fNHe+k2O5i9dkCcZQutnL7KEnKWG8
wWAP7ddydqgG2xQpdVtd+NRBrsdrBvQpFhThgkZk/wy+1M+F0cO2BOR8NIucIJE3y+P9LXITDui6
qW4ir2Gy7xtkWbNEbZ5qdnmMBtt7My4FnpJeFj0Ao6t3TsZNpFRDYZdLVY23B9txNb1okUuoeQxl
dtqz6U3yglvjfOK2c4+pj/jrUnX9zppuzo/HFMIn3HY3WMfQwy7cgul8hM/d/OPVMkaLWC+fvWis
diLNTdLE/Hxg2iSfrmoorJKmNmX7T3pboUHuVl/xxNACN+l3RSx+t+6uDpkah/IFdV/O9g2xEq3b
zhz5+cciDJcnBxe8A5qfmnfMFvyDLQxaA+BE9Xd3LMZ3sTFHj1ZHvl26hTWcwl44P/tmxIUdKNDO
CtwcGMDFsC8F1QGLDGtdPG3NRiKEnyHnb1r+Rx592CSX2nyY29nHagZnzldvXgduKfQgC2Yre/h6
RwGYrdykmssjvk4CxysjPtJhxVYd/fv/MDU27e/pcUTXUR1HrXmROuckHADZGWmPZm4U13i8dfml
ng1tZ7yNfas0Snx6J/C7QBNeTw2h5Cx3JsG9nNTax7iI80Mp6ubNILxsJxW8yQT5apBXmRNNGoAh
qye4Z6IUby+YYzueMSdHmTbFKQ0n6weHxXru4ql+wXRt1M4NLpgnPev30Abq4K82NNekavrRODUQ
CLqea9XroQjLoj66opne1pWpvSvbonnI6lC+YKybPEkdT4qDX0x7uLfb9I3Jq/KvEs1SaN7VoeUt
i+eIG6Kxl2L+cnIRf0VLGdhAG5B5hw/oss7zE5UIJDPpDegCzZhCFg9Lmtn2vxkWqWdhIOvytlly
+3Mz0/6Ha6jF3yPXEn2QjKX/cH/Tb4TRq1+8+lxRUeJrwtv+aGt+91G4Mz6/cZmesXHpjjikex9H
3MPPrx8UmqFqo4EruHktuAKzZt7C1XH0w+RfxE5CiJVZ/tkrOvluSvrhHI1yT3RxK9IBaKXFRe8D
VO36bTTM1KUnYLVKRN6Pv2FFiUyQ3gFIfOOUVcZhTAtsEGmA2Y953GXfu8Xpk1MIEWJ6L1uNynrW
NzINEDNN0DIem/Tj/XXZ2rqsB6mOek2RLay2bp7ShYvJb0ZZiDMSttPJG/Xm0eh6BzvsyXzRG8Ca
Xp3XO19kK9Yi+USmAC2Bi3sV+4w0AeY+A6KHVQzL1dXx8eJDOF+8ztDezUbzz6tnShiAhkk6pO64
VVrbLORCuKjxIswaehWeDYRlrMJgyQcd6az4F/Kq6deGGLqTNmxMFKQxjCDKEDyS110D3y2T1KEY
eywi3w0Muy8ehzwbjqam2ZfIwK39/kQ3rnGauDQpDFQuyORXEUEinxdWYcTCkvCZZ/yySgy3uPl3
Lq9bohtaLKTnPMDpadIpXw1UZ44XerKsj6E1RGjDzql7GYewe8aRR57TadJwvagxFY+NHIm9cujf
ukiOo+8bFe6BSkWMcZSZfrg//Y3wAmJOPRH5D1t69Z3T2Y96CdH3aJvN+DKYPcBuH4Phsg27v3xH
Ws9o432+P+bWkpMNAJmnn6ygwNenCLfX3CwROj+mssNVMsrdt0KLm52n+s1GAu/LSxTYrQoovICv
R0lr25CFLfFVjNL0xTCOWAxqaawnB3M0hp3AsDEYlFDyNBDGfOJ1ezFJKQtqtHL5rGUSYIuYgi5D
dnvC/ewJA9joeH8Jt8YjAkF0UFwpqmrXkxO12ZmIuXlBpaOvR4LnXwzS/re6VzZBk8hh5xb63XO/
urTBsSF6SjmBbrnqGV8PuNCgEOZkMqCp+aCQ8lj8XJZ6ik6do2nJ0ZBtFYMmrTuq+lFmHWI7m83A
MIfKP1GPpr5Uma110pKsQTGDWHZ2kiEuz6LI4n8nHVFynGciODUWiI1DndTZs0ySerxAPO2wYYWc
VZ7vL+LN3lfYPGqCbEUK5/a6O2BFUYfJaeEFnqPpUOn6AWGdpVnKUznX5sXA4ORsOdK53B/2Jtdj
WJKf3/1hgDL+KtfLrcH1kAVFbBDVNsgUwLiwVVNeBLop9wD3N2dNDaZkm8k/0ONdh7di1kc7dRgM
mV8nxkxHyDjoACjK18ZRBqLZTIGRniTCv2qx/yg+1BqP90Yr/GAsgeDZvSv/qjCy+nJ/7bb2PZ0c
g646cZRlvB4FOTkLf9DZZ2OJ/i9DemzIATj1gi/NY0/j8LV5+W8OCmQiqsfEqjUTq42HUXZDEQZF
mVFvHMqueu7j0TWwTqjaH/cnt7EfiR+s3e89CftrNbnZHPGj45J1QqN7i0/Lv4sl04ONWs8j0PHi
OWfL7hzsjQVFqZlIAoeUwua66zBnQvC4cfyg8kbzZZka95AtWO7AWU1+LKM57Jy524K8WlH6NZaC
iVGVX104k5PVS0XRF/aAllxkWBQB9uNV0AzKzAFbx1OU4zfZg3oOplY0yAYu/sWV7fgwef6rudbq
15DMqZ9D4F4r9qY82KvBjEO82MLhUoxYpktV2IWj8ZVcPtmZvdqeqygKsZVqD1hR06XQdP2FhQ4J
GQi5F2hl6JhP5NniJfPl+JyiXvljsRf9oeksD1dIY7B2xt7aXaBjaeFzUSlayvXY9uD6/Qg+N8DP
yAicpM6fmyTMj2XRdvjYpvIvrApgNt7f07+7OuspKzSTyufQ8VrzADo6CAXyhGFQgtGf3yS9lmEn
O+v4Vw6VNnVVkDrWbJ4AQuUfvM7rx0CORv9TWwC/gxLXBL4/aVIWF0/0VQR5G1PHMDQl6BFeP+Ul
iWlvKwuqvlGevri3s7bIhzTKPusHqtbxp3TsS8rrA/jgwAbemny1M6c64ZPtguQfQh9TDm1qsbVf
Sj0993D5kg/YR4wPZaJX8tB2RfHZDZ2GSqXlhXvSWZtnghSbrJKNoTAQ159m1sMEPMXkY4gyuxZG
1miwuhhQPTXSH46duRTfJ79y6GH59SMUse6Q1r78mGu0Zg55NNdi56ttRAU69b5Q6QW0UHOVXgBn
mVNMTE0wzeXw99JInJrmOh3fpBVqozitRtFOenxTlaC6pZCjtEBJRVH4uV6CBnn9Svo4CvUTotbY
6E4YxzXGZS7qrjmMGh41QVqjWXIgCWmp7yVIDt3fqhuT5slBFkx2Dt5lrUSQ9TJv8SLGhZdVeait
COeWtMt1ZAVta3gZijnbexTcpgIIJ0FN4NjRnQQacT3rqpxbmsu1BVy+Wp4lZCT0izAH8Z1hr/J7
OzuYxJSaGUSBCtdYVTM2B142NDrzVPKu0sv5LIb0B6beyck00j1q5dbMuKDR1ibakKOuwryrSd1K
+CeYIa6dvGmMLzW8py+zQcH7/nfbGkrlpuxXahZggK4XcR7NNqpqF0pJJpB+nqpk+IGKoivwSbXs
/HJ/tNuNyiMRmVkagFwXdLRXo4k54V2Bg4nnZFTQqzT/4Q7YOh6y1NDxLo397thnWosNWVZXP8xc
anuX1m1Oh8wNQvYk4/Scbt5PfmuLIbKlFUx1q79ZMBP+yKYZdia6tWGQyqBzriwcbtS9pIMNWp2j
spJOuIYfXDSbwYBhd1BSdfqMC99uj1qFueurwtJB/dJKo08JvE39oj9SSL1tyrHE64reuI/JjjGZ
w6kfOu/JiTugOpQTNXwNswIKJfoPIY0Onh1l+C3KG/P9/a+8tafgwEFhoVencNfXP6XD6riZZG4F
vRt7iN8ghZ2gQHOxkOrbWeeNoeA+qILAb22B9VNumnGqEgNmGWFq5O/s1PvISzx87qLp0/053cpF
w7InolPUQbSXBu0qxvq2mY5pit69mPADptRWfwrJf2oygjlJEIg1zPeAE2wkOJuow1osafG3jTqk
Tg74+mj4tooS28uhgZPtuOgRBQZeft3rzzN3ILKHoEaBi61hq56p6V0+YtBGY7XB0gOIAl6eUYH9
nIt38M6ibGw6thvPBfAY4HRvCiBOg5kx/o1Bgb+u5WDpbAzLIUEkPP7Ly2Ybej+Wrd9wp6IH4Om1
/F/h0ZCE2Zuh8YJF6B6N6QZbRS6qRGpgwMItoGS02nv0r1od30c4qXGcn4ZWWr+GyCzODV4gP3s0
dbuDZxc2Tls9TxIDh2B0GnEUvb8w6upZHUZ4MoRulSBzK6tt+8dhjMvFX3xlX1fJcR4PMGXTx6Ws
0wZzUw1BoDwa8290Zfe8Y7Z2qcqEUIJC6g9F9dUuTUI700JR6Chq5fJJt/v0TZ7q7WcH5/EnqqDt
h6iYqiBuFlLAHMuz76OuVw/5BI28bLv8I0if6rus9PzJqZz0f/eXZSP2KhYP3ASKsKzLKlXzbJnH
RQUD2q2X9mTlJaQAvXXjHUGzrU3Ae9pHCYEKGR5Sq00we2HVzFENoQ+xhfpABobtbj8jLRZB+boU
QBw+YfBLbVY547xLFyc9Lxg17WC2Ni4BGlJwG9BjoEa41hmSrj0KkbSwGMMi/gRVv/nbNpPkCz4r
7hucvPeA81u7jvsGGWnliQQ+9nrXGbNm+7U38D5pK+9diY/WaYBi8WT6sn7sLZztJvqcj/e/6eaW
g2rBoQOriUKO+lV/7HXJbOqFF1PgcuX9o/pgT7XM5081rpeX0lvyJNBkGP7runP7taAvYCu9YMAK
vM91TPQmd8aITy9ACXj9B1lUw+vrffhQUXeDEoKiKZX5619YLbSbuKyhOGt6dB7wo3/fkaDmB1f2
zQdhL+3OPt/68Gw+Ol8OoDGujOsBk8zHdbEsjABtwCgLBDoGHzJHZNZxKtykCcxxNPY6k1tnCwQi
bwAufyXNfj2m1gm9RjDBCPTZXj5qffzFsjP57f7H3rhuSYH/f5BVeMnK2Ksn+l5Ys3uae4TatRgn
6IdlAdmwn/7LMgKQRWJHqd+sW9bh0nLrl6MRSDe2ihOPwEGe2P9zYMuG9loXF6f781O/fx23YcDp
qE1QqiUhXi3iYhtaWUN47hKzeKyRKX+asg698qY2Hq26/EXJo8au3Mgf7g+8tbBCYUpQrFMON6uB
/T5dMtF5RgAiWH8Cje5AKmnHF6/tusP9oTbnyDlQj0Xi0lpCEylSS0MahTn60dR+MwoDfdAprRBI
DsvSOlZ1N0fnCBkJDGiwbA1fn6GQLwhiBQcSlMlqD6UVRLzY47FqYrFxjuZpPrb6Ur5vdKPd+Zy3
TVFkcBDxVsoGKN5jV3D9PWt6ZVXcFGawuO40vXFhpE3vYtykI4SoJIvchDZg5lLPWu1tNtmD/th2
JY/YfDY1EP6W9iO0Z0yqRR8PX2K9tV+tE8svREtG6SDRuQM1cP0LATElcAJDIzCjvD/XRpIfLaQL
nhMv/4WQyLID8dm6IsjMAbqRNpMfWdfD9QOQE9Q1jSDKB9zVC+vLWNK5D4c8v3iyEcfQjvudvX3D
oCAno0ZI24MPwTtzbQhYCiexRoPQhEHmUP7tZVP8ZMMdnE4AU3HkRqzHokEKnekwJKVmPckuk5hl
xMAUDzzM4+o/7AseooAsedHz+l2TMgEeGBW7T8fIdaq0ix6hCHgG3txkXwE0C//cNqLLT31tLfIS
R4nXH8jqU5YHY+ivqQH7lrc5+OiDPpURalLSiPY270ZAJw5wi8BXRdl/7f+Cx1TBaxl7oc5usJBO
Qjyuc28+348GG4GHP92n7wD7X0kAXG8I2qrDiB+rSc3aNR+nanG+FMPwQUdt5PLakZQVApx4uv9o
o65vYd8P27aPajcAHFFckshDgJlC+T9pM5Yf7w91u8sZip4Un1GNuL4LYwAMFp7fblAILnwP38Qz
myk9lBr0gxl5nPPkzNPOSm4OCjJQ9fkA0K0lZpvFFrPIBjfgWuopYLgU4qkBeGc/67LnpLAnXLT1
VxPyVeOZOgZIMm5JQtz198uTKLHMRrjUpH3zgTu4wnFCdy5JkxQYApZ72K6N3BqGOJ1+BRDEqGkt
UhGVixwy6jtBO8/L57ioabID9so/js3SnUAQh2+NXo9OaWtab8NJzJ+6at67Lm+4Kwo7qBSpECJQ
RcD1OyfWfUuKuHTJsGpDZAeZoFceROk0lsd6duLmYJi99RQNYvreV7H5Ll9a0hYnhEd0MFO3+Vev
XO+7U6Z1/9YpZPO3oQ+YH8XONFeHbtSmXzivQ6D2c9t7SmyntZ6gmGif729Udf9c5xtMg4opywlo
9qYTjQez3eNYL9CvbqR+cQsj8Q6abVaK+DiUNUjvaToPhDAcnQcrqbDG4v23k8LfRhrKBZT/KG2g
5QST+3oPtabb6aEV4SCCxfo7gGvJh24Y+p284zbSqPcwrFIFnqM8sRplcWckyrFdD/RJGtVfDWbd
2tGerOlHvfCM3rl0NkejCsary0WRee2/UkfNkEVIzAY+hrDtE50jmb5dTIMCmHC7Sbw6qQFYhGYi
ngmOcWvWteiTInWhU7H0iffd9dLyhJpE8rUym3RnHTe+Fp5SsDugejKvdcmrd+cBlYZOBG7dxj+N
qTa+1FGykyfcvmDgOyINSqKpHjBrQynAxx6oSgZZ9FqzzkOLmzVFPVzWF0xg3MfCm4zv98/CVmS5
GnOVGPomQBAcHkTgR3CoQDXEJ8stpnNvmdFfVDajj8tseCliy3K6pFOsv/k/zs5rN3IjC8NPRIA5
3JLsbkkjaaI9Ht8Q9o7NnMliePr9SlfTbKIJGdhdLzDwVFexwgl/EP08fb//K3b2zdWP2ESMVtSt
plg4kYuNPltuIqNdiqb7rnnxkbrS3lB4FdE/Bc5AZroZCuxgX1JTdAP4K50eCBb9CYMwLihlXo9q
Azs3Dfhn4HdEPDJH3CxuQ9Ow8YoG3IQiCuPSJIXxybT61bh4WtnmoZfqKHHZA1pHD7o9QagFVhuV
B42qvSlTEGbrMju6RZvXSo1iE8l+h72b9/ZPiJ7lXyTts8CuQJ+OMuK9PcwBIf0Gs0tdZDOYoG1f
QaVgsMJML2I1qldtIupNchWXXncZD/iye5OTvGSADtRCKL5dX6NmnKaZ0DIHaIqjaKGhYIXpa6ma
RkAARf3X/Y36VsTavB18Rx4PjGDgyG7XsowtwPkjR5R0nf81ka4ZgnZAigyZuEL/mq7pYvrcVxlM
mjzFXq8zKL1UADAL5As+K9F0pH+/twIuuwwbXzRxqYBcr8CKT2ScrJYDicccfyvjTqBbo5rQsi3t
cn/6e7cg8hAsNbsZi41N3Op6q54W1ECDFI+aPzOq6k+NtDA9uNflHtksMmV/2V4liwRXu9lDkbOs
wJxAxiQWkjt+sTrqz7jNc8qJimH4nVKqf2Zle6TrvnNapf0OxTSQRxRANlmhWRtLSRjgBlNjutV5
7ZP2nBBXmueqX9fYXxa7XE+62sTfhm4uGr+YBkc7eGj2giyZucHYg4stidjXn7Nd53pU9dYLGgxy
oqcFYck17Bxgw34zrsqXRCnLNJhtJ1b9AmRK7CuRhVaalQ7pNxU19X+Woqh/gLFlAUdba9LAHB0n
9nMH8BaaoT0EMzS/mkelTSZgKwYCbH7WAfF8/9G0pOADxxL7B6R4rmeipKnRixYg1zwbXkj7f4r9
Ql1/2lmrHRSfb88AclWMBGSDFifx1PVQ/WTMtYiGJKQzMDw7qY4UDZ13npLkSLrx9oJjqDeNENA3
EBQ3m1MbnLxZ4g7koBjbS47zgY/8aIUKbFd8BqlxBIK5PXNUUWWwTbUUWOgWgKOQU3kgbxU8tWyF
CkL/5oh6BHK6XUDo+HSVCIfxNcDB63oB2zWtin6AJKJgKkypOOfFp0T1ajSD9+5twVBUAeDhyxRq
C1DzZuG2ujfTGK1BtHTNOAJiiYqgd436fP++2p2VHIjlA6uxhedHwmidxVugOUV2hKZe3Uq3KfWk
N91RgHi7LWzyM5n3wnqiD7K5GrMRWmWW5Eqg60UZ+5lnLadUiRYQS87HUjX/vT+zt87y9R3JeFJk
k6ieWu22dqk2c94tLjC/Nec68WmrpIU/RDZI1LYvvTZEL3KQbcEE+i/ktc7DQXuw1B/uAmnXB3a1
DL7Xd1YL+QnX21daCpN+cc28m2x/rVvrKDLYCTXpApB40ZiXvcJtgT4ikESVqVOCOartr3Y3z1/z
Op39duxQ87FUEcaYnj3YmfGkZ0vzEqfKkb/y7RUvKQJSP5rfwVbfXPHJYk0m1SUlKCd7ehC1RKgn
rX7OurKmDNbojw7X7qnT7Oy56CFTHXy1vQ0JsZm4E8tBcpbN5eEkGGECA1XQEnIlBAx2TpBVivlT
N5T4ZdEKo/fLOKt/JBjafUnMNT1T1hU/VSk9pHjGeLESzTvXhRDRKfPaI/Do7cvL+kgxSvJZ9CG3
Gf5bSS5THYUenueezDzKyQu0JGjjZLwgNrGEWo972v1VkSHadisDDJHmI+SowFSu754i7bu2j+Ik
JMuyvkdNXfM+dSLUG2cIF9VeH8c0XYJMEckB4H7vc0jtCgSnaFQRsl6P3EIGBq9ZJFi/aSgbZLoT
emXkPhlWdVQ82RlKNqYJVBE2lrvveigl0dNqMVlZSM7Eas6ErDcwFQSYprorj/aZRLttlpTBiNBg
Yb65rVyP1mpFyn95NGLdWdwfaYMRGW3KMVTHRc1OhV7E/6Ka40XnyUSwCEa45fnJXEUHP2Rv1mRA
XMGyDMFtf/07PG3NtUTyTGtDS+PA02Zt9KMkcj70rlVe7u+jvcHYvLSSELEhS98MVveOFo0jdkte
MeJFm6t1BgAjSqFyi1TJjlAPe8PJq4yzLPGp25aKwMajrTvYGq03AYVRivqPEhcdKVIxfH//zLgz
CO4puxHjbJIcSrhj7AF8CRSTnLVAR+shQ/czhAN5xDfcnRXtP1JkKhA0SK6/WNRPTWXPBuYFc+ZV
/rgacdBnovxHyeyjN3NvLPovyP8idMQiyj//pYkNqX0o3QKjBNOMxRhiGqp2l2XWFd0v3XJ4f6JE
pRYks0NAChZty9PKjZYPNilRoBd69pLYEw6QxVhVRMZGfBB57L3PyDfzqci3gaNuX5pUR5Rn7NMo
yEwqGR94D4ffI8tWvhqNVv27Rnnbo9iDfxipqkOl3Kisr2i5Y3uZT+v8vzF13IgbMJ5xMSeYKCiN
GPnHcU3Ez/t7a/eXSm6yFHrl1jc3x8bqoiVBgUQemxJ7P6dw4WJjPjKcstYxvxDBjZqPXXzzsWnV
BKVSPU5PyqgJP4368dVK5/UlXQh1gqwum1Pbx+sD9qHREaBg5+2WqbfMjEBnEnlf75a4R+WsWiyC
udhRTr2XO8/wHzzEMibjRPnTDI16Nvy4Fb3lFz2kkfsLtRPhwb9FeI0Dz0ptaQBxWk6emQHoq/py
PHejIkC+8yxG8/wKbeS9elySWC3BkuTa6O/f5BmdtVC39bg6p6h+0tGKCrJchkh9MV20+f2iIHI4
OZD0GYOCtnmEy1XV+0ktlQDx8fTcUT87wXlIHr0ZXeXWQBXR1xZr/LaKovkeO171mPTCxgpgdQ7y
A5PvuHm7AFWCiqU8DuLvBleNdsC41L0SGEJfn0Q0R+cyNfuH+19zZzeR5HNvEzpzULfmz8Q+iKhG
ehKOeEo9IBkdf1KyCQnesmyCEqDgeeBH+8uAYliqjcpBmr8TaKF8TsQj3ypa5JvNXBnK6BoLoBsk
CrVzucbeuZo0FOW6xAyt1lJ9F8mR97/GcLfod7/B1Jj29QkatFmq+pC6tlrknECH5mHRFM4pmo7v
v50IBDECKp9gFDkt21JRxyXucRKTUFu7NQ3Afti/m+00P3Wo6J90L5+fzTld/WGpKQtMObSGIU6P
9B52XhgyfpvUWRpFUwK9nnHaey2KfXYcpuukXYaagJLCSfE3Fq3W0Y0vT8hm32LTh1Yg7RZaoPrm
NUtnb3Ho6Cdw4or6saGP/K2zleFSpXnxIMq+/aPIB08+rJX+aEDgfTS7BqZIYUV/jS2U6HmAbnKw
z3YuLTirEucgfxLFtOsF6AA5mEYGgELx0n+NHnSJESfuyS5Fdqm9fj64I/fWm/yGzJSSLKyQTUC9
tiYIyEZPYZFWtH6nqGm4n1tIMAmt0f8wN0qeIK+o+9Kc2QxGTbVX5mpksLpXyVxn79nDTeqxruDX
Bp0xHLn97qDuqDFLhDmeBRRjtnEYsBqlxLgACQoj0S5iMJyLA6s1xP7xsnbKRzCwduhkU/EYE4D4
ja3qH/tOaGGPLNtTZqBVKeIG8b7J/HH/OttbePIYSEv0NAlJN494thjN4uYYKuMl4p6z1f7eockW
9mMUH3zinWwNvQ9p84nfKAD2zUNBVVFdHYtLhJr0RzsZyr+HWE8oKNTDs1dp9mfLge3vOUrx6d1T
pIFBBQyaD199e5YjxTajKKriUKmQxZvntfLrPoV1b4j/ECmCopcWktA2KcFuVhPYkTcOTRuHtajW
iyXK+oOdQFzK++pIPGDntaM+hbG8xNqBm5UH+JcYeIksSyvlrNxYi16MJDZe6hoDg/evHSJ6tJop
vwCM3UwIdlBStNYSh1Uq4unUdKPXnrKpKdmZ6lGXYOfO4Vjy+VlBugTb0NcQAyidlMiFyrX17JWC
F22p5tRPW090YaSYw8Hu3xuRmAGw+xtzfksZzqu51CuDa35p6+jiNGsbQmf8N7GN+AO4oSPax95w
JH2oasgPhjXr9TfrYnUVrWPFYd+2Sji0GqZ2iB/4yZq4v+W9m/6HryezCFQPoENBergeb0XMJ+pr
Mw7tiSg3j6jA2Is3n7UYW/P3bxT2iRSXQKYZsOD1UFVrRK4wKTSX6KiHaYR1nlOm1ueIx+n90Qh7
BLUWtLbAMW+hSc46QLmqjAL5Yn3142hUHlTUlM9JrBvvr/NQXmIwCkxSoF8ewl8OWZumnlOtZhEu
U9t/NHQE8EXiTs/ZqkzvX0DaApixSjoAb9Mm4ihbtwRbn+ahnjToBuQDEkxm21WtnwsxHyzhzuUh
GRcmzBP4BzdIS0OMLqZOeY5cutr+Dqql/dDHh/om8h3dBDbok8H5g+QtPZ432x1QEw2ptMtR96/L
y5K5ie+2yFlNq6uFLqxy3+k0lFjzufyadE5+sPt3ThvkP0lhk3v/xvCs5XM2Xjbl4WIn0wXU6ucx
SstvCIAOj/WcRQd75Vb1BPUBquqY6ZJ9gVLcPHAzvYjC0NoszMuO4MIeIpPasB1N4Rx55ctAPfFB
GSrnNJpp+xEMYfW1B4D3HFcmXuN12Rp/mdaU/u/+wdz51FTzcPYGKEFhb/v6aZXudQb+neGaChVM
ogK9JMmPqCw7jzvbiO42MHpEJrYtu2ghiBpnLeNTL8BDge6ryVknKUHfYs3tyzw59gd7IqJxZ6c9
KgTvBDHU0bgMSI2oBm9DCxghCxCJvEDff8n+qRwlfo6n1n5K3er7/dXcmyctc1BXFBKQJNlcc/ro
iIoPDQKj6uwn8pL8kVhAPVGzN05TO47SFzW7EASYD/dH3tnNvL/0bTTKLQDQNgH52CdqY2XMkT5m
+u9gWf1pWgwR+8Jq+4exnI4QYHtTpeJMeUeStHj2ru++IVlteEcgnPNRFWf6vgJLkBR6XFIk5zxr
3c+RWBtfR+v683+YKhw1jagUONMW806yk6LEwyKbiET4yFhPv/Xu8ueizvPFrbwjp8e93UPZgC4w
woOSS7CZ6ALkx8xm5AGEVf0xd1YcUG6OQzUZ9H/fPzOabvQuebqgwG/ek6ZCLrBa1SLUp8qGY1Zp
f1VDUX4SGh1Uwy68A5TW7eGnykZ5BmIVBX0esOuppd3a9SJXytBO1zxoUBV87cV6pO55u4DXo2zC
jLKEPlMXqBF0eqH9JqqK2ppWDZ/miZbBexeQK4ZwlxeFD0W6fD0hTemWPilWCRtNnK8otf6prLX9
4IFa/1BU4give/uCMRxdCCJsKNBgS66HMycLRzs1rkI3T4pzTZLa+zkktVd1xnnbHBR6p9Ykc7c5
xlHX6fK0O4gLbs89P8GjNkAfH2DlW3P0lxCkidZsUBEECkG4uX2oV2bzzZr78SkyPOVSoFDzboFG
PE+laIbsvUD52D7bojLps7iMqNJNO+VNql1WN/FoQJlHUgh7O4fB8MWh8Q0EQ07+l8n1ZtNR32mr
EPGZgT4z/YoXmHfd6BeR5R1gPfYOA2oHMplBaJvE6XowkGCDG3sTgogmhFf6QZU/x0gw3t+hO91q
OSMZx3F70bbbnIYcKUW0e1D7StvepDZlC7+whU17etXDzJi987LoxanRh+XiJhHd/kiP/rn/I27v
bl4B+ngAGChU3uguqU6euLWrl6GohecbE5lUBRTk0THSLIjMeXlk0y+hupTv9iVj80hFbIIrkg4g
PNeL3K7W6kQNd8GQu8srtjT/FpYuSh+ZUTtYHX063Z+pjCGvY0wQdUSZVKF5/AHXXY+XFWCUY5Xx
MFT+OWmrOfp1NVXPczI4AULMjT9iDnxAFd1bXolBkfU6KCnbM1kjTtIWQ1qFnklXqI8Ip5BEQHCl
tPKXcdTyS5566e+aMsbvr/++mcyS+6AKJcux1/Ot0magRYQwrNJgum7gKfi6JIYdDihFhQUO14Ft
Z8tBmrzDCeIxptNON4QtRT30elSlchtbeIhkUpxFManylMIM0sI2/uSKiIdTDICkelRQDh38zonm
0i9V0YFHFlJstZ/0I3CT3Eabzw4cBPdPyVAG8LddBoLAMVPR8lutTvPb3FmfkNVHu0ofooM3e3fy
qBJbhPfU724g3FYT95aJr0lY5PYUNlmZN36CcEHjE8nyoFqpeK6nZP0O4pwojIRRfF6seLy0ZuYF
97f73u0ieztsPKzMwVNuJr7kQ0kZDS3r0kkQUBzW8oeQv2LWovTBxeadqNstHy0USMLa0/NzZ5tH
rJKdi1RmOMCTKXLJuOl6N2hDhGS5wm8ALTBhiCAMnzLDw/tn6oI6JvNGAITHYbPnuC1L/JxJ82OC
P/WlTazpxXQXD92CLmediZOT2rcIRLtnPPSS36Mi6yakV0zyzPu/ZScMoNUs/TxYeLgQm0WfM2WJ
BNzgcNX65mmcdPch18rpqaqBiClGZDzVg8Dv0gBHO8NVPrhubjc7yEQawjRECAEo51yv95KaWtsI
5KzWpQQLXcYU/w0l8cWodOH9md5ep2+kEjovOEShPCf//NcHuRibOVVVHns792Dyas3vosmXMGrn
8lHBteW7Odtq8f5dTT0HBQyI0KTs/N/rYYe602ZMGzz8Ugb9oYfbE+YQ0l8gb01hmdZcbautf4Vf
8bBMbv1Bm/vy4DfcfGMW1pZtNd4vwCBv4l6/zFwp+r4YDG0KFi0FVpangELRA6jxmFeF4viau1pf
knrBkdrJurk6UX4tHt+5+vwGaUAm0buANrZ8z0mRGEGwPUgQWPFTvgz1xTHb7JRkivN5GgvP95al
OjhoNwHm26D0ZRE/kDKD8rH7ZeK91g+xaBqEDJUab0Q7GR+ixhxP/VJ+V+JIXO7P8bZMIseTSjvQ
CkFVbEN4GNrCQNp5Qliz9H6vC7t56rykf2rWdQkN1KAeBs+enggYnE/dmEWfceK0HsbBG5/rWTX+
bONhebeXs6wnAqyjRS/jli0okuskR22xm4CWKu65qhvdT+JqCMyuwJDTy6cgdxAl00VvHizHzdmW
IyP/8FafIVjf7HxrLSNcrMspGAp8gduu7ULo81mwON0RhvEmankbigKt9OSRY15/6JIOsdlHkQgc
u1NekV9Ufci82kNXZs0Zg0/l3Olt56t0ew9i4t2RGVLm80T5W+EZz14rxWuYpGsJaHvd3GovFaix
vxcdR/Jac7vPieJ0kY+EnXEQ9e8tsPy2YBTo5/KWXM9a75uhs2vGJn4RXVCnhvG/ccnoXtcmjs8H
L8XN/UlSygNBSAppBy2TzVWNtMJc9TNMCrdsyssqEoCYaeN2X6epny61UbafnWXsivde23JYYhMy
D9r0N3KaaMgbXjdjQ1w65XqJDOyr9WrWcAVa05P3ZtRSpt3B1t35qgg7ogMMGgEY1vbGBH9NLmAj
YtjnXRbkUTeGJrpxfgstC1aBiH4azhQ/DmsmzvfvkJ1vCo0EPds3pRZ44dfflBa5JmAQoGOLt/0j
jP/8o2tMxT9ao+kHW3fndqSWy3sIewV9kO2hyZfWGIh2RUAIiDaNwHYJm42mfy5Gw3yp6rj77f7c
9nYQFp4UfolvJbD1em66HqOH07ciiBw81uNsKR4Lw0NPQ626U9pFKAbOafVephf75w3tQAmMFs72
TuY+djVg/AIkVjKfI2Tmnqamjz/A+E7+w7ejEwtLB41ZmjebkorKctocRBF0yKBe0qxTX9ypK4PU
HaMf95fyVslZTgs6mU2lllbptio99BbmDk6MO3emjR9HJc9AzfKmWAGkVi/xEVZMu/NiaqPt440c
/fBikX8pMOud/CzORhhobQ4NJTL0JURks/hkKLpiBdWkJs7TUPSOFypFZP7hEZK/ZFUR/9mSMeIA
ONBl8BfKwO8Gk1GPJQjlxMH35KHaXGda3jdqIjyu0jEzn0dj6C+9J/JTr3n9B2DhR137N4uKq0yL
AWW1m00hT/oWa2lrS7waLSFnB5rCxRpkcJJ/KJoVlp8V0RQ/rcOU/3BYyfVBVGVZfs7aBWtTiqeI
ao5OlH5yRVR6vqVXSHtQgh2W73Mxz+hYWEgZ++u4iq+F0KaDqHnn5IIjkRxKzi838WalaMMWdhIp
c0DCBuccJ7r4ZzdaLc6UqZfEPloeqXNw/d9kRiwW+5oaPbkiMbv8Tb/EUoiJJt3Ua1imNUvzOfa8
vwe91g+29d4gWLlSkZcKAtRargcp+zXVhl4nZEiK0U8q04YMU+Wn+4dn5x6i6gm+DSQDoKYt0Gxt
GjdVB4VYVBPrA59UPJrrINUD4uVhLdEwzxPPO3hSdi52gwYO5UBomUA2NpdDZi6DV67EYXnXVf+K
ZU3Wc6Q4Bv0GFOAOIv69GQKiQ9uGfUL0uykdqWLtjSwm4m+aFNu0cjGbzwPCc987pB/Rvci6s9vF
9uf767rzalJPBtNOQxnF0C3aK+snbaqhkwRzrQ5DEFd2+jlbkH8UmPMicVZY+bNq5ulLMUzKwTfd
W15QfMAXIfRS4dtsT9B6qVZ5XB6yK3gau0WNL/Q8+lUSApXp4FHZ26dsUMmyB8d/Q8+oVG8Gs5TM
gVNV9g++ua77amYfVRz3JiWdZ2HGAO+FnX19HFbPazuLfnyAG95ytuOm/yDmxnhCbANJx/sfb28s
Kfvu0OOltrlt0s+8zuoyAnMeqXGFVjIT7vSa2j1nedf/h7Mg1eV5uIh1nK10R4VkJLhGDAg6DfXw
iO0RLHR6nxZVO/Kj3vlSpGNc2nRvJfZyc+zGaZ3QIeUkGCoC5H1jRh/yqmsO9sPOhUwBEUcQ+HQS
did/xS+Xo2FWg1EuE7uvTehkTI3m0D20htK3RFK3T0th2wfB/23tDqc+8MBEqCgYUgvfPAKUTlqe
JFcE6tKkyonTrf4DZcp8Qcdp+RcvP/AVWtY3oCy8uVTDPI3Li9oqvQ4brkZs6t37R2a/EE3kzUpg
eb0ESRkDtKoyrm7KKH42Lw7YgLG+TOihHEx9Z6taZHpMHD1yCoWbb5pNs55R5xBY+tb2xeoH+7ex
zQyocnlxMNTOlWZRpTPpbHLYgVxcz8qm7DZ2I5ZEQPjNszeWPwfNml4VR58/WmuuPrgtvgVo7Bqf
3r2cdKilYAiWglLO43rgdGAZI4M5WtaSvMZFYxBOpFNT+GppLAciG3sLSj4jFeV5NFAmvB5sdKAl
jwtSCzjC57/lGeRnVTGsZ2C62eP9ee2cFKlrR9BKWQZ82mYos7XsRsWQAI6mMr0uvaaf39CjPTs8
NLrpCJe28xIyniMbVgjDgga9nlru6b3XaBYat9UozjEVMl8R7W+2lhgPTuHNj5V66LslT94mruRa
49sRLgHk2gJPbUVFwDQVY7BYZl76MT3C3jcXz36N0fRo/NoQ5feCf9f246atv+luXh/5Nu58Uqpt
QEc4KZA6Hbmxf7mRRi/SoO6xzrGVl/9LTCX/sqje8mK7Q3oUuO+tMUUvepz0VpF/2qyx3VluGpsJ
eR0G5o+jMVsnKFLiJcOVO5RicwC6iyO98L1F/nXQzUYatExbY5sEqLErHMNWZ3ks1hiWcZI7uJZn
6QfFrn6WJL9S7e0/vGA0Qum30rlGmOYmlc1Vq0/k6Ij7mGE9ac0Zur2CU2zVn++fmL0vCeuDrgRZ
M0/L5kt2ZhxTS2J150QsD1pF3lXAQgmHzNYOhnoj6m93rlTTomcNR+Am4MDzp+oG1AcDR9j9ae2a
7MOq6NmHTkvyP2sH7QLfy9r2SzvqgZWND2NT2q1fml0Kh6GwLjJ4J4Je7Z84IawZOfdo/ZWMaKre
XxP5cbe/EyqeZBxJPqe9efvcedVtYNxo3y2V8tOZk1n3cQVuv/QN9G+0R7Sv9wfc+QiwJbiy+BAs
zTaMADNeDXnGcYKZhlWlW/QvJTXls9PF6/f/MBTcJglNoiWzNTAwJup9nVBHFKs75YtR5eCg8qXk
3mqFcZBI7jxvPC4g91lFAqRtyk27oC0raxmD1kV/WjFoOPac829jlSkoYlbNQwOY0u9mDPruz3In
LmNkojKpwkP9cvOG60tPwduax6AwbOUB+1M78CAQHOyT254ioAhqChLu4UnWr7y6frkG24ZMYzXZ
0Eqpl092l39ynHY6TW6snMxYib5Mwsv8WYXvFDcmUo9OdeTdtLt1pEeVVNeUFdTrn+AthtmzELwG
KqfWjF0zVFxSXHCDS3h/UXeHkjV+JDUgcG+tsPpYhSaVuexSb3EfcBPI0fDMtTO3yrvBCXJhadPD
IpIC2lskjavGRbLSFAy8xolOqaBcNCR6fImTYQwG8mekxesjKs0tL/NtVIDRADGoNm2T6DWx1TKp
jDEQaKmf19LJT8gOrq8uanQPNI+d5dzUZnvO3czAXrEuasC4kXiO1GI6G3o2XYQyocznxGNyKsBx
hBXogiNh2Z33UAbmsuPEPzhY11+87dw4iwuNU9XH4uOYLhnPRO09wQvMviLE6IU2ncaH+99+5z2k
y0dCRQTHedqiRUx0EoBSsc26cRaP8E26H3m2Li/qumYXMZa55evRGD1nHTICSjLqRz7ie7PmlEnU
ukGdc/tOzdlAWSch6jGU2b0UvTt/6GJyvNhMx7BV8NpYdaV4LzFSgp7YBygVUJNiL14vdTrovV5T
ng+EVbsvMX4l/hhPR24he+eKnjvVInmTUJ+8HmU29QbhcC4rs237k9ZU1f/asv8nytrhIJG8FdOS
EyLboOMhFVq2AIQxYs9AzBuDpo9cH3FJ5WNTDX/Y9lC96kpc0bs09VCNlQWt1wrMvlr3uMK35nOV
l8mP+3tqd94SIygLZfRfNqFHLaZE5Lp8HqxoOBuD8jeqs+IbDZD6oBexs3l4giyUNqi0AkLeHJmq
z3Vi82gIcq9WY7+vRuWx0rPe9NEwXz+mXW18xuTiCEy2M0GJoqcGiMcNYjibCa6ZN4p6bcdgpjz3
pxa1rj9bg/1xLudD9vveFNGUB7FKvRnRgk3MkiDrH3EPk/mMqnlummT+DTETChP6ZI+S5OqETlv1
kT8N/YDxFcqH5zx12kfw59XFM+tl9t0qy8yTMEfv0UvpQIWxUiunyWrn/7DlgddBm5PYejJ3OZtf
Hs6m0LomnTzMkBOKsIWXpGGRRdmzLbojbtTeRzC5L6hyvTXp5Z//MtSsLPWotA0L00KaS+cm+jsZ
m/SD7dTOwTbbiTpkjisjAjb1jfxWl6ZKGTMcXRNWzOvt8qRFg/7t/rHZiU6BOkiFYcDswPfkn/8y
oXaZcMYcMZIeVH1B7HcqvecC2PyPZh7c10zJu3/vD7i3giRfkmFG0ASz+HpAc7G6aakNTg+6cA+m
OXzTFAWvm7Q/kmLbnRoVQvg82DtTZNmMlBRN206MhL4awSHktSCNI/SKCnV+HLMqOXjV9qpcMjqU
cTAVA5wdrgdcEjPWnZa1pMMSAXhUk+8zCpZPhilwbuiA1pxwdlD/UEfLeM7HSHlVeH0fRN6O6vsr
XMT+BKuSXkQ6tvmsfTt1Ak9HtA2nrv1YRKURtjjZJ749Zkd+xntf1AWbTWwOJwNB/utpA5o3SGlZ
56aMkzJAe8B66muEE31Dyecv97fP3s1EjYCaPaAV8O6bItesdIWy0rwKaoSgfqT5mP/RAkr5XMPZ
GsLJXpfK1+nCHbwue4fR01CAl2UDGJibT2s6PX+zZQ5BOUf4yA55dFbGWj3fn9xOXCRN2YC+MD26
A5uzYaSjY6cdo2TeMIXRlKk+dD6IyEtpBRBM8+doKNLnqcadOrLEUR1mf3gaE2TvtBm30b8Sz0qE
tBd3QQkzupqtBtLbYpyMdRgeV2dYnwbLGC7e7Cn0ac3o4PzcflpAnZwaAnVAdjdCJt00t9lgAifI
tXX9MYvCPUWo9WVhPXtUhsvImRRf1I56cAXe7l+yHf5DOZioDDzv9f6tXLuuqySZAkx2KNEspfqp
t7uPncVRvf993yKi61oADUNOJQkWSEIqfddDLUoxG1lPfQTL2s46TahYfNJS7Fb9ZOnyH2pn65dI
d5Q/5zWrPtLG1J+8NEs+yBr4H40mlGekb92vlRodSe3tLT6tB+RHScdkfez6l4EhqYzciUZKJRFs
n17FcKnD7rnGgapPMIh0LT/t1yPE1+2W4zBTWpVQO26QrQHtgLm1Y+L5FXheXrZ+vboLIPXe7n+A
OdTsAJmF7GKIRvyZrGhlnnNjxYzq/le5fSf4DchNUSDjtrxpkK1l3ziw4USQ1KK99GohXtN4aH7X
aVx/o0/zbhkPWeTk34OeB+4OCv71Uq9OUutuSpl3Kik7YXCUh0mHsxnIFvvgSO1sbWYEvgPUF7tt
i9AZUUt2uoK/u+A5DtpExOBZXBuppuqIILM7FOJo8O7J7ajQX89KyYbKbk1KQaqXvNaudFQqPa36
YOvjoR3h7lhcU+CB0CMmdLkeSxdOEVcNqTWVEq37MFtT4z3UOab2qlctv797e8DMlYxSQND0azcn
I0m8VBUegzUtHghRYr5mxhqlYTI5ZagtU35EQb59a1DTo5xFkIlPJ4/B9ex4BVIDM2IKmwA4XmE5
gvBuuAnuT2vnwMsNL/UE6GoCzrgexexyxRpm0okFUeA5TFx0L/wmafOHZXa8b6nd6aesieqjdv/u
7GwwDcQnxOw3xf5YtxeMrLloIsWdAi+t0wsYDvUIZrm3R7hiKdlxqYF3lL/jl8BWHaHjUDmmwGN0
oGh7QLwlsh9BSuktvL+Uu0PJv82QtNubjmreFFE20ZUKjEaNA6Ik7akU4n/mWLkHNdCdGiFadXRJ
SLg5aQTs17NS0IeQRUQuC7dvg87s6591tbph0Zr5Y70q9rM5mF9iMWl/Z2m6fscZ6YiMt/cBCVI4
E6hecD9vFhZVbGvwUOoLElhUQWyv6xml7uxgTXceBlp8dBActNdoTG2OOI5oZd0VJQjOJVl5Bqbo
UVhLeTJqd3wZWq/HrG+gDotq96U1vCOHob1PCnKU1jAYdMrbm3jPaDojsQTNmnFNs/Os5G2ILgCt
VXseTu/fPQA3Ac3L2IMn6PqT9smsuGVVY0JdZVbQt0sWCgu7v9ls300p5G8n+qAPBA2d+2zz6eKB
znOrAvpDdb3/WxV985uXZOVjAjTsYKfuLCC7A9Kbia0LdKXN9VIug1kpa0OfjSwkNMukPSmzM/nl
1Hvvf79RWbMJzlEf5U7bbJVJjQTyKFQT1ZUXINUHgb621L91qbfFQZNjInP/k+1UviTtB6gvgmsA
G7d4hq60CqHKd7XKsDXzy2KtrU+jMk3aqe7n9n/2YKYD4PGxsqD9Zc7ntnQ06JV95Hycc2xDTrFd
aeNfBz9r52gCVoWl40lePM2K662UzVas2C63Q1HN7VmZ7Lw9j8OEKxuXRvOPbQEnCSAgJvrvfTLZ
LzmWTGOQFUn1amY4HDzPVuLQHCxK9etgzHlzEI7sHGpZN0EUnh4H8cjmVCGUM1tqmlE9AQwd2hSI
AnThzZPX5h/TFpdFnintQSztSAHcMA8aLHtbUtex6ICqyAO0BUrXjkVGbjPhJsF7Fhy68iGNtb/V
0dYOKr17IxkS6QLcCkqBtzlnmVfESkuSxt7DLr6uKXuCukkCa52ng3ty5xmXySLLKrm7ACKuP7lB
tJUg9EQwmbTLh6aLF8LYzgV6kRrxpdUXnLdbquj3d5r8Wzd5DO47Jo8rDx45wyYmciiq9hDcBGpk
6RRM+lz8sK26OgC07GwXRnEkJpCLEYLG9dywJ9IyYQJo0TDIDcv/c3YeO3Ib7Rq+IgLMYUuyw8xI
sqIVNoTlwByL+erPUzobNZtoYn4bBgwLcHUVK3zhDWuvvyQiN/7yssw5K72ZnBGtssPUi3W/VoX5
8fEkf2EAt7PUPG4W0BiyDrcJadPRMwtI9WPQjzhgX/UIQk5gLFG0QLTTkiiIWogxJ2doFPMUJXU/
+7hOiH8zmL3wbQf1R1sl7aXGg+g8RlHyNKH8+kUoeWqf4nwyxdmYEl3x0yIR1IcmrtFTWgu7OS9U
w+ARWsVUPDuWUp0KI/bqg/ndZ6OEEBLjLssNlFO25YYct6/eJjLCxsz7M23GixfZsoEr01FP8ehM
lZhELQt0pBIkliavOvTyv5Wp/aHq0b+z+g+Pl/xuN8sdharaL54/wdTm1cisMU9pGVJKihfrpUcN
KvfV1lVfYupOZ6d3oVIT8B1pbNxlgL+GpQVGNENxfSsN2jj4kBU8HEG8eB65uSfOpgDoukaLAyA0
Fwfvx9398OvgACZhLGAS20NbUrZq0DKnYN063qVpx+laREMZ9K4+H4T5e0NBV5MCIi4x9xb8QXKb
AUynWSGtm8PeMjuSiWHBe1o7Ql3L2/vmuDAroAD09UgAJQj09rgOlW6JtByha7ldVEPV6s2/ylyL
vkLKFCFemagqZtn8blhW8yDa2B0a9VMJcQGKsG2dG9ZUZ6o58QFXO0H3Vjd9t8nGiztP8ZtZSleX
bVf4Ym5e7UfEpCHY8w9VX+a9uaNyRWByIkAQZxDn/L7QV7TB7ekUFd2RtPPeLtVBhsLPREHIuoOH
GZ2VWd7S43opCp9C4hLOHhKcpWUV4Tra+kF/b3c8Sro2oxGEbztqVCL5yLQBAlVV1FOZgW1vTRMj
HBerTZp8R3T+3fHICFlLOCLcR7f7h4grm6c1lRbv+fSxH1ovhBVZP3V2DMCkW46cQO479Hw7wwGV
AzKHfGa7oLpSt5TDSyKgHnWNs6pgSnNOFDhNgTE41h9lZpduaHjOwLvjKfEftWr203s1GVbWP0um
ya+EUbm+mw8uFggVVE3+UP8E/956dUYifyxi979MfcmHN6tD7jlr6FTQN+G5P3mzm72LUrJmEtvi
2+Nb+D7LZCyAQyToqHuTaG5OcjylVbk2Cp0TRVW+cWabb7m5mldnWLSffVfBgNXKjq4Xl8BHU3HX
fzW1G9yDeG1vP5BUsxsovyCas8l1owUeQoZseqAW0RrmSbq8NXvd/qpGafqtcdXiz8fT3hsPfxbQ
ydJDCBWt2/2HdGMBma2j/D0Ywx9zlPdo3a+jwPUmyvKwT5sjGMJdGMU6c2FBFjSouFLqvB2xjfNG
c7qWG1PUymdokNqHJIkOoqi9aaFsCsaTLyqb1reD4NeyrpPT9MHkLfazaMtPmQCCZuUKCcA86tfH
q7j34Pw+nPw5v9VdNA08qerWfYByfxkmqe4FCbKuoRCZfXo81O7MKHhItJJB93ITLbhDOTolDehA
cbvlDTVJ9UNNOP6tIZ6rfWXhCvZfPyLVAKlAwYUIXOZ2cmrk2RF5fB+4bjtdPbcXPjUK269iyz7p
wAoPjsA9dY4dgrgikR+YETLczRThs1nWbPCmJuNsJCerF8YHnZqOfabL3X1SpqbPsE5r5/SEKfOS
nohwYse3uqr/gmnd4vjoTmhFkNCAt564PmDMV7o+Jn5dNLbhp2qhvc8SARDKKvT8KcPrzfRHo8z+
mUw8hP0R6Ur94LvtbRHqZNxh6PlLMfbbVRR8GLu2WEXPWbGNppx77o1cvXi0mw8Slb0tQs2WUo6K
yiLViNuhHLdqnMqipVXN+XLqxtL6SYEsDybbUlAB1o8y3L2pSWIPnW3uETLA2/ESdTVSLVoZT6e4
WSmDEfTIhFxMMzrai3tDIbwCeA4FPDjOm6G0uDApOtLidYooRZ95at9kywIRRlTpQT67E15RVCCX
hNQMqHTbSR8txR7NJRmCAYPzfyPU7Gu/MZcxsFWlfQZ7WZ6mRq3DyRra+ODI7UyTnB1AvEG3hLO3
uSM74eZp3VTUDPSy8e3W6q85MEnf0ab8/Ph07w4lUYLgwmlGbT1eHG3pjLYi2EjT+L+xr42z3gwj
7agpOxhJfptNqAyLGdcaOl/IYm7Li02eQMdWeWDjSqlPmWT+m1ZzZAqwNx+Le4MyKq/ZXZrB/evB
zGY+vYV2qZ+03fSt7fVpJNdsip+vXzyeMfq2oM4AR22+0+IJ1cIybgjQuEsDZZjEc4E/wjvEvbUv
j4eS/6u71ZPsRO4Q+AhbmvSMZaKdFZRXNA+bSF2vvYuxjsM5zycrQH9aozQ9vbrKKKWJKTESj1CR
IJW6PdlI+HZrMzAo2JbozcAzgPDtpJ+XCJ7pCPDsIHHbmyQpG7kMe1/mNbfj6QkkFweZqWCw+/Y0
mcP0ETdw88p2cip4VF39lKK/e5BI7dyXUp2bO4UHTjYnb0ddZ1NYFOJ4b9rOORXV5D55CM9g8Yyi
HkDU8fT4U+5tUTonNKF4vikLbnZNnqVxjay0COphrU65M6jXWpn+Bsh91FDYWU8Y2zRccTGiBrgl
vMsuQy8cRfDOgWpOokb/mpsF4u+1qkIVcNROwfKz180fj2e4c3dK7VvJH2J0Wm23K8plGrWdjPHm
zphDN1MsX5uL+m1dmqs0DzD8rLYSGjhle5C/3Uu8oHZKWiqfIUo8d44GHeY4XjdgcGp3ff0xhwLd
UnEYpz/6kQo0LihG4GRqec6Gvg71tes/CG9C7B796L+bRe1OsZLV/0OthSuJn4UmgHxONuvRGLMx
WDUJM/CX6aRYrf4UG0bkV16/PNmxpV4er/89KkuugsffBFGQFLZRotG5CTVnagOaQpk+EEpNgJTr
ZepelXFYP2pLJczzkHnxM/XZWgsnJR+zwGyW7r/RHYkdHv+gnS3P7+FUo14rQwT5578HyG3qxrrK
70nmgfCxqSycX/XvlCr+h/hYagbQIpfmsmAObkcyQHNTa8koGCBakVzWluzSXxyjB9Jplcm7zDOK
I9j7zgVCV5KiAcR44uNt89rRSquBJCcCiLLteRzwHlqk9nLJQ/VxLRBGe7yau+PxhspGDM/2lvSI
8KYdL64uAmeu7R99PzdBrxQ6DY+YnsJcvlqJn90kRQ4pRyMOcofCdfukHYreEki8mJFvTkINDGo9
F71X/pehuMw9fFgkc2H7zCmrUyRWqwmYSQYt0KxN386L94/pTfHH1y8i4TGC8Txy1LnlIv+2JfVo
LaYOe3REBuzkagmEG3Gj/qbYAlepnlzg8XB7J4CLUHLSAWaC47gdLkW3cRHkFcEcW4MPu8YLzDrt
fXs6LM/tBFp8KolwIACSCpW3Qw2dZ8FnTigou6bA7jnVrqi7dwc37d4mlGBLEF2gp3hhbkdp1hRP
PI2On17pxh+tgn2JDqDMd5pa9enqVgfx+O6dRvwIFhyMv+Sm3g7opZbICpdTBpml4g6hKJjWvXdS
Oi0N13wazkvvKiGUt0pqrNj+oJfiEneOefBL9mYuKVlIttFUBrd3+0N6t4MtofN+a26VB+2KN7ne
OJ0/05UK2xZ17MdbZ+97Yn/B0WOhcT3bfM+URm+fpnzPtoi1cx47VtB5nv3+8Sh7G1TC0TAFRJOC
oO92Vim5heb2eR90+J+fKIf907hx+7EB5XGwfnvRgWyGYiUqLQ+3uFLKit1kGMRbNvrTQYq5/fdo
6uo3lDtKik/p+uLliMkQO8SfHs9xdyU59FydErW17cXac464cE+dJhlL7WtVpw1YDngwj0eR32MT
qpMKS4oP+QdSG5t4sh9BOdkNJRrYBMqV3n/6PTWqBnnIaT4Zk0ARAMGnq1qOaqDNQ3oQfO1+SIm1
+//htzrxXTOldukxydJobDrfs/Ue8YYugOaWXh/PdPdL2rRaCNURqvol4PPbHarpiaJrCjuzI3cI
ay1WL+xRtCrdjOAmWo2Ablt37t31iIezewaZI3G0tBPepq1Klg4r88cbXIkzAGqLGpqJagUJEV6w
tNDw/4eZytHAE8r7e5OZZFYreVmMV5dJ8c5LyuiyjJL66ZbFnJ8iYSofs3XoP66aWx88Hb8gDNsN
RSAHYJOCPTAo+cV/W2a77wEtuDHlRVoty9PUGqOGXt2a/wnyQdWfyEAdBNd0JXk/ZUNi804X+akY
kwgpCTyB7KDPWtWD6AAY0o9yT9T+PM/q5IvW0ZXTYgr1q5uNU4cv+2iYB2u3tyFtapASt4iI+JbE
oyy6ITIMRgPU+4cTEbmW+LO6ImzWoIv/arYKwcrvo21uy6XOtCrT5Z5Efus8F7lKmzkt0+d0dcyj
etTeNiT9R3kCi0WspTaP4ATuTUwe1Qa9b9eALKy8quijBm6x1GdPNMnBJb13tfBFYcbwuPMYbnZC
vJZZuSg0bQFIKy8GGpGqb9rLosLmXMYmaFHBm8JBG5I/s8Jy/54XE07r46Owd4lCsZPVZyDzsOxv
d2OeJoli5x2FsSJRX9amsz7ZdnnEX70HIvAdSeMkgBcyFpz322F0vl4WCRfSQ52s+SXF//SfuJtQ
wVfY+cj+2tHnssInCe3logxTrUj+dSK3TWkWYXRJhTCmjTLNc/lWqYyoD9HPHRd/Uox18N2uXH80
Q9OXgWuUjeNnQolQFbOtOfF1RSubd6nQNZjkRVsV4eT27auROewNeqjUOigdoZO+CQidtsm7UjIj
56G0/xjdqIGqq+bnvlcP3tud88ezLnliNG2hPMkP+tv10a4tfjsNVZW8tUwfQQvrSogV+XoGKvrx
3rgXKJBIT9w/+WbUxO7I1KiJEsi4ZP5elGVV4DQN7N0VeZQfaaYrH2iuZo4fZ8ivPsEXGqxPfVPb
7GErnko/tWxMDdYl0966FME6P1ObIX3TiW76IBaW8tzEOEIf5KY7RRIZEQBylm03eAq3y7OCCl5E
RqHXBDNwTherObmKXgX2qot/ljppUr8pa9s6uBX34lmUEajmyR6+hH/cjts4hd2mCal2ZxTmO0VM
Vkh/Iyn9mrIINGFEoWH2T2MeuDmU+HFRPN/u3PrEET8yB9nZIiSTOqUaCm/SHvr2t4Bv71dn9doA
WQjjZ5qM+klrXfCuYlzyo7d0Z8FhhwPY4+2GuLiFGLkKJQfNHXlLo7Z64+a9EYxijM+kfMhcFnr5
Ay/z4eAr78yQQalxc58QAW4bq1g8oe3SrUBopxZ58mHQn8xBVbH37v+HVo90UKYSwHNN8V4+Gr+f
N9TddOF2IhDmWJ7chhbqWMz6CW3Uo7rK3lLKUw0kGQDKHbh1dd3ZKguyvFFHEALcSxEISEsXuwEi
3KA1+OKYyVHstbeUcgnJFsifoTTezm+dXDvWMSVDB7LVAjPL+rPZO2ABUtEfBJi7QxHg8RevwR0f
tJjU1BrTSgRJqSeX2KuMS+81U1gN1RG8bw8AQFcVfgp0GIgIW5h5mqo1nX9KD1XKScuhCQf0f5LT
rC+Y2BToSlpDjcF02syh59EhV6dcHKQOvyQtN6EeVQ/gd7/EysCL3q6t6TRqMyLCGki99fZc81k/
U6iIv6xd4yDwn7vck02uFPHVFSPcxlltmsYv+75wubGc+MXRZnp9lPrsp6nqCMs7tL6+PL7md8Ie
HMkJRH/18qmy3v7KMWlrZEH0LnBRUqafk6wnYzC+iE4rniPPig8K9Du7AJYchiZU9ogJttDSWl0A
rdjUn0DnFDh6RzUsyyh+0zSrevSAyQXefABJi0MIRNLAsZS/nRrB3hgZM1WGpp0j+2QszhDS5DYQ
+hrb6jpX2LH7WhRhaG0syiXDD7n0bcVSzq9eYmhzMkaA9YCH0mYjNNRvnHSmvKKOC4bEONyHiZ4u
J8sbupe6auM/H4+3u8bg5SQFR6Utsbm0GpUEYV5Jyg1vsIGUYQFImaN/HikJvDoeIZfxDO4tFBu4
PzZBcz0vmt7bBiZGceFdMRXB50tL1HPZ9kcGx/ezkkMxiNQXpFaz2agCc3ism+0uGNRqPluwg311
jIZzER1ywe7PBKV2QCB0HXlJgardbpyldXIzqmNZT1xRMjfH5IkmeHJabb31aQu0T48/2K9S6O1O
ZQGliChBk2zyyLn/9swgvurUdMiYG8V8I6hG16rPo0Iq7o+ckT+yygR+jb1tTgBj9eZLnZse3gGm
Gwsk5idSB2PCQcOPnKrMTyhFGc9ZGY3/ZG6pn6Mo7fOwm2ftDWuHk2GDHvP7GAWP5PR4IjsXL1VK
Hi9w1bT2ya9vJxLVymKrudIFuWlO/1LAL59qdO6eqhLOme8ofX/KZ8W7tNj4PnlupH6l3N7FByd/
7/tJVxHJdWarbNnjKZpOeZvkXDKKrZ+U2FHOqhisyxjpOn72h4YLO/EfMhPU9QA1Qvgh6Lqdttcl
hqHIWw0fcettNU9UE4w+U65NgVllkZ0T25ze5Nx8QR/PTtizbzXrUP7oPoTgZyC8pwM3Z+5b/oS5
4J469DyxRmxOmMs4w2UukhGxakHkTuXxmpvZUZl/Z7GJNoFiUwCkb7KVhWlIjOZCWF3gdS6sH6de
3kRGKt5NXp4PUL9H1IUf77L7UhVijeArodByZO6ClslRqzqSzmltoYAFaNUlKCYdWfOWvleqKBY+
dZMaOqPefn48soydN+dUatNgakLvRCMsvP3OlAPnZmoowC3JbAZNVWdv3fVYiGF3GDhV/E1agSjM
7TDtIPI1mr0uUM0WWYnIXuonVyyL30d6LvweYbTkpCBteIoXyq5ZqmSfpzLVQtXLkw+9Oxb1uYuS
5LwmhntwV+19bvi4slwO6JT2zu1vUwQ6lXrK2VqzWv9smNBfusnJz04MyiXUImp84eNF39vVUuEJ
cgiKS3gr3o7YRrZKlYwRFbWvTmVimkHSu84fvZejP6fwfFtUxw4G3Zvm74NuUnqrrdfSVhPa7UNu
05zI2tBTiBxMO9L/GKP51epwrKgMw2h1SvPRbWKvqlM2xTnOEvbiLU+Ayzq/jTrlhEnR6g/OPJ0o
WpoXrJ+PHMDvZkofAvoNVSBqocTmm5k2qbPYNPjhwiipI66m2cWIYEgLDMT9CjW/VOscH9m3yB18
c5DISwmISOJgSQL/2tTVozXJioXuWTDAri4v+mCIN1YXaS+VrUVHqnB3x0kOBgVGqntQe/0VqP/2
ui4i7xu9rsmA41X/oxxm/ey1lfP58Ta9m5IUAGcYjXEgqW2z0gqaHF8wnkK0oyc7hB9Th42Bk6zf
ido7Srx/ZdY3KygNUGjDE7xTpkGt8vZULEK3ykpdxjCtenPS/DmqPJqRa6U657UdtfU08ezXLHC5
/KRHY4mzVWRm7ust98dpalXYjL2aDdE5V7F/q50JJ0HUy7X4PAGU+WdN0uHHgM4wtIBsqDN5x9rr
B0VDyg+AZjy6J7uJ5/6Z66B+y8TjIkh5mA4ShrvtyTwpTvLhfuUo2xZIBRuscKxhCr1obj6p9fQc
T0rzJhsK57kwrfry6q8odX0YSzYH6BLfLqsGjUgURWGGYzJ439zeid/UiAx9N/RxPUgQdzYMHWtY
LbRdpS/eZigxtcjNJIMZtkbpfjJKrXzpVau62rN21Ha4u0J5smhWUzEB+AvUfnOF4vq7zvbAULit
zC+9Fbuh1q/Jc4bz2plav/6GHqh5ML+dLwdCBskZVhKwzJbXaqw6Hn51ZIRlZVcf0PJ86tvKOxfd
pOAB1h8RDPbm+PtwmwNRgdaTWgtGuJZoKV4x6VRnX13jlrKysPNgBGY4+8J8PUyRxQU0R2GNtxqw
86bomM6uHpmDaYTTMqvf8znRvrVq3H4p8nJ9/3h33kU+BFko21Ct4RnF/mozR6E5URFLjE+7rOpJ
pK16ngfjv9VM0nM5KzoSME75H5LjRwrAO4vLwIgdyp4ZScpmA1l4dMCxFlqY9057Widd+TzGxn81
ns7v5t60n+xFq06PJ7uzf+B7cS5UqQR4p7Q1uY1DhZkxxwgMVFBhrPa29PBi94UODaxaXOf8eMSd
E/mr2k2hj3INPe3bwy/aPvGGtQFC1cfmd03tccXEfPFnZRrlQeK8t6DUMOXX5BKHAXA7lFIomloK
lyi17tWm9PuOxsQHB1/39QRRFABG57rvp2Y8UqzZmyOZCiAgSgPkK3LVf3sM03ZaJmPQtbCLosE4
9UabfSaO7hwf6+XuAAS6Oxii3JL0xVy3NpOdo/d5ShsjrKrI/WrUS13TwGvnq+2my8H7u3c26EzS
hOFCpWi7ORugrCGwLpYWOl7UEST32viCBpN1bci4dV+k8ibAuY/i7VQMB6ruMurdvMaYriGGRryO
x/IWEM3dumZth1qkZTXK+LTQsbo6UVyIoF3iAgRzoZsfS4Ljz+VoDf9Voj5qX+5NH0gxOFTZtOGH
3H5Xy+CVnERrhHaOUYFPRpbNF7MurL+KvFOJKKf6lEBCC8USiyPxnL3pE0GiKki1Sa7B7eCGPg/A
1yYjtKKkKk5g9OLWzyK9/ZR7DrgleLAvUK4xuNbN8WQr5pHl4d5GgyVBs4pGlXxMb39A7tpFp1AM
CzvgGeHo9qqfNp55VZr11XUo7mCpTyAVidCA2UYIiZZnieOx0OWUxGGRuMOlLLz8qQRrf9Do2LsB
GQJkIAAXaT50OysUwrW4dHBbWCLXiIOpWLR/qd/Utq8Tb72MSr++fkikezg/OFcCPYQ0cTtkbNUN
fkrdyr00je8HynAn8BD4LvFf57+ayHg1rhnpBvSCaFbB19PMbcvOi/POFqNYw0LTs29tq78gR6No
fq4uFpGDRR5kLfPB7XtfsEHulTCPvhsnBT28zWmZdbXIRsThwrSOIX7M46y9TKYV/TUhrf6piJbk
TR+LxgkWdH6vQAgnuGbuCFDEU/957aNDFEjYIKlEfOktA3e0l8KdcmXBZNsxPqsIrP+s1NZ821Rt
9fXxUPfHlCiQ5pJ8Ukm7tuGDjlGAkXXZGg51TjOkxL0n8SqVeqGwPnswuE/qBE6e19W5CpQCT4+H
v9/OMgiVWieApvAl3ZQO4sWp7LwvVp7XLq2CtkWI1s+WFAfiUe/aNyMyBQcf+v6ZhXfJW05sR6mI
EO12O7uZaY+QG5ZQ80pxHQu7o7uheKe0cNafWuq1l1x3Pjye5v1NzJgQMWlBk7iQ1t+OqSCtPg8t
7OZOpOmXotTfIy8Mft1zlKuGzIXfUU0LgSEcEYLvL0FAvUAQuCmoIlAmvx04Lou88pJcDYtOmy/9
rOO8V9jrOe/z+OBh/3X13D54jMW9hCcMzOo7Xj6Eu66YrHkNDTcSFbI4mUpvG30DyZ1/x+aZsKtv
nTDTp/nJ0eLlY0rZ+HNXYvWGAXD+Vm+d+Pp44fc+NmBOYJXAHokANodazGVWmwVXSbpiOebnkQsS
oK0dROPKFcrXolvVU+VZaf7agiS3CaEUaAiKzqAONq2JrM5jPAGnNRRNM73xVk3/Mx/jgpqdUf6z
zJ16rp0xPWs5ReDHU947UlxfFDikYw4k49tPrmE3i5LyoIYw/Pt3s9Bq5qopX+GW9s8dKsgHN8je
FuMQS16GK13xNmFrCUpygtXD8xCXw3meefII/YZLPbt1+Hhq8mttdhh3Faspu2ZwqOUx+y1QrUsj
rdH0ncMyn/sPKdwhHxGa6cvjUXYOK/UamVOhvEw8vDkzrZrmiyuyJUyacsa9rTWcp7ZSDV9T8uY8
Tim9YpH26N9SdlcO9s3OhiVSQ4eMhI7Ualt6m5SqHYVTLOEar42/Vm37ZDWT/m5ok/qlWd3Bn7W5
fv0tTDjB2076QR3X2nxCxNA1K01xi4lLYYaVaSbPqZ5aZ3W0vsBV1C+PF/hX5XL7HcF/Eb9A46ET
u4kojFIsem63SwhzPYcpjgxDqs3LeZ0s+wMiiPUPzaRetihldZrVNm5PXafal1SP8s8pOiO6T4/O
DLyWpOjgp+3sZnrD3LaQEyCybHFbhHLOWoseKafa0d/nnrI+OePQfrK50n7GXRWdVNRU3+RTl3xr
oEH+jQ0M3lBwlOuzPpnpiSb98qbnLrqqOfKDBz9PfontylH2krcru5Pywu0JWJQFRxBjxGzUwso1
NJppKsLU7vXvQjUU5+woaZc/22oc/z2VcRsHdVypb0RsY8l88FN27hlOIF09mTpS5ZAr+dthLLPR
m5O6nkNrFInwS+LPM/Ku4sWo6nI9geswnhe1WK52tUwXbB2rvweEd1LckUH0t45SvbWL2bykTlO+
yUFCfUX5WLEOtvZOfMMtSCAltc1keH77K9OxdbJqUecwi+q5gVRppi/6UpcvvJXej9pU0Ryss6pn
KStUgdR+if58vFA7J1o6+tFzlPBibuTbX2C1TqHGjcrhSq0me46TqHhux2T8YheuUgVj34vxFDmr
+/p3gGowQ0JDkoJ/m3cg61t9bHATDBtlaIpz1wET/DfpDKU+V7qJt0xaO6X+9OrJQmSAZQAN3qV1
sLmh6cCbVSU7bbOads0PfBKSa6YWor24eVGnfizaaX3OYmN5dWWRaiLXNpUTLjGO2+0q57lmzuDK
qAx1edOGQsCS8Y28LVo6ZMp6TbLIqI8ui53TKFXfyItwWifs2TzyeVboMN9yLTRrBF3AjUz5G9sc
mhdvXH4aEBzOmTq8n718vMyZU6OOqw6fHi/4/X1FeQKGMu883GuUMm/nbRrZiuCWJ8IFWNpXikVW
4kNGVD6Iah0P1vi+lQ/Cm6KmlLmHSMtDcTtYgkTLqK4cllWfRP1SckFVoVEkzndzAMb5tlyXxT17
ZreYGJ9NpheISCjmy9yX9ZEf+n0sAEQLAhQQYuJbGlW3vwWdgNWLhD2ETsa1AtRdgw4IpODg9N7f
crfDyD//7Zbrp8bQMtcYgOfAv/NLzx1eRAPyop07gWzbaJ4ff9C9ATmwVI5Q8EHnYbOnsBUbrLnM
x1C1i/qKs47zpJSLF9ILSPxIi4fr4/H21tGQw8EokfT9zVvsVqNm5lxBoTF28dt6FdVn3ZqPnvz7
a5hShQ0uU2Lv+FybZdTrzJuqchjDxWrF2c2z3PY9nAve06nq3q+WF71vc8V4WzcxaLxRNd8/nuXO
MWFsohsCVNBW2xInpY3EhDwxhkkpqjDLBfToXoi3y7q0p8dD3YePVL0QDLO4iIicthzHGCFgHe21
MYxa6m5+3mTK16zUnedY04rSF2uXEU7q0b9kBvlR1e0eYShrbpSGUJunX3XXDmgVQzFi9EKRqUmF
FdTCi16cSeQvldrbcKVTpVOCpde1b0mdFEFkNsOffTv8XSa98Vmka3HKsUYJam103tAj6j8+Xpy9
fSAbr1LcgwbelryIBzwEdURuQlMMDRVthF0/KnadXBalMQwfDpIDbmyccr/MDBQ7uY8Ogs+9/U4c
ANqQS4w0afMcR25lRp3HL5iseHD8JCrBtmauOKj+7h1jlA5w8QPsgoTc5nrKe3cZ9SbG60lRxy9t
reb6aUE6brl46wqLmLbxwdO7OzEKZzaaJhRTtpypLBUmoAuAs6BVjK/qrEfvDJsk5fEH3DtIcNzR
+ufSALS7uS6aUalgbHAfVkWvnnolckIE8tSwrUF4vX4omi6snQTW3KEQIsDynpsA0FRGN7vU04Rx
F3Knpyj2moNYaW9WEmgHQg0uyl2UOCDkV6RAI0NYCGDtEBg46YmeAYBNjioyexsDmhf7AkQABajt
AvZ95zYW9/uSzsaLrvZZGOVxBZUus1OEE47M6vemxhsp2USI7HFebh8wGhtVMygu7hqaZwRRXXaX
bm7jUOugQzz+YDs33y/BCwBfEgi0LflPQjOQ3LXHsEek6MmMVk+KwWRhQYZw1WOPJEEx5xPl6ujg
UO9klMiZcuUBb5X1p619dqKvWkEbaAhNJRFfqnxBGVI3IKNoKXWaa4sH9fc5aVThq9a6Iig7UU4l
C8VzMCmMKvPZzcMP2XQ0cCLE9CV8vDQ7X4FeKcdSOlFIGYHbr1AvbiNopk2haaU2sgXF96Yy1isW
qgcX7M4tcDPQ5nOLiBR+SuopXMENzOEa1Ql6f7D7D6p991kNKaj02IPfQklmK3g1qH2LrhbbWF9X
ZK7GsSPz1ZRTZyqd76qV+k7pEutg0L3XDSYNSnYknVRUt9wSnbYAsKB2DIfMTupgVZb+A9YFLYXG
qdJ/Kk2pVozeG2FGpjn5KaoHHyqjaT427QJ+iptjyImiovglI+28cGLmr4+/9N7CwLORXTduFHML
FM4bLbfNBoRlpin258ICn4b9gYI6Lg7LVQbSc+ZhPLiV9waFr45RGAecFHNTwFEHUSiZE42hy2a+
Zkn9owBOe+pxNn6KWiTI4ig5egl2nnJIwQYkAdk9oB5xu6WjTKyizxUiDS+uvtv1+C3vmvqCvk/1
RunH6CnVnNwXqPq85FH+7+NV3unWEB1zHPHZhKaC18nt6JCto17DAZjHoRpFWIqufpcuTuz5S71Y
F6QDiqCM1Ok8p1ozXRGOmcJJoBmCmZPbH5zunTtd5mD0a6RdOMiP2x+TKnMRj4XGNy9F8cQVO7+b
Yv2v3umWZ3tuj9yP9+5ZcOjA837xJbYUTcqTUaa08xiuq9X/1yZQJPE3aqyTNbXzjGXcnL7E1WC9
W63GezX2CsAMdR9a2jSMiFJup7oaalaPsQffsl28i5eoVerjKjT4nteVp66dDjon8jveFrwYjxYu
PXRp+rJFBeZlk2jewHiEpvMJ7er1qthdfc4tZzjIEfaWFVIGZV/Ay/yL/PPfUr2sWpe87NkcqaNP
6Um4FlruFEMxDBfiSqLS/4sNl6oEInP0198atKnRNaMrBf5x6+eq63GdlzFjD5Vinwel98ZT2SzT
W5f/2gZmlfXPs926p8fHaOcMA96h6cnlISsIm6+JFgsuOnrXh3Wc2tU1VyGNZ6ZCDSGNlPnj7BhT
exl1xfi0JJ2XY5dkHmUsO6sOGoQisC2bclA5blfdnqzcXZUIF03kKc7eUnxyoEidplUfzmrjNU9u
bSah4PG+PJ77zs4CF0HHgjKv1NrZ3JlR6nTe1Bd9iNqA+6NTFfNSLHpDk6oaDh5lfXeS0lVUHhyA
4putVamrG62qdHObHetnV/fJM50p/dKNxfi09kMSJrGdBI6WVn8OfWHbqGoB01hVc1GD3I3g9aPm
NT2N82yEFVrJCD8vlQPsKTPEt7YxkgvwVfuPCX0NI8S7bvxRYts9sZ7r9DwUaYtTEmmDT1Gqwtna
bq/JggvI4xXdnaVkfFL8g861xWW6bjLVnpj6sLOU+rMyT8+FU9pL0LHFfHrriwLTYl7fUnM9osvI
XbK5JkAvkfpwNXnQ6za7SK9SN+kc0Ye9HrnfuTk/tQZsHcCvoBOsRP/yeKY7URYVMBp8lE3gKm8t
+4Y2cxPiyD60EQEoAhicg+6X1fzz8TB7WxQAEfOS6thkdrdnw2lFNFaJ0odqO/wfc2eyHDeSrelX
Kcs98gKOue1WLYAYOQ+iKHEDEyUKswNwzHj6/qDM6koG1WLnXbWVZVkyOSAC4XA/5z//MGHwkJdp
HNh1O5/VnvGeK+XP9gIotesp5iG3E+v3/7L9dVqVEQGy0Nlp1vygPEvJ26WLIj3E+NC8HMGj5mAA
WjDDme56O+Z29c7h8jaEhJgPxpaYZWM1Spl88pxomEUPg2k0eBwQqhpiBBCJLPAJ471wFgnfRcWm
+ijMyiov3WQW27roCABrRGd8zes5fzGQqH/99Yfwk9qKGpdxEIU7XMfTDQo/m6IpTKVw7nbHi9Wh
AQdZu9uVsZy3qWoJTfUH3N7+9lVRT6/sJXSxVNknH30icpILcq3ZDHXrPK5JciY07ci612thzQFD
E/88T/rq779Z5sZQVgGwVtuXk6GB8tQAbzXhspmno11q/f4irxjghL4el2hLcqganFTHv/9u4dww
RQJHRw+8Pgh/WXumjguSEy31ZpC2/2g3YqKRsKJsk5sqrnd6J/udM8Xvht78ZNuAdULBvM5aUQ+d
tGW6NFTuYZq+qXOerUvTaGWDVbBfPM9g6HeZr8gxL8y+OPSzJR3yIpgorCmWjYDpnixn7OuZuzEW
TFYD020rFeTd4FjBUmnxy6/v0U82gx+94zr85qM5rYQMO0/G2h9rOncp9CGwCj+dbxBa+gsS1ahX
720IP7sg2zhjRhprttaTPRUGWw2oXtQbHdMvLJnrsThXRZ2elZ2K3+Og/uQp4+ECp1iXAEv+ZAX0
k9d6Ccf9Jooy+7FVzkNVL+Wll5bxZmqGepc28XsVwE8+fVJmqPR+oN8s+NerbmZQaeUkZWzmSosg
JxatSwC2XsRB6jTjY+OP/wMYfE2/Q6lGo7BCAa+vWMa6tXRdqQCykjFHP5Et3SHBJxGNbOr7SbDg
t3TpItUrz8alsTTii5UQX/72SsIuHBUwc+61pj651ynTh6hUTbMxSgjGs6vMAEEk+1gipmH362v9
7B67DNRp1n+UeCeLyC8ABHicm02SqeEuNor5IdeHErN9z0NGVCfvIHk/WUeYm5GuZ7NjI7QXr++w
awF1wEGhIyyM5taph0lDRJ8lhHc7XXbd1BEVnjcM74lvflIRoACEMAJ5A13a6ZQXn/3MFi2jsRT2
zTZxUrExPJrjX9/NnzySaIKBr5ktmLiyn2zPqe6nrp/X7Qar4CqslDWfZa2bYUefN3//RjL5YohA
TbVe86QcWKq5Kwez7za+tJsmiHOIXXkVe3fcgRc0Re4OhUO8/dvvz7dWrTDB5yyZU8I2hGmdINGq
2yDgXm7wRJnOojLS4AIa2TtHzk8Wpo+Mhdrqj6P95FZ6ea4qq6kp4fou+T6Wpdoama5fIAFy72Ql
1Kdfv7WfXY9pA+3dWkWAnL9emH0hleoN3lozWW635WDNlgP32D+npBL3E2Lk9/a3t4Iwhg+Iz+wV
Llv9Uk/eo5HbaTHMAyCdKGotGN15nHcjOHiZBelgVNmmaXXzwUjdJT8aA6DuLp6bbh8POoWm1eiR
GZB8b4tnZU+uQmpoZy9eZKt5V9Y6FunxqLLyduF5HANM/aObuJXxt6SrOz/INL+Cv7l4j0XllSWW
QVLEe69gEPhO2fjmmedJ4ASHSQTPnKHSya5K6zb1mDnzNuG93GYcUZvJVJhm1dZyIIDpK/fh4def
5ttL4u8MLMGzjjr/jelSssCAzGVlb5qMpMhzSEm0b1bhLX4ARqCWnZZT5pz1UHneqwzf7DRMT5m9
0LpygjBIO9m920z3CLCK7U2bVahBY+VNmzRiAfzdZ3G9Dhsp/QCDdoKUXy/Y1ouqQjS5jfPeOM7B
rCYVjhqJevPkle80Om8eDq6F4gVGIgcSNe/JtYgDky6RY/YmM6No75m1+0kpk/jBJNpWZc8x+OuP
7yfXWytNOMD0i5hVnJz8wi2VJlLuIYBSqfVBQwbG9yQhA25XFizhe9+UKNV/fdE37fHKwWW0z/QZ
huwbpAMHBmVksuWieuwelZ61m6XOyo1Sab+ZoeuEdm7KaxGb3uHXV16XxKvumCujRFn1aCw4wmBe
f5SVCeu1TTNn0yaN9jDEENUOmdRsYpfqWO1+fbG31m5cjc9yDRqlomMK/fpqregLvS58ZCe+UdRB
2yXWRVPAYgyoOrJb3UPkGEQiFrTnjVA1/XmmXRvEZ9ylVlZ+F03p+4R5zKW5QSNDMAKcoj455pmi
7PV7z7/U88SoA/LnprMeu+82EJ0OXdKNuioLdA1HuZDPL3tyqnz+/Ou39xZ5ZuChr+7F4GYrteyk
R7USm4LNX3uGONUvkAqIMfDxaap4mSpTwTh5vb2ltavPe1vZTejOtsoCbUpd7Fcq0y3f+XTfokvr
K0IizrwBlAAA5PUNJyYwIRwFbbEPu23c8qHm7Y6sxEXb+gZMS1xXF3oS2cJMCAbVFC/Es+cLvhNV
liLa1/HDUU6T4GsCB14GThWX1WaZdEvfpcgQ8jBts+xGNnqB2aLpzJ/Bu+066AQpsqsc3f8wCzcV
YZFbCf2S4XTHdBn9NFhS20Dck+T1O33q2xXtYnvOboG1HrDhKVgxFw2Kq1nWG9R/uKBWojiosoPv
sBDS8OsP/O1egQKJcQ6tEKP8N5rVRqELIZobO3lP9Z+TwXIQcDlG6BCTkwQ6zeA7+8RPVxhTLnqE
tVQwxUlXqjADLVcW7EZ02bjlhIcjW6h8S2GEpnOQaqM1nh4k2WJvFwgcB0mAI3k4VfoH4eu/vk7/
K36pbv7YItp//Tdff60wf0/jpDv58l/X9Yu879TLS3f5pf7v9Vf/z4++/sV/XaZfVdVW37vTn3r1
S/z9P6+/+dJ9efXFVnZpN9/2L2q+e2nxHP9xAV7p+pP/r9/8x8uPv/Jhrl/++dvXqpfd+tfitJK/
/fmt47d//sZN+8sqWP/+n9+8+lLye9yaL/Lbm194+dJ2//xNWL+vFJsfyVN/ZAP+9o/xZf2OwXdI
SGXzW41maJ3Z+mSluuSfv9nW7xjUeXAL1twX2Bk8pG1FafnP3yz/d11ffdcxwqTZ5od++/cbf/UR
/ecj+4fsy5sKFX/LNVdk6D+bPZTxdTYKeZmcsZWXe8rQ0N3FUDoVXEhW8YJzF893t8uMWOLZG2uu
G5RuS3BgnTv+zdIkmGDluTntRY+89G+1Kz9eynreQVVmdrOOGV5vTIPVjE1L04+XqJq3ceFG216p
u5m0gHeemdf7wdsrnZSAbRVrtYyFHkrfaPeNPgA441d+lyn3PTncupue3F8TByiSWrDHQ5y1vpS/
YFWFa8x5W2IfF6O62S9DO4aTQYagn47FViZDj3SshZZI/XiueX70zvnzs3f618uf3NPF6iGKADjz
vCfptWkSKVjG/XBHBsL0zk19vfP9cVMZvBG3APmGruDkIK+mVkV2xUrytdy7QIpWset5uSaQCPiG
Frhtot4zRntdWP9xTXDWFXWiOcPT6/XdtbUlt+yEt5fRoCWB1mgcaJqWYF3ZaldarouAUfbyzhF6
4sH8x2UpBCkK19Efs9XXl53jZqZgSI01uqt69Iy+v4jJRMy27TA60a4yp8gMlSsRSeNc6m8sPyr0
o5qVNzyhuy+dgx3Tn2xL3VHNppKSqoX0YE9uOCQS/bJWOT5dsKGr4calQ3HDv2xPf+4Cf33qf7Yq
VusjQFskkz92t1eLkl5kgLJlhK6VizmomLgf4GGOU2BykLyzBFG3vn0GcIjkVrHE2bRO63XSTv1J
ep4fVtqyDEGLf7jPvpKmt5UnE8ZMfVJHm8EqtCJkEu5euGC6Q9DVdg24tkQOLrFaFY1hPbVUDAYd
44WhQWrbjG7nNjCYpdkdBljtctOozkpCgLLpA0NIwwi459XDMLlT+bCkVooJWtyXaZhBtfACsLNh
OBBr3HwX6DQZTmPjfyMTFEMb25Dgyxs3Rdszm55GwVgj2SMzJVIVEzdgxo3epzK9UZVrjYe68UZM
BlRD2pwm8+VJIiEodmVmCftSeT1kAreLtXtlD9ZzX9pJvYtMudCZ5VHqhGYzjhs9qlMmGIvmfcU/
XUq6akNpQes13p2xykeV29tw1A1K84B/un7jYLmOkbYgtGUz9Ub+qdMb/6Y3y6gLCG2uH+j1dPdy
HIbq1sb0t9zPVV+xrxeL++B3GLCE9P3i2lVt85nbZGNjPor+G8C7O+96K04VydNREQWtG9svo0WY
YTBijIjmsijar441u49p2TufwGkmI6jqzDnDYm752opsmanvKvMTuevLlcKg6IUKc7wdKoT9wdJE
+VNuepW3UXJZvKCNIeh0+SSSTVnV9scZOioBfJUz32dKYr9TL5V+v2haHG/pN4d7L6+9u8UduFHF
IOYxmDKvs3B3KJYDISyFDERR9n0w6murjUyr80BI3cYPNB+7qYCb4n515BRl+yXX0u9dtopNGGnn
F1bUlF0wFrkPcWLW3eHajltx1mTpiMMmR8AdJ6VbbB2RCrcPKqy+lo9TFOvD3tEmyzlLgIuts9Qb
RNTizz4O2R61dPYgIyXc0IuhtJKMMeZDUFWuemjxEzex9PStGgcl0AscaUun2rlD6ySBxbyyC6I0
s3szkBXT2YTJe5uKK3jSC+CL0caEsShqxK0qm+k21nUpwpYDpglqNjIzXI21kMJNVfHVTPJ02sIs
pv1RCQ4+gT8P3RNZAX2z0zRt0cNucO35MLeLzaNiuRkATed2D6SMtXNI8G5qhktHQhw1+5K7Wwqc
9kvRRLFx0cCYCMY6l6QoLtlYhIMvtKu4TCL7IAjpk6hXYwc1NGbhzkaKWox7ixiiaeeVNWHmjRmx
FCDEwu4IMgja8twebTt7qBqKqKAjsghmlLM0/n5GUT1fRuBU2qVQ8PofJwLXhq2sG7vZ1bKbppeo
TbLpGI8J/wtckolJBBDuVDwLHjJEYXiIX1UWZPOPrRMlw7XoRJ5cMz23sXrhQTm34jlpgUziXr+t
IUw/2noXecGCpZraa3qshVOZSpmEFYvVxVxfZUmIx6HqrlgC/qNez7VztGYtQgKv1SoLBQZVy7FN
EpWHvb+kd4sTTcXGdBPrXhKjYAUQSswk1GpfvyRmQIsDNLmMjLoUb2ocoX2tPzhxYc/bwdDZQdg0
K9t4tBEO37h1PD4bdr8Mn6ISa64uyGUUNU+V4yhSGauxz6V+mYihoaEWhrLL88iMGvdQOakzuOEw
dI4k3FA1ojYCRl6udV3mWo+W3tfbIi62Kk5B74+RVup4R8EE+VD0NimBOIa6nIDSturATBwxXoo+
x5prtGoWYS+Y8m+iLCYldzSm7kODF05yKDNjqgPyUgdy3vhjZmC5U/442zpuj8Zce1Wodb3j7ACX
4z2mfXl5abV1Lg7t3LXVfW/PtNIyk87HvHeGDw7Z5ReaoZJLjLYX5I/Eb7vBYlvxOUz7aZfkWOA7
sZmHk45rb7IM9UNbmdG9lUxDFcTNYG9GQoD6oJhK+SVKimg3jQ0ZTqOc79qkbh/IpQOpJIZ644ze
8DHS5p7HOY42ketslWi77ahNl0XSTFdZVnyprAj+BR50Ciorute2U/hhtQWUocQfdpYYXYIWYrFJ
Og1DrViVBcz6YdADuzf0c7w2tk3u5Vu9boJlzD7HmRNvLLOgpeuTzj4AeKU7Tfn+p7z3tQBB4a1i
4pwe0tq+ABqJLtMFIT6uFjt7SGIAB9051xTqlKlahh0bEArAPooxGV7uiXvfeNKdVt/jeUyCWne2
mY8hqInrxuC2+9l30zKwSIgOdC8uAisZAA/yItlhQnOI3OaxWZKKraievC8t/jQ7tyrKA31Xf8xV
VHz2JzEdxsoa9mXHxjVNtrf3sTmZobMs87a2pq/Srx7zPKJHr5LtbDYcAaLOfxBb6p1rT9llNsma
obbZnudtbeqQJ6Mna7QMdINwSoLec6NnypmjxBn4kEvx1RshUYdaaTw1+aKF5MRymrdZvu9LpRMF
m416UEfVY0QG2WPULvUHk10vpL70bjVYIdsS8xFGtv33LKmdrYaXdts2Xyc3UpuhKW4raR998JG9
JrJHyHg3o495SlFySufrvcqLooPTib3LoubeDyNdqcAo5HCMEsTdqZ2ctanxQRSmFcrKwP0fKe9u
ZFpzyKzIPptz5m0ybUzcKWH39NQGZQANRP8UpWanNpGK571B9tJVhmKhCnB3yjZKjKCSahBFgJvp
kyWb5F6KoU9Xzmtj49+D8dTWjeubwpmdXdfAwqSK/bBS+a/G1ObEEY289hzjTKX+oaxFHXpt9Zwg
MCaW+kyoRcPZzWiPXlctZ6TKXadWxey/by8S1Axh5PpaaMt1W8HpZM5gGZcXNRyV71SK3rO7LBqI
zAIY4fhTCKVqOc8Wp3X4C2LG69jL2A0Q31tSKyFqjpzHHKcXyTxEwVxY0dZSybFOl+XeHs3rPnNf
9J7fIYZcHMiHCodK/z5KCHL0xtc15o/hID0IaiaGzlr5NfIytbEWDz8F07pOxnj4NNmtdrSW5Dan
182DJuvjQIhU2+i1Vt0uukgDQ01y4yzFzmxdtSulu+k9eOFu22x7Z7ID2ZNqOLYiSLVuSzUIs9Ue
xaYqvGGLaPq2wh5xl7jlU9wOmLZJ4yz36hFrSlxgEiiwfuRdRnYRdG79hRACGhitvdeG7Nj5M/6D
yafOjD7MPQZdQ6POydcSmzqJv+AuPAagEES/NNFVWWhbJ62brWyb5LwmY4WRNQ8GxJe2oQRvxsoL
3cbQ9wkg3Brg5m3qrNJpSy0t9FvBDw+xFe3jLCOHaa5S51M1u1CL5vk7uF66SdB/t325YMP9XJem
HYhIYA3kpGFVE7iDJ+QTZss9s81+u2h+d2F6M/vtXF1aFMRjwGbvBcUSjw/elKbOtps1tZdqFSvr
zjiGIy7fA+WK0iTL3e+oUv0OOklH7fgptmOTP2Yl87PoG6DcqZvZ9poo8/CQUOmBIcBymzpRfI9u
Qj4moyMwD7bThrtWxpjR4F/s5cEwCv3F7RJjIe2jh/bGVCtrwiJ1tBUGLTsZcJRy6yVWFRvqE0ce
jaQVXmCTW9B/8ht3SffY0jf+EaV1d5UNc2TtjMiqbnJd1biLRr55KPU2OROcwDA9ImdFRZWYjnqO
4bU2uZiXLEufsXJQtruB5Sfmc2zgMR/aSGHTbWaa6ju3sXA5IqQOKk8Gnpo9A+faqMemN8cIA/AU
GkCyg0/nPvn9ZOFXJWd7ONbQcq9aEB5uo6ZHHzKSplbTIVfceXNaVJh2GtmV3uFxuVGu6X0xRmlw
EIBACRa13aYhtOoc6DK1s2hbK9GgEPD1Ds2AF1H5CntBrRlZwmg3A6ElH2l77+uyjr3QB7pJA52M
BUwjZZINAdJm/n2wBt8IEAcl3+vIAHHuWytGedxqNdPEqiHqwum19GiYQ/UUm+a8He1IfOx8uxNk
dWrt4+i7UKymWXKXXIHOPsAs2F1CUsqci7QwOx3R6aD4z4lUrHSOLjLBjb786Lhz+jGNSxaqIbDw
NLyJYwwyqZcGCQzxAhFEpJ7aus24V3O5rNzWvglrvGdukrnxrW3cRwlnAzNuLu52xZObNZ4TDNKo
D4Yo5v5IiGpDSrSbPpWjHG6hy4xPEFObY9HXs8nalo25dQvffuxU1KVhIZtln+O90VFsL+4U1iNA
GZksPokg6dIbz0OS+o9W5LMfFXacse/mWox3yqych7bWHAp5FiauXWYx3lluU33Lh7JkW4qbqAj7
qZkveoyKSDFY1EC70lt2s81Tcxx2uokCmDZ5tp70MrI/mE5Zt0EF9a8iXc+uoyD3SFHduL02snNN
c1HzLMrxm9NLfNsXuer5O2cw7qzC7W7jyCZfqeUqdwURU6h4xkgb9pbd5ZyXo1OEXdL2iC1Mb3mO
Sru6nTU0NGFjx8XHiITWr0OhL9c54/5qfcxqm8UQNx8gwHZ0vk5ij5um832ImtpYiE3ct0tGLeNQ
tHTLEpv4fNrWk4Nf3MwbF+lXrcWrnSM3Ki3m2HbLKCjp0u8SRdVtb0JWCqzObdsNNcLyyVuqpuWc
caF2td0wy30r6uJhaiMDeZAs5Tet762MnVg1dyR50KCica7qwGOrjbdFIfVvTcQoOYxmfXTDVsSO
tR3xllu20zxTki7LSFrhYs/zRUqa+Lip7Un7XAyeMgJj0eoqVEUULcHgTW2+m3JtqoIyL7zVkW6m
q7Jx9c23ydgzYSXowdzR+nJeJGMWu6EpCvvOLJfMCzRK/IdiZjQcGK3X06p1sONJSCJt75A4umy2
GvO049APc0xcYmzA5u4c41ja8xotmGTdtFugwXT7fBD+fGkXANQBvs7ZR63ySzdwMyu5dalbjUCz
Ce3b2sxTalIPPZVDgy9lDAKhaI00PIhfPLPtIR5XkaTIHwbtjljayQt0/EuIWYoIZdnhGzY+OJpy
qnD14NOosGVzayxpDJl8BEg9rE6o5V6PzeJWdZNvhcvU6tFW5cmQsrAEwPGQd10WoGJlP484w+nX
ht1S+hP+Z7XjPUYpKGXI+AN4Iy4iiOOtEeVffo2wndgbARHipeAx74MmDRoK9vsaInQqUv8isyTX
WE7kvuLlcMRxF43bwgmx10zCrYPO9OGrdt4626WBrq7qSYt3hlNrH0SbN5e4DSfG7tcv7A1Ky+tC
Jo5XCbDfSgl4/bpS327zPEexJsz585BmPQU6TgtVH6dbCjL95m9fDjMLEGEhfjhwnsDfedwop5+c
dOPbZb4R0YzlAujDAanQd8KQzP2vL7fe1VdoOzRgB4wOq0jmmzg8vH53lgDVh7CWbvCmjdovTYXx
50eot9XWIqhsfnJHzci/NAOeOIhhnHeQzp/AqiAzlMfALJYLQ/X11aVeVsCMjBVmNvHA4xwJ5s7R
9/AVxndmJW8+RjiB8J6x4MSEE5PhkwnG4GT50q+XmtS87JrSzDdm1puY8jrjgZSyv0e1+oF4r2+K
UTYu6o5zat/iIhnT7RpwX7iKI51R+jnPPTuxpk3vfIZv7iLMuJXVC+lJuJACTpaMaY6uSpKCS8We
E7o6VQ003yk0F8P+H0ws/69zyFezy1/ONf+/nFgyfvmvfw8GfzKxVF0ffylezyz5lT9mlprzO3ZG
TANR+rgr8WXdJv4YWmqm8TvsMAYHUDV4yHRW3p9DS0usk04WyJqhzJh99ZD5c2hp6r+v5A6SUBhz
4miH8ci/X9uf44o/Bsk/H1quz9F/nnKuwGAdCsNqWGYi39BP2O6UT8Vi6Zkbxm3uXjHYTm+HNmp2
3hBDN5ZpxbwSPnjQyDy91Hsnuf/Lvfrz9fx1fPJDmvLqBUAFZP7qM+OHmfHGqZ2U5lQmwN0hr1R7
0Fq84rpeEKdnyek4AMAGdTVTn1tdm17ZpebSoQDRbBdvoMysQFjPJ9upP5az8zlKayqSZjLHDyLO
hmWv1Sigd0q6Wzk574kBT+a96zPMacSAjvvG2Mw4tdZogC2ZCNM9Os48lYcZLr2za9OaPmIGGP0E
x6Yvdv6kMbHrokWkR6ZZRn4+T4IIkF/fx9e7Na8FWSCq3B/O4jjxnMpwNLJHC9i+UzjZNh0+IkTD
OThV4XhhTT5NBXQZI6s34tQfN3miUxr9+gWcJBT+uBvsMDDIVidCRKkn22gzzy3qbXPE9hr3va0/
9JRZ1tzn2GIbSfbMOMHeoeXMPGT35YIXUjsM0QFHiE7fT3WZJmcV1cS8E5odESKi6VmxJaELcNpK
27RFsT+OzTt7/4l8fb1v7Pk8lhgUom5mr3x9zgCr544B2YOaGUOKIBkWEpLLyZ+C3CwG4OKm8rPk
TI+sQbsprdm3QID6aoq7oK+c6C4XxdhuO+ZtjPONgkZYI1u9+/jOzV0P21dPyfpCV1UIJo8Mi05N
ljw/dVI9WvqQJymfaG+9/l5XVb6re12PQ100nREq0VfikC2aSK7qZUqy/RTX9BxCX5ppi/2JATNM
Nl6HmtAcxTseRT9ywl+/xpXNj4YJ7w2GFKeGSCxzgeRYVKFf2bG6RgddqzBLuhVFnEdn2dg14a3l
4OPV5s4l4krHK0BtNVSvB9nX9FLxmHlnSxX1zy0+ATuQz3w8b+ziOWsyrQrImVZ3ld01RLKhV9I2
kjPT2ihtjPTtrPzYAjfKyuGakUNk7+HvO9EDlPTxwQUGsgO9X3sTpy+990KOTvRTrCOQSApU+GA0
85DCTqoldymEnHuXEU2c1VmIy2HcB6WuUzWPehkzaohIYAzH0cq24yz0x8QbzAuFnoNpbUWHhZQq
E+47y5v5/cnCwVEDc0FKDQtaPhXdSe3c+N0IpjbnDLSqwj0a1dgcyZaYso0PLCSfM1HS2rtRKvvz
ouyOMiVdYpuNyKpIfb/BkDYCpxum8ejWxcRIQ9uROaw+9no/fphN/xMkdfNYROnIwLfsjWTVQ7vb
Vqnpwu8kvalEAOAKeZ0aECjwBejkmfLKbm/qKoNY5ekfqkF+w5McJw63eCjixbmaYWYCk8xzttUg
w4LejGUYEdbJ9BCHHKu7rxHI7lQxfx8ah4lILZ8mXc2UxUw7z0eNjCVUvJZ+ECopNhRa5TkKK16J
pus72XTQFFkuybdcMUYPhobXy1J1vW2rkzYfaGljX6KIbXfYFMUUan1/Nk/T3QLpch+jRjgs9VTf
I4O/B+A2AjQc+qGYsuXSmgo4+14kc2RqDdnkk+N90RD7hlivJZfRGgwkVOQ8sZWetaaycEh3/MNc
6fHBlkKeTQ3o+BATqwkSB601BKMYyk0RC/uxcZgw5652D13fR4HayWNhzPHe6PRyV6auIooAf3O3
G8e7uhIPftTk1wKdDWYcdMSzBmansCHRUnkxw0j6pMgpeEJ4Bi201DPGYnrWLfqZPSIOPvOdvH/B
PLf5VhLna0/tlrYz37fFVNwgGZ62BJmW93XSPaXCn3Z6L1/MSTTt1m8mMi2mvAXKnHVnjSlR2bOu
jBo4l1GnDSYTZd/brnW/NfQAN77VO49qirwXzK4l0XzOOAROl2hXFtYs+7q9pO4QVtkfHViSB7wP
Ib3r8ly3W8BCsCd6UD6H7SoAAhh3TX+TTQlzeVx4bseuG4/xoqKjWZVltR8hb18NqOwCjKAVMKLP
mHkYq6PZEtuLzaPci8FJPpozkK1czPMsjsat74/WWZwnmheMBIPu+yGRRxSQxWGZ64Fd34YaUTfD
1yGPyR4ubKm+4H+insVoChboaC07LxXy3u6AWzqgBYfJbgXDc8HV54svGTr0iYb8u4O14GF09ghj
DGKyVqagV/DgQdaEplch/cp44/k9EDzEIS9o+oLIAie3+ownKZftLp8cVx2Tdkr3fYaKHo7Gp1iz
zXuCjKKtNszNMxtrfhgt0TyhHC5umgGY2NNpsow5w0zBSbHnJ+mSZGNN+9BksMam2XWASjwk4foi
YNtqIhcPdjqMQaJi9nJn4pH1mREeSdnNL+a8WS5jkDQoJTq5mUl6WdgQvv3E8g/SdvRzc3BlmMJ1
3WNo8lzrS/9gCFYsVoViOhtTR+0G3GDDsrSKsyIabxj8f+56a9hNuqeOIKKJHdI/QsUUxvi5WvL0
lqThiEF0btx6sCvumAtoRzGMcjM7wE+qdP0DJi3qwwSUgVKJaMEDRc0NX6UfM11mh9wd7CGQg+Ye
maDGHwrXnZ4HQMFP3QzAQfAFCo4SWd7VTKzPwcg7/m9KoPWpaFbfjCpvU8CcTH7u8nk4kCleBNyk
+RDB4s+DrohArk2piod8mW7NIiuvJ82Zn/2FGHqcUp5Ly37xmwYfrtrUknPUFMU9krH8qhfZ8H0i
ZYTa18yqC82K/T12FMmh9RbnIBaTj8/MR2/cMHqTYcQ591C2yzdFjP0nS+uqO5zsRtSLpneGGdkU
Jst6Eybu41c81bFbLcskzGFK+htXGuV2ygDXYjtq19PDmvexkcRbDBFNoFktnYJlSMdmS1CH/Chy
z7zO7WQJbLecLkziBQ6GnuRnIqq/GF003MIgyM4ADKc9I2d359hafqUmB7/zUQEuStV+jGQdXRSj
EsfZy2YYIEN30xRtft12XG3kp+PtYKZBvtJ/1TDNWxJYin3cwhKiAhsf01x2V6R/D/bewQ3O3kVF
i+X2nKfNtQdbI0jViBdNacf/m73z2pEbabfsq8wLUKA3t2TaqixvpRuipCoFgz5og3z6WanuPqel
3wg/BhicAQZodF+oVclKus+svbf4MLFLmVjK8txHgHrt9zQSsz9EW4Maiv9GO72WH1CI01UV1vVW
IiK4HfOpSjJ4r6T385wV9/IMGlFvvGZI46bX/is8c7RjuMy8rlDQKiOJpk3Sm7mDBzaBGDRW053o
7OKKDXJ2b812d8xJZGjQ5ZXM6lhTySPkkPmsaMxOZDj6ZB7x1stSYkoZZIb2vgQR2naeDA5Wo41v
gJYfMmrsYyrt8IKKf9GxP/GvgJh3H8+duUNKJnPW/PQBnWqbbcHmfKe70H5stWWsLNrcd6N3olOY
VSOIzDBON3K0d+fdbm6041Nf1dbem0z/sUWUtBt0Ox7XorG/BFG160McfZJsWK0PbE+4/Be7vk1d
0e0pQvVnPbbrNcuJ8Vp6AohJyP7ot+zvY6La4UbLVl86cl1u4InVYRrUmUmx7JgngHOJxZkAOWtf
pjWKLnDYgx1DTdWc2tTF+yQrWfOEsriUJV3XynWyB42qL9zamQ6VnowiSUu0wdK2P1rfndn+zeXO
PT9bwqnCZkzp8BHDZB+BOwZa+1nb1q4K3eaBO7u8XEHgIPS7QiQhFXjsps4SK2N1t0vjGc+Dt5jX
kpifz9qpggP7AUtu0dFEyZJqZsVTQSOkWIQ9mmnTPSthOq/GrHnKB04+fyAnDm79emXP2lco+lw9
NCLhbn6zJ/ehCiW7VV5COhiih7TQ3ZdxKsXDxHjw+7w2xQeeStmdlGmx8wfDJ7eY1WMMpIMUumW5
mzDs1UffH9jvt9n74K8oOQoP0/3URIUmkfw2XVZcDedzZrs4xrJ34V1VyFYecqyg4iLnFnEWUz00
sunpLFyqC43x+j7Xq5WwYEQL4kxS3Nk21hrcWIV8JyrJvrRRZNK5o3T51pqSHZgzDe52mNPleZ5a
4w74I5s3BiwXy6to8V7BMbykwqfvYXI8yIeGvHi+lfA9sxHXbKAveQK4bDtiTdDarde0Pa02sP7F
Ar9xY8BNQDrVGZNpbqxyE0Xc9btRkx1RTUVzj2MWyTeRubyPjYdzjq6Wzt6xxQw+22KWQWxaTLFj
yr/wyYVzIbLEifIU62A+0kFGMuwio9L6gt1AHj5DmNY7qxwj3piMF7nbZ8aZ+LS0XeXOaNAiMt9T
0FYRdxrK6G6S7bI4XKGI1w9KAGjGKViQf2CJudxydRTihKpczLtc+X60mUmT83Y2HFGVCISZh7Ef
oicrG6t32xnaw0Sz910o1MzUFtVwpcdV3FarVSCxHUfW8PCCZOyZ0XjWJ/gsZsa6vsqCsamTzIre
MaUkmCZ3JkoeEajPvHmzU8sc+GDKPBJJriVcyWi66bIx+4H3Bkssf58asuUt5qAeziNLGUmXj25S
DNQ3G948zedKiUBvraBOn/wu7HGSCde1TWq7xBltWq2Aa9/wFXLHaCrfh9kJn0oFX6znjh88njfV
/MzGeEt5bZUJJWZTYBIZiMdCu+kbdi6YRi6OUe0hYHSTlOCcT7Ms5nrPXDX4XBcd4ZTacIZhb0VL
1G0kZTnhnTILMI2F74AJoiL0v/jgH+CHwWBmidn0xbUxZmzCF8Or2R8DToY7n0XMvabYpibBkA1M
xMB2aTMrVidxK+3sVDaTcT01HlYk59d1mSyznOeLIq3DJ0s52gOGjDzrkkVXayTYbEf5lxpG98St
XBsXpmmMw57yYFxJvPYavA34GBKKsq4rL+dsHfIElpXArbFLzeewL4ASWMSxTy4FCZGsggGTqd2V
1yTIUHGAw18ayJEAokBeOmYVPEOg4HRoaM7oNmxHb94FCnPHuJ6rrMOWcIioypEf3bmtJa8XbM23
foQb4qYsTVjFtsDO2QNeuTKwCvicddrQm3QMnS1Bcv59s+oL4Wf+LZJV+6IlVv3Nzix0YYO78oXl
Zd7jPdP6RtyADe4nNr0PbN14NVQ+RipW50Yv7XljHza+qrZkWHeX4yicN83D+7op2+l7xCzS5TYy
GqBHopfvZNa5fZxXFT3nCJnT7gt/GAdyYFe2uTj1Lxjo50yqdtqd2joxeqM2IDu8qt/++7nMDyvv
v888Avy9aSqQ+aLUZpL7y5pCsSvrp9Tq40C1ADprRvcjBbRPkUftPqpytnIlzAakKcZ5b1OOjVcy
zIgyeEXb0ZAE5SCGmyZdDXeLcpHMc8dincKW3gZCWeUwfh5tXfqJUczVpbkIAPYhm2a2ylz+buwb
UJbJZKryYiYp0UBB7EYLndqImYKZrdEQqwGM5VwvFF4iEVn+VjX163AK4S+jbYaOXHfeWT7+8wxN
1TJoTHpovDdy8Y3g9Qpz9bRvPpYZgo5DmRPTaa07uH4Kfl7oRVz4qzUkg1dYVwBT+Y1VSperVrr6
N26w/zCk5eAwSTz7AULde+6vB2dCkg+tourrK5U/iRRP6bgjuBVMuVLVdJoFFqeli2v6dlhzIiyD
khyIxHAVvdm/v1p+XjSdx4usmRAJnuWCTL1/1QeJ1rYBN84WDLjxb9TUXVbgJVvhO8NuLfLfGfD/
vPz54+McxIk+vldsgH61LXFrHKGkNKs4Xdy3wdDt8+D3a9IMfvSbDe0//SSiRXBwReRKW/rzBVCJ
xsgbsVTMTaIskUtkXqgqmxO81Nzjj+/wT2HaTwuM/1K7/SqMe2wq/vlV6/bTjulfbqL+B+6X7PPS
5V/vl+6b6q2WnJE/5HVnDd2Pv/GnJC76xGIPFJsFEi8S1MZ/bZds8xNO5haXf4jhc/Ajgeev7VLI
H3ErYGTIWWPFywn9SxLnfPLPCxmi+5gbcrH+R5I4FlI/zR/Rb3IM57EwOhQkPtavRlphY9AhIyNN
2lSs6hLGC3Vl257dXn3D8LGawAiIUo/5jajuW3Tg5TXZFLltU8LMKZZmK/lY1nuG/091pH2O8sNg
TRZ5yI1VVdtIyBRzN5FnKUlLcI/bJuy96A20RrKYKYWlboKVFKjTYurVOAx5pUuKIdGJ7LEo09G4
gvp1IyLiq7JpTl5B3wKxG1iHKW+FzyyuOTvB23PW35uqWS6bcKzvnFH261GOhfuCCtFoNxoXSMgP
MVc3tF1wXSN1kKJZqK2m+oqEwxqBzp16Tk9pUHTkNLD00uaTSfmaXqvQXNp9VkW1v10g020g55Qb
KIQac6las/qzm1Wpv7PLadKHOuRiABeNynS7UN+DwIzOUGxWrQCic0hb9BAW+V5JaIRgEJU/C2Mn
RNC0m7rvZ3FV0uBeVY5mfldI0OVO9fPJLOfGpvwnbTfmV5BfhmEd7hcfNCheZK+tBMtPZ7d0uR9u
K4as7s7NC5kRRBBaC8SkOAOxSOSm8sq1m/kV+Urr81TvArktRSctOGzD6WMB9vMhl2F5LvDIFWm0
oMXH4ZCPFf5dqbvmRPEQ8NIffMFkXFriva7cAiY4Ne4r1ufLpnT7/g0pTcm6gYxsbLPdU0bR8bJA
cwcK8bcHjnvBWBwheH/mO2dTAg1Le02fhjrNj20bllc2Hpd3QWXrnT+Zj6HyzZeyyKuvwlkXCE6w
tKlyym9Y+lKtqKquGMDybr8JCs/SPFlnrAUta/QuzVznX8q+4+oJcp3CnVVry6+FKP27gxG0SpgX
BY9jtjAGqiWSCJXWaOqKLtD2huF88wAYnZnbLpraPfE8qJsVrgR8W1y5V6uhJ+bMa2YCa04KkVvr
maOxU8yFmTDZxSxZ4Yplu6pzSo/pDoZKaprYQ4fOhYGkXQ339JdM4DBmbl7GQa3gjrJYn1zKkSmZ
pSU9xihTQXx14NfXjTRsM6YfGplcZlP3WCsp30PSiYakwG76Zc4kdmVD6yyPY+8HYFPMta14Vmow
DoscPCz3ganfcVfKnjp+eUCZVNvNPtXZmG/0vLTfVS/AZasUd4KaKmmIBeTinaq9PNjmFPw0971f
mnzRU/l5ngiej6lNORVYh1mX1ZD3sNxUwu/QbgPpP1kx23EkHf/OygvxRGHgdueJabrHWjN886Yy
ijZd34fPcgAyizsC7+6h741paxoqvykFGHo8QVp9rTJDMOUc+bOYzkLzjQfTfBL4lD/KMm/uuzEY
B6jq3j4S9YakDjFa/2Lw6h9OgRqXw4RqyQB0S6Mr6i4qdNJYcpjcauzMratQCyQuufY36OHSaJcP
BQImlFfteGErVxcxlGD/3s7G/NE43Voe66GIxK3XqqrArspc0m0Eaaa+rniQdEnv2fUXwTEwzvFH
Zz3RXRtpooGBrSRzquIb4nZX7xjDI9wfpRE8DXqqgsSmiRhxiWywkVWTVTxZvrGkm6EaqxcdOROL
RRi4b1291LfhjN1SXHoK2RjKY4d93pixuTHoBfnwlLp8icr2MRiYboGrhma5M1I7+45OCEgOU9nm
1Rdi6C9oP9kq0CKlp1o0Oty1nrVCnRL3lG37JTXD3QAr28d977DvC/N5SWOGzOGTYxu4VAhcKkhR
t6bqOnOKKdpl3mQfUp3DDghL57eKFRFBNLJM79LSqLrEdWp1qwYlXn17aGj63CgSBz500slCo5ui
I3KA5T1O27DBi26RW2U7TbZxAT/fKnN2gqSbee5tFDe3m7QZXqG7YJ5Txt8m6OGGpNX+jtI2F/GU
Nj5YbebxqnJz04V4bEvjonWbFv6m7tdvRNKGT409Dh9rFa5XZWCz5OrJ4PzSE27C1q3xm5ScUYtj
92djFZuuEsVDjwZ+RJDgtt1mjawpYOjbLg+Ikbx8PzNWLYlxDLAqAE9GPmV0k4Qoj+q02jnYAeHs
R8zkM2dt6gBvm/Q9nHKeRqW34ufYOTxsk4CjfGI7SCsmwwXsVK8Ud8Mc5hnLmMK8F2sd6m1YOV2d
tLk7Hqn07Wbj28t0v1J2djE6wH6Nl24SL3gUi5tg6dCvtYt9Ht2GPSCxiWbmxu3niPhFBzsjnlbz
+l4KMV/IgKEjS+Pe0gnpZAM6MwDyO+oFZBO8c4NXVWvns+UPwklYqPQLyCbi4Bhpovsyksx6b5i1
5imBEgR+cWqDw2zhZBK3ueeojWk3wt9lhl+qZI4MVyZm7ZhvZuCyJevduR5BUCv/tl4CXkLrqNye
fVnZOkzu3eXWKDicpAOsGbHvtftnfBvtO9brobHjrWZKBhTSeuLV1RQX3jTavPe6ad3KTDoYg3RF
2sZ11Y8mMlAI/10juiXbwBiO/I92FLzCthD/ybzSuI4QdVSsnEKumkq187LB2DX8zuKJHVimGmQj
zjoyffaMfvzGz0jLLfiQ/VkQQ34LHSAdIIrW5v7COumi0kWmkrDNAjRWoScfonXIUi55zsjWpYjo
sJWv+8s0XXyHRUxEu5ktPDRjBFTF1xXF0LXSmCbHbqNcOjiXs4jcoR7uLMQyywVBG9MePz+2+wu2
yVg4h4vPCxk30SYOc/u8dhBp8Wo5qZYbw/LUqRyR8cTkcEFvV4BwFBvs2V+8BuEdb6jeeWqKyFr3
mAmuTGYGYwUznfV55bL0mbt1V3jWWLd8UgJpyxxydJd6PTR1G1SJz03TbyimvEdfro0TI0ZJ20Tn
WXTLjEBO26AdpXvSNsvVrUeTO269zgiXePapmZEuTPbX0dC1RY2RIsQqhPgyoA5WFzhh41vYVuVA
2EzYG/foc7tik4XA7+C/ixxJmczdEOnPNN4BTXbiYlUgTMeKhed06tbwfCstVrtpeSXkJ2txGXOO
cvLMpAm7BbUyW6Z7TKece2wFiy9zwLwqtps+33vjWOW7tgqJtZZtw9VK5nRBwWGifWAZHGaUuUSn
D94VFWvo7hzoCf+0yqlebhz3PJk2SNEKvpJxK3nZ4H8IU7JG1EdNLLVlBifB+ix7pmDOyz3Idz2f
bPRb0YW7Gk1z33dtP+/kaM7WUc0Ej+6y3LLSb/iBFdnO02MYPmIUE6mT59CB3rNPdexksNge3vyt
H/onDNnP8wd6DBcshhPj0QNZGKP/wl6kuW34bd6JTcUfX7ldASLbBNW3f/8pv0wSfnxMiI+0ib0y
j2uGHT93uVHX1r0xqGLTuqglqDJK/WAFA89OSs7cQZ1ttycfBj5PFocS0ezAldJAdo//eQv8L/vb
n7rg/9dIS/Cmv52TfyAtH5imfvzaCp//yh+tsOV/YgrH+5QoBiA098x6/ekO43yCpDx7hjChO9u8
M5n5qxX2P4VnCDd0+Rcw5d9bYe8TShvYYMJkYetwLPtPQEvWHD+PSWhyz/7jKAkxr+P4cDX6+QLS
fTn5Z788vBuM4hkRUvptNJuZ9/XqwV4gWJRz0isvIp02z9S9mXXrvPe0pbAfsPRE5W/MDNDdMcvw
LvUGayvY9tx0SOCGDcM1/2sv6ox3frAa1yjVWDub5VkPO7a9svehYzOYXWBB0AEOsMeVIxBL5uc1
pe3s3Tbq7X0NUv6EH77VICDFLn03Vyp1Ym+S4X3g9/mD3eYo5qfOIcR3VKbmxwCl+5hw5+HVWp99
0qUf+Dnrj8YdKJ0dAKNCV3OPp3Ba3IyiNzBR95zeQjrBUyUuImldN60R+Bt79JlJo6msLuzME8SA
n8UjnD77zconHsqizkvKTXSt5lFZLsnVqVBrCDEDFQosnkUnd0i7k+OHZFtqkDRAPpEtCewFy5jU
ntl96RVPk50eJ8e+8QiHHKANSyPkiINiYC9aD6+5EFCbHutfcVC8BaeNWnP9Sr6YundqTiXchWly
6y8F6vDRcattj7TntRKe+5mIZe85EHr+UqhI3aS+nOgStU9953VOZuxamA8yt3mZOm2EMggwym6m
GC37oWUzxEYOsfbQhM+R6C+bLI/JFqto6SVLKJO1qcGQ4bXSt51bXqakeaWL2GSRe+AoaoVLliuP
UFpyS/DJIu0dT6q3MKvvTOvUTNgsh+vLinr7YDfrcL3mPC6FQnyGmNeuAsqH6isM4VPIPjmB6Upa
Zihow8ETxivLG/Z+td7ocWSpGV1khvVc9h95O98q8Vz68sNVKK+E+SrHmtWbjNlv3ozD+SvmLSPT
ozUZZjK7zj7N+ldVlNAW1BTzsu9c9Ck2EqUZcNSJ6r2qFoRlzXYOLhpd4IQ66lj79q7qUPCGabYf
iva0hgBNNsy+NURqm6cRmmox2I/g086DX67Nt9zsj47mmgtnrTdZQGALihrrMZ2CEj8dazvNZvCA
U2U7JeQLMkExmKriB7AYrxgJs/VV43e76K78ML/1wrC9rH8oYud+fuyXMDmrbcZ0vMjE1F0HE6iy
wGRlUqhMT50tN5TD96gBkI2vG+xbXiLrzVyuFzfE8nhjuW0ymy+Q2VsrXZg9uNuq40QGZxXo7QI9
stL+OmFE+WgPD37FaHqsUB6xmDebeFi/+O50l67DgxOwd8z9BF9BrhBnw7ZyM+fXpe/tQpaRZiBu
elYUPCc3eMiQQ652MvQvUQ6hyh8E3OqlkEiqaoYKuXeCvNlEfZaUZn3wnGLcuhwLPcehGbAKMJ6y
8ps9ppcOHrhiebX9fI0j9S2g4zDlpUzLHZO8JNIHZjffMp8ySWRQnwMSVNlPnzMXZInRTpA9zJH1
qHTd7AGDvhpG9MaldjlVC3dENsW411Qbo7ibYcTQx6rHQJVTYrKnZ6DvJEHY3lUaR1y/zvCSnHlQ
1a/+MJwml03o4kdJofNdNbT2kc0rJufrHhJGb7RMt3nv3dAG7/10/vBGDIJ4sNr2nexQxaHoIZ1W
FLfSDbckeZ3KKbtaTSfdp15Rbrgcqx3zkuJSlyNpHfzoWU2fA4YSFLnT1ZL7185avDAY3TfYLSTE
Ve/7Yjx6a/hAVmeCd9WOFEoEbDemlBdRue6a0kgal6t36strdMFfI+x8eguVGyM6T8aOKvFm4Zke
7VTgXxRT5+/WlNu1f6VH/6IqfQjqKn+oCQ6BU964lXPXBvIGnbh3tksswn07lY+6Ca7pDl0PHIXG
KGlV9xDk071tzEc3HLZWf2vgVZJIcT+fa1RVXNTD2zTVvIP6sXvAp/BK8NDHOOZ5cbp7e76IZkit
jnFCS21U6bhK2fcOez0XDuTBrC/FegrO/ihGxcYvlzdsVE9Yvpyw3cCghbtxBrRUQAE6bnzj5BFi
HDEGtg80mKc5I5mwaPAZ6hHqu6CRBI8y4cJEZdsE5lrgJxGRcBaxEmd53iKpbRceKtCsOCw6u9FO
v/faO+ZhcZBzkF7WddS9VZ5fbJDFH4KWAfHkUwBjgJUU08Q8DFFzpghgwuxCYLNY+PTlM0GybC2x
SxrA/zwgPd6r63DDnOvUp9+60jwB2iRh3eyGqdriap94OWb6Y0UskM0aePyqpHcyF/+WLgHR9Lpz
Z41Mr+TJ+3W1j9Fa3wSaYZCI1/7WrGwYgEuXJb3v9BsLaiBqKmhi33CzN2cdsMc3WE/TDvc3RUrX
UDJ4RCb5hgbihKLqde1ZBq/jK8Tp5biQ+um4KxicC9crd+wEebbqbhdUFO/1dhT+40xA5Es4W2fe
9WTUZSKL9oZZFQ9bBIhPY+d9DteO0bT/TQUG44Xh69qNu7k3mq/gYZs+eJ5A9PceyCE2eQz/Qnja
hc6jZLyO0dMrHdA5wN28XYhf2yzrbYRCkt4PPIqbrNkYTGUGE84Up06ElzwF5RuozpuNJBpx480a
2lf2oA+Kh7ll0XgOvsugV5xEZDBwn6ODCEwAxwhgWL52RsD5Kk5iVtadUfLjl2fTHNhHa0juazx7
sN1UHojxsPO6CCtv9zxa97hTPYTVa3lYnFdi3cLLboWjmb0rnJi/e7zWCmvFIErZLLll4i0zhi+8
SwtamfDG6l7cqop5Pz5jGHohmoqN9BLdDeltKIIXnRdHBSJWpWWs9dfQkogkGn2pzHaLI1FiiGyv
HHkBg/GYj20e23pK0KDuRpf2mMJPxUs9b7vcfEHRgy1ku5F5e+i6/hpHAowSuJOa4VgsKBFWx9s5
0fgufFQgnievUA1cYCd06zuZrxhCszhZrEfPV9yb6bwcnbOVKeuTk3CgZQPeB/TPa3eg3Mpww7hh
vbNhBrkfrcm8Zcud5M4YS2u75u9Nyo4a37KNOENsOTjyoN8q38dM6qwCecDJc4elcaKKL04e8in1
5xaqFO+X+5B0VGf54gwSgzLQtXW6w/V0m6OZrovPXj1Rr9kx+AJrEhbLQBcMhAhNSszw4HvW++iL
A9ZHx2Ky4DEoaAkukDRhcDlJaKNY7x1AHyxbKmtrsY/IDX0bYRRLhGbioMYfwH5Xt3n2mzrO5ee1
fcnyfmE2LKsbaTANY54++y4G3cwXAPXKkpEYLfD1XI1BmEzuYHPK/IswA6N2q14cpK2OuW2SDM0v
ulzKENJaeQ+zbaYviLAZp+cHqhJG8xYVKYi3b2wzHFsEDYHbL5uqnnateJ9sdwPFA+qIWQRt/vnl
qh18xDkQvTbbOsUFwPe5PAfedeb6xHoQNlS4u7C7m6m77/Bb8zeTxKRiRfuNKFtgaeFc4fnzPKkP
CFIMzG4m87Jqhy0u4ZuoRK+du7uy/RpqjX3sKZjeEHguEaKd3uPywhcGoUv9keKHUFQ3fZtdeENz
2ZPd8Iobyb7HdKIk2RcrjBicK+WhbyOPcR/KiGJrEEd/6PdWOY8fLOx57gwswvFzaTwaaIBLLxaN
2DqCDqOgnwHEPUNZ5aujLGrg+lbmc1wTOvMMeaqOkGEJst9NxyHgh2ECDlqIs4PBeWB8R+W0qQt1
mHH/rbSRZIrjI2rnDe8dz4himSe1xoFrDt57RrWLYT56DPSjtaXlUNnAWxx5vh0MzBwZ12EH1H+V
THO17bwDSM53NXN4Bzbo7FOxiPTCDT7ccPmiugtnoSYvzLiaLskrulos7yCX0burNQqe9ZLNykcV
UME0xkZ3QLMppVAd0ULgipKM3EGI1g8YMCPZVFuFTuJc79hwPWecdczs3azyR6k5UV51zPTXudSH
Mneu8qzbB20Eo+/tp+4Da5utRyyVn35jAHYzIJkQCLTy0k3ysUxEU1+KoNz5TE7zDJ5tusckp6ru
OdYopkxOqsx79nnp0Kve2VFFe2YljV1fkap8dgY6uKLYrdN3R9JU2Mtj1/tXkzBPIQ/La3D9PROb
zTh3t1beJHmVI4xw8m2ZOQ6RPsbd4mdv1mjEisn6xuuswj7DhANDaLQKESzTmhoPDjO/NvBOMLFf
9DJVB5EHB02axLHwxbBxVuMmCkZKH4aMVv5aBve4w2DKYSaY8G8Cw1Cx6ZXdGzu4GOvi21owZSwu
rLy7JWEp2E5r4GBYj7D5oi67TSjqK3RL0EqjSCx/oRPvvq8CVT4TcNQFCPrzs4XYdUr5U2N0IKnr
z17bKr8S2CGxUt0q5sX7CTM4sNMA47Vx/pKFPM/tujuslIoVbbEw39gj8hhwSlZ+NiZZxkj549SP
Nnd6Rf+xdBYYoGWGMe7oFyXoSEx3c7I77sFB4knljf0BCTrWJR6I+JKnausb3MAhTWriamuzVl25
QyzDeDta3oMCjrtp0+6COftwiabFSUrIjQ8jCruttIwTK/ZvBF/tWbB4nH69j2Yn2/phtuBDQG6n
k2IIjlxrSSC4EWAqfTJCtQ26st5PzDrPqo2RaF1vNY/uGG2KPrwa3e6lXpZDVdSMyVDHYwYkeMsZ
iR31b5WY9oGyjc1iqWjLjitZcobRdbcdRF7cKif38QyiWj/7zR3QOWzqzt8v4WlAjxcHGNDhJX/v
1qZ/lO1d2yOhwFKK1UscNUd/Gb+v8ng+d+NuDVt+SO5KChi7y5cVBMDXzxmmXnhd4AjxWSpUELEc
0+F7arupfQCFg/F2I7NLd+j/Q2g2hOIhS8wW8zySDwyqL9QjqD1nki9jIqbdm7Gp6KVKe6j4/YHo
N1VWNtG1OQ6gojzF9NVoh6M8VtSsr2lqaXEQnk7Nvd/4FrYLSrU3U6VbY9OspXVKMZqizOBulRhF
Wq2x1dYS3JKEQl+ALxRfqI1p++u80lnsu8EzwCebkH0A5if4shC8250rvxG0EK9QwoRUFtq3NRM0
DscICpNfsxjf//+Eclh+kDfnoeK/ZnUe3ur/dfXWybr5Cdc5/6U/Z5T2Jw8PCxgwZoHMoM6TyD9n
lPYn/KvJjzdNZsuIsZkO/jWjdD6dc7LAcuzzGJL//h3XgSNjrIgJxZ+Qz38gBv+hBvxvnDEgaQ2f
DVyHSSxw0RL+GoY55EjQ/JneMAi4Q2okPfvoLCfwEJxuGjxE93bmbGHophsDkYWl5NHNB2LC7OKx
zO3tWM8PlFq07TpTp67xnp2K7aNTLePWCPtym0UEYHeT0x19FD0xxmPlpleEP2QFflOBkX6U9oxp
4+TkrIKhy7UZfA9aKsMpqg5hVL8E7OE2kw4pFEfrYfLNgwHnESv8V2Jseg6h11NZjsdafcGlZ45x
cWCA4KaP1fTn3uH/Gov206x+/9GcHdD7X7G2/4nA2lnE/29ugumt/PrW8cz4G7F2/it/3AKOwy1g
EXUXoktF838e4P95C5ifMPowGZSbHtgaIOF/3QKh+QleB2N1Uq9/DOoBbf8k1gL3E6Aa2nf29Wd7
hf8TPwRSgrj0ufItjBXOGcs/RM5/8xjHgmNci960tkvQz0RjhNwHgQH6Gze6isKTxZsw3I39WS3R
SLMcTsZUWcHL376wf7LR+kVM/8dhwN5hGOGyyUAf+/OqoKav6aGiOAyEsGhYtHajY8MUMI0RXaVf
MOpDqZGjyX0dlW/T/neoB7a5D619GFuV3pA+FrjHVPDVJW4m+gsfrWuLplZNFBKBW4vb3xwzD7X2
vx8e51gz18OkwbLx2uc8/pAi/+2ry3NohNpvnC200AoNVi97mWLk1sBGXBJ9QsdVpNl9j6XQ1oCG
PlYmTWquXOtSTIB2HRUMRkhZGv4u6fYfch3Oh8axmWdPfKSS4fnQ/3ZobFn4sg3LIafZqi6Dxddx
tIh8qzNn2vXDeofvhXOse5tgGMOyDnL1uk1pjep3YWU/2zT88R2hSMTUDZ249w8hzgVdC6XOj6U1
1u50i2n9sXRGeetht75Lge7QhaxIktEd/84i4mcp+J+fjR4S6Mkn9iD8xeqgS+VqYTPH+fGd1Yz1
pAUmXqS47Ar8sRCd4utZYok7jpvfXBlnAPyXK4NMDcuzXFhVH7ePn79+xobkgYctkgEh8P80dKSY
sdshysWcKN1hrrqjWYdz3M2jez+PC/X/qKu7oEij3/pUnD/s54MhPBYYlRk+0UpYZvx8MP4adt5q
m/bWbo0Bv9DAwLoytxwl4sZsAlzQhrrJL7rcRkCz+rp8a63VchK/VeI33PQ/3OY8tZj82/+bszPb
khPJtu0XMQZgtK/ueO/Rh9oXhpSS6DHAAAP7+js9730ohWoo7jlZ9ZCVTTmOg9m2vdeai3cGCgX/
481rrj3cX2ml4l3UeyvNg1n1+xDC/V02VVgBILylXwqIMttMd/V9gRnnw4w3/RWBwL4OWpupzbx2
XwZvsa5LWfgJxybsRYTHvrMg/fnc/rsuMlv1bUBX3ptfEE8yczJb445cc7DZ7Mq0coKFZuiQ3bmo
MO+9iUM+uvbs+D99eChvbBIsuE9egIL4zWMre4NSqVfFPjJ495mxr/ChwfOibrA6+0vRKPeTM9Xm
VxXny3GRUX5ZvKXYV1E4viM0cG+f9duzwxVEDFuEi5uA/94e9P9cR8qstJc1W/ZIIRlcVf0S8KrC
/M+vo6jNc4uCdz27rNAPZoUBcYqxRUzAphc8tWPkmCcoLaK4wK1w5k9OmhFYkPkgFVDYdTjBp2He
C3t1rri10XJKt1nGg2ol4kovrGumGevCpPidO/zHG0E7mD2GtxP1hMD1/vu3KmsR+IVTgeLwR9j/
k56OTkv/F8x3AZJXir2oxAoa2i3/WSBAkG+wEPPx96v43RzB6sRFQDsCo+GwM/Env18ES3JWBHKZ
9m7QLWajxh6/7myXzl08hh/am+f+7x/4X35MNlesO4BzGP5Hb8PrxDQsnbPGEy6hVX+xhSTbnt7+
q2vXbZT0sCK34ISWa29kd42R255X39DucsfwqZXND1zq9cfZ0EmF9lN+7CT2ZNzjl9xZGX3ljWqO
Pm2xeYPxSHrQhjmVBZy53tOl/I5wut05vgcWHKoqFpI/0COMhj26vem8HxUnjGTw7HEXyEnh+c76
i3Rm/wjsErIAbMhjZzI69cDVXsALPq3e0O3jHFQJ3vbg2WPbo2Hk65vyOHpIKzEnHSvoO/uBe/st
f3+NMAyx5t3WvoDA67evEfRZax0HvY/6ofgFZ7FkxKAnhsz1+nQzOh9dXpjT5LvNc2jpf2Lg79eb
6ilRWB4L+s2rdSXXHZtIFIwPrhRTMjIhJ3A0NesnIxHrekgRHspl/BBmVgVIKr2zRFmGmIfZYm1r
nu8XuviPf3+m/nyIb6+RwxLBPuvyg/z+ELsjbsSydeZ9OtnrVVXWhGF9lg9UcuspFV75zjP85+cR
AkIdh6dKBLCo3uwfKLsFJFl/2bvL0n4Wo/WDoqNQST/o73ZWjP8zB9PtUaMYvR0R2Qc4jHpvPm/o
ZqK+qgnZF76ED/AXqp+WWcILGntI2Lr331lwbwflN0/KbU5PHhdxiFDK3nqYwqpso8zO1n3HYXI7
iTBD/iCbFxyfPWzAOby3cvadfkLA7ekQSf40tUxvkIc4j1M4Zq/MNHDcjUvwzr7051vHlXFUxlVG
KceL9ftPjakstlSRLvu4FtUhXWPnY5bmyMLqYLpfxijeMf1wfo4MAzfCbd9zHv63j488n0qOt593
/81yKfsGzamS697Y1fLBtjrnK5jKg+URLLwb1SiSxRp/MMvpznlphe98eed3KdO/DwIVPmcT/3bk
onr5/dtH0dgKxFh6ryQ1yyaaYv918Dp4z+DSp6Q06jWecbeP5C0WDNYIXST2Q6x+VG3LSNClnLrU
2gRljf11arMPf38P/7g7PidIXPuAbSl0+eP3ywvqqdCYYsU+oBQ4DtiJHmQmmRy5ff9Z+wKIfdM/
57xV+7ZW9svfP/3P4waCMf7DngqO65bT8/vHFwpdrogZO5W0G61ni+yLD9oWsb4vFW8VRiWafdsM
2QBxtGD3S6btcjg6DtorclfU+D8u/bmgMOaMw04n+FZvLiiDHGbTgfVYJwBQbeYRRFxqS2zj2EqR
K43XyWr/n1WPrsX/D1qQZ4QP5R2h4Kc5dVPm/X4XUMin2Accb19liml1Gc/Or9H3zWFtgvDgzbr5
h0QS5zhGJX9NWm73Tklx6yT8vnr4fFd4XGimvZss8M1jsNxY5flM4sUItwEgB0zjcluBqmpPILj6
8yDtsjmh0+3zpOIfuebWLPWjwGCmkhYe0u3hTRu5+/vz8YZ5+O+diXHMxpyJbj+L/+bnKILVHR13
QrYCI4SWOI5Tf8sUo8Uyac8m30WRLzElcGPapJVBI/CIK+VvmY4EJwAIeDKILo7WY8wUPN631crp
QSCsCpPO5P5LUegSiUYxmfSgtMucqs2tRb93f/9YBRBbMsnnJEtzErvHm/s7SKK+O2ekH1KhIoRG
Eq2orMqelkM+5+AO0jYjtDEXCh97GhOXK2Ub2luwO361WzGAjQddZOrBafk3tx0yzA4O98o8+u93
/M/1gNamAM7GzkX/9e35P5TBeIOmhHuL5k9S1at/Gif7U+/W8Z1brPUx6p31u9/Jwxq4xf7vH/7H
Jk2BQ4GG782n6xW8zZ8mWCFPq6II94xTrGc4jPNjkMc2KgIODwwX+ncsz/+WT7+VV3wg6zJbg+9i
BAzfPF40GFTg5CIkGqEFrGSRMVhz5k2s0rOvqbA8uUs9n5QtJgXbKIvtXbVU8kRSNUNza2zupQmr
xM9ydRGN3x2ateitXVvTDWkyE33O8Yds9Kqor7B5bf9+t97Qnm8vByLZiLEKSFI2/rcbK5ltJQEO
BZg2nvB7QRrLq9MSTyIzJ/vYLJx5awgq4OCwWlxBh6RALQmQgccGsQSuyrzvgypr36lZnduz/PtN
FVQ//HHzuQO5vP3K/3H0G2iZyM6g2sHSVjP3Y9/D3cks6EMReMSdLF5uyxN6io44agBicod0JriO
RoTnERrhvCENCoS/msoBtJybpShrrVVfdB8TUCMGVP/XDpvp/+bCCahjoQ1oe4RvyaA8CS6xIRaT
zIiAhE0fw9HfVVMQP7ZhkH5pxx4pUEqACu1DMUXODhW//jqptoACQod0wloyw/UrFOOsDc328Dil
i6TWRiiKQwHz41Meepb93oX/uXqzW7kBd5zFBajim/1Dd2OYr45j9jCvSAXJhDN+8ytUKLXInlpy
jyDsRdZXb8AxmLm5eo1kXSKmXNr7cuTFfue5/C+XczuaAhMQHtGw/x5q/uMBGMXMqYOafx+EZLln
EG1QTS/FWQa+uktVwHBS5eE5kjo+SzSG97Vjmjv+5BS6a/YObPPPAswXrLiBHTOp4z15u6OvtSwR
cy9UOIU81Bgsqq3ddPoZdVh6a0O4F5FVwx70A9K/YJg+LEQsJKhL5p3BWLVFHmweJdlHJJTM9Ttl
+39ZgTgBRcymIS7ELEJvVqCb1Doc7N7sh3S2vDtJ+3oTB+B5Hy30DhghBTiWT9ZqjQcf4aG9j6xV
LF8LzG8Fs/jGYiC0hNK5o39GLzn18REnuG/sFQ6GyZuzcVuBjzzsb/oRP83lvjYFZWbBqeW9W/1f
fvgYSArVJM0RFoA3X4ZEGeyuiIv2CAcZ6efuwDE0iPZLmVnoW3xl7oRLHaHn7NXinjyKoQyOgsHy
AXWz/876+EfIN1fBkn5j4sMe4eu8qfwDfr184mSwz9Fhn4DWtfftyK+ROAR9bbxROATAEMvT4oTY
pbjn6Cgp+zFqlnaf97N9HEfdw6BgreBkkhHCIXMocxiR/XprikYzvhaT9Rr6801jm5dfe7fHo1aO
3wu5lF/qJgw+vvNuiT8WV46woDHYt3i9nLfHiaGsVqsagnjv8oI95E4l7gKc1Pu4ratvBI4gtqz6
bufaxcpgI41/Fpn+zg/RJUat+fNoIx35X1wSByyfFe7WGXvboyhJEHYr5i0oZqbhOgSquxY8rxva
yiZxEYcfiJWZPsfsSvesCyt6wNnf4LUNdoav8mBs8iX+fk1/tE3oWEPWpfNo+3TI3q5AM0bYhQRV
QlFXP/i0lk0BKM2Xd9T08y63pPXBU+9nnP9Z5NHy5VljLnazS/u31+M/1j1cpZgRScLi4clANRaF
eyTDJzyUqlkOTt40l5iL+FwMZXnplB380qL6hhmXJJGghadSQZ28s+oYAYgrCCB0VXBvgWjcVMZB
JNai3T3IZnawo1n1ycAABGPplq9sNFegfEP4zl10/m0a/OdW7vGz3l5kciQj5uxvu+5VDRiYLdHe
EWuB7lMsBjjxiMXstYzddUngQt1y5ZhIZAmLMKpmMbnxaWlGRdzGypFzUyOfNxvTCN19bHGTZonb
IirZLWq23fvVFhYJUvYMs21x6oW4Nzs6mHYd1HbGoJwhDQle/SpfP6eYlRi9tNVHuaDnz6Z83vad
37YkjTtjt5vimuq9FD3ypZTXBPgW9fFE7ebpx4qMUvrPeYj5P8i95avfQg7dAMJ06GoS+3YWSmV6
N8vZwaLcoElGbGmZxHMWK0ZL48ubat6r61Pq2fo+dOubiQa/3hO3jlzKshyqn8NUiBKk2TJxcp2z
bL7MVDnp0UXEDk7LHZXiC1pTdaJCqJ5o5Ay/4O1pUkL5ckmjV4R4jAd0tCXPFR+DVP09YXclsquO
wMAtEEO1bCdi6xEqhn4PKxe7BmcFsVoX9Dg9QhkPzzpgORh8xtJoyWVqx+12Amd2X4Jywz+K6X04
Kr+fT6o24A1FVCKBTfHr72zcSg+4hC377EhmbLvK1HmQ5FnUw+HoGzs96HHsnIOoVP3MzWM5HECf
Gkjlmb3lbbxRHmQQ/mh6JPbvnU7eOAsZp9zGpfbNv8icEt/Ym7Zh1wcku7Ck7xqncM6lXbV7Kxx4
XxBY3AkDmGSzLnW3d9jEz54U1Ynzo3P6++ryR6+NDwDfdJu0kFZAsfum3rK9wSAQNiBFym481VWa
ndvSt3d1VNxnk25PIgtesLkWdFMz2EXL4B9XYukINoNJmo1rQB+oUD//fllvT0//96qocaIgYDZh
3452/7H8dD2rf28yAFZro3/W1YJ3dwqHx3nK6s/kHMn93z/vj9qFFY6TGhss/gviXd66SbsKsm8w
zOEuipf4CoOmOpNrWH8B3OluC7/n3ci89p7IkOykDHmlYLbm2zHLAVIaVA44jrnMzcdgHZpnVDvl
i08IFIHLYXAH+oE1gtzEELsCxj/PVo793vqGVufNdupRGDqwf6ia2SrYM3+/Z+jY/Y7oASLGnMkE
O+mFQ3Tq657AqIgwC6hha56fUxwS6mDXwrz0PH8ZvAljx3vtO/oOgDOOh0ojM06cmUMtKJ1CfkGX
rQEZYBoY87YiCLdV9resqqi75xa7wIa4olYmhd2NH4fWu1gpRLNDGmpCGXuloAUUlcyXp7y5SQFh
HwREKXVh+zkPjGbhGxX0ZZp3UO4yuJEgS3U2qp0EqFLvCFeS5pRFdTs+xhjUIbc2kX++na/jxLUH
xycjMJPoks3cfO+6suj2OJwrs0s5SXwPJ7Jcjosq8YoFRMp2IGQGjHdB4RjvXJoUAZETDevVVLTG
kirj96JpN/xggajHV5oww/d8aAN+yQlD4Z6tz2nOrWlbzOczYz1C7YR/T4oUGvPILhBlEEGhv3kk
n7l7bynLhiUtcPRhCm4DJpQubXZiLAbTO2Bs6+3qsYA2imWwxvODCRnJ30La0Waui0gfna6o2zNJ
Z956Vw4NATWtNt1B2zq9c12W9tXuzO1eu8+pjCmIVvDi+BjS2vuHBSh69P146gjVLZpELNBWmDeW
mOnsRhzpi/Uvnhhb65hKw1lClH7lb3watQ/aam7ECr8CtTLFtlcmyF/dL1FhxY+KnKwSnqSssK9V
BoljCtnitcWZoneouQGFyxHOhIWv5m5p9ThsC8F3lDpo1Q2Y7pcbkn6tYQeIKSCjAGyDu+fvAhzw
cxrDGwDWpn4JBxC91Plhfl6im2bUGbL2BRk1yECzgFV5RWg7qccwlO18QH6rBwitufWjKjm7njIC
wvrdapQX7HCc9h+sDDTZPu7bFs9V4w6YQa2xXnBXeXTJUNcOF8AMq9zVq4d3zSPHGIGEVDEs7iKI
df+IUBmmuyjW9kNc0l26LhE3IQlRfYPVIAf60HDQJ2lhwFR16MpSz1fwNQ5/s6qmga4e6I19aRVR
uZemq59bttk5EWTFJj7E0vZROfBPQF9OJLnbC5Bz/EA8uq6ewuyuBXWOZ8YsxXML3ttDZByly9VV
wnQvlukCtHW8m/oEewk1tUtOmnVYWh87kRdNIeMxHGzl1axhiuVrjuB7jqJb6oNxCaA9OME8J5qG
fvOzwqF0Cx60c+/cdOjtsPDPUX8E30mQkFNYyIjdoneQo9Lp9JD5ddW01TRkzQOPHg6WRnsrJsq8
HvYZBHrYz9GAkEo5UXeEUNOzqHNq4ZCn46/a9cgsbZwUoyY8+ys/JAJn7thymioLWXIaFfEL3Fwn
fGRBmVc8BWhoIYveRjGaKehrrUEq1/AYVJJlU0i0usO+edc50BGwZlLKookeUryYK+CY7UrWoweL
VXU1kKTagZHorfELeA7PObfN6r+MqtA//GEimK6XcxOT2Q0If+9qMmmPTeoxZQP6I9QG+NbwxSPi
DsA9eM9+N6vOaTeWU2MCYjtF0T7asaNPtltO007rofhYEc/wU4e2+OhVQ9tvSemDJgFuKvMvGP6I
2ZsaHfm7bG1bSuZpVu3WA00LlDZsyu+ptPWI50Oqj9BCIC4j3oDsUC3EGiRzZnnRoQaFkO+cOhur
x5wnhnBoGKHjU5jzRfeIXagYFxfOxq4MF4xIcVX/U4IyaXZjjC0DqYNvvCcbythZeykVX+0ZRzNt
u6n9c6/Mv1pNhYrHnQrWiRsKVQLjcIZx1/sBwcMqC2FYkWvNCxQge06yeYRd79fR+GT30/jBKIIb
QXRVY3kX96XqdiP9AtILhPJ+cXf99tJwwELATJH00Vo9yFYIvsxVa6V+CjEo2s1mjuqdCMfRPhEJ
hCDfQAkNnjM/ttIEBph2D8vCq39YqIjnXVkvGY62rgE8ytROnDCjLieLkGmyladeQtmJbSwnwdis
dwuuqomHEsvgvrYcVO4ZUJYq6cORIi2yFc5YaJFmRzIJRudhzhFX00MaSSAYogU+mi/9pKqsHmvQ
aOOnIwE9shOvjXiAc5V5ZzG4TXu2qE63ftwAYhpbQ4Dn6kIT3gSd7b5WoVTFC/xdtvKp1vFwxqJg
xmNLbUrFNk6vHeClC+Pn7GmteEchw5XOY5U3wed5DOVyqGwbA/cq1fJC3HMOZanBhfhAEqzGumVC
8vMq5bHE5kjH8YL3ENuZ5+GZTMZqyKn9SE5AEtXbKDNKoO5nfL2NZo8u3E/5NAHOEvBDxIXngPgN
6dfjs57D1GxhSetogwqvHlj0F1xKziK66InZwSJJB+rin3kZ3Uzdbk+Lkv5wp3A3AnYhlMPh/wV/
T3daZn+5mHnWUxLdVq/NYDJ2wZGKAHfgirEeTk5B8y2e6H2vGkldUumeQMayAiO8H/lL4ljP3hyT
pViSxOy2PS4qndcf1w4U/0XT915PQxTWOL3cRjeJZjJ9LsaaWieqPZKp08Cg/rBubst4ajFyIKG3
7yvEhciXGwEEqaDEuqwh0Q7UgeGUJ6aGs0/uRuBccLcaRp+ZWpYr+Dlms6bGQtlBWaJBttBgPgP6
ZiNsmYRQFRQ0vIQywTOyo3HeBn5tx69NnWv7vmFsll+mbAq+o12LO0be7pjDYBta2Gp9NjSYcPvx
Wz56eNz8SfBpnPINJmXiC3bzHAN9i6RRPrnNWo1bIUwNARxo4TOuMTPu4NYuP6YltL+FTv2U8bZw
Xf3kYD6zDA2miYCkA7yTatrY0hZP6WpcDIx0uZH0MYFy7qzSxrgcZJV157YW/fIwhurLZ8R2cwR/
1hDl4EkcOkVEIm/Tk/gL6S2KziPoM+tYtjX3xnaa7APpnmwkdOKmo/ZUnpHnCI6OJ6VZmq3TSQjm
5Yiq5URPZjlJqEzjsyHZ3NqEpvd+hoDBnT01n2U/GWsI5Zb3PUj3jcjHJ3i54y3qUvGkUlJQHbUm
pxxWKi1vJg6TSbxjI/R50wEGQ6batMmCEnY+tnYbzntWjUDtBugeJK/HEHS2IXbp6IilMiK5GzjE
U98LoFhcPwRKX/fTtmchB2agNe31uvO6JPW7yDvBzcZ/SzqDxUAwgqM3DZEZv9H4tO8kGQUWSC1p
1+CoQVg8Zg1p8we7C3LGmo7AcKZ8pwHZ3hUtx+rciveFtBZziOpipAGhVO4f0s4Lmp3FWLQ88QXJ
sJJT6Z4QoKXmDg6Dzh9wHfsDsj7Hsg/V6jq/aDoJfV662ra2no0LZa69hrzzcWFA2Sh4Yl5hj6Q4
kYDW8I4W4lvFqQMAuYWGIBmX2gz32gKWQaS1l/VHT1UDlsLeCWXCyy6xcgMdb7IJJ2hDxEMe5PW3
zGnCD3UckfjoBhMUKdcj44xMIsWazhxNZbihl/ALjKUseuy6thz2XVqxDkVdmc/Hosca+tlmVEa2
jm7zh5GYx/7CCk4fBlfncq+jJq7OQnsd6jZGhBjull6X+wrHl7+JMzPpa+nxol5xXCtq4c4r6lPR
AB3duUwaHvMeZAgumyHCEAe3krk25CV9zWOYYJe+gBaPHBp900GqKaDAUASgQxFlTS2EaJ555FG0
FEhi0Vx5dcghrOg9uXfkWl8cl4NmMvtrEO68sAO/5KQcItiDwRxl2p5Tui/ETI8E4vg7MnLljzLF
0kXR2HSntHXwWuDKCLyjbVf+cy96Vx5zD8HYjgNLCn6lzck1ZrySmRtOWtywMJorWYh60du1Kc13
u6gsziFFnp3RmwKsXrqSW2j1bNn4XyPCelA49XiNW8vCRSajnXZWKAbVmPU/M29m8LXUlhb3pRWI
Y+qa5rsgHy7YLZqQgn06SlythNL3P5eB+u0ki3qSBz9vQw76/Q16owlV7XaWlWYN+BNMphsgbJPc
RyGQDE/1ytvOVQp+q2lHM50rc9PF+o03vN7eBpLdGmyd21Jn3Ufmlf2LwxNdJL7pSrINy0UL1uZo
sTHDcRTb2FFRKrxcHjTMUonxMEpC1XdjjjIQB1b2SxOKXl36qYdFGQohzmMd4om1va4rzlYZaw2f
ob5RNiIUIAErl5sQ5tyiWBut6THTbQTasLFbiDaqIt2oIH/xwto7PmmOEsS3l43/o2+1Y2VE7Qj7
BYpycynGrD3S52631CeOZAApbIj2eO3ui4XKe9PUw7LPZKmj13hE65dEpmNeoQASuTs6+kr+CpZV
tTtFRu9wKKwuq3dT5JnXOZu6+cREKb0Syz4E29J1CKbKkcGqveP0nGeHrKijXVBO4bwpYhOW+yLj
eYAh1+bfprDrsVo7wxAni8u/IyqXL92EUY7MJHK9HwUR5FDymhlMUNYtL/Tt8uehl/Y/PBUVsUJU
SO2G0LbOnCjlx/w+68CKY+wlJECRxn301rAWmzWwqA9CWB1r4oVaLU8ptYWduC4Y+23W5I3c+k7v
uAcsDziBKwq48Jqb1o2ugIS4HExM4AEKN6ZnMBBV024DVwMkx28fqgfRBHG3ZTsoZyoPbLvJQtuO
MG6CdxMzYyKEjdanvQULw02bR6qg6tp6kTVdc2INjjF1nHsnVsigVM9NXDyCsxvdhJSAedm4hauf
e7ugYSC8TK0HydYSfmDKg+ERwl2FMSOz4hH/89KLh65afaATE9hB24Jrc+SNib8IdKA7SGoxmwBF
iznFbuXTQQeKCfgnJYvpQ07w2CZ266yjxGzCcx6vAykOvcy8Lcg8Mp4prx159vKhCEHPmpjliUHe
kWwFE9EWpguELXX27pUknWpbFiiTtrIURu89Fedg6HP7mx7DyNqSvSzPKI9sTUCaxFhM06G43tpS
oD5gyq6khLl18BwDstvVTqBRq3Quq74fdmq8+HY6y4PpRPBAjTVYOy939CUNoQ7sPDk59T5v61vX
FxVlEOJ9mckBNxmBjhvkfgWhwEMVTTiaaT3DqSzXvjp1axXXF7+LbdrkcTvRcC7S9IlIOCva30CA
p0GHw5iUaTp/zQ39hX3PwH9NJiYB/UMu41q+xv1kxfeiDmNMlNRx9NrRX7NLRvrLELdsVtRYVA0k
todJi1mYc01Wz7AHuzCFk2pRMJ+Gsk3dU7h6WHqttWVL6R2V98fF3JZMq+5lS/XBefkUVZM/5Bvw
PvZH2DREG42aygcIUdeZfVdWBIqTm5R+I3yEZXBpOE4xckB4n1hRWr6wxwTBkdGzOx15quwJ9wpd
s4vlF8J+4CaH33OrDdJtkKYlIXB9twDdX24sm8YY55/GoSm/re0V+ELapUW+a/12aY9lXfiHsJKi
PJlF386IaqzPpddCCXaYmxCOY5zlc6FhwGwXuUCuJngA5UCc87BuYZDFW93SPEimCPlLUoT4gU2Q
F+QACb7yZlE9S4P0oRaBlYhEvh/QyLE1ARAc78fJIHpHVwOpwpVWAYFj1lAuojzqT+HAafihre3q
4yKr8puYK5DDbl/m8CBAVM/bOrSD/jSrAl5lrnT+mdEUzEoRzHw8xsZXQ7ozcwUO3cuZg87EAE9O
6a5dJBZ1GlX5mZQcciYLokGcbdtjO9+ExGDl+LfL8g6nTnopwyHsrnYzcG5P+7nzzj77xhcMzAAt
ulx732MaftmuKcm3uvMETZG92xXZus1JbaB7bCrwFivdyeUSx4tnnjrSY8gSb7GpbBUN+c+6Ccvh
woMJJ8exgjn8ItTQfHbWnIFkyyvqAaoAIrdNx3XSJyeT8o6ouib6OIxuidAjyIdz3VYd7n0qWWjZ
s6IVGATZTJ4OGtEabkOH9WVRsv45h0GINcqLyl+c62V76LrKpPf+sjKCbaUW32dy2Adk7U50D0uW
ti+X5kYHwHJcT5EB2Ny4hL09oQD0hgOdI5JHQjK8EzQI2r5zjB2tgLjhkW9FaImnll4POUA6i3+i
hZvcHRj10j6WkOYw0oPpesw7H+jGQsO45mCoJ+pdM0EfM+18GRrj0u4KCbreTWucktTjrL3eWHwj
ksUkhHJ+GIbqGybfCn5HETY/EdqYU1RPznd6g8hY6jTCgmYbJ7E4b62bUqr282qqyuXUtBbpo8k7
90tJBlmeBOgZIb5PinSpKQV0wgEfbwe1lqXUObeVVyRdoH7R6tbhE4xRODt+pK3hWbA5BbsBeUi7
H0yIidXRqcACq5jDn+3JuIRVBlO0bGMravI70cI5TeBzZ1ZiFZxwNvzW+uSn7F9JKKMOffloqN4W
DusvaqWfcY7GfmnOXd7bd6OQxYsWHQcyFa1wsISM1+0I3O0wuENUJWERUWGuPmb/q9vNS5pAdOAU
yakmf8zAp7qbjjyqYUMbI7zDPFz0Z8bTAaxPYbf6vouHcLi3w9UHGDCtM0cap6/Gb6QtQbVYIz0c
ZI5SvO5s62sTwORCcKkJrFyLdqQj0nV3aFPX+JQiSy2pGCyiW+K5BNaj6nroefXH2bv1LACt0Nwz
/qFHbh0+2G2FC2c0EnBuEy5r8IkeZgd6QciGVkvR9P2Rb1x2gCQiV+1SfFbzua8t33opU2Gb8+g6
ExCFugriE/wrUg8zAhBpQRQqsq6Fmodq72sNWTZlRTOXuaVEFZ0/U2njVO2pJJrJPVirdOEnWnFT
uw9dn9sn6sqRbqpxhwdN1eQcdeOGCNidmBoc1EKkvvYK5cw9hBZdnxeirD6Dtg+/owZ2823ejjk0
gLoHUCeG7GlO8WNs7cFWHBmGqlwvmDzH9qAy4ZNMxp4OP6NDvLX20OO3TtNO6xU0hPxk7IC9SWei
dBPly4jpcmD4hixrXpV49M2+xKaPPoXtcpPIp3SgkoYD4UrHUq27imr4u6ya/Lstp+xrOpdqPUZE
7aLBCZriBy2+6eTpyQn3g51Cx5BxD4wrj8vpBbsQ2AUKPhAEml+Glm/uRmgnsoZwsjSz1dbr/eHk
lk74qa9s86MqhnE4qc4Ha5xVhJHueZ+74JAVdMgTZx4F2Keq0uFFxrfuJ41hnd85iztL0DlpHh3a
ebB/0mT10s9hX8rgK7PbNb1yevTg5ZXO5Oyrtmqj5w5NEuS4JVzmn4G7xnMCRCIWiaM9hKslT6J4
ND3wjG0FHnhOKOaUtycQrb5T1cz8j/Fw9U3GOXIjf83bhLyKkFA+DZ0oN2IQm5s15MDN4GN6J+WI
7xIgRr3ZxRgUynRVwwZkRV7f52Gg5d4wk/46LzgrHnEKFTd+51yFF0rJKQnYc3aD1xZQ+eizacz0
REMERz+fmx+dq/wcczsZhD+gPk0IfDQgkI0Zstm+YTQ516+ga+AuksMR3+U0rp6Ipg06ZmToPbYx
Y5BPXt8X6xX+1hQfoSAXCVsUOwK0ffauhgf2oyK8r9vZoqyPcQlh9VxMI+N9UWQukOgabF5SlQRV
/lp88rS3GnlmtycVLTCXkkSY3Gzpj3spYqVBHwvJsCzRyN5/cJou12R1XIuQp5XzVGcR4pUUqBXt
l5aEqOLeYPIreYnj7lgUUHmv7SCQLC09DXvCkyoZb5u6sTtQYKN6VW3LC3uLre+hrnXwx+RYuqTB
FvCnoWctHam68LcRPEYCPo1VcAM2TjprXLGopaHpNb04w6mDmFjYQQu+n+F84q+lIPSusdGd2qgm
w6SUjL9hj/J2fdaDAdLhN1CzPjB/kw+oRUZ/k0/DWF2muSPyqUHPXRxq4FkP2MaCdAMAzSUYa8yG
acdfIM4K1/A/EVYm2HNm8Y4VRP1PmowIswE2X/0f5s5kSWpl27b/8vo6ptqlriIUZdZJVnRkkICr
rt1VfP0dgb37bJMcA9u919jbMCCJCIXkvnytOcckjsuYk4Rjl82iRm/ZxJ+HouNBpsycI3oBztEo
J0IGMI468P0HR95kY9XnO70M47R3GYmAK02sGt5agNeOBwwAOC1u2Q7HRM+akAiCop3N4BfoXCaV
KaS/7uL7W3qHRs6YCEn8tmEOrLar39Ob09bcAUL3soyTRl8197gdLTDzxqrFl9nyh08dS98rZB9F
LuLSdGQSZqNzndoAx4lum9fnBdCedUIPnBaMFMA+oIR1TCN2WpEOx0C1abWFKxhYBw969zttBq4V
mcOXx2ksLsHINojBfVWVwX5ImcxtzLIvw/2IjpnjVJNdWJxDMj8PlWjeYVhNzFMZWoqNk4jkMKEv
hjzPIY90j0D0+daZAvesu3ZlEmvQLyPk0yBnrBVDCnkmJSnzTLWKz27Qnv+dk1A3b8ZgaTxOHOUU
nDBgISFJmpx5m9B9Q086l0hhZkvlMVOl4NIWta3bEsYrATUZsmZGiiSl9pcD0LWJdvuSiWrBEivD
dtmlZQIyf+av3FcVySob0ZRFeiS1N70yBVkt0B3D/vtcuBUQJg3I9kTlVtK2wI6/K1iJ1a6uSCo4
VJr+DZ01xqjbdJ2m+jYVJjqlhs/p70mtgXEWEO68Z4aQ9VeMD+kT1kti/8jlhaEbiXL2HsveSTJ4
myPyBai3pN9mpCCOkeHQv970JEeYW58zK+hHsNgkT/ulw5kKakHcqZkrXs1echrm1pTx0PnmZ3Ah
FzbZMs368K+lHBeQycX9AfoZr+cHf4IsTM5slgpjEuWb/UBPZTtqT51MI9P4Bxv5TZpk5carJQYo
WL61mxuw99Rhzmnxg4RUgdU+qXX1D0XTl5taj+lTyzNLAS/lm2WWXuwOTViBvCyHpz+/+4+CczYb
THa8cc9GEm/6H0QcZbWUvmZasmuwf0IUsrNjKkTIWEcTuD6UDFFqohabkOHdXyQk4qMeEy/uRWnp
uRbTYX794bUZUq2BWzTrTnv2cKs8JGrJ6Fo2VM2QRA+fHYugzZzpd74H8zgl2973F39ficlxdpgb
QDhkduWDuGtr00PpHtDa55SNRG4aCsItHIrs7MxGJ++HqZo+5cKe1hsry4M8ol6dCor4FgHzbCUq
YZ7hA/WrBC262C1b3e9SDV0yshn+MGBhSOPFfTJX7Q2xIOlL5rkXj3YH/Wk2NPLwpRunpwxztrOp
1/Gbg5xpQ0O3fkEEq+4YdPSxGeSzRNaiYfLJYRR+HSEthf2Wko0Y8yX52T0lytp9SfPED7bmyBQO
Dq+df1nhEzZLRLFt1K80nXGGD65nkJzgNcW3CqLuvbQWx7xTkKmYhCOn0w+pJBJib7nIrlihk+az
N8N02gzNZHxGuYK63JQpiUhB6xIgbPJg09B2ioR4Wt11b7kP0+JvivvfdEOXrx0Gun0BRFxsjb/q
hlx6vXTf4QhnJUxM1tggKrAjHW0uf+yMpbWdxKq/9mHxpv0O1HNSiV0t12swyYybK1ffThnv+c8P
wm+OkMvdCI8ICIALWgQN/q9vK6VnYtM6nHeIUNobNjPzOUzzcQ9sb31sGN3vO+4GgHRhT+6KSpxn
z59gOyLaJdwm1UVkT5XzF7ncRzEub4pHg2tEvJlpghb59U2NdgsAHJP+zihbeerDRl1OCl1+BG28
RhOHzqOH4uZvLoTLk/eLdvUCoxfk7IF8Ylf86DD2xUjhBNxtN7Q0tbN+oPIs3P4GLT1yEvzOTNA4
PT8aXZmdOle/8M/Ut2VAHob0hbmDHhfeeQWQ1bUvqJX+/FX9t3cH3uMSBYux3vx4A1mIoQumoNaO
FfZ2Iot+iLKi6q5bu1T6L0L431yWVHtk2MHKImeI2+MjMSBlyJw6SrJoG6P7VQ2dK3HfLkM8ajP7
Zi/Ual0G9yxz2+W6bkw64mUrmE4na/xvPzaRA2wytPtdk6CID96gEQTW5JrpvEuyaXwoOLrTbsrC
kHhp0Kh/fq3ft4XARghpmcg0MR9/XJppTirUFem6c0TLwVwgD4WS6TATbDBWsfAU6asKOPErioG/
vPZvWkwU+uHliiOMxLkvPqwPwxwkTJ245wlMSR+migFAYOvKiUB7DbHlCZKt//xpbfvj/Y6Xno62
jeUK14P58TGzVAr0t7WSWKm85BsEcAQaVJtNPDoVNb2TKX0E5WdqxH9FBzWfwL09DSyO+ByJzGMd
uFQktaman5Lu0bszjYKIYMtYaVMWlAPcNUwCwJpRK24JlOfIlxGPMJyQkZXG39wkH68hyW0WM4nA
uyBouGk+6FnHYuYu6lIO8Eidv3LeWeuoxrX4ieW/PnfSm966oENlWS2saZUgJ8ArQroZgFRbSkLT
i5QDc3AgTfxaKcP5PAuZX/35sv+3N3kpPPAr8h9a7w+LG/rwqmLMvVdNI6wdWYpqeTIbQ4CSHGdr
OGF+U+OXP7/obw80l4ZbFL4dOm47wNf+66siXzJ7F+LPvm1Ud6Tz01KZud4DNVoSrwzMrx0/0Yd+
YXgSTfXlwDgJRx4YRv/N7vfTnPzPddY3HUBWrC8X2yj2nw8VkDTsrDEZP+0Ti9jAqEEdeG6Gwb72
CrmKq9a3q+y8cuYrbngiEmuPAy8Xx56zE15iwRQjCnHFO1ucjKG+QvDKEAMNWW+ddWvRulnKgd8x
+4Fl3CgG74b5ChR43wmG7jjZLGdRI1MzPdhDmxANjoADNPJA27id7ay/rhA5iFPhss6dctCpyZW3
0mDbDhP9nWh1J/gIGZ05mzmDA1OcAyjBPunEGesK8f3w6oGSWd4kHPb8tulrGrrzsKznVmehf3bc
3nVu7BEhU+blpn8ludXKDckj+PEIEeRgjBzXfxJ4vJPtFFbedIe0LZ03tC9xRvQYYfd/uT0+LgU+
2615MWxg6ack/rjKLuVY02+czT3GAzOBMRDCBaTvic1MmgKildPh/dt0nhlojE+pYyAILINpEyaZ
Ks8kGU5ofjqz138pBT7ueqzDNjHQfnhBQSCf/1CfYPM0ga/JZb+WY7odR9liTC14WuXFqfqXBYSN
9MOSCHwDLwqAEY421B/i8uf/UMQ3S25UA9Fne5RrorsIwKzmNmm64kflGO0SO5gikHLlqMPuFWFs
z6EKsuCkaBDK20VjSNkXSnrmZxkoztuzh9jonv5bStjYhTksQ6ndc4EmyXpr4MDPn7o068q4o0ye
47YdSC/0AmYcW28yKfeHBRbSddLQb8fI8vOCN0DAblYzkXqjuPp5LOZJEiJVTIYt+TFyn59VJufl
MAxuuT4JC/l3NHVQMyMXoIl1CAsCQFwDS9v2Mh59Jdgs+D42hIbtpSUA2Um6chR29bgYMZy26rNd
SWtvWn7in0prQYWLSSsxAY7jW8JoD9GE2t8ZbpFw9x7jc2qrPROxKt0O6aIAlXMqGGLlGDp5Ghja
73367uWGNIrmfXZMXe/QIPUBuuS2+xT2NoaUrjPUj7apRNSu4VS+s2vQ8alCR1WvjGnsjqjuzPq0
zFlOkF9RO/0LceryKDk+VSByPf3gNK3PtpYkzYW4nszfHFZWlvgGizx0cqU+BU4dTseJ6aGzZUo9
vF42qzDqUJimRAxMFrBiNw3KyA9K54dV2iQ+N9m4fCeKx310yqIX34oiQI5upJ0P2lolSZHj7J6k
JIvDyhlCcLNcQWMui009TLMfiQBvaYzcpuwQYCVq54qKJNKqn+krMvzhFIP0RwHxDTITelpRFVBw
naZreBee6bCNcsXxrwS53PscWNeNSQDuWzDTB44EKE76WX6bfGaDXJtL2ZYa+b6ZhRfbOdKbg5zz
xX7GPIvj2F5HfXKtPjsKTbRtjK4vwEfNuI71TOVtcCihHVVbAj6H73OumTtWluQc2UFzMCIEcMwd
EK6N07ljA0p3M+Br8k44/zYH+hKiPqeqlecJdmJ3oscuMGRlIiWMwkmzr2Ne5y1W4wkGnGVlVbUp
eqthegE5et2wZvM1pLXnIiXWS21vGV/KOztD/E5fxyuLreFM+RAbkKPbjeMP1aOJ1NkjF3TOzoEu
XOwDne99X3ObRj/OlIBEmCZZbit+PN82LKvBLT1yhDAApu/I7+i/cPr3icDsDNIq82r46harZ+8o
ozjrkHZM2gpBcsCU3aoVDIhTDfLokpls1xXl05QmtozznpgB3yqsIq5HjdzOqOpPoZ8vxxoZwTc0
Jd3RL4KMsbBdFO6udeClHGuHbxCASYnmEp9M0G4JmCS3E1r/EkRMCp2rzPZCdmldIwQevaFFqYM/
luIbtsJJGx2Rclmi+ms5tvODaRGDBbi1ta6QdBKtuYyiq69oXMKLFKsQycNkr2l4zvWQe1uULdyk
Qb/ab7Vl0lEbMgyEEQ01LneNbBFPmSXNedtTxgKwL+aZ4RWkup6Zd1LcGWWZLodlprWFkC23wb1L
Oh1YePApkIGZjFwNb73kLIWSVSi8yHlEQv5j3WbLFEO9zBw60UZ9j2q/e3VpkomoWT3vIdMz2VVO
IJvzenHPRyYlgrMVBdqRqJuL6WVCDtCcgkDDqccK8FpRk9abZTHqdVu3uZyPOg9KMoc8k5ThZnXl
ZmUoU22wbeUwncI05qmgJUCeI2wZq87eygLDyyGsOnILflpoklCS/2KXa/ssc3SBQNsgp29qpolE
daIwg2jNLfZEMnwmGQgl+UvTgxmCd+bNZbyi/NkRdFWB9a6KDoedHZrJrk7zbEVtaefL/ehWfRgT
9+De1a1kxFG7KWmAie8RY2ySFHE2V7TSm8ssZ4wqoDTkYdKee2/JtzVjXa2iPVruuL5OPglQ5IBx
p2bQvPwXyPAFchMkS/mWFj6uRHs0eMj1xAC/WdpFbprCsXdLQiuU+JLQiw1+o9mIViDITU2ve/eJ
DUOh2mSAPhDNi/upmFl+6nRMPlcVs/qNAlHE8hOECB3HycNjsuTr0wrZi9gOt7cfqdvqfONrOhFH
SGEXPTt5XNlm9fqGRFemiLSvbMOOZtMlzyi1TVGemTXNz/nMtJR1fJ7TB08Oxbd+Wq370my69ODX
EDhZsC7xTXJOLO/FYq7SRkEPJegEf8HAV+lLtiOmay9WUePS1+j5mphRp781F0Y9srTm9qVvU1tv
+6BGlc4yxbTZhUkI32MJ3fWuq025M0KES5t1JVzosIyUShFCbsvcGa1TcThlCmDvS43Nb3LmgChU
d0z9HcHKxHamg918x/FGDoWCuE52cIcmArlN6QdIEkWMhekEnH4ecVcqnGGrTVwka13TvQcMYU1a
vjYpA/4ye+Kgfajxn9ohcGb01kpbd7O9Bv5T4nPrbfD+sqmBcqK3Feqki4SHAGOb54l8sHPMPDjA
9bzvqR4GFnKsWlGIqI0rMtL6JLhzlXclc7+bcEAAtOXSqs/OUhiEqxTkNotdxirBz0xWCANPGmXc
ixlvqDnb5sBu2vXJUWdGmZ1TsiOfrGkJqyNte/xftOvH9wKdVo33okvM+8Cs3FgowD5bxEhpjwTM
yuvIaruX0cvI7UprxGw7S6S4PZYAEBb61uLi8AgrhmcE2z4UrMrvaL/zjIvouP5+GvBwIN+ts92S
zepZpCYBmtZKbhaRbnOcEpj8peCguO66rGq+Cxkg8ut5MisCtdBfYVkgvp5sOsKZWZwKemHTlAkT
tQd7Fz4Mkuc3GmOniqapm8+CIw/TYGvV08EwerA8cOkFp2GAXjd2Ca7nCVxvwuzWmDuxG1XjP47k
ocud7+asY6XvDPy8GZZPYl2mge0nXK90U8DnBAZUH0kUdRMePMW3Ntbwt7vG86/aBJbkxgwwPOyS
ldQ+BhoBVr9gtpE+G/mYg+Ztx2W9x8zXAh0cSLYjuGR2CTQtqoU5ux8S6WIBUvw297ILCKRvbXef
z4Xouc8HmvqrKdB2jgH3QSjbR6vKbYkcTQ1Pul3KlYrRczeVfekQEdCakpe+tIzDq3yc0Z3ROquj
NezmbsedwhMkHY58VbEu+opxTvcFwBXOA2s2tXdrMFSeNkG2WDcrgjqWntVq521NQl96VY+16iOi
55LPnpbe947lxIv0lHvNuV60fYcZjgEP5uex8M9GTZzgNm8JAzwFgOXFtqhYrK/gYrTtBXGatzH7
QebG9mS5yQ0P/Rqgm9Mz6d8sWtcGM/hrq11q76xaivl7t5EGhp8UmOcpqPmStpejNDKSNNDVxjFR
lu3svPeImzVXQu4Lk6QdJ2+CV0POqcnihAQiqgHDBIdUFkTSl0u2GpQbwIDixUDdW0eCcU14kyac
I7aWba3Bhrivbr0tPH8m6NdJVBBTVY/rgQI9GdQ2bRS+f9AP1ja3UTfE6CVJOdBzSaEoicXKX1sk
JN6u1E1nsW0ZBikhtjteg5Q2qlNFQ/PLaiqbNrDqsvfE57ve4K5R41VjIZM9d5VT+rcgj3z9Y/AS
reMCGb8+1vnq3ht55np7KqqBVR+F26yiBe3HJajLDd+s1K0P5OAStsG/4uJxGoDe3GVDGjCC0HZt
xoKmRRXnJHeqjevlo7zKXBnmD6U/kaDns3rp4xSUMv0kMGNe7JCtI+OsyE1ShFb0JNcVtNhyhztE
Tq+Wli3HceIDyV1JGEpdiZJE7j1DvEY+lOCxsQd02rEUQx9/WHa+XyU5EsO5DBjNpha2S6SYFlV/
h0oFIb8x3cFnJdkTM25zL8cBGbuAdzdtnInZFSlY9Etf3NRt7lE/4nVfU6QBlJdZ9WouMiNB7c/n
9d97SFT66FisQPhOCEXj12MqOSse8gCp9kjVmhsgEJ9bDHwA+WdM9202/w3Oe2mc/bNjAzmEOQEc
kQBgB8StDyb6kMN3STKS2udEcj4PTpZt2Anyhykd1Y5pRaI2YT29wplR19S7f/ON/7eXpwEAXIzW
EZ3KDx9XBT4d5p6phJlNyJdUY4C4GFy3f5rcdHgOrUH+KEdiR9MmG64Mx/jx58v98fUvExv6I4i5
uRD0Zy/dk390BWifLn2PWWpPu6YJIhxcdGGox47In8YYikcXr0GjL2o8NPXUlt32z2/gY1vi0gVh
PkOxY9GVtt0PF6ClmjCBvC/gwlCTI7mWJyNrzZeQj04ikNJvHnvxXzrvv6ETLq9KKwhcmM+4kjL/
148tsebZfZKCmidSl4lNdtJTPW5stKrZ1swxOcg8CM65BVyjRPb9AFqi+kv/57dLDwXP+wlPAGFs
O+Hlz/9x6YNgwizMN7NPKUObk+cDdTubk9LTBgBit547yFH1Q9q5/bcqlOYtSJVx2P358v9sHP/z
/qeoAmoCuoA5rE+T7MOVgMtSN5aFTDxfvIXc1zGh/Db7dlq/9V436QdkK7bY9LRTvItHbvxhU4ln
O1Il5Xg95oNVXpfuZBt3Bem6w49pbEtMwJkv5Fm6olgPlACLJrJthACj27WMk6QVM4t3ih7JTX0W
XKMn6aPokMVsjNEqzfM6Bwhq5y5tpl3rmn5yyIFZVU/YL9zmFZ14YN8EucJ44aWJIgynR8wWESfa
r4dSqMndFD5dkJ1qQrfEQo7jMJoNEn8mDMNe88LgfbFipezqG9ZRc4ymHvngpgUc9on2u8VxB2pK
eS6qOfH+0iX/bTApLAbLAGQ8BzaOJ5wPl9xERLuIYsJZBtZ5O6OM2SVNsG69zs6ec4QgV17ZzCcy
gZqoobq+hSbv7Yv2MjtXCznQZtsc/nwbWL/dBwzCGMAFkC8FXTbIb7/ejSPxZdKAQ7cLhwDO04TT
zDiNdW4Zz+NSwQUIEo0zEh1lt5EOqZOxElRGNz39Mp6RGlbo80xCRX9E1raYe9Q7Vhe5mqbHN7zV
w3OAbV4eloSGUTzVRvcmiHlA7TnP3murvMCndhXdizH0ZX6acxTAJaDcbicrc00Oro21IFKdDQl2
tmvEGXAyULxUyUJtKGn7xWWWtOgGVaHFGbvGVJ/ofnju/eTkc7srXeiyj8Hoy+5I2TmajG+a1N1h
dJ+MaDTy4KqAf+humaR6L3a39iVC327uaZarhNhBSxCPsYyu4qQLwKPfNeQ64fbCCscRmSBp6sxx
9NBcWPaY3y0UquLE8YeBN+DpNY8XkkDVrW/3NR3Euusf3Lw12VCR5yxHHxCQ/6wsuFnSyB3EU+gz
/CfJF/U86cb5Mhieas/DTPslTlN4bUhg7STd1SvjFRTSA7rclGTmdUd0t8xuprGfOCAPa/DJ1e7i
bYpWrg8DD1a9aYCI+Nuc2iAlUdKgqya8aso4zynS5OhchZzxB4ZhzAlDfePpPGy2YBromMOH7GO+
hTXZ4jFcit3gBepLW0qXnA6QK6fZkohiVZoPOzUTaLuhiuMjpCr1UTBN8DoRCLjkriaVZcQDWPns
Vucgbk6NWXGbewiKNOGcbTO9wztFvR9xA8BmhrY6guZhEGY4V7IPL+dXazB4LemXe/SrwXLXFoPZ
RpkhhleOZBTCSF9Qwg2Fnc63cgg7/8FSTXlCzGShHA/8MsW2k6k9oqfG2iVWQY5mbcyWd8YJyIfO
gMRlNwANkles7jDQwyJwe5AM0Kiq3kq+u+mIH6pcJgRjE9TG01DOYjgtRo+UyfDr6bkqBiUiOsGm
+ssu9rFUAnBI3etdwm8u4SnOBy0BxPPWTLNVQtcCjifnsL9fe1JeKGfWY82N9i/nuJfXo064QL34
PizxYcOiGFVK27yeUxnOI/zi9wWfC8nNMv2aev309c9r0m9DXF4PVHYQQjpCtwCD9dclSRhhWwKJ
wQ0nPIwzop9vUxnuenyQb3kFWQaolS7PKtQEt2WTa0VjaM97Zu3Bm+3LL4Uwaw7IvrudVgFiFnY0
aVF1MmXJNkQpt6Eeaq6KVtdXKbZo/KaZ+/Lnz/Bx7H75CHwC2w4YvViB+WFV5XyWpKqAuidnsC+4
DaydwBe19cVKz1XaANFM2oBXClvC/s8vbV/mnv/c2dHjEMzgg19jY4fF9mEa2zQKXaRK/F2dYblB
vlgAyB2mGgdZYnoqvKltjZ8IuTFS18GXaD2MKV9f57Hz1NYeoYBvKBohOw2csTHqOYpo5YC94AR+
a333S597zV9pTOD05BCzwd8TprvAU4iZZWcZ120mQrA59J909OdP99u9zxCAa4tqhCXIcj6WLUat
E1k3usWdvORbn37PD5nDcyXsjrxIwzLyv9SpzmUc9+vlhDQIxB4VGhUjNfOvd6OENQh+SHb7aTHp
eieSuJlAVVDqcF6yEbj9lJ0F7Yhqb8veJ3qWwsrZ4gByVGyOWbFs3MbEYAKdI2Su4/fVcz2U7ogC
IcM0wHkMH7JIHUxGK8PqZ6NS85O0u0wekRLRrM/IOS45FZsH3HwVZ1ZC1I4FGo73ltNhPF2mx6y+
w/PPS/2v8spu2+/149h//z5ef2k/Zo39Ekh2nb33DabQ8ePf+v8ykYwl8w+JZFM2rt/78kvNQvnP
UDJ+6v/m8hE9FkLIvaBbqOAZ5v5vKJn3Hyo7VmaO9/6FpXX5k//N5RP/CVhDOWtdasCLzvT/hZK5
3n84lxC1hM4DXidinf/zL3L5wK/9cs8KxpYOBzzeBdwczJT+h3vWYcvqrMy2scCv6SstC3CvTMr8
yALA0kRmh6MiLNZ+o5FERpq5MHYGQ9zRNUmOKciOuEWVGbmWHOiVju1jCm61HVRzHBNl3VZzE54L
o5QAlWt9LYOxwYg05M01xgP2YZQF1wAjYs8T9rGVoU84oB70ac7WAO+iHGKfLB4YMBr3pucYas9y
VZwAII07CxPp2yxyaztrLxiOTdgsBH453pnR4yNHDVx9/PSeeoSxZo0Un5JF9q8juRYxNiFIO217
X2IngJBR91uBQCfYGFUq92LBXl8OePUo7Yj16ElhiPoUy2JnO4p6Iyvne2ozNxK+jz8YREY0up27
J4mjPQGLmfalrJ0dBh39PpWEz/SO+73HLxgz4jQ3nDmAGxVhfvKR49KMI6nYcHp9zWFe07LvsL7V
liWOk7ZFxXMb6DayHIlLvhzSV7NejK+2sbKYtSE0kKpUuJOz5TQPlwhY0iqMt7W37K+gosRhHB2Y
7Y3fhW8SW/Gpz5b2cVCO3C6uLg96KPBXSFseCtKh58QBmZOq5aCbuj6mTYKou66d/ciR/0AXvn2a
+mHdqN6T19JZxXlIvY61rRj0oUmHgWkOI8pzA2R3o8BdHmnDGTdOZmYhLtRmT4BGvl1QsRPw7VSM
S1cj86OOfO3LIGbYKs/7wRrqn3WvJgYBzXq/ate7t2sb4kdbBcdGOeE+6Ix+T5d/OGPrviiXCv/k
F7qky4e7VKALpt1Y9082iAASpq2CgCfc2x1Qog0MunzrBYm37RzD+oRUtrS3LhBy5mqQHzyy8NpZ
7Be6HrR51/pmqtr9MBbi6yQITLKBInDpSqBcs3gJ7arbTSPRygVKd2xoHTW9nNzreki8jWlayO0F
ZDSRXHKdKk8cq2AlW7nqRkzEsItwLu8rrc1ntgEqcR+b4RRalrFhPpbGpY89fqTzGKdN7r42pUoP
/Uj+TkQTrD4nIRO0yGS0v6k4IJKQPuTWa1qmBB/kWr8juMCSIh2bKI2JwNuhna0j2/bYRWadpXtZ
9gn/80YOXCKLbYBPTJcF7PNwadHh24UTq0bxy4XvUuOTt6EAz5N/oYvMn+1+NTfDSFB0bafeJ6h0
nwsDFFlplc6N1eszKUUkvXsoIhzG4rchfKx4KEGGYTHRcdPS4awrLtGofeu66y4DxbpqD/6MuYcT
9+DNEU6kFB3EUqrnbgoxgiWIebDKKZQQ4/pka2C9iXYviSEV85e5OUCEsba20ZsbptCvTTCY8eSK
5IVHVV3hcy7vq3R+FkkIcNyDWeHbl7uRA5tzO7s0XrOS6G1KvZ2RFcVdAoBo6xYk8ERgC9VNx8hR
xWGTU57ViGOemQfPBycgZgiUt/jezal1XgLFSACjCr4vm5xkvFVTymDRHK8q12QsMCEEu7bVCFQF
BcDQbTkZ1zcpBdg5TSsvicwCi6MLciRR61ewd8t12jbrtw6XBkrvyl9wzw7EtrvIlzEWsq/jaP5u
JaWxDfn39kaxjARPV9PZLsbLkROnYFk8FYbrtdtsysHfeoy1phNoTR3eZs3CMNPoVPHS8ajfNHQi
803OBPkeqc51IOE2MIK2j2xlKS7cuUvwCQ0NdyiRj5+wN7jt0TRlvSeTYGhpxc8x+w3hUJVxsoWc
tjNIf8b2LHekUrQrZiy7xBtlPJdq9M8rQ/pPuHB3VTgF9JR7ADt9Y0PP5dbF75rvMTdtEbPIYasZ
w8A3TNWV1KYPrYAOmd2OLkcv/e50YABDBTbbwbMLZYK59gzJNkoxpW9KMYQQwsBKghVerzM/17HO
KjjBzJlCt34nzPKtHKqjCPUrwWg3qG8ffSMDA5TKnHZv7SOuo6xWG87z7WEs2i84pJZr7JryCt8y
b9Zx+oOZoVtVDug7Tl3M+9uVlZL2wg2xYM6rAYsnxt5WndKgJpt8TtpPRSaWz1lXBYzi/Rl1ETnq
HT70kcCp5s0uu9dQLzfFFN4GIwtUr/tvY98BYrdhXrAwxqwWE0AqMd+ssHE2kq/1WHrDeRSYPxc3
uHcQMOyAon+tJyN5gYgJP6yAhUFZv7JtQ70FuMV8PAgVixkocJr/7I0GsXUPdBIkYm8iZpQugvsS
cGQ0qOKKNMESshgbMLMZY6oObhaaj60WxZcKCmQelYEUGzgnjEMnIGkDYgBWO1W+LPCoTj3u5n3g
L5ir6OTgnRPNq2qb2iU3UWERFo1/tOzW+co8G0qtX2fw10aHXKhl8L41KdZYMMbmPYNr9AcMdoJb
fMZ0EPzhZAf5cpqETJ4bPXv5+TL3v8Pp9m5NuGP7hE2MWLh7KSznkQOO2MPEbHZyGIEpMPY/huS5
bIPRS9+6JfPQRbWO8VYQdXasvWSuYxNol8DCtWVdJsM497w9N6aJgQ+amIf17rZYzGXacLRp75mi
iy+1Xd5pHBJ6R1m1WhFJbvU1XzHj6VEs9d20LuoZ2NLL0PBEzcEAsAmRAD33WUa0Mstd07cytkB0
PtmJ0Rxkpz0YN5SeIipcs0PKQRERESBVboE/+a/wv9gHW6c/J2aXXPt22d6kPSaRXg7z0RqKbpsa
3QqRJ0BDBIyB3TucjXfeY+lGFspG9hUdiBvZJYSppoGxC8nEYPxAJ9zr7diRVXK1pr6zT0sDHuRk
A9KNirBKUUMk6454uL0Be/UA3/B6CnIrKgCNypN2segbRNmTYr9w9CyUW0B9SgmSxx+dxFOi3M9j
QKoT4hBjjugyos5B//yttvv5ENThctMkbbpfAVad5t7qP+U6UGwhQHgiTSLFZrLM7o6GZDvS7/UB
rvCwe4c092lPZkCKPpMTWowAr6xpY3Nw22Ppk0hyAuMRKCcLV5P4tP0mv31e+7x76x3OmleoEImS
djplPaZJPWPGbAXC1RKLJox78Zm0jbVkFJW5NgaWzNgMqI72yGyCJ5feN/3cH83oO49TmARwXfEc
pmz7VeSNbfUldBh1bM0y7/aFN4Y3/U/SlVMFz2hwOK/yp8aJQ/3eAstBRZI2j6479HvU9d6u08X6
4OE1wm+IpmYEe5uriyRh6fOAWkuOEUTSaut6BFyMfOG3nuG/uNSSuxlaCkI0kcI8nfPvAUqa7SUz
/EgkgLWF2VQcTJW2Md8EjBFUWU/1DMdNV587ukERXJJiI0y+G5H9D3NnsuQ4sl7pV5FpLcgcM7DQ
BgSnIGNkjLmBReSA0QE4Jgfw9Pqolplu5u2+1VJveldWlZWMIEHA//+c8x2oNSEnMUkf0nUlbcoP
v6Z6wc/zs+OuF8beIWoHY/osBveuKIfuocdqdOSc8tg5iu7R9g616afVUF261E9KhD9r+i8R7L8D
/9kbjfAPulmts8thSQcaLpv/QKzY3M6LeZxXCTupbhHIFMQIpINjl3o8e2Y8D9wIy02H2bHUAtZk
trcQ77/mghVnUeqFI1o4FAUgF69/wsJ8dXbkjW6PBWt247HxB9d/NMr8u88J9tEy7OEZvr89Xu0j
VzfUkj4aKawTX1R6Q91rFa+zLS+JxAqL72KNRzUEN3DAmcNXvd6H8CFEBDAYzz2QUe8UIK3hkOxg
vrss2h+1GElEhKDR4szriqd05I/QbR525nIrdGsc+rDID0G7Mi1kgNhYgzrZ0Ugr48FfccrSZjqs
d0415T8Jg8F2zWHu5HiNrvL6BCEjdx8cq+vwu8DVqmfwGdyMbW8/csqZc8p9qh7Epl8ZGBtGJTOs
2V22tQnKcVpqs0OpE5bqSTHlUc0H7Obcf3j22upUDBaWwyCdb+XgbBadv3t0grBcqmfjWC8VJwjp
7btkBAA8Sr9kwoIp2S48XAsreIKzTj/V+F7LlMW5P15kvqKUj6s8YPvpdsGVOZC6PhzVQd9kpJb3
GkzeY6asc+WoB0+Bw2Zhpd4Ea9YnVS64U62C7q3Fym49RRMWPvZ64xeV3HeFnx5xRSR7LJHrFjBv
cg+/wrrNzNnaKegSe7caKeMsfPVYSC7v1UIZxxkK0GyZbyc3f6TTwjw7gzaOGv3qNlkQSASetWLr
ZWgjuyGf5NM6gD1ErTnoUWjS6YYFfp38KyduWtLOLl87xKeepVqezfkLwUW+smkaPpmLLt9GDA3W
dkim1NlqLfrnDmoG44NEv+IvkP45Jcd+pugkfSSVXs+b2auxVXThGmcmdwRjNb1NmoEfwJTwntpO
eGcaDlcbONfp7NZ5ANi2Nd4pbyJQLCs+raQSYDma9QZEFQNrZR9KRIsHNXU+Y2SRPqw6Cbfc4QCS
u+uwyzqxbpTX+htZe/NXNwEvKXDaNVeGtPrRtrJ5cweXfOMwcx+KUlYMTnPdWoHosl9nItv7pvDK
y6QWQSbQdUFxILPM/lre5gV+r8nn8DMOi7hZjR5Ic9c68sr5V/RuJfnWF0vD87ng880U3iTmD+f6
u2SRQdX5vcTFc+lSGOZMqX3wLrkwTr1G88Fu1d6C9xSk+5blOVhdKADjbHxBEVk2fd3nv8zBC949
YymOpNzm539pXEkhMrtVkgxmdv129QD7EvvgYgvb4JX6xKWsT/8y+sVasOhwI5r6poNQYR0taTjf
tYV3V+RjssFzm3JayB8ZO4s7czaXh//+gu65obVU/rlz+7/bzP32p/Y/m7tP+bP/86/6/3F957BO
/z+v717qfPj5459OeZ3+aORvG7zr//ifG7x/5e0P2JDhymRaCK9OAP2zH/7tn43gX/EHIAGE19yk
hwCBNeQ/V3ie+NfAw7QYuDYeFZcY4X+t8EL+E1cSVWTkN8hi/3c2eNbvCzwcCpgjSH3RPM4iD3/G
Hwu8VSYNjRqYx3fFRd620d3mcHo8xb/C+PBXtXzUFfy2Lby+2LUp2xX85LwV/HK/b7hXED6riQS5
CcEvKLBiDar/DskOljZMVCoblrIKTx0PQkD37E9eTRzElDC1zrESiX/FbqTBr6RszF8z9dMYObz0
uFSwu2fp589BqluqTsD5Xuiqn/d+rVpidYF38hbLea+1YigOW3zVnJeSBCj0Qs5/HvJvnlmQIeOh
6L2RJ66TOHBqC7DnTHsOknTZ0amWB5O997ThXDS5hPAeSbhB01mLq0EPay32QnvCYhKCPyUNXRbB
uzUGRh03A1uG7VjRQLoj2BH+bDkb6sOQuimNd4nh2NtwESbOxFIAgFj6wLI2nYmSsq0hPqBQK+AE
R8N3puAJwlKfR0luzvPxmnP2OeT3srwRvlHx9o34Z7SkWa+WOghf6NOjdhdqT3oYIOjwEuEsP7Jm
re61QoaIFh0Q4K4DSHArxY1J3AZEzEDaLhjDWHJRXLamWNsriey4x4OWbCkkyBgbECTPRcNCYWOS
kKo2czJ5eP0nEKqbEGLHj2EVLCKYIxZ3307EAx4ynZjDcSmw+kEA9MHy58ZSXcDDefeW1c75dq6b
8tbCmXf1XVTEiS0FWjPycqf+YDWbtySaW01KDTjcru8X+8scpMdEGeqFYZYIfLFxe4xFziosi5oF
oetoKLP23l+denymgrlhJglbKOihL8P+CD9cfBECWfZMwLjjQapgEql5qutTR67mI3NSUKo4f/Ve
oAWlB9sW9stK7kNR9NAMj5NmQsJY5eUALv3OjHzLqL/r1tU/IG6rd9REcev4VX5QbuqfYFDB9RrT
yQeCFAIhijLhgUusWuO5DHv5FM6TGmO9wEC0ZaZOzpgWJGIq37q0FbaARFngCgbQHle1LaWhx+zU
Q9fgMowSljeHgFkG5C60Ag6W65R8ujKfvzfK6APgvf16TU+KJGKxLae4mENPbVn0qgwiqZlsqDyr
mb6L8uAVhv2qzDF0caUnmK8TF6ZpW/ge3eGNZHfXaf8zzVyLvImZNI9557b7DulBbU2E8XseVdbC
KkrQuUR8DxvHKICZbmlN1+lmtJPiMzDYsOwzNkW7Ts/6FjeV/UA0odY7yjkQ/jozZ3/U81CMcMiO
mLtF2rpHD4z3rTEzI+9qvrZf3oK0zoIUMOHmb+7pD/9LgPsnyggemuvS/t/++XeV89pAz12Wzkd8
TGQm8NT8ftOSZjkIZ/DwxXa4EsWBArC/8Mb8b1+B8e+qfUMDCa///W98Wj1zdDeWvIIiE7L6B5EW
/4+v8MeNN2xHbYNQNSN5xQeJgz/0/5NXcAThYaRoOhF5Xv3t72Cuac/lAqNiJNjjOgdVdH/xCv+h
f/6XPhpcjQgCfZQtGA9EnHx/PKpSvAjKLphgsCs68y3ZKHFZexm85aljmCcBPJLV/YDKYZVBTRXF
FYaM8+3WdFNXxXQjFN5OzaN8Yzpz/E2Pu3d978wJ6Ldi2W/uEzcX81kYwOBisypb6y8upd81ZX4D
rh76fn0XOyboF/8PK6hqShJVysf4v5pnQQ02kGck222DnewfX7TXD/S394pXIgGDCOhgnecffv84
DIwr8EEMGjaW9jkhynHi5AvPUK7x/+SF7NDjAGqx5vrjhdaqJhVSE55zRiq1coJGunnNQ/3+j1/m
7985sqXksDGR8dn/3ZcQgzIdvtfdjPAqYg6CqsY6+MB2h6Og/IvXul6qv793vo3bBUoEDhTOX398
4XOKCxxguHYE7xCT9g5oG4GFdWP1p8zf/ePf649s+fWS8PmlOLmbgCnwmV5/8b/57pf0zTiYxZ1o
lvam8l7JKPKMCEkXqeDTv27abgJ5tnFd/8ULU+b1979ncLUHes7VvuH+eTVqp2WUAVsWKcsdWUZM
hQe2Nqz8TROM6X2twxlY+1L5P1DBqhsaOdYnG6sYNqxZgZFG0GwOPOjz+6IhvYEhsr1GDpsE7cVz
R+O91bLaT24rSIrxSMTsOrYvRK64WlxSLM/JkpsfydqH34BcojH2gVRtZFFllcfgmZiZcSiQc8lt
T8NVTtvO2BQYUc5Fuw7HJuB0FylPT19Vq2u4YamlX7wWIiSZOuoO2V4HTy4aRf9ELMepN6ly1vmG
VjVhn9JWi68BNPYDhWKojoadKOphcCffiNbvHSByYf5kj+lPng8pUUiBJRBNMGzZiC4DAkSAlnXR
hOWt0xi0lncTzqm6qFV3zZF8S7dbWqP/Qf56eHDrrDlKK6sP0sfM5QwS52JWLBk4yXayuv00evat
7eierikOJ2KT+UEjooCcqANBDqQJBCiz/SqumaBoHWE5xsOCd/S+XVUft4ml5K3slukzCcYGWgOt
TyDgBZDPPngwO+ofGrwFZxZAUPwmjlNAqUfIlrYrmnsrZL26m6g/GS8Y+X2WKGDsLErD+ma+7Q2q
+k6p109GujGTfobDjZqJf97KSATTseIvMTENfcGPiOepz4MSgGN4U3C/OxDvT3akFexHDobhBdq9
svcmJcOU1PgbMZLXZ6XqvxqemZyNLlTDRuK3Pbd5WesbPkxrB5BijkF8TBhWU3iOokMTiWjwqZ81
35qtoUpErBr/uXMe0XCaCLiO757JM9AbFHjGa2utCODhSI56ghXucFV7XfbA4cHfKDyFwc4rPHB+
Q950t+MwsfwxDKyAA8zoo0UYp3m67gxa5G0EmJPkrbwPr6hf1hc8PGja0stzybVjk5wqlAfV15Ql
Z5VKuUH4PADn344WsE6iRx4w21YvB7dvuJahUTXBLl2uRRGcEFEhB0J7N9iikaxchY3SIjRtCQtq
TdoX3ydhe2C254QKhsUNK33BHFJ89o0RNieEIP9Y0fxVxnPYVB57efgdXon95zzYNYhZcABgSCEH
Up66DkU7xM7Yh0k88VTfO8xkMOPoKLapYe18Nm2d8EbKwczuDeNV5+xyq9dgGO1hB+o+vGQOuylM
3RNtZcIaPi3WojvHGMlwLbp7mEXocXx22l8WDMsDiRNrlxdGcCi6bvwMlNBbN82p35hJj0yx6VRh
F+eAqjQLKYAapFCMF8ousJfUWgofCvmY/QAHGTyByGY5buh6fcMHCfLNb6v1E/qSBWg9wZXn68m9
6a12BazIXXeHTDK8e3YWfFK5RfmRP4824a1heJjGgp8DIDXiRafkTe51pvEJVs/GRUstwnaEfV7G
NUSJKm6tOTW2HrKe3mTc5KY9lY392VmXt6Zus08qcuqzSbLne5F7SbDXUobNllFYYc6SmdD72bAo
FuhgWb8seZfakeyxIri4ZLtYcBPPieQJictdBXHZ2jp8mtgZeHuBV9E9ibGeLfh45OO3JnUaS1y6
3bCeXXouLILl6XJlOs5wWSjkIXSMdRgWPVEsdduZlAi9Auhm6xorwZ4zj4e8dWKUfBDfI7foXVJk
RHzz2Zqf+bnrGA6L/hTFPLUfA9PSZpQOtw665khlDhPpgRNwkdo5ZAaHsaiTxbSvlan3VqJNtfeh
NP9gcUt9i19Y3Y1UnaE342KsW1Qc6CWToB0hEz4xPloz85c1ke5LPc7udinq9iaEJ5TGQF7TWAXD
8hq0trdS0JUL9NJ1Hp9VR/HAJs/r+gF/dbYfSft86dEkhj+GhFF3Xrm2Np6ZLLBf6HXKYQSk7Qls
cecfmoHUyBFhik62slnW0MNPtLT6wuxXrDcVEdVm58PLdR78weklxh+l1c7JKZR69AShK1oTxQ1S
cWN+w1dh1nGQu8p50JwfzzSKTo9MYKtzMJW2aCXVRGjTyUrvTKf2nup2tJzN6rWLhTCVTAkNzvgy
6q1aZpylXsfneuc740IMuFrmYAc2w0xB7Sv4A0NJsGPfeZrgZDelh6Zvw/QWkj1NGYzh3XGxjOZC
Kxr1O7Ummn5KXaAOcSCa8KFKtRVuZ2uRLWh8WVGu4YfAWc0hHSXc6K5XfZQYaAMEEQmGFX0Fg4Xl
0VqeDHfF3FCwv3iacOKrw1R6lnfg2dAdXBYv8g7gWL/PscW/SbrPJfjQZdb4nqfhsGpTvqFMrO8r
NwB/l5K33PUGOOSYu+1EESTRuY1zjcJF+KnNfSq68WFY88mn/yGbzY1DKwnsSDzqCrdPaD+R1q55
Z2e9b9GjP9Mh7wRNPUl+oTFVMBIk2DMKC0rPGOAcWDhV7H1o/HmEx4vjCC3ZSAZu5nIH81cATdm6
0pZZrb597CATEP4PPT30kdkk9ZNDdUxLRf0kLjJzDVBJIZ971Isu9O9c0MJPyLvce9jhOy9U9Txx
mzapJRTTqA6KaF/xXpZpqO+kgYPA72t1p1qq0M552gvWRB2dSycKE3DzEjRhSTDUNj/1KrqFh6kI
KKloC2OTLMV8M4my2jQrR6u5HKCMGHNV8b2bAs1Op4cvs63tHN+NWc7OFr2xHr4oR6HJVa/CY1HV
ioODLFGeZUIA9JAHtlHGJu1TmpNnGmKuM0K1sLIx3R5VIUF9RgSpTEcXr3owcx5jHaj6O89cC3nq
5gD9P0D0o7MtoT6ySAR/BQQG932lgwFwRTo0+4mK4pJ7bVcSfwJF4B5psinrm74s4TAoPaAOQQVO
n0zCHlPMhq9UG+xOtPkadbrD7bhygmrZr7NRny7CdeG25uRTU0VzIbuZK1X6oISb3dEVVu4TjVs4
HbAYJKaX7lK+/TICj4efBaXyQEze3laB261xk3rEMwgG9b+gc/gYBvHUaNgD+74yjJpnbVngjEt6
OT1OUqtym0wY8A6j6w9X1rz4IEXZltxIABKDmV1OEq+UEwUD8gpSmZiXnfZgyrxr9ieUG6Ol9lHf
LOaZnuKOU2/uTGexDI11GwJPQhoaw+qr4OHKweBqWIGOTA9HU2rvNE/aeyiSVT7MtFwEn7qk/fg1
FHWLN3INCx5pnv+RpChdmd2u26rRmsOEIT6MmSJv4Chh/zjbFsV9EmLPyZJmwNKBGrUtXAlpbKgq
CKxdkABRyJZsnY+kT+S4a5p2rm+c1Ui+pFVyGJS0Z30wRo0r3X/tYlzoswp8dk5kwiPe++VzKJJy
+WFRH6W+zK4x893oS2NEpM47eaFpmlvIoNoGQ2CYcdZijRs3UHWhpuRtuLXsZoGpPc04lazefh7p
/rkuJ8VyA54iOdJtS6gdkpoRnHli0KyQhWkR+Y5Sv2qH3imS3VU0F+VxKUEeQzggj247W0TmrI+X
tTOOSDjlzm/oZijCIrmfc1E9t/1u4CjfsxmiVWbiCyBme5D3qzuwqTbLcFkjzpFUGdo0ADNulJSv
aatQ4InpKr4LVFFvmTLcu1EszFCOHH9RWFG98JUL9j7Y4FMfttbOoLX4l5nyzdpwa16OWoSJviER
oq4BNVpU6A2o0+94o0aw3WtrvGBUtEF1N0FiUXxi1iQS7E7szDWnH3wxC3d6bQG9MYWFqPblPEAW
cI0eTCpthlcycXnuIfEEWzSB2qRLr7H2STcn6zFf1yU9VvS95huzl2IvMdxMG10RED8ansZg2xUq
rc9BRfA5crlo6Vb362ozVnOrt1QcNfW5HFd9ajLLXo7cFrMjQxVGL6ywIt+ahV6+8zQoqAqioRwK
QCasm1Rd5668py6tBzG/86rJPxTpgAguWkCt8Ecy/RSQ+WI5htXuYSkq9aV8gss2CgPFsmWIsSsE
AmCpMmnOVProdzENExDCetYwwEleD9w202H20c6xR5wbtuj+zZC0hXwe6oD1JCL86G+V3ZbvNkNx
ueEsMj3NU2U/wrfuvwU9dpZtNoMOh342nCa3cj5niRF/kzqUJt2uiKq4TfKhy0g0QinkMenkTWSP
xnIygBPCGca6d1dSuXToia3p62yC2wWzqhvlsGO/t3U+3kM/qPsjW8fyy0kdNVCUGw9uHba7dTGT
8tZV2frhmpzPSVB0aOJ2ToKJtH/xVgyAdqigzGS1mdjR0/4IJZUxhufPgDJMCsPwui72MPPyCOip
B7ELrb1jEV41Zlj8FxmOVbwQitkNIU20eTkNO2Jl1VNrzulWCOVjS4P8BOZOBPtwytJvBdu155Zs
LV+uBOOMoq/ssekojOnISnzVqyjvXXZR22r2ehGxNEg+rK71WdCZ6hTAjLvL1oaXBYIOU97J9PQW
em3+q2oqzZl8Dud96GTLHe0ozOWg30jgmDwT49rLh/ulcSzsLp7ZvzSOu9xkfZbHK+lccmq5S6yn
Agq6kdr77vWWcVuyW6exLxX1I0fS5mOcTLJi9BszyUJrgL5jU4LJbSJtKR0cXCZNRCHrCPfN3XvT
3J/LvKzOXNFAZxunAJI/qkf6Fc1n7VSXpOaY4LLdiAo8y1i7ncrs41mo9Rc3GjrUQx06UKozfVw4
v9cRrWD1W9+NeJH425y7EtRMG0vYF9AkG8jrwi+3mkqqIxEjrEZ122tMTx2zSALE8YMopXFoKD9r
ImPux2xjU22XAw2jUXXrOxkRNZN0d6y4H7wCCQh3FpPkuwd9qjlavaFYmkPfusmtNojDKqGxfkq9
8pEC4PnD6FL55Cma/1wQDKcKseasOxjikW365l0TePIwLXb5RFGqvxUISpuapPE9zbThwStDjB0B
w3vUM+/J2Bs8/W0cXcDpvtV7hwINn7WOSRhol2Wi9LetMMK9zQPFiDQgDiYRVScvUJKC/QqMP/a6
xET9Q+n2lIXTlfDhIUUkOHZzCAqGBoYhrvXU38jFmZ9xyBSPmWmisGh3Trxtnsu2i6RrwARmD38B
lOzt16kHzjd7kwTRly/lgd4MNhaNo2itGnsvakZT7wgt8ODxlwZUDv96KmOZ4Zp3OrH4G72EBWN6
/x9GFkg4j4YF/ZmFUnd2xmmIgxb5kCx4vnc19zXXpNUzYn3L/9SHUr5WS2GVlJqLcongRaU7u13C
WPNG0N3pWdO5NkOaAaehc38C72nwDrb1t9HtNwMlFE/Y0+3ptl1HGjM5PL8QmvQvMJzkyLHVH8vv
axC2b0tnONMOTpmoHng7+PrM7bT4eM0ayrdHELQUsEjj3lw9D9HvuhvkHDAHYu9Yjb8c8mIQy7kG
gvbZ5FDPoo69aNzZDBY7uFMdvPauIp+wlCIk/Kau/dtdUu5UNvE4GtT0fUo8jM+O9+CYRao2fcsk
FZmGns7jxFfHNyADTXynHnr6oH961AbeL9LS9mawsvU9rBPnPekX/cQSjFkyxFx6Cvh20R0U9CNg
EEXKO85GCzFuRbDZavAWlyRcC9ITub8NzRpAfIsuDVuw4iLY0jk2woj1M1rijNz0z+6EiLoJrvUm
XrdgYWxR4jn9cuVFDGLzdElW2jJfjTNCXiGh+rXi2DeI/ADtGdT6s6jafBtK4weFRwmgA+bxn8CI
DHNrEEfd1KbOdm7SrSdN2SfKJIm+7KDrrv/0Henshd84sRqbHBbYYPLSuqeeIDLE1GEZa837ueKD
g4xCmD2UOhYypwNA0nl7hw8mVJFSjiU2grJzl2xc/9y046cfkAyBVrs8OVOY063trNxlSaB3N+4+
eyy5/EhNDxUNwQ7n8b3fYY5f89r3b8QgZ+628PNu2ckvHA8bhqbZSrMj6TmnZn5S3iuzob7RQa23
Fhb36ZCO1fADQlMwRMT7ZDy1XBqRiSEthvdcx2sCZov1CTiMgXPwV9V4fA6dx+i4LQc7q+IsaKgE
8AUz2W0dNHV46KBR4ZVr5xHHu1Wr20wH3H05shGFKdaFunOCAGacs+q/n6/R2qgbYUjtlTMA8gOp
NPl3tl0BfZsGwEIkzEqF6cDVX9YIdIwsuD8erazqQ3CQxfBZjoUHOGEqPw3bASfna8u8SUCQiR3D
w6L3uQrv+Vo+lhmbgww7VOTmVAgcw250KAvqczq0as7JIYUWln3blgOwsDRpaf2gVAxv7UTrXd8j
glehTN5o/h4B4Y2Bhu/HR/bqsYT1UYoAWkJjRCym6cY5epKffye0IWHbFwHHJnuyQGLlWaL7aCDt
Zxxson+3xAeDHyw0fzaWfEyykpRLPwfW/eLmBJFXpPhqm5Iqudgkzvd5Z+W/YDIuLecEmp/walLx
XfsNinO0EHU+L0VZUHNuZLQ6qd6t0Sm8ZvlM20AKoHDj/Ook+C3oVQTiaNo15RDjWJn20VpbQe5q
NSBtBxroypb4wUjc2hmB2lU07xT0zWdLue1MiT6JSXVKngkqUYXn5+k67RCYkyVCEEwIEoS4/fqc
HPa+rCv7TFOKZUehTJfwACtrne8yE+RIlHburFAUlvy7yXJ8ojRD5nSm1sqNEydd/IO9ACzd41Px
PrE4kGxsOTl5cUgl+B4P+VoCx1fBc+tJAS2UK/s8+iM/h9+mojyGVOYa2EFZsqSRzFqveCCHB22B
nf3I6p+3DLdir/SnzHptbSg5VZ8Ta7r1B0ngBic3594j8D5rhpRq4TbtW8t6pCLNK+OkrM1n43ra
PaSwQ/pD2OAPHoa63jqGIe+7xOsvo1m67M2VMH+uOf10c01uKwpdSjU2/Wy340bA2TvD7CGWZXce
G2hAa5xN8ltnGpJ1XwE2fuxTmvk0VgLGKKx+90Mi8geOdfqutvsp2xAGo6uqFz5/ypuTH/UygpUy
CvfaPB3CkovodcaULxqpnZPt1le3aZ+84ioXsUzqLjhjm6GFIBjYwj+NOHPBw3MRv9I/wJExXTOD
o4GZytduXErqnegpwEg8GZoLKGV/CvIrLV7zjnUA92YPsF1VJRS9wD5Mh4Qbsw9emwIIcHG0iX/y
YhjAMf2oiwEY9qWSrYuyxhPrpyOL4qGSBVWS3CuG/eRRxEM/4cAcHPSZPDWsCy/QvmBoVVeg3zkn
xQwdh8k1gjaKGzHDX6n39HQt5D381CkoxWkDiteHsDrMdYn3BVpodqxl6Ri8NZRIlsSiP4BsurfJ
aBByCQd9ETbpGFVU8C+Tn2HbGo8SLMWuCH/kPlBCtzNjhE42BzMHUOIINYxr5BhT/OxNHarNNBcB
bWh1UtgnmtSzN1zIbbcFJ8xoJjquZzTl8IWt4P2UVc9A/comtr2MqADEupZPscFBMswjg0ZbnGS2
DIe+8ahS88mCnRbKC3mWJU6Y7mihVt1NO4BdOY4F9K3Y4aO+cwZVgzYfJzz/YVJOVtRZq5GeBCal
Zitpszg7ScKCj088Z392zdnTjoYvhTpkBYcoLTK62HUG7HWGKM69nXTCQaAZPqnrQzcdAq48ak/L
bhPw7f6G0GcWWCmtDmB1uDrbvMMnz4S/Ws/g6ur7ya85CZbsHXmrmN52M7vRcl9AsDLjWgWMZzrH
KHxjmpP/Dpqang8t++W+o6LKjNzZpgeozswb8Fk6j6WmFygq0SO+AI1Awuu6tdJvbYtmEalQZ/m+
a6lQEl3uN9vJSDRSHVubx1ZP64m6sbl8rJHn+M0CEA4P5uAGj9BwhvqmKpbGiGXtGy9r39KDmaar
ioRkbeSC0BPbGmgcQ50FmFTiTJlvZbv6bzaO7jROjcEjOVFX3plrKaFwIRc7qsLH+mYeTAoHOCey
03TNtjugdb00gNnQcyp78KNe9v66t2QQUDOapoX1rDiKmRsQPmbDYnEdeT0QexuEoxT2pvCCBXKu
we2a0hfjFc6xOhQ+j9RrhnX54oMzb3O/L8pvJb/2NQFpGRdE0QpxZaJrj8Wdb1/0EBjXpWPSxyVw
SeDFRaeLq/Y0HQfIQ+VhTdu226e9uz4XLqmVuNLz/DIsNo2FS2qfF9bVj6joxTfwbx1dXbXsjr6k
gemQdTUusNm1tngH2VECbIEgQrVpcanpWwRL1sIsjVlMhBcpOA7cVoOhqyegzT7V3gFm8SiZAgJu
WBhaEqBdH7JIrNNKcBrxvV8GppfqCJ1uQKyR3B83dlj1x2zkDPHVIuIsL3A4zAzW6BU3jBnXBnG7
OKz03aDTL9NUyDyGEF2/9HoOOSP3AVt01HXDwPjO2ny3TqGRPQ4JfQ1Rnpf9h52m8tiKNTsAMbVx
ORfV+pr3toPvcS4vmduyV3ISnYA6tj0SXOw5KDUqFJ2OVGHrVpwHnZr5XekamXjKIEkzNXJtkX3i
kX2UcgFJVaAyM5NmvPuQIa3xEwfncGeWmkyP3YfeY25xH95oNcgHglj9xWbsdyLPmKiUTgaPYFJq
zuOZaGi9o/Ms/fA4CPXRNCfsGguR2ww4/fKpsH3DN037fNqkHQ8XEjP5MJ+MNc3HjUkpTh8385g/
2GllE/l1E9W8UVGh76rcE0zjaVm9gQ/FaCnMfngeXK97XjwY+5EDrI9lfw6/dlUdnTuhYVGrZ8PE
iJaVGWIjVUmYgIOwPLPQqx752Q0zdhxzcL6Xy9jRoOh2Dya0hK3lqPW1VUt221AIENtI7jG5yOnG
Y21CjNxFOfAilzKpdL94rsKIbVdBBxGvKvz5qaBg8WD4orMei3q0fjiipQ4zy+1pV1aYOj9yzoDs
Phd8ERHSo3/o+b4cOxfKNZqb/81sx+BkB47LWr0jjxVCPC73uoOFxyCY2zvLKcTj1FjT3so9Escy
X5yXpK+4w04jNyR/UAR8R2ZiVEvZmwdrdBiyYBEPYNboMd26iBO/eGSZGFfba9W9W1Sf/dh1t1gL
s4dmhsgWcVnVhALZ/zVxbeCEpAliaMcnZSnroc/HfJfLab67lnG8m91gnj2ANltFcfmnQr1PNnXe
u3Kb0yNMDxpYx6VvFq4SWp/hTQrSyPYED+kG6Wd+Y1NU7zg5i5VqiXY4dXaW3oK58F/FCF54hs56
12o6AHOyCUsMLK1nXjFTFvgIYxAsE4T/H3yXku3U9uFD0Y1sqqp/J+08l+S2km39QgcR8OYvUKar
vW+SfxBkk4T3Hk9/PvTcK1ajcApBjYaipCCHie1y585cuZbLB3m6AruTJN6hxgGEMo9rc5PgTt4a
keBeZGuizqQhP1e7KPn8htYoZiU6sI6XHvR0PnTh+OMLgnQQsH4Xioe4c5OnUKq6b0oaeHQ36l1F
VO9ZpXLvQw9VXYDjSy/DWtUveos4d+pzztjRopA8DuAbKGeGRfhLlN3xq1xpVEZEKm0lxGW4kWIU
a/HGpwLIXKhJ7kKD24C47axA+aVwDOFVoad3o9QwGNipEMWPnmeSZQHIIj125DCJpMi6TXxE8ML7
AmVPK6lj2fECxXxJaIfXtnrbGMW2CgNAbm2SNGhr0qR+gFxUQLO0MXJhR0SR04VNjfACIeIxfoZn
s7dbIemuZeI6VONQJ/V2GVfaFbi/RtrHY5LeayZBDkp+KEIYKVQEPG9El7hlWridC+F2ekee0/S+
tWMhc1BKbSpuUUXYeEnr3TRBBVhaGWD9ftUzwix6BaseiVxB6w+NPKpknRGu+c0RL3hE0o+yMXCT
9MhVkKH4lHShWmy3+pDv8Rd0XvdGFFxCyRs9+k1KWZ6luIIpYnyh2g7fRCBKbkj+EKUO6p/ec476
2l5Gw/fWk3SS1AD1PBAlxOkwVqYCT1ge9ZyLkQlrHIHoedOPQoF4Ye+X72UbdfSqZ3X7TQs1nJaL
rPt9hf57j6BsBPcbie9sC6m3mD42WH1U4bm8gq3MuOUJo981dV8+wMJAU46MjOxhaJNqZ7kC7xUT
RUFnbHJriumRaUYEWDW2vqwlF42JH3ZMQxQfKZyR+IVhQqe7SUPWcuCyaS9rXW/uOnpuWCUarLxd
qUGxg6iGApaGxrFIBnnRZPdKqMoQ2Qm+cgW2LusPih6Q4jJLMbtHFziiuNNyVKj0B7w1ivKOnm6N
s9Gle1hH4yvJ9cfvbhl1TyUUGVTgR627Lq1mrCBR81z6pg0CrB3y5zSVSnD4Hchcy686kfcbkPOB
DL2mUHZQC+l7k7m0QXLs3Oy+z3skGLWoReKgH9TLDkkI6y1G6fkaRvQeZVeWRdmVUJSi+VgLOWzN
TUjVS4yju7BlgnaECZJJbimtdGqmpp4+UIXwhyeQBHH5hbCnRCk3gQtbK/3odyWKprBHLQGtYZ7y
ZrtH3RnZ7SqGnB31ecuwSzUzk+1UxqXbVzehnG6B4TziBiKQS2LG/YHm8b4ca/nFkJqeamGXbZlx
8SvQvhwvqHH/wVcfuwT83Nwdj9hRIx1BzTTGLScwbFMfqqjpwnhhbpW+FtB1qAkAEJjWrsNAVq/p
FihCJwEY96LkngrNpAhLryH7P02ZT7ko1T6vKEDQkMVrUSIzxRf3PuwCVf8GFQJam2iqoJqBx7UA
YnEZem+TEvBPbxjl6JDSKandgE4s0y0BfB85Wp5JN4NVEtpIZjd8qVM1/BH0qfK9MNtKAAyWmt98
kE01lAU5rWKq7pk/fcoXFi6e+gsp1M4oEJapRVwXrIyHyg+Tu7AeaIWQwGXQn2gM+XhB94T1QAoT
GIjsmcFTm5Rifhu5Ykfz1xBqBCxql7d3ieqPl77U9u8i9+ovpB78wWmRnRFIB8vTPg/N/oucS+rT
UAhSTJWdbvKLKTwzqBaSWoIaEZACrcepFF6DRaOj3k1MSdwEqKXSzRYhpd77UXnIqhYykwZHjQx3
SzGZRgt58tQe7DJ2Unt0b+dq4UWOrKIIt0WEndw3fN/Vq9L06g8/JcB3FPh0uUy4WuvLwK3pUKd2
3j/UkYAU5P+gXpE2KY1v5DggkN8Irdr+NptKQSCTDPRj1KTmXtKb8Hrove67HNYFOVhR/HoeHXoK
H4aJCmCqBZGkAYZ4BlTOOqmdSFwUW6aXNZChCJZ57o6H81YWgLbUIkWTQiit2Ko6A3SLeegKkMBT
jYdiQBQekeS1reyWWm6u/qeDjcYy71e2CuL/gNlacGpZYOw1bSKz+wyzBZ+VQ8tARndEi1oU3eco
cx/Oj2ZhziwDQiXLUBgPHF6fTWhKLvRNhAklf8iN55RWUGsFbH2KgjZFFa0x8GUa/V8fzVzHYGEo
eluy1SpF6W5TCEiZRnsRmOzoKyvwYPMEG2yKE2Er5AyGKaE48nkwaQEpGu3LYElyF54x0gaByBMB
ZpX3xLwMaEE8P3kzvtxpgZgyWYaYygRFjmTRZ4MZXcglOFvVrmKI4UkeitJlWu4D6yYMbjxv21Lu
1VfA16crNsGewbDJGr3/4hy7LnsUNS2wcZAGPMpZc9Gm9Q4qtfMj+4CLf4aTT7xYps5ywYN7IqwG
m2QGkIQYOt90DoRU+3bTbwQbBWc72GYOQebGcsg7OsWmdeotzAMbyWHSbVIljrCh/LA1NtqmWekQ
OEV/81kSaQDQ34auzrdrbsZNUOp8lmTd9c1rba6Q0Cp0PM5g9BhgZmUZZjCJlofPKwppF1lqk7ad
YjuNu92gZ+7IDrkge7T/jJv+NYcKqQM+ZvOfUYO1dLwNba0b08lXTpA0UTp+Wo0JbE9Pj6GLivmf
vspjvL3U5bFrJlJvm8MBZi7J21DxDCtHf6p20q17ISRXug2dvvPi208/1yZdPjnBM/PTuTs6wa0Y
tpkbYh5FQnrc5AfTcNLDtzv0AW3azszUDg7uLr94B8pipzb9mIP9u7Oh0llZ/hlHMAeOc42joiEF
ALuOp//8JRVpd6NHHddWUesoJNFps7dQ051yQJ9BVoGJ58iJtN/l6rUin0JK+hCExops6ImboTmF
Th7uGFk3EVOcdw1lCd0A1kjOU9HuMj/fNGL9CKdr5XSCdC8X4YYK1O35A/nRUvF5C2DUFOlKFNEx
phrweeR6DCV75UvUVkI4Moq3vCOIrNTuoRKya5SStk2n36ZUFqluQVtE89d9byI/rkBOUYwXlefd
5F7/uPJVU1fJ6VcpiKiJTAZtJ5+/qqwGip10fyFo/CPL1SuR0F0LVbSzsxtTb+ABMm0hbV4sOb4T
4NVJE+WHrEorvS+LC2KJ5HksrmXZnC2IIVPk9Xqg1kUCUleDDMqKoWqmyR+l84jMHaCx9/MjP4kC
pj1wZHJ2JORyAPeRYrJk42skymB96qjRNmUHI9yKyz/xejNjs7XvNbj24g5jLaAq4jzq3wav0PMj
OrlXMMLJMjTorhWZxfy8lOBoh7BJIdVBG2dLrWmfw25d8IQ4b+bUl9D9bdAAjv+2ILGdnWDPEGrU
5BWXx555P6TibyTOSKkl1QtsUdnreWMnE4emr4nGIS1YBvhAcfL2R45L1sq20kIkMdLsq6JehfrK
YJb+fCIntj/ThkeYbf/cAlrqZWDWhjH7UZPSGDtjZQgn88UQjk1Mn3A0BCEUWvAsmBCBVPEUtcPO
cIxmUwOUOD9ZpxvAUkUCW6InXdUJOT9byhMF+hgN/TAhEPcSDxJPaV858itB7elhxYxFu7GsKDqd
cdOAjwaU1Z7c1qPlwtj4Woe7BDwKvFLoaybNFyPXnPODOj2nBOsSjWpTWxwdcrNBddAt1VbhkbLG
KmLhzQFpkW3UJw8RtCdtOq7YO1kuA3uovMr4af45d0UB0ltJJMkoPGU/oPe7jfv6EeoXW029NelK
5umT6+U25AAxKItJtPSZBxKmSjDk6HC8VcYDvxNmLKSJ7CJUzI0Po9L5eTyJQIiIZMWYgni4HWgD
/bxqYtmXDWhX/B2q6uqTpP3u6LVKRSrsxjZpv8A0uj1v8WQ7ThZVgy1iEfFoc38E9U4Seah0wPWv
OloAFYH2yx2iv930MEnwLmG/4/foB52Ni1TuIFupDpCjv+3zr1rpkvdaiRdO9sSHDZO1UnkpiOrM
S1Aszk3a8Xn4CNcmiTK1vDTggmtez0/YhxbBbEcwEKqwhOsowmqzl2lbK4OJYiVvuUqQrun3rzeF
UfSHuFfCK3Qwf7sK5DqFRz4Xcu+LaKClsaRCupVDt1/ZnSfnDiIxSaceMXldgvWZ2+qqIrZ6Q9Jg
NlI7wDlgWsxEVZ4V2FcPYw0JkKc26Ur0zvk6PRR0ME6t3KDT2aezqS5AQ7ZKQUvoZrO52mxuNlc3
/Ntu+rHb2bvDwbb5x81ut+Pf7IO9r+3Dfm8/7vnp//+l037yw3609/zygX8+8vv4vdvp1/nJmX44
/LWZfnIce+M8PGwu+HF1ga3N9BN/O/yYfsv0W6f/2Py8en14vfp5lW9y/uvqih8/r6b/C995tXJa
T3fcJJ3Oax4dJXIi8+5/hIXpuKolED61ZUfluyyOiLZeu/rz+S13usqKquicHRqCgS3PG7a9QSvG
sgY1nLHr2rylF1G7SgB3oTiRW7/PG1saFIcUWRPVULE7W9tEabsARRZY/+L8nkbxA/3VgIy761YW
Ls6bOt1GCuzVuiwyMJ0IYhr30R0VeUrYjl6KbDiKo5n7WhVwBlZU5eRqm9bvIBDO2zv1dSgds1q6
plOz5uB8tudLkZIrIXydsP6WV6KbINcWjtllL0AYe97UqSPHlIWijUW8ohHCfjYVQBCmalVEW2Jr
RgeJYoMdtPDA9YMOGzHVT/3SM4b2ChjOqwEKZ8XffkzdZycFlm8KM3DqyDRYs2sL7sZU7GOYijU7
s7/951Wt3AGasoctn7Jvd/ShbhLnV7ejvwAd+Se62vbdVWc39mu+Ee3fP00HysLNcCmsnJrJJ80/
TeGhTcpjOjPytEpHqz6C0AyNCurJRoH7TYYVQFmLsU5NIG5jflBCGLJ6cmD6dogAhDUIX7QwQwu0
BReX59f3NCcF0cSxidleyiWzMWAhZu8G0kRBKQwbbciaQwnA1ikGcC6KlP6MhLZwujS+Uxqx+NsY
aPqCSdxhombifTz7giR2XWSx+AKJkhxUmtJ1BlO0mg5fYpjUzw93wSnQjKxBA0U+lqf47DlBR8ZA
2YSn0SQWLgmXonWTJERb1X9pZ/aSKAXIXnsJOyAMNp1044IggkzNKeKVYGFph6BeoyF8JXJ9zuUp
YBiOvEYC9VJk0kORe++hsbbPF7wNjc2EOxIplGmrf97nnR+BKY5JJZQAf23UuR1N7uHk1IqVwy5N
s//5RLEwR5ZmOwH9RN/0Ya+0G5UOx+B+ZOP5v2oBmlUtcYSSnHDzvQLnD+no+X0hLbhwTGvcfxQC
+JfZIGGOHWogjLgV6TnwoHq+VMWLorrv5D2COrwErrP2Uuz3OT3B5aNfXgOsaqwdijpj9n3lW5Yn
/M+3zKYBPYoA6iumgW8Zsr1X32biNxdOGEW7puFbR0qxf4rdK0glAaSgs7wbhpXQaGFbERnqMohe
0pvKPCKQWl3J9JLpyEvoZ5Um574Gr3Z+oAuHESkoLkxI4EjRzRNjDYB8uCeol9Fr+FvOtB29Er9o
Ut4Wuv/3piYqOQU3I/P2mZjrjn114XWFijy2blOQf2uD4SGvtCuwte9ulK857dPl44UA5RzFHm4F
NCM+2xI6uSjgUGIXK8K+KMyJlBVWB+vr384eZngQIzuIH5PmUmNDCyhz0DBj1O2130Naq9L9kQ1b
cg8r2cSlW3h66VO+ABLEk3XaLkdXnaXCI5m3Psk50gnmQ06F9eDJitC9xXVehDslpF69pRJpvqlK
3YeAK0ZuK7jhuwFhoyE40BSvvyJgaxg3bpl3v2C6Q7uWNi96jwyAEIhhJhqPnXqkeIsUWRX/Hlza
SDc60gWvKGkW92IZW5dsmb7mPdK1z7lf0jLYK/CNQ5SRxnvIU3tAgH5Qvhj66D2jTxZ+pXBcH8K0
b365BkIv9If1a6I2p/t4Knv8CQRm57Ue266jkdCk/xdS6SSaFOYysbsYoY/YVpnYP59f+Y/C1Gc/
SZVblgjMyFOhpDYLihCdGKMGfudJNs3WlfwSdW+blB+sJyCaoIkCV/UMyQbaaL1j+vQmZelVRmu+
QdeLJIcP57/nNKzXKThCJGDQqGUZ2mzDo2gWxoEhuLaUqo+q6tGlXMJHUF2EyKWYo7QS/Z76JsZN
kw9FLd5tbMnPm9GLcl2QG1EAlBC412Fl/O5GOHzPj+nkEFPXmR4qqMHAG6nPx1T0ddqECpx4PIk2
UnM5ouximMPmvJWTnTOzMnNLAxRZYxtipR3oNaIeAdcvkr3ka8W/dICkG6mE8OpC6QlsnTU7wTWQ
9oxGWYpto07rjGPIMGUrWzXbnh/RfC/M7cwWZwhLQanyBEr/obo1ssiG2VsBZyWYidOt6S3OHyeT
MVLQkMrxyBMlZWbMh/dWjnsG1VQTqZACpyPPwf41SyGoF9X0JyoVwz5DlPJFpDlvZYvMF+/DuqGS
QCA9SdJ1Zr3uowAaDwHNuJGOu5CX7T2t0wVqdyk8k1B3rNhbmlo4VMEHaRZJm3nuafygNeYxC3sS
XZvNq1VdNu6F5N0E9UpEfvIomIZ2ZMqYvfrGLIFSU41yR6XZh+CrdYbM/6IBwgJ08hY15UEU9Pch
lw8DiNHzO0haGqdFQDBVFfAr5uzhPpJpRcKUhj3tLrmN7+od/enb+3Q3ad5zCBEvvK9+tDfQY2h/
iwiYxn1senZK0lbHp6iT6eFeopDbPtTVowx/xHCRrKnnziPOua3Z9onbQhqBRU/iF9013dt2SYUW
lqFtG/r3YWvtc/qcz0/tksnjZZ056rTSvFb02EFhAn8CTJWeJt0JWekgCmQDvqdipAkr+fulU8IJ
oUxAFV4z5y8uE+KpvOPh4DT80EVHcF+kINoM3o9/MbYjOzNX6mpFhQAmdky329xANJJ6jlXcC9HO
lLf/whTbc6LNJJRUZtNImiNqaAJCDCKPAZ0me1Qri3pTl9KFptKuuRKLL66aigwZc4gHFycveBR8
uVqeaB8NrPCKQq866hIaNCFqQ0k23FqJJQEXdm9y2EZXTuK0A4/DjA8vAGCRQtUU930c1CPDVI/c
MhiK3MmTO1wg7RUXYrH/F3N5ZGMWyoRRqgB3w0YfGpTEoisX6XDgjE+QSR8Mv7Qncd+/NznJOZJr
IGljiTP/MjGbmCNSDU5H/xkSUt5XQF9V95x0Mgx5K8aWrqhjYzOPkjWoy6JVCVF6RK9w+1NF74W+
LGjOv0NDYbvdVaDdnR/f0rIRFXHRT1KZZAg/75fcD0BgTCYFadz1Uk3sAiNJtwYsOqkfTNsDVBFV
dGpzvHZmdsamGKpCD3MHODFR6JMXOK2582kx0Tayx6vHzpNfgrnRkn7Fjy1NKkVnDWpwjoNmTDfI
0cYMxdDQtJyzjpQVkQWQz+BFNF6bKRf5CCUQNaDn83O65MVIUxFP8/jhATQ7gzo9SWGForoj+fJT
Qz9Jk8hbX+udMl1NRUyX6/zYHdma12WAorZIgDKvavTTH1KoApFG1jT9pfQCNPlgNKjp+qTt4g7S
xtfz41y6e6mAk2qlBKqT2vw8s2njt1UjcvFbMY2s7qNFSJWKsW1Bi5jmK45tzdjsbIxjq8FPhbFW
ebe8vVzTERW+FcWWJrUVVzb9Uadz+mdcs8u2HGFfKo3JlPQqx9+9YuVKWPzzAdzQTGmhUjkX9fXE
2jORGcwduA6eJL/9ISdrabhlE7x8AEWKElX+z0uTi6ViIc+E24o2sU6TUO6vHCt5cecB7f5/Jj5+
/ehcpZCYgicneDfuMioy1/0h2g/3xRd1pz/p9vf8N6yMWyDeW3OPmJpyOL/3Fv2WRgGFGhS4rTnU
Y3RrWHhqrlVDrB3APwOp07S9OG9k6TI1j4zMwgSA5wrtahhRrJcCnUGUNkcTOhnFgWc0eT9vbHHJ
jozNThOsoEOhpRiTaVqWMqR914LIxTkDHoNA6lSmmQPchDQNDHhmcgfOOBQiQzdAS+tFCquV/b1s
BwEFnMKUCJr5euhlOawNwapp+lDE88LZRq2fbiSpWkufLa4QgFwVR0vQOH/mwCtIH5mG+7PEclvr
l2Gw0epfGnpFYvqsuI9/v0S4uqkODjrXsGanyoLBTkkNtnw+vNVVTOfHSoJ+aeb+GDDF2VNqKEYz
idEEdfTuO6RYNtKX/tqVsWZjtjq+jmxWGmJj0CGLeICSi0D7/DwtXYDHw5idm1xsxBw1H7wPycbQ
UatD3mzogjxvZW0gswOjpTy2GwUrpVLt6GncDRSkEYfenjezdPEcPfPmL3dDoOmhm5yAXOxq0/at
l6jL7Uh/T9eK0IsD+vOWnaOXQqsZCK2xlLu1rReug6JTXK0EfNKSnzkezyweQioBTouOaWuD8UEz
IRYquLZpCNfV6KWV6o0PH0FHX0YApaE61giRZMEOhUeQof3ax6xN7iyipyOpStXp+d5cCnfW0/AA
6a0dUcIBi7oXD7SlbNJt+GK+mStbdDFrcTwNs7M8UKiWJ05Vh2aT165M7gLECuNJwirzL3sVokIT
MbxO3vhJuD+/o5ac1pFpc3bKfd64NKFOj/ngpu9/FNAhdlsI/YYWmq6n87b+j3GC7kZejjfhPNgo
izobChdjYHbcQzwoCV3d3hcYZg9h0ROsxY3m0OL6lFnWpVgM+e78BywMlscTr6cJXczDdDbPren6
SlbWDBYIQFK/d5nJ7nK0bq+2l+Gac1saLuZUmnTon+H2mc7YUVQSF11oQVzH3eMLtyrSF6pWk/MK
nBqajKjtfg6+vh1EdIWH+OL8SBeO7yfTk1c8Nq2W8FZS4kCm9ibMt3HxmrorJhaOCyZotQJMC5vQ
HEaZ6pAk98g/OiHCac1GULch3VrtVa2sVPoXx0K+FHwr2UpzjocBSiBpgcE0tvqFDIVc9hp2z+en
a3EsRyYmP3U8XYLuRW6AiTTYhghNAuwWevQSL6x2JVZcuI7gA/8zmNmeGEt4+6OchamjXRJcDvm3
3ntowx/nxzNt5NmrAUwP8TzPIUoA85d0nAhtJUOXAkGkLbW25aTflW1zTe/cmuuars+5JQkEBBpY
MpL28uxI0aWI+IM/7e2b4dJ7HG6D/fAuHLxDgrVmBWy3dF8g5P2PNWXmrQzkoURfEHMnvvb34XV+
7e+CG/Na3Hn7ca/ty3399fxELlxQlB8kNDp4P6MMMhueATu7D7MfMR2N9y0aNnAInLewtLv/WADe
8XnrwXNi9VKDBVG4b/trpO7hjjpvYinhcTQK/UP562h7m8JodO6kvTM8jJvhFuor/We5HXbum/9N
2P2L9x7FajAxGFIBls3mjMKv3I40mCJiIPYbNBVjCB6rZCXiWjpIR1bmmX4jbxToaHhANOoXVCgT
+SoN3+rx76/H47HMk8BIeDWCHzCW0LLjVLUzeBbDnRC+Wcot6tnn12lpKwAiAVINfBaUz2ziwDOV
CWJDObS+pUzOTa8grM39rTGa2srsLZn6kL0zaDCSAMF/3nW5Io0QAeCGEIGIdeTkvzXGymiWFoj+
RIPzOiEy5tsg77tWrdI2R+/yZ6nALbcLqr3g1ysjOcHekM2j5eEfO/ON4NUhJBYxvjsYttLOgzvB
Jql2r7nbeCtc5+mKx1ucuSNzsydLHgWJVkYMS6yA0MCN3Hfw8ayc2DUjk9c9OrBWbbUwr073UfdU
dBdx9Rh6h7/fbMfTpnw2IaBqDEabcUgaA8h2A12+gOzPG1lynxPnxNTKBVB57niEhoc9UR+BLRrx
1VhfDaL1L04oxWHSV6DBLTz153Fopt8mMhrBNG0rPFZ6JwN5JJO5DTPrQfV/mEqyMnNLwQINaoAa
QTpRZZ/tgJqHXudNKQVkqey6LWxZeIQXFG06AbHQlVf4mrHZTiggh4enb3rxpdusaZyhv6zgzByk
bbOmdjTN1PwqPx7XbEdkQm6akYupiTwGqsEK8Lo7icVuUOeALhSeCXNlfyzu86OpnLmhEm70oa15
/6XIRUap9QXyLJR2kCg6vw+XAn/2CEUoIKm6NE9BtiNPcU/gsgAsbsvRa2G8Wip9bAcpuHD9lYfk
8jz+Y2yejMzqZEAhGmO5B3tonF5D73QBF9gBmURgXOMvWe8b2xTEv4WlfXjCP6OUZxvTF8NOh0UK
p66B7S1eek9GfPomddfqayegw7ml2a5sXJxuOw2xk/PvvqSWtoiwcRYN10bebxNkskLRv+vNr6Lu
bjLzhZBtH9JHA8fwnZw/e71KSTWwRWQEzi/04oaakOUgYMjDzZtpUkWIlRxeTCiDPdhPiAuC+jfY
/RWns3gqqTOAcEZHSppnL6VK9GtF4KbWxefKfaqVuzLdjxBzvP2L4dCiLaM1riGgMFtRyARbASmg
3InoDRpIf1gQ91bDj/NWFkdDbAsr9EcwMLNSwL0AbQFWRKil+RYniuEt7mFRjrPLmt6W8+aWb+wj
e7PdM2YjtNwNtxtJHDpzxJ+j/y3rYW9p1B1Vz5tRGp5d8cWoSgdt1JX7ezEsOTI+83JRL7Qgj7n3
ZDG+MrUnBMeeoMLbIYezYmlpL4Jt5u2P66GffXYzeWhMuUqGpay4ToxtWVz7xnZlKqfXwdxnU9pj
J4LjsxD6+3z7BTllD6MXuf3M92Z49mit6DXqteotOlpQw9ty+IRu28oKLl3rx1anDXUUnvDAHSzD
xyowgqwWHR1+mvMDW1ilCZgI6mLSSaTz9LOFAvgCi8QBU3v5JVJ4fAWK96Pp6bMaoTc8b2xh/9ON
otI4yUkjkpjt/27QR72u2P+C9BP08kYfooOQDhtTg58nfD9vbGFXfDI22/xG70my32EsiS+bvuQS
srtupT65OHtHA5rt8TgfRwWOmNwZAXmN8oscP0ZVB0fNz/NjWbjpPo1ldn13lSBCkIkdeHJfmkJD
kAm8kQXpjWndQPv04iGSDFPyynqtTeFsc+ijbLUd7JLOpIWsAyhJ4CJfK+ot7PFPY5udLBORRTg6
GZsnoA5owrFSr+Hi1sYxO0YNgK0+9hhH2CtXbd3D+mUxkHjFDy0EP59GMv360Wn1U4t4pMfMaOz1
+tqsoV5F1h56Rq1OnGxlTyzPmwF5icQDU54/+xBPTDSrwrnnA6S21VURrOWcPmr5M6fHgP4xMX/x
IcVcpT1MZ462Uy46Z9iqTm+nV8LLrXjXffWuFUd+Bn9zk+/dbVTa0Y/kd7T2EUuX2KePmDkNFFZQ
uJySu9AiIYlnSde95piZY8ALAmNFM9G2Ovqa2WVX9WfoM+/hW61QS6gYOWgX0tHykCRf8/66BSnt
9StOZGUhjZkTUXqYTosp7arTKNoNexMW7H/jPv4MZvqCo42ZAfqGEnKywEvDRFTJ23bhPomA9+Wb
UNp36UqubW32Zo4joIzZjwkGxwKa+8043gdd5DTBplO+nR/a8tH+M7SZ9+hSC61BEUuVuB8asnqS
nUpr2dCFy//TFpz5j4Lur7oJCDDEAXT0Rg/eyvRbLdHxIn5Lw80gQ/W6Pz+utU0x8yUQKcmqqDIu
RXpt3G+rqcq1eZvFTFLR6rrW8+fXlv8dmcoLMUnf6lzbnR/GUmnmeOrmZa9az/12nDY3zHy2YO7M
EOYYJ1ZEqo83erpJ5UstXTO6MnnzOANCpz5B7GjKhmzNA1KSqL9cpFfBAf+hQkJ/JzzjQ+DwPj/Y
aa+duEsZOh0JnqelHDaRjytj1uy8TZCIB4VEhSG8w7y9ctMsDvAfSye5bMTgEV1ssDSUka2XmZ1X
/+ZcHVmYeV2EFppGnO6y0oxso33X0I2rVkaxeF8e2Zj7WBPR2ZLOMUeLv+rW0+jdAk3oY1p3FRDk
K8YWXRLN3kS68D1Z8xohAitGoRcdZ1h+UCSqNSYKtNdNcJcLK0d38WgdWZq5JIhsmyZSJ29RPYra
RhO3Vr7mkZY3wJ/RzDyS4slBNnaMphMImNqtoNRbKJukHDoGlGBKiBgRaFaAW75GydcMAbNm5ZCt
fcHMQQ05OoV5zSgrxE2V97RZOUyLIe/RLM4c1Ag9lZv00wjTV697tCTEiO/dhoO7SapwS2nvv9sg
8z52bURZJ/UZkBdeUNJ23NHpvHePlpt2rRS1shfnWQ29QyQAOSV2CIkjYVqvL8HwpY0utbWy2pql
2RFToqzujGqy1EFjJlwFgo/AnA1/Yb8Grlj0fgr5IJhrAejNITPFONT0GnOaRfNNqGXb03/U2n21
BgdfPF1HZuanSw7iypsyNaPxXbdYm2vdXckrLm7tIxOzw1WbrdQY08uxM5/8+vegHs7fE2tDmB0d
LSx0xXOZKTmF3jDyNgjDKO7v/87I7PwMamEiwMAg5FbfIKCKSNZe8b78V0bmt3uCHFFNnoB3KfdQ
KG9HQbON4G8pdUiCshr/7Kz5dV62cDJXUxpLMl589Vvg7eN+BfogTwfh5O4+sjE7KDQuFnE0jcSQ
bOuiS2zt7pt8H94hG39bbMI3BK42MXxPm+r6xYN0HI2pK2HFpS4e1qNvUD6H6YUJAtmcYr5egCa6
fQ1gVCgzlPauJau3z6/cons9sjWdgaMngRDIfmQU2PLy7648bMYifhVDZdN04hbNw01RJDtNT76e
t7o6zdPRODLruxn0wtNS1jvpWoJCxh538rb7nThht9EP4z67dq/Kbfoq7h68H9Xl63n7ixHH0ahn
zqOGwSYepzez131T8xdBGS/aUt/FElLotY54WgR7yXmT0x95bmPNnEnmt25HEzsjzhEmh9kXfn5O
iLDWubXiVMyZUzH0tJT6aWjycDB7ZFveBHXlSl4zMXMpdTmqInc++xMxr/4xjX+stjZ8dPSfma75
LTwoRp5ZcLw74TXqZHvpMbCByd0ThCJP7N1oe+Ra8zd55z6Gb/qbaHcX8m3jWJsXZZ8gtLQSE6yM
eH5RF6kpDI33sXjPcXNvVY9qsHLZLJugY2Qqc/J2mO2POla6QpxOxDAikRPCLvmCcsf5PbjsWP7Y
mO2NRpfdHhYX3HQ8vARJbQe9uot6187z7GuqruFSFk8ZgBQREmjA+ied0fCFyolC0GHQxlRAw281
u7YMNkV+6YcoP61sy+UMEYVv6DrhdtPnbUaJnlZJj2iGkzzC0gphrOQE1zT2oWV6r94iTHF+NhdP
9JE5+bMPQ6EO5WOD4QXiV3W4NIuDD5GTeThvRVozM7sN4BNKzS5jVMKF+TBsxZvgEib0+C3/VtrS
IdyHl9G95rjb82YXt+PR4Gb3ghbFoExSrNbKNXhGsX/zhZWRTW7i5IjTnA9RDKt1yqCIPqaO8iyp
NdqTxQsp2iI4i8DtpvL2KlTxY/T2L8Z0ZHDm9ctGFiJFYEyxOcjXaFN0jttogHHEYY2NanH6jkzN
TvNo5lHYI1HtNFb0MKa+E3jGVdyv9Hkvbo0jK7PzLHN0K6/Bih7vTeWyU+8T8VZba4Q5IZH4iLuO
zMz9ve5mUW9N4MZxYmxwYrG0df8WdeI+e20zxwyuaKsL3KsWevzQUZB7/FdvaWPqwYS3kULVbD47
NfTVTp8KYFSmlP5aG77pa95xcT8e2ZjNJmwhoOuoQUzvdV/ZJMkPo/5ej1vJ/Vmo22KNkmBx8Y7M
zWa1ErxaLF2GpKpftAFZxmfdulpNvE3n9OSQwe4NqbRKyU2fTZw5xFqWTmtXDb3TFj98d2UPLu70
IwOzWetUFNJzAwNlvY+Sy0T5hQ7Q+XO7dI+QHlIgjed6pDL/2dFCdCD4poejRfw1fcz9+hItY2k7
NqF2WdNGd+uJarSX1Sq5OG94aYnAccIXCj8PAIdp7EdRqtynvWalPQ5DfzSMB1CIvXwVrWVQlmZQ
kWE/hXcePO8cK9PJk0iLr0zHS964gXjwtHEjpMr+/GAWdgI4R5qzJ1JXKAFns1hpBipjphY7It3v
jui7oh3nxVpsOF8rGqQmmQTZsiZAiCbOfCy9toNSBMjMJcWPwIKo3fxZBJBcFLdheDDkvwRrfViD
V0OE3Abg9UfW+WiBYKhUUGADJSWY44WiuA8oAdlS096ocLUp41oYON8PkzljApODv4eN15xdiqKu
oe5VWfQBUV7wm62mdDtjdCS6bs+v1XxLSAQw7HdNhNN1omafnVqUF9zMQwTPVtvvQSYiqmvsBCV7
Pm9l+lOOfcOHFZ0cKBscgx+c+EezF+U0QPeB7zl5Jb3Xebp38+G5Fww0z2l8JD9krmzBpWEpEFFB
WAs0ETKvz+dpbNKhFaTIo83mOc3rWz8wHElfm7yTiGkSWKAzFWAvnLgwC8+ObSz3ZZIJJNuvviR2
ZHs2lKvvb87Wefjb9CuWJscKLSztvAq2Pg/Ip3/CRc3Hd+R9uYH8db+/Jj1gw8t6fqU+ZubzUn02
NNt5nSL36Ly7voM264dyRol6RujoW4X/Uhjk9HfC/66+fNncWNubu5196KeB7+/fVftatYuNts23
2vbdvldtEhh2bL/tt0/OxcPPn1drmZrTg/L5c2crgN575JUe8yIYbegETRrwXsuzrexFj4bWSSuV
09ONPJkD/w7qGaYBZXYH9RL8Ax2CW07Y/C9nV7Yktw0kv4gRIAkS5CuPvuY+NNcLQtJIvC/w5tdv
crxrdaO5zZBtK8K27CkCKBQKhcrM4QABwg0BdtLqKwCsmg0It1aW/dyNQfwOilEgjIA6BaHB6aqX
rQYwLfQFXeibHuqKAFs09leltkaIIick/3jXn2FJUSDlCmusCsMKLe7o/A3CpT7aSnZTO+x0cM+b
RqoiETO8y852Njw0AM1M7VAGQig3ZLK9KaC1bg1VAtDW5JogajUS07H0v7zvqrBiY9lMcGsCw6tL
6Q/ILmxQRENEq6+vDVE62pRAdX5l38zb4mTbAEaiAiiDQw/hAHzmpytVoTeT6DmenPGKtTOgL4pQ
uJIjLMwWhjBjnRGtTYCeT020U9DqqcA4Jt69hCHZ1CBnJyn7e5/D8QZWwpnEAoFGGgnlRl2pM+9X
jBKIoQtIg1wn6dvllZ8d92S6ZtmEIyPSjTYroeWVglLRHeZnejWAxHENKHqP8xsEhSn/HQ7i6bLJ
s0s7nBzSWuBnQxilqO1K89dFZQ/Z0SECVWj0EPbahqIvcBDkp6oGD0PSQReYvEKOF/TiIMyiyYqH
nIUOG06OAgW8xABwQnbDtrXTtEMK6/YEjeV4JPlp58z4XunoJ1EhLOIBFTp+uzzmBZfBxoJ0lQZN
qdn3T11m6CH1HpvgTRCxVvmmAUgIOPAiP+ixqS+b+up9PllSjA9pGKxZQEUiiT21FcYgW+pqNQLs
fzOpYEDOIac8vfC029XJS5sCLxRcd0y5CtN5qtEk9zwOWzOLN2VC9kp7K/gvxvZGv1/5sIWtieZX
YDUBqMe1Tk4+JjH2SUXNyJ1ycMeAlTpGFmXnNdR9QVCQ3SRjEZlohREQvI4Us212RaEZ92GqKT4B
VIPvssgKwoPAyTA6yP10D+Kk2kMPJdTOE91Yko2qDMqVRaKcumoCmWO36HuwSFZZpb+1LIJmJxRl
AKW8PLRzl0ZomzlwVUJAA4MNdTrnwuAkGVFCdmNITuuqp4buZO5Bpdeh61XLPZTbHVv4IEW4bHjB
r2B37sIGow84EaQYMVVhzpUS2qwBtpCeGF5RK17A1pgkvtraJZ+az4Yv0iCAe+VrkVkPtpGJHFyE
6dw5FIK988G2vlHhJ5MvQHTbRH7FD3qw7YoXBart1pMggFd9L8sr0Aha1B/aO9CQXh79gkMhLyeQ
F8GmggCINOtm0lVG1JeJmxRbSLU7KsLWZQtnTSzzmXVsYv6Eo4S5HSoQLNcwUf5EezjN3ahwusP4
1v8Y3tfomhcCk4GGDvgPZM11nEuntuypGqq0gC0LRTF0NPX1XaMBD1d79ZqMxJLfgL2SYHgz95oh
HcUBirdBZOPAh/D1ruGoryfG3ir+lhhi/vHImUCuC/fEmXyWzmjdoBARuyXIta9Bdzt5Zc9Rbpk6
VP+iwFw5mc+S0NkeCGpwoIGS/uzwT8TUqbUJSVA7TA9a8x5E2iZAbkhXLqEL0wc7qEuBKxMHiZwv
gTmy04KoxrjG6hYn1s+GV9tAsZ4ve9/ScGbpC9yeNBwcZ1h+jCdE6hy7afyhGp9dtzH1zzJcSQGW
raBzCUosqMnKIPMIKsBhG2mxG5B9M31OcL5guI+6z8uDWZozhCowAui44yKpOfXuOG2Q3HI7cmNk
0lslMlA5qmgUOXYUFysVqqV4hW4EMJrOzn1+BsYQkyjwGh276AMnL0PGbNBahLH6MIwEAsYj9JM1
hyga+VHnPdvkEND9lkbBdJ1B45rdC/CGZojduClv0VZEIKhLav5ZczE8T2GQ/mSsNnbMytHQNnYW
e6dxoX7/+/kCJzVBqgL0Fsptp/NVtTinegLOnpaOHg8h9G4XO5uvPaEsrf6xGekEyTWO1n8GM5CC
3YzDDiVK10gS9G6+XB7PoiGKspoJQTEUJqVYYNNKKyeKfL/NGATOcnBuvKpWUj2iaKP/nMwQicFl
iwseB0gsaimIP5CwkRM9EFapo1VGKZTjATaACjUFqo+jGeKymbMUeubpxfGDyI3hIQKdLpQuNE6b
JkxdToXu1C0e8DXtMNqtjeZvyOOA/bFtf/8Xm5ClgU4orqPyud9wwceAwaYNRG7UwW33pfogClwa
s/tkjR944WD6Ar/o0IgyZs730xFCyMIwCz0Bb4llXhEkiVkHBEf7O2ogzse6zeWxLS0bKivIzi1w
OZ/RVlXcgqqwASHvYLIOZKaYtQxfq1dCxII7gupdRQUH3JW4XUljao0+UWwlR220MLdzEQEUSU6f
hbWT9yunxcL0wd9x7QXzO2Ks7CC1HesIKEPsgpm783PSKTcIIj8GtBY7McTQ/R4M9Cv1kYXh/aNT
p0IcjwE/d7pkCreUSqMWxLF7vOZVgB8TBfK12Y732f3l9VozJaUt1qTHKB2g8JsUL6UVOtBDhwr8
W7hWZ17wi5MhSfssIqTBwyjsQFrcC+raZ020ayf691EDlxT8iYL2TIQhxSkSEUGFyueZs7xWFbcz
mU4eiRUvX8hdgaWGShiwawgcMk2l3okijts6cYv4tTcFLvhPl5dlYbpmYR5rfjsDUFbuei15mYRm
0SauGfbYqdmm0GMHmup/79yzUBi60nHTBMO75GjEqMG8A2oXl6XFNej4oWRCDm3+CV0gJ4rGv1+c
k107++JROh5RJUb+jF2rC/s5FaUOamJjGj1hjmKlDXphgWAK4QEEerj4yEzyUVdEiB8wZVTK3hrZ
3aiuMUqvmZBGMxphF5QcJkQ52I9TIGKUFYPg8bIjLOzPk4FIDh2OEJ6dbFix0Ag6IfZQvGA86sra
XWkhzMHOrCQI7Sm8O0p3il4wMqF9IHWjij7Nkj2dzXeTFvrVmNzoirVWx1k6d4/syRCl0dLDNOAg
TrTLGioGAq0YRRcwJ9Cqd86tTYBuwbBIVvbtolW8qs2FZ1xs5DtnnwZGHUTg8JqK9IB3oTL9pUHN
GHrtma6CnHjF3NIFFMnLH3uzDx15vNbnrFYq2As6DT3/o6PUhoM7EDj0n3qQoKNObIy+HfuXneaM
zwZXtxO70vkIKq2AkBB2VT5t9XBDq4dRf+7ptsFoQf9Q1KM7RfmmrffmWrlh0ZOOxiztC5MrWRtk
sI1XJXiOCb7+Qbkf0+AGRBrOZGR/X5g+Gau0Q+hg4+AHfSrkL64DNXOqOtyY/Rp3/eI+PBrV7FlH
KzmVcdCK2XNG2/YHo/no6xbC60EMhbvJW1m+RWOosELTHfULCPidGkubNOhqilJuYyglHi6FU1bs
Zz7X+iL+HO+K1qHjdS4iRyd7YmzD+Ds3TbcL3rpiJf4suBKQ09CjgeqNzvDGIAUGYhVtnPLecHph
64/5pJL59cS4GoxJQNrPbpy2mFI34RpOkTwL/bblrRO3ce/XemStLPbZjppLvnMWhhsvyI2QsZ9O
TUTCWgG1iHBDyMk4EcS+AL2b1TSjX0mY3owMKtx4zISQbA4wT8V68fvy4sgn8/wB+AF4hsVb7/nl
tBgHrQRvnHABxQoc/MeFz8f+B1fqNYE+OVj9YwlFYFQlUbWT71x0qIq4oZVwbcpf87TrwHqP1q5G
p4CwJ9DDgE6CMNi44n3y/pXNSp4eF2XBdRVmK8Hwnu1HzKNJikI0d4K124J8hsq2pNXMhQAfrILJ
jGoIt+VY0HL3X5br30mUuUZKASxsDDtuZN2a4Fbq+yuR/LhsQ96u0ii+6hlHscFqCTAvDWYsyH9H
Ahw3oeYUJLhrqm7l3jPPx3El98sS3uPBlYC6FcpKp95fgA40bSlGk4BZh7WD3zEwi9gvkz66dZTc
Z6IEufKakuCa1Xn8R+MjZhQanIJsoooPfUq80ryu4gQaZu6go22j3IRIUC9P6aITHg1UioAk7BlJ
O5ikHeRsCtWJ1PYpySuPGIrbFOn2srnFFTwyJ/l81IoO/Ekwl0JNHcybZvdQ4YjU85VoumgH9xK8
naGmgaLg6Uz26IdSx7EFbYddXIWcAS2Q+Qq4g818jcZjcQaPTElDyszE7oyuQZyq3dz6bg67KBnA
FpG7wlyTpV+2hQcMXCS+niNPh9VqVl9mOTaAobeQQC++o7hxqDQN8p3Y0IIOK5v67MXmax9AE/p/
Dco0hwaEOvKOIG6gDW1PSnowo/qqRgk0b9+asLoDpTbUwuCmGcE2SfeXvWXxCMB9Cf046CsicmAG
EWvB0wqrmCqAYVe6w6cf3FgjJVz0lSMr0gIWmVbg2RFWSBh50F/dkzDetMB+o0NwBUWzeKqCqAtP
Mcg40HgoxRWrLntoy8OW0vhal3ogXXRiEKgHXilArht4Q6BDyNz/D/MIeQNI7OIgPzvLtdassrTv
EVdGvhlMEDWrOmThlGalnLIYv/7YkWUXxlDpOQg/BfiXbECYP2oUbfLW6axtzEFuK37ioWBlaPPi
nAXqI5PSxXqwtNxQUCZwUyyYHeKp0+kyt64+YiBWiLmyfmvWtNP9h+7luZEQE0l7R+NPgfJo2jch
fQpzP1h7PVmbTKmQ00OTj+YEtsyuAm7MG/NNMyEZecmh0zWoXrKaeq9ZlC5RSamAzgqJnKuO8aYx
Oi+2wYMwqV6Anc2HDLX/4c5sy8/L3rmYmxwtobQn1FyNOquA2UCAn7NKvZCuEj0tLhxSSYoHIhNC
1tJkajm0gVg0zi/m12H3Iqq3pr7SA0/VdnHhiHyX0c00pWCZe7BQdjeJOxhXrN2j+RSSIX9ZnvkK
qkcfI82ziLK6G1MMuDMfs3b0y+SKMLZiZHFWj4xIswrUTGz0FUacJAcUVlFe+Gs0/5ygzy1EFA9W
ELaVLDAsVdp0uJwomEK1+6wph76AY1Wmc9lB5h90tsePDM0B/CgtSqjOy7iCob5scBXEE5z+opor
sevcCCX4A6KQ0OGB6I8USESqainevxBI6CwCGW0LcIAVtvrXy3JqRoogCosCPdGx9mg9RZXbItwf
I6i2XJ6x8yPt1Irk7gpampuuwWAsdE5n8YtII6fiP3pjpfq3bAeNq5DwQpYgN6BbA1AHqYnchzbm
Fm3BO2Gz0tH7Ztubq9Jr5+EJg0KzGp7F8FplyDVUzQKN9EAH4bZwg3B80mPXYl4IaWMjBtcqqITX
XnTO99CpRWmxslA3kwCgDrcwp1uQwDmNHTxcXqlFt5tflPF0OV/6Jd/u2FAwMWJQig60YN7T14Qy
vuXzS8FlS+e546x5A61gtKcgEMqldHAVTYM6UuHGSXHQwl3X6LcUTIjVu7YGADtrNMYWwmssnsrB
+A0JZHkztXWhJVZmIm0cXfVtQ54GR3so3PLK9Gzod3j9W+C2P9RyJVB8vVWeRopTu9KCqbiaWSOa
0V3mPFuH9Hq6r/3prts8qC7eN6Fnn29b/GsWOLbzbPgAfryCCdiHwJYPoZRd/KK6pkM82y2uC6/x
+1f98/IinON7pZmRdqZVFCDT1ecvvAu34XP5yvzQtTwbDcjiqvR7DwqNB8vRHnPnEG51pzNW3OD8
JDydotnnj4LpRCogxQd8QKQehHhVzWc13tPsftRxUqw490K6e2pMOiIiogWFMsGYlnoqvdENP1BA
tmkB7bjh5ZPg/lSuhKRFNz9yPWlDjX2HzokIrmeknaO3kTMxyHujHYnv2NoJuDSXEPLBe46B/Xum
cBsQi3cF5LDB8OsMiu4MNndGYNKnoPNacZW9XnaehdsYxVv2H3uSe0OoiJYxg708+dagUZ3cZuUH
bn+uXdwoozMMG6uFfNbKYbIUd1ELtCB6TcHvaM8zfuQxQzkoYZJyeMxwx+O9EoGAPPDV0HaScqeR
b9Zf0z9gj6AHFLRImgZUhIz7saN6SqDOIWZlgl58sOJl4Cv78KuLUo4URzbkclVlaKXWCAUnlxBP
Uz6h+eB7l0QfNAscMar3akmvSiP1iNVvKzNAA98r+gxW9uJZzXeOk8dfISUd0HwO8RkYaQ8QV2n8
qHj+kA3FZgbORNrL1Ae4ylwrSrQVXetMQ7pS5V3aLMf2JYdKCtXI7ByzYHa2X5WlM9HXSb024ns2
rLx/L3nRsSkp8BXgX68YWoNcgmqnKIUTME9vPyFShGQ7qXes+y/B59iiFOkKQ0dLxgSLyfgcV1vQ
ugYFBNVZ6TXdt5oFfkhcQf6+0nq6pFLIGwQSkmm2OrBvBbot6VrOtTaRUoCzMtWo6xIG6nwKHWAS
HKXvnDqPrju98NHv+5JD1GXKjcfL0Wcp2B1PpxQGlJqXJYR0EAZ0IB+GJ5o0DmuYW4a/gGCL/r4q
M88jaiRArKMTSk4tp6aK65TANYPsdw++4dRwctvL1G+XR7WUfx2bkZxEq6BGweYd0EzxjtfjDW2o
T7S/bTT5Z6P/GY3kFUbUBKQGT/MMoc37+VDSN+A3Z/Fab+f/E1L+WJLcQ6/4GAcKLAnIs4IrzDei
V3PyNLbVe3cyNvMV3nCn0ENnoHN5LhfPJ7RpAGgEAucZn3d6UlhDrRYTBQ1anxr9ryyhaJhPpnif
l8xqnTbj3aNS0vp16mjldaItDtQoe1/E2V8zxcyBFQ3CIMSm6CMjszMfnVl6arYRE2HtZh31wvi5
TCYXtwRKfRatPBV8vQWcHSVHtuYNe2SLDwb4SmqMmonWi/oJNmFsir9ViekK+z3TRw/DvGqMZFtp
5jtDYzghtdtBtJp0vyHrvoH771Py00ZDPISHtvqgbOOIP1Yivmrqwk1tbX95qRYD/9E3S9FYCcsk
sRJ8s0J+Dfm+F5tSuSpQxCVrd4E1S9IGsyEoGocZLFl24BbMz8vngrwFVejPPdyXR7UYGo9GJe2y
AAUssANh1fN004gnpXUrOrrQh3IyI3KV9lWNXi5bXMxwjx1N2m7IXsCjb2K7GWwbG8CF+AQ0jrHp
cuF17YM9or60Ju+4nLwcjVMKxXYFhaiGYU718oG18CbjKq1f0wkUcGqwyQWeiueS4cNoOcI+JONm
ZdCLQVMFPAWPw+j8l5umKn3krG6AXjbANStCtzfxTh7upvgW27wUH1ZQg/DzUR2g2Pjc2weTvLJ2
jSv7q338fN/9+Qpp6inQUWWv4SvY3Z35ProhoKbxvnYEcajbIHtzeo/sC/cnXvad33guJJvEUzap
b3vT++UZWTwbjyZEWhC1msCS1OJTBsVMHK3/QBEDPQNg7m5JtTdo7Q2twVbC7eJdkh5ZlYJcGgBI
CgRT7QqPOfkGWhW/PuzbyOGfIa6ROUY9XydNRwRusIFv7oa1C/eaI0ihL9JAkZuG+IIELMcVHCH0
inKNiUufs9ALCy1THhUogMepAStkW2d+u9O2INve/xBe9sNw9M/RDfzylQPD6EX7/ND5jTO4/bv+
+BM0N5tin7q9l3jrm3A5sv3rf3I9qq0b3ermzwoG1Y6R05oG+LpCsBUGYvimdJb6qIZ93rusBzND
3Ubomo2zqP1F1RhKigkf7R/onYrBDqLaN6TJrMYJcptCGmvgDTgpk+oaEDU+dw8b9SM4QNrNGMbo
utGAh/PAAsX8BsJ3rdOUpQ1upLDigZ9ZaXUIYqPZZazTrwpWoSpbKejpJ635hOoDoDkqkJRQGymt
16zu+SERwRg4Rc9bD1sKFW+9n25zZqfbWBnsbZ3XhV8piub0VptfZ3HNPBSXhTdmovmWFmN/4CYg
zYNWFaig21Z+k1rUviuoYN8B2bBuMlCxtE4NoHLskaJj5oYbND/o4ZBsDM6IlwPV4QyRQlHirfX3
qEna+wKunXn2EIBqp5hyb2qy8FmJO9NJw8y6b9JuZI5ORQu2xmlSd01pGbmrNaP5k2ACr8IqyBtU
CFsSuD3U2nSnssNhB7wP3xtKynqE6ao5tLYtXqypG59B+lPdW8MQ3tUkSA5Wl6j7igAllvYd+R1V
WveA6g157xrN3nd5iJ/ILZFtypFV6PIa1WYv8Bh1CBJKHgjvA0hNabn1rSNdcxNWo1mCNI7kn3xi
yoaHZsuBRzP0nQpp2wwHbyrooY1H1XS0sLHzDUpZtHUE5wbIf3jSglmc9NroWLGmPo5DHTxQroUo
TpYpv63RkH6Pi3qoQyPVyj6YCHgNEfegjDDxQrGcpGL2jtCc3hOeNIcw05Ub22zSxi2JFfvC5ONv
szapW0xx3mwvB8ivit+lPTzv8aMkiU6oFCYEm0W7iR6RC37E3n1y4N7P3Im22l2xj7zX/ortxw1Q
c2th6gzs+ZV+/4mUtpTuoF+9sLs5UlrbHy2KarvwCe3X00PuaO+Tb/nxQweJ02t2x2/Bmh6CMuDy
8BcTE2AQIAND8QgrPz+NKbY1DRKMvilAMjBWNyadLJ+3/fcstn4mor1GS9cHM4pxf9nyck4OWhNU
320wWchndVTpkGYeMpATqfWG63MrtWV/TyCzshF6h5PBBOOprqAsS1JI3ioqCklFka8UGuaz+Gz5
j75COqtZIwrATfEVeJO65cqwpcp+yrbA7niXx7sYlI8MSSdxZzJTweNa7baQq3LyNumcMubXBlHe
28hyumnNtxYzQFDTAYMEShKIkEqXHiVNbGOgce02/RV6W6PR8gR7UhGbmwBXG68bbuI1tZWlURog
WdDA5YZfMrCFNqPWpiNsEvEjZzjnjVdTGI7VvhprnTTL40MlbgZbApghX8Qh5EJmBdd6VhgKBlcf
roz0BqeOZ6FZjdFNBPS5utbbupRYGLi86XirRZeE/FjR2VFQdg0otRD5HaONr0JAZ0tczy97y6IZ
3UTf5UwzhEes06gUtGNWdRyJdDHtxEwcodxoze/LNuYLjuz6xpEN6QKEu68OzgzYCFhZbVTRdPsq
CdZo6ZY22LGVeaRH8ZWPo95WKqx0PZpYk5nzGgwSmieGYOWStewQOooyeDLH058MUYzMvIwVBaaM
XvjT3LCKM8SqJreqi71RNSaksTMnFJZHS31tuy2tmInSBAoc81uW3ECD23EAOEdTQ9r+BXATPyKm
owdrzG5L8Ro7+t8hSuFqUu2krXpcJBPlGpvN08fkDVwC32Il/VA5NnlKnbJZe6Fbnlkg/2edrfnt
TEqnjQS3hdLEti7FjoO4Rt129oZqEM5xzWkAcbnDQN902T2XJhTNF19wU3Trf92yjhyHtqOSa7hH
uGg6NuAv2eiYawo2iza+pDe/cJoytGvIqskuSowrNYOrSttqXbkry1+XB7J40gEZPiMOZjQokTZa
3FjQme5hJQLaQR1DHGPJY8WHu5pa6M8XnQs6Zo92vdcL49kW+Rqt52JUPvqAeRqOppKXEPsuMmQZ
TTK+mWBHG6bop6KXO9KigXhVLGpxyx+Zk5zUyNSu7zjGm4fbBmTIw2sTvXTtbmVal+62aB1DNQ+1
GgKYjzSqLMyg84LcZWqTz4lYn5k2+gYDs1INggz6s6uEE7VoRmr16EC1zLEycATnFWSebDNE2/7w
WVrqTQQMM23W8oqVj5P5tXNmNlHAMeX95FTR1WRt2wIKybUbk9gTawRay37M8ChlA23OZEobzW5q
HsxTkVujU+aqJ6DIRPN8pRVlMfqYf8xIjjxQtQdYAWbi7rUp79oJCip0Y6WWOxa7eELVuPYvL/La
wCTPHRuVV2EHiySb3MYKUsdC03HRDH8tmIW6LKCW/86g5LNBaJZUrecZZN8S4xZirEjP1gBji/OH
5sq5nR+9vzLEirKkjNQaySZH20udvPbxbTDG0A79PkVbHFBOjavY5Qlc3IsWsS2Qt+moN0tJYFq2
rcm1ArHH2FiVte3rLZ2Fx9TNZTuLC4VuWANirwRCs9JCJUj8piKBHWMGFtF9iJpfqyT+ZSuLgezI
irRKmYWbezxhAiujvM7rMd0EjfIOzq3J0bT2oQhic8XiuZ46HOP4XJdMDo2d9GbR4Yam/Gxap2LX
IR7PLF5BCg/PTbqDnNoUHol9LfwIqsExCrbS3Lm0hsefIF0dBgDl0jjEJ7Aq80hobBL6ONLhXrQr
L5PyIn6BxiwbBND4CyS/0iJ2mtpA8KcB/0tU/8qs6ACEa+CkVrCS3coDku1Ic6pbFdi9bKCbFE31
wKGJpmMN6OqP6D/RiQFlBqIP8JeYoLg8PSOCCijqcmgBRVNG29ELu3Iyu1hJPJembWYuQbMF7tFn
hFhgUBky4BVStx1Q6wvKayPl121jvVx2/qVZw1UdEpYamCwt+U7Ayk4J1bYD0io282eTjOleIOpf
h1BgfjGyNe7ls7RlXiUbdysVrmADhiadr2EXgV4sGlM0uSde1+xBMVJ07yaIEsZDq6TYCjcpJKv5
5vIw5SD5ZVYHehHUMwC4yF0dRZ+bXRsQ4FCVCEp8Jd0m9Yj3n8Ko7y2Uh9KXoS2Ew4rvl+1+Ne0f
34cgKQ/9E8RmDXQd4ICStlllQwcl0lvDCWobdE9Tw66VcHhTal3zgSzTnKyFPkrcTa9NX45eE4/U
rZPoMdD1j14NXnRLJLeKOU7bpCOxEwTg6Lr8ifP5Kn0hGKqA0gV33dwKKn1hCi1JBWKgoIbUn5vy
tc/fLv98OWnBDJz8/Pn3j/LEPKtDmkGr2CnUbaK8MO15SB/SbGtYXhmsyTqd75pTY5J70TinU4lk
2eFoZglCJ9WDDWACK7Hz7Nl5HhM6/lTcmubuQpmYVaubDmRyGnWgWORQ9mIkH7r+TQHSrDKuE+1b
1V/V3YbwGy1Zy8rOzg7YnvmTAPbBeY8Wb2mIOeuKtNIbw9HUdzXxUo5N0/mM/maGCzJaUfeuYfS+
3X/jCWpg9s0qZ+MXGlJyGXwCmpVQlAFxnewyilmY1tDBqdlYQmTKS1C1r6IDeglCLXJL5a4NAUyY
cxDTHSBAlRebAWowrQ+1PLCTa6ChDncV0O0jdxKtd5t427HnfHjqhaeT0CVKgsM43PQWxHQ5R2H3
iYrdmEfOYAknr7/TPPAS5aYpPzL6qxZPtnVH7W08km0AVlmQ96TZU8sOeb5GoHB2af1n9v8MXfLm
KGJ8ylMMvQoSLzRT1PGxt0cnpHdDixaf0hvjRwPF7r/eRCczLi16PAyKkvYw242btgcxIubxCVgw
OFtwDfqalWvyebicfezfUcpAKEiJJRYo5Q2nGKGEMo6olh6SYXCaDtAoAAbGT2KtJZULW/fEppRU
RlAPM5W8M9BtY0KGBsmXkjnRtPZCf/aO+M8KQnIb8G60F8q0i6gdcTNpYWecBvQaZHhzeMrTX7Zx
UNsHxhQHr01T4pXjay8Sz1Q3mv4JShBUHfFUkeEdBZlaqd/0w7YmEG5RSv/yUn8duee7688HShci
ngXUKFRMvgEK9cY6xBN8nmYwhz3PQPv6Kx1VB7IJPgvup+ijKK+SPHMaAvnEwXbHCFAg+6HVa7yE
3VlAEwt2q9Xm2sm2uF643/wfgls6N8DxQ8axxjwG6LpXmGsn36Jwj2dRDZgFYGk8yh4t0BuCpcqu
XsF12A6ftLBWZmvtK6T9iI6mgSUcX0EawIpB0T8rfrbZyvY7a/H+choU4GbFb5BJywjLDlBc3IAh
g51WD5m2CcVepwAvR5nDbK+131jxTjDhYJ3Ar+/GUPjEfu8FuFmfV7xjntYz7zj6EmnABUiXdL3G
l9Td5MTVrq0pdIqqK0s72BxJr/BUfc6B79B7RcgmmG6H8RtVuAcduxbkfnE8Olp7wJXHrS0/Mxo3
jtDLSxsnS9+YGQFnWW4vf/NC0odwguegOZOlc6PraQqgJGnP7H40QJj+xrUtY++KHjqiptsBnJwc
DUQNuDrRsa6uSd0uugeWjBET0J0zEuPA6nDNiibDadO+cFq0F3mA7H3SBnyUlwd5nkjPY/xjSVqX
wOKc6gKWgIfExSBzlRCosmFvtmsAoTVL0lmgZVg0nsBSoBOP46iEVKGjp/d0TZHgi8H63Nf+HZN8
DNC8stgYIuxEFfcs6kwa/jY9lO0EBO5Dq+B6itgUqO6k3Kpkq+mHILqiNtKQl9R+08sXZk34h49+
vAGllSPaO+jzunHlF9oLUs3RXrlqftXDzz54ZuexwIAKraF56o5yTVNPOVj48MGmwm+HENKhgj0E
KgPlxaBvEo1uBjKBJYV5mW1/JPynEAp473m0nezOK5o1roVlzz/6IClITiGtBtDTo5vTnDazeo9K
gOaxr+tQc20FqoXRVU3ue7wisGilSLPg+qBnhWIFAHh4uJDL65mWKX2UIVDkTQguGOWGd6nfpOVK
+W5piLCDGiGeA/Ee+NW+dTTnSp1AM4YhAg+GErtKEPZOPIIuIxsbVE15rWzw/wLjw2f2NoEjLUug
s5N31hoMbHHAQOGA2AQscZbM3sYrvbZzsDw6URPv0fGwiabcL5o1gtmlBBytYH/s6KdOluroOQ0z
2IlF/R0IZvSmqC96Y3ragGpsYTzxoN9bJLm2CYrwNHwwe/UuonRjdMlKN+by5B99i5QrtImd4rUW
i9zOxQ5j24k9MW+KiTl2cIcWWEGyAzOu22xlp80/V9pohqHNs4CQB55dya9T0Iip0Ww3iQ+mGrh2
swJsWR7ZkQUpnqodHSOSY5Yz+zZgr4O+h65LAozS8JAVBzBDU+26L1b2zFJ6fzIuKbaC9zIIqYVx
GeybOqHNim9TclDyexH9ThswlII39m8BskgqQEc6P+LgPeoccWI0uLWaI0ZKTewLTncZFN+L3F65
tM4TdrZkR2akCRVEhCObzQxB5pb9Nkx8nvv68FjoJpiFV6oKZ12b8qikmUSWPQva4JRKins12yjx
DQQZouBXCiRNpftZjpPRLfJPlapO1q9kHIuh4N+xMiLxpKZxlqpNirCr16Hf2+QOYIGbLrVWdsGa
GfU0EkxpghpXijGWxmPd3MXm28QfL6cVixvtaCRS6lSAmYi0A1YtmdDS2Vdup6xYWBuEFM4gCUwM
MIcihISA4A24XA7BwS7WHl3miCC7HxifwWNN0KIOFqrTuUIRW8ksgiWphe5HVYxushu1akAafqUA
E3N51r4qEJI15AAziyeKJNAhmgd9dCgF1CqNOsbKVOqhG38bobbLm11VoEc3jnEA35EJ7dJguxEs
BUhmS1i9tYYnu921xqdNb4n+WbBPRfeodm83uVcXhUf7K4V9twC2S6BnfPmDl8LdyQdLmUsBAoe0
nF0pTrT6TotHVECK5qduo5UQvwFIX5VFL0EQ51fhOKG9uyd3Vtima98xr/bZxJnIG+bbMVqepWVC
47LKaagaTjOUmR9aduVpuiDXKi9CwDMDoOHyvnfRyPkUplmGlucJajTR/5D2Zc2N40qzv4gR3JdX
bpIsybYs7y8Mu9vmvhPcfv1NeL47LUE8QsyMp09PT3TEKQIoFAqFrExNxlEPkmgo3nPccykkg7LZ
wmuTTolff2buZCkFLFpjdIpmz9mblYm2VryGFItTP+nmph7xgGEcBVXwri/IgruerQczDyix4X5b
Yj0AZQRuTu9EXLbAlpLmIGQEXWtlh13Sco6fhbLLmVEmRIe5bMYdOkjtfPYKlNCGYrKbuPDAveyQ
RLWByTCB2Ls+0mXXQ678U82TAXE53ytqOSqFPmJnAuFitzcJXl57AWzprnmbGXfF1Hyrev7Q6Dzh
x6UqKs67vw2zz9lhr2QZZpleqh/J8CbJ36EFGijzsWw2XQIdmPlQGdsaUFCicQ7DhaAH03/cnJnp
SCYtCpgwrWs5OljeBsjO9Dww2QUMFGfgmRV2ZnUdeKsJVhIcsXhwXsXTcznNOG1dxfxoTJAJFTZq
pEYJALvozGnkztAAL6djlXRuCjh39ypbqJRm9jy//qtlR8kf9wMdOGDm8GqLosqrCTu9JE/jtM2U
jZL5PSRlxnkdTr/bYJurTlpsrptdKr9hTv6Ylc+9LZ2hIWMVuEgOFoqJqZcirsRZ7HWQ5WlaF0/O
Thl89MlKihq7zPAaZDhgZrcnyHwLD7mM3i68dDsJypCduW1530cX/iL+Qc4JqZhIjyt23yeKUUcC
ZkVXBzeZYjtFN55F7gNj06Zv08yLbjx7jCMKZZiVcYvpSGKgteUbKR7sSPKrapMJN3H11JtHTdt3
wzoaCUqPYCKEsnr4lYyAIR70iodYWN6TJ+NnXFafdQBtEro82mtB5k2TzUDxAe4SP8mCk5LnSZVR
THmsJ3wRJ+b+j1D/9+Sz7K2QRdRGSYFxARlwpe2yoPL1YB/g4QuMNVr124p+JYZ/3SPZFYCAl46M
BCRVIL9DcsLkP704QCJMMMERK260ZAKMcBdqO0V6bvqHkkuJxeZzYMIFWIuSPKO7FFdmJjGhTPj9
LJSR8+p/+puv+1/e7TF0ec9g0uWgwMxEYyvIaNFBrzGbOxQqhURzHjvPmg1BOtveQQLOdrw1J823
2GIUHQ+Aq7jiazg6dIuO9+R0lgM5K2XA7h13D+W71/1fP76/9/c2zOIXfrz/+x/+sLI3Nn5Blu7/
/s72PNsr7N3OcdeHw/r7sHa3h+fD8+/n9fV1/il4nG5tfCrETaAIQ39BoIFx7bzuNDUoCTSenNbx
fT92fn7WEedAvcTfU0MKlEaAzUPDDEsmKg5lnuYTJt/duq7v+hi0Z3My3KUVxns2KFShZ6YjzWUC
VaNYeQ6FzRhSgNvt89bdv/url1+q/eJxlvgiP/iZtxNLTIgSi1AKrAiWtvs9lg0Civ9iYfCiCTEs
EJMDCcoMJS6tMmljJLXbveu+7v0vewV3cNac7OpHtIR1gFM7zECkPi+jtISd/fv75+PjY2jP9iPU
EWe7dGb8Gf8F097Oc9bH78o5fh8Hm/7zPdl44KP/4twff95qL79IAQzCVA0gqZho0AD9UdCmNsel
22Vzt8H0UtlIZ712HM7wLzt34ZZ41PvbGHPFGIxCHLWaGnPh/bb/sMLOhCV37XJMXehUUpeBQC8y
9r8UMZnwI6JdZ+qslpra0x3gb+i2p4EAw8P4XPrruhctz+WJTSaxCK10JG3dwSbIQ238lkITM7ef
MdrUiZ2v1cvqfne/23mcRbwoOrODZQ4QUvdyJKYwjAhY2r7/uHpzbnlBZXG/n06peh5ojVCSAZyh
w3P3qO4het6v4KlPPDe5yADY4TA+qcdZI4k/hl5df7Oyb3kWfvp/LrxeV1XknUABXdCVKklZCClg
MXSltob92vvEc30olFber59Q6azpHuCk/Mvb/8Qss/1TJcjzWYJZ6h+p/Uqc1+fWG3AcTE7ntl7v
orHUf7BxUlJp1A7SqPbqBS/8TgfupAytpQX+wfxzDqafjs5r88EcTGYRAa6m/rW09Bh19z+/YePQ
zUNPVByjdLPS3/A7fnb4989mwnbCj0u38fX9pNP9cuWrWHpLoQ5qAlHlv/bwXx9Ef/fdv05v+hX0
W/ALJwL94X2BQl2a/QIZBAtQZMQDBqBw5y5flihuqw0QJXRKkFH8/CBEPtgvGP2tc0PDpHvweUnN
RU6DWqxmQY8Ub9siDnJmByhNGym9Cbs9mRqb6HgwRcOplWqekvGEGH6al84GyRhjonKXFEISmQoO
v9K+C+3Qxn3U6e0v/Gm2R/we0szNw3htDHu1u3ceNg+rjedh+N/fh9+Ylo1PN9LzYbs+uIfn5+1h
Tezv0B3s37zOPnoSMx8L5nisCUpDeAdndVC0dMgLPDWljlyI4GQpp7RE672koHWpHgNirGZjjjdh
U2ScILuwJKBy09DZCDZZ40KZxwyEeppVqJGO6PyzcYMgLvjhX7VJS27SopE4KdyiOR05ugroOdql
mPMLXB1G089Qc+2Fd7VGj6blyWC7knjohZ8HSWZCIX0F5B0ttQFUxrhaOMSiElBDUgMFB90h8ujE
RWTPQPUofiS8hsFTW/hj8QJKE+BiJvmYgcFNX13f7BdvWrj4nH0H64XpaIkkwHfoSWCbcuBnlm/k
97gDq9UeMu5BsTMQOCWvLnrbjHeWwHnJosH32kQwOWA7Q7Fygrq1o0pQIh/M0EZDll1o6N8uxNTL
0ULWyJp3fdgL7nw2auZECJSKaMkAo90YeUl104w52q19oV8L49u/MIW6BwCBYPeXNWah28AiMmQj
U7z6lngkXVWylzWxK/duEHAOOvp/dTGVFm6XUNQzJJ11XjMtDTVsoJswWndzB12ul5n3OrdsAkJj
uMUC3Mk2ACSi2hc1lWqOptqZRneSvrPw9fqMXSYi1Cehofb/jTAJXdREwdzoKISLrSG2APeIrSco
IXnNeyvzdDNR12E6i8dizBI/q6ph11Wo2kJVVIg3aRZrvIvQxXnEfBCT6NWRPFexKmLUsmuATSsC
zBRkisHW6I9BdLDiTW35MbFc3djHmtNIvA+gBi5XFmRD6ChB9sRyMMhdqs5Gjg9AT4zTSU4ueIq6
0cU9WoBKLbZLwQVjlYEnnPqXqm0460Efza5ZZ9ZDmNRJm2q4cCmuou52NgJbjj/NyR2GF5AcZo3f
NpwRL/vZnwEzM25BG7gvGgxYCd6z9GGq9rn6fX1YizHA+mOCyavLWpylipoAkk5sfqE/ITfv+hmA
VJFzqPAGQ//+pFSi5qVoZiXmT0mm25K8C5boy1z138VAejIeJpJbqaKkTU+tdKjhg01CXQ2mY6DM
bTSeYXHCNk3BrvkEE7ZLq0g1jc7eON8Pg61at7q+G4tVDFBwdwNk0PXFuoDT/5xTJ6NjInYN3Z+E
CLBXWPb8Gny3trKeP7PPcFNukofKblbpIxzyU+Nkw0trB4lSyKVo6PwA69f52ulKnTVBaUHytzrE
w0eYAFHDewPk2Pipjp74B5FTKR962KhTkJgAPCOT9QAIy/UpXEptTkbyU+05sSIDkzboNazkmfIo
D4pHOlfshxQk+ZzNu+SJeLkGPFxVZBByMJsX6Fm1sSLg0wBQDRs/BwhmeiUxwWvOdghW14e1OHkn
xphtLGWaPvYSjA3B4OnhIYFAatN/XjeyOHcnRuhHnMxdgAiIrBBGDBx7cr/PdT9DA4AY8ELt4mgA
lETbD8gAL7BbZleE89TiCK8AOi5/jf1gT1ruapLX1LJnRscM0D+pxBWhcAioaZS7aPxoCOczFof7
5yt+6pwnwwUCv4+FCl9RJBAT/Ri1GyU7Brw+4iUrKMjiPgGJdhTjGTexLJzhoKwFRG++VVPXMm+F
0TV5iIClGUV6TZ90gEHVLHYDV33UDjm6w9pwtHvrrUWv0ZBweD8uS2zIEEBlDv4eSjx9cXOcoMss
WtSKJAILR7IanfNKVprrVK6BP0X8B40kdK0aL0xNsjfNufLEBPot+1EH4za0VDOz/hoE1ErRP1GG
FrrhkwjkE2Emf4ltpoF4KQjRS1FqhVj77QSwrqeaedft+l4ZxVWWayMyk0atVFdVilDkxMGlxUI7
JjqjFZT29J8ay4lLZIUsCQQM7k4tyW4ReLkE6LBpk4mDKqTblT1X8AqFHAeSXJR64XynVZWk1IKB
iaybkPigAf7OKk3lHMiLRtCeBVABhQuyfXwBUcFeCrlhKJO22xjdQmERcWLg4nyhBQytMgp4PdlH
Vr2PSD3PkBuOOzl1x/G9kRpbHyFWOtYTZ22WhmP9yHpCkBfvWMycBXh3qKcJ0Smd0JZeHvqMQ2q7
aAAVO0kFhQcQGcyt2ITyj5BlGIxGu4/IJul+XY+vywaAKxTRJWhcKBhbYTKGlgoF43kwfgPr4ZjA
rHEW/eeAY10LpJ3At5i4daO18ty1ykbOwTSZoB+1DVZS7FkybrS5K+jgCH0OQdFTCzsoFdiWwLG8
PLo/hunfn+ydvgr7qcmgmGzUxUffG44aypxts+Rup2NjDiipzUw0jWJsofymyYqrjJ5gav6kcU5b
Gi0v5hCEJAZa30DJw3oCEEKGiZZpiJQaUuBE9a8RrHu4BjR9cg8OM91Ri2wnprwsbHF4AHZDfkOF
j7CvmjmeH7ugh9mp1yMo5SlumhifWamABPj3dVdcdhOcEyhQ63jHYx+lRBSLC53qP/aV4ujBzijv
Jv02ijey8lXWa007CPKj0a+vm6V79GJiqWounqNFFff3cx9R4xKKslTnWm+iexlw4uJ3jUYjM12p
g3/d1OKJCAoUGWJQKKuxIbaOVLmcWoRyobZuh1h2JKhCdyGvu35pzVDo/9sMk7FnrUrKTkcknwIF
FPXD6ORGaceAJyck48wezxZzyKspkIBCD1t98WZm2yLdZ9Ut4TW0XsAU6CUEJxOVm0HD9AVgKszj
qVVwGju4jHyRNnFqkdhGFqFUrNp51NynReaW9WfMpeRYDCE6cHAioNfoG2AicKn2kVHLcI+6w/Wu
lUCcEyY8DCDPiHzug4loFPAMGImH9HkIxEcj55lYdHOcVeCgovmlyYxDmAxrnAWcJJNAvuow3lTD
5KCxbm0O73XDIylfuohAXPNva8yAFBGX/KFEVCTSjERaJB5KrnY4fECl+iXorVtJe7m+txbrqWAI
QBMfIN1oSWb2sWYoQh4LMFlG1WGYc0eq4ifDLJ8LcbIHNCdr4FPpiqqyA+VVsSZXJqpLzMozGh5z
7PJc//kUZgMGfTJlWY1jx9IGp4aMpHXb1R7ROg9Kp9eHvTDRUJYCzwMF3uKmzCxr28hznf/0eYxo
7m5XCQRrtLVu5G5ovguD89+sMcsaExN6TDk0rHXcl/X5qQ5fx1DGOw2uTGDhLf55cIFyLqAWgJAY
SByY4NJWjTbLA1gfgG1eoe5HhN9a92DOtXt9WAtnq4EsDhcIyNfhaYDJTyD5I8RNThkZgMBqHvVh
DZbNQl1LGch+ZdyeK069eGnVJNSKZdrIDhIwZmBmTqjQKE66bL4faycqxq3sbUji9V3L4ehY8EVw
RKMCbkBqFHzlzNhEQW9CkXKBtMTcjsgr7JGgjVqDDEWQGve6+k97KxCqYdAACgqcdIAQM2Obw3IM
UgGhOhnkFQEvaIcnjQH77PqaLRw8p2ZYzt6mlSuto2YCXIuSdl+BjaeS0fTOObOXshIDXf+AqYEr
F60RzA6rLY101QxWkLlq0EEWgo/R7gq53k6ZehDGNj6Y8aT8Cmq986cCQudRooMyW434SqBLxyAl
xMNzINaS4qrOzwkhMuW8MyV8S7KrzBbw4c6ZA5q724riCyICGt5TrPrj+lwvuuuJWXp8naTRwLzn
Yx/JyN9H4VCX2IiR/lxG5kqw5vvaSICa5rYF0aEwadnZUJm8WgtGcIkWSuZU8tdYeWO/ktVNaO0M
a2Ood1b3RHK/1jJIc22GgHOFXIoHp9PMLLko5JIxDRhvPL7H4vsg+xlYIhtyo0Hv3WohYev8twlm
4uoMDua41GGwnARAPV/q+SkPQlsuE2fI36WIE1cXY4KpgxUGOZWpsK3VZOjmMizhRh3Y+IV23UEs
ojcdEY3rQ8spV190Jf3EA9QUwCIKhR8ws5w7TxqOQS/EGJuiVyJq4zEAIMME9HGu5mg/Dn6pIbSw
02iQb0B7dRQCSXEHo9MdFIAtHOJRvrk+2Uujp+x9FJQI1loW42ANVZ1ohQrPCkzP0KqtmqyS1jcF
qCfk8+q6sQvwNR3+iTW2olcmSthVsYb6VHFHIBkq1BD7Jt0BwcuJStUd8sQtGnlfR34lubJjbPT4
sUp2CNJC/iAadnI/uoIrJZwPW0g58V30HRzlM9oNd74sgtIKKKlhFka8i6Z1dYejgTPRSyEafUcg
ZUF9AWx2zBa20iBqhI5GqzQ2UnfqU+DLJ2PYyM1cxxAKsbrj9dlesgjwLUCNIElBSYbxtb7Gi5lZ
AKs+x01yR8IWdTJxTvc1uJndIOxaTva1cKEDSMYAdAUYCfTaM5OIy4cmAMmMS3kruAHZzPDY6Ov6
mBYPoFMjTPRVx7kVhwhGesECiXmVOGMoeJmmgLpogFzluJpRSSkS6zAaFpRf4t+cD1h4hQSB0591
pLN+Ev5V0qUy8nkk89AMLOuPnjzpszdIAEu8jPI+j3CReLtuc9E7EZjggdikKksBm4tCmCYNXCcb
LDvI290Q8PpRlnyFkqBSxTM0O7FtB2BZTWcAa0De3+7EbGuMD4K8sobD9YEsBhsdgCqAAkA3zPLp
maXS1HpJg01Y3KeKcFNH9XEyYy8k5DYKG/e6ucV5M5BVqiiF47rKbDmxC4cuR4Oko5AaOtp6ae30
mUdgtuT1cIe/jTD+UCW4okc9jGjaCLnFGjz3qVvLH9eHspjsyCZ4sIB3AOkbe0plSGaLJAVPWa/m
h2aQwHBSbeIhWgsBuvhTdU0qaztoX4bFU1z/H6ZxmUTWh8orS1ijAyJsBbGFiwfBLovfJEEH37Ds
91HgjCRf5dr7UI4roLQ5UfkScwrGvh+bqCej0MdCAKWRgD5Hm2nqYa3LIrOt0XDD+FmZ5LUg6Ddt
9diE0RZPK66lBk4ART1nalU7QYLSGU9qEq1VogLS8+v6aigXOeDPh1FeA1rDxQvBeRBowqQvAWcG
A18ptFAxh4BBpJWiDD6fOHmWA3F+M63M2sQKGdZ4CkzdhnR4n64AoXDCbg7sGs1WL0VTifdFICeB
Kw6dlkESKyUgKhvG7qYYlRGIiklXXEOOqt8k6cPBBSfR+DsrEvUrCprYb9VxGu0h1uVPo2+0TTFM
6XYKTTI6QdjMD8RqpMeqE9O3oK0pMC5qffRxtvlOKIgFUoy+5NTol2ZGQvXQwO1gCVAGyGaft/BT
Y4KOnqDPsofX3k1VNaCsUcrcnUwTso2oJHFukRebneq5ApYCOC86TwBoO1+S0YxAojmjtbyrHoMC
ZQaFBz682OmMBeY8HQxdnRLw86JgWSHr3enkJuDxbF1ESGoD+lMyimygfxcZx8on4NmtIcEopJ04
uqR/6w1fSTfT8HzdhX9c9OxK8WMJj2gy2hAV9M6czxeBXF8IbjOcY874q3MpVN3wEb5s+RhvZqc6
jE7LuUlcVqUYm9R5Ts5Os5DBsYU7ozP66ne6HSAFO6/KXXZbb7of0Rzekl3cXRiD9O9PDGZa1+hG
D4MgZnvIn+Jduhm9yhEfrk/mgtNj1f6eSzat1ao40oeGJiW+4ZPEbn0Nw+k5aQDPCuN/SRGhNk/z
q/HX7IaHYCeXtuDy2MM5U/aTwp9MmRnKQZcNsJLsglXpRC+t23uxb3Beii5PlfOlYdEZRFI7PLfB
jnqQ/H7dbRsPceE1W/GSjsVte7I4NHCcDGiWjRz5AQzp4noGDVWzCeSn6+t/mZUi4cWrIWjYaJqG
LXxuAy8MvdjNMcqs2Vsl3CD2umXvTfpDYPimtUrlb0P0S4NTzbpI2n6s0ssk3b9g+Dy3qkUkAONQ
ljsBbWWNOzsO1jUOgZK3b6lnMbECwwONBUglkdmzZX8pI1kL8ancaXXilUoN2OELZOVw6ttGIHlm
H0R2K5AVEA5uOKefnNldWEEkPSaamUFlDTF1xvErNUgstUSKlRBn8Cq/WJc7yJFX22BN660rrYLS
tHQMX67bXZjeM7NMHSJLOkmNKnpZbW/mHpLhv4GTQEso59p0iSlDMoEOAzQa0MGZrLwIir59h9cw
FMj7Bl3YURT1e6QHw3dMUI4QVQIwsp5W46dZqOS2GIdKscU+RZlgTNubwRibB/AztKGN1v38qYnV
9L7OBPJZWcLMOd0v6xf4VtQxIRJqoT/54uEE5LmQLYZWlSMfyLNl554i2xF03+ab0i97W3xs19cX
YeFYPzPILIJWarRsDINWe1DA2mHwuLCXVvl0RMyttVPDzhSQrDmS4iUiIKx4EolFJ1Hd6wNZcmIU
gXW0F6LufNFMItR9TWIJ+Ymp4/WDpLeFglp633AgQAvzhesx0nQ0wwIbzbZlFjnU2wa0STjEHNwY
HMfN6FwfyFKKgs5e0HMotPeTvcQNoNId+gYDgdp8I3ly4fVEhiJubzcST7J5YXFQK6GoKcghILdj
FqcX1SrrA8TuCJLixXsz3nWll6Q8r14c0okZ5ojoh6Eekwm50LSyjqDjl53ywdhmd8F97HTfRWhD
YkH2E5y2NSe0XlbEcAxCxxcziTYMaDsysU1VUnDppRihdNSO6o3qCV7yqR4+tVvUH3sn3ZiFTdYA
1DjxRnGgb7kaeIykCy5z9gnMFks1K5bNiU5y8aab+2TmBbiF4+PMALOKiRhDuM+CAe2XEttdYMd2
b6tuLNti5JFPnVdkXUqUTueUWc4ozqI+ieCh0YbsS7TNucFuXqmQ9L4pbOkgrKYXYifOM/imOSna
YoZ7apo5kkGSq2SqjKE2rxDi3cSm27+A2RoigNSRnO4h9f95gDybXLqFTtKbCIjQPotpXAGbkCh4
4chjfOb5B3NTgLaH3uV0TIWcbvQ+WZcVZwzL2/zPJqALejKGuoqyep4whroIfUsBPfP4oqMDkqfn
sGgHhNm0o09CFZZxRK1HAb3PYSeXDrOGJ3jzo1NurSTihMiFWA/5wj92GAfULZC7Q10YEujC/dTv
2+FFIDxPW9xUJzYYT0shgAEKGdiYw4ckwCtc7hV4fAqHdTfv5eYQFxvR+pj+xXF5NjTG3VA+t4TY
pMFCdQjaPkgtOlUJKTb/+inDm0LW6aISDdwEwwtAQFLdNUDNKqn732wwbjeVc5DLHWw04cNsrsvB
ASKTF/wWdw+aOUH4gKv7RRGSoI8TqvGYsBqKzERzrXgdgFUpgwKi+ARmazV+brJjG4CIRwJDbPYo
8DKPxasWugaAFwL9BOSaGLcv2zpv+xJuT2pfMQ597hcQLsZTe5BboGoebHHcZSVnAZcLDGguRaeQ
BvQ9C2DrtEhvJlo2BKOPG2yqzxkt8bVtoZM5vNOcai8+QFmCx+K9lKHS9+m/zTKLmghKglkwcd1b
GbhXjn5o2812dMhrfay3vGvsUkQ5tcZc/AwIrk8N5XeN83Wl7tGTarbA/XvXHZV+M3P/Oh2TztS2
Gis3o45a0ZrXonLVeW+CAAy6Pu3oB/nrdWOLKcnJmH7IFU6isSTU41zLsNba4Wp0QZ/tJHcGlI5l
0OCscP+RX0PUi6KHo3LTOFkCgS+nT3j7hjdmJispR2i2BBHcZ757BwvSfl63TnS0vC95A1UBNNpU
eDncbnl9kktxB7uVsrOjzo6i9/lRNFdSCu1MpIJZ4zZNgzKyY/AYD/+Hj/4xwvjoMAP03UwYW+f3
rrYmt6gpfuS7wQ3sfjWsCS/DW6pPwIH+GGTclDRg0WklGJRXUuYHq/ExPJSv4+xIui3avCLm4hwC
oy8hdQcxDFsuQDuBatU034sLJM+7LlkPvGvOsom/q70sZ1w5NMkQUyJRNQedIkpiaWi3PecYXwjd
Z2UPxgX7NBUFM0bZo4yhBmzeSrzsfyF6oPxKH98h4wOPY5J/kM+13WCigNMiCKfC94hnt2gf8Q6A
hck6M8OMo4uULm4smFHCXZjs+mit8fRtFqfqZCTMETPLgglBCvAxjjIkNlrRrsLH62GJNwj6BSdR
SWjCBvUIDALvLsDXfUd9Z2vV+3UjSzsTzGu4oeOODn6+n0PtxMoMpDM6jmAlCaE5GaMWEGV2odhF
cYvSDOyNmju3XlU+jeQp4HVo0m3IxPkz69RfTqyngtInaC6kjIDJqrWMo9gDWQXGxVDRIaySuQkA
TYXZrq6Pmsa0a2aZmBdnSYjbNwY9Kw9tsMu0/Si9Kc27MnM21OUaonBggHhMVYG+u5CKg/x5rbci
mP/jUoTsM6lvc12wMzHiFEYv5xE4DmDCICkEuMXFi6XWkborJh09hgX6tsm+grILRMMHZSN2aKy9
LwbO49PSwNDxTpsCVOwCFuYHqlIdDeBG6mSAs0tPafQgtG/XF4ljgoX4aUQvrKCEiUojq0Z9VYju
trwWnoX7KwigQa8BnXgqLsaWlAPJ6nBFQkvSDFbkb7Ny8m+ojWxbxe6gTvUu7PVj6pbr60O7DB7n
Rhm3n4TKGIYRRmsDvZNgNR14kXwhp4EJqsmNOouJ/nUm0tZQh44gIgATXvHY+5mT+8mq2Fi7bNMC
rusUa6V4NlaVcxhsa5esrB2vff0y1p9/AROEc1XQCzHGFxjQyBY2muz1So8z6/n6XC6YAQiHFhhN
PCIilJ2HEGwvsBOQGAMkT5q1VUbfEB8JD6J3yWUH7hX0xuGtQ4YcCXqyzs2IrWzVeZYjI7Xzh/RZ
6u3QSyQHZR07volXgZtBJ9hJ9r0X+vnR4maHC7vhzD6T0NTZLLcW3j4ccgN+SDfz1TfpdvJlO3sy
97+N1cfv69O6cDCcDZh94gNwqoF2PAwG75pkD6KTPvdbybY8bU9GX/oG7NPmmLwMy3jwgHAbEikE
TbB2nM9xIk5CowE+jAuUcEzu69v+CEC7vtMrlM/mlfUuOUCaBI6icR80l7zIpBQPeMqnlV46/ScH
kSZMupQGIbyIynvNdfCQieR2mIV2I4mBwNn/SwM9tUa/5sRaamjJLChoHCziOrXV6mMsskc5fDNn
eT1139endcFzTBkkPQhwYEGB4Pm5sSSpoqCusZBWGTqj+DFOxNar43UjCxHNpFtQAgGjDEF1Zv5G
aexKwyLISykaysbjoHFACmhyvHLJjK4gWwEjEfDlF8sUm3liCAOu2Cj0x0hYzH+eypsoXAB2BHJE
tCqyKIHYioVcTgF0mYvWlY1nNBfbEa+tbmlJQBEKFCq1hVaw8yVRjSyuBhMPbYJ56Fs/Iy7gfNcX
ZCEjMKGzh1QAQKLLB9opsnKp7jvAUgI/nV+jBiIh6PrBM63ko3cMjws8pW8ALfHZ52mViRMHryRo
1sKo2He9aBZyKwrRH6IAnT7bohpMTh6Iwf0Ijt/UNiJU0jCZleoYZk9ca4BySS2ZwK6g9CUASIai
a+uog4CKfzy3w2YYBPU5D1rcRmIwgK+TSklnt1eQUIm53kUrMmSK5PZIrnZtM5Adnhub21qaQrKt
jFi9B7suTp55mn25m6KtLufiuzyVaIWIzXZDsBFjR5LQwWmrsyrVaGxJhQZKc5b+nYvl6M+qOX3G
wqQdyjbIjxG0V14qNJJDcycdwY9rxIfKDPVtVRRy5Oaj1d+oma6/9sD5reR0imi/xQCFdykUitsy
Nnt3FrM2dKZG7D+QdwN5LIdSuSE6/M1uBlBADUXTzVtg04bg3hJE5S4ZLbN3BiiKdvZYROXG0KLp
uSJN5Btxb4XQeezQBDGk+iqKlTnGY3UJZcuQTACIznIk3GVgD3tN6zk4lF0bAzdmaDVoioTENapp
aG56FXxiKEdHxbao0vIGy6iEnmKl05dcy2Vuz0OaP8ZErlA+0yByVbRt/N12dSb7gtEUKAIZBgFl
eg2yIFkdurdyDnvQ10dm8imF0B9AU7k6QmMjU3Zq1KKq3ukBr92XHsGs+8G4hMojGvXQQXq+q2Lk
qhHI63Hnh8q0OqJsI3SrORFXcVdB8yr/SgRenUFeCkhorsFTHRJ8BAzGZp/XdRR2iHvCEQWqYvda
OsZsQysFZKe3/TZ29KN2m3q1S+7zz8gzkYbJoc1TpF78CihfgJwWRMdooD0fuRaEhlrk2OxK6uuh
AuE3bv6xcEBC3uGPCebIUoZgLM0OJqzA14gt7yfnE3Vkw4ZcQ+Eqh3oT7xrb2vCQRryhMeldVWTg
ah9gN1QA/snQy8cjIOdZYDK7bpIIWEZopMT+auPbUT5cD8VLqRRSCuQVAAD/ANPPl6fD/aMsugm5
YykL70ZvGG9FFKKIWJsFXn2suc38PLDAh6DmOkTmuiiIZRew6/x3EyoJ/Ddut1U89LzOt6Whnx6n
TGqQhcE4hCqO04E8UR1sPeI8zi95zakB+gEniY7ZdGkp1yPeAgb5OZWLVW1BW3yqbgr5X1g6PVKZ
24aVF4goCWCY7fiearqbQBi0KQaAWHhUhbzDm5k0sSRlNQg4vNtpLTU3La7asnPdYxbyQzRMQPWQ
tk1oF233cT/JPaIZstG08HOt9POVfgS7uKcG0uq/mWLmbSxFqIMJqH0HVbwewk2Rhb7WuZ24j/5x
35GK1OpkVMzEjZIR9mmAhwq0CLqdHruT6mblsyrWbiHonClcOgwg7aGg6IIeF0jSnHteHZY9aS1M
4VA5cRvbVeQo6tpqFBsSgUPCc4olRz81xzh6K6XqVAgwN+V47e/dSfwOervPnq+v1gJA3IRmOB62
dIoC0ti2hd7SmmioelwDPeIZa+v4hTfkXzhyGrw1xbayEtfD1lpXr4Pl8rClS46PJB9lW/mnjZy5
gupkJFqmwXYEsQBgu03gRKS59K4PkWOFvXdOoNDR4wknagKpDjNCi+qDTvzrNpZW62QkbHEkn9GB
BE08BORK01cD+NvwQCjtwasq4Vk5SI7/zRyzx+JJrbM2gzlF+ZUZvwpkyFUw2lHyct3OT7GWzYBO
x8U4fVLnpiTQW1j8YT2KqDXa8w5FMxyeO8PDgxZ4V25NP/7kmKWvcRdmkXYgDQI66kLCCJJ3aRMQ
9NL0OEFzDX3vD0Q+SpDxCWM3Kv1u4iMblvY3BUhqtFKATmpmqFYkRUNIO2uUsqicala2JSFHMkBD
SWpuezwyCxYHNbUUlaG9oGOIomUAonUeUpAJD4pB+0KFQYWytnKvpQTcrXEhbiqzfoUCAu8tfdEi
xfbjKV2FHBMzSJ10alunOGrKKTOAB5DiGYp8sfQup4EQObVaB9kqR0sK51VgIS9A/wk6JEFTgmsF
i+7FEhepDtIEp4i0TUn2RlCvrvvMwi63IH+EYAJuI8pXdz6XkNYWTJUAPyymae5psxi5etOOQCIa
X9ctXcwh5CmBF8JRAFYI9AUyq1YqgdyPFe43Ogn88v+RdmW7cePA9osEkKLWVy2tbrf3NfaLME5i
7fuur79Hxr0TNVtoInONycwABlIqslgs1nJO916p4OEl0SHvgis5Tg6XpZ2ZJSeNCybhOTH+XUFa
Xx2QF4/rK3UIH+Z6cIoiBlNtJFhHkXacT86zuY+BetLYKSrjmc7uSw0FACN1Qcl5OxayCEfkzHOe
6scPnRitnOp6VEA/2tr++Fw3X5X+axQWjJcMyIlL4eRwGZLW8KO4zCGnNeWPJolBXgzc7iMNhmvQ
8fYWHUfNzQ3wf5Iyy9xW7r+kthT1y4i05Rx3ExkTpYu2tbSTAbChy4CYK6wRFNSXzWZzG8GGA/tc
eCm+XxCrOBm1o0w2J2xjCMDVajcmD7RMLK1+C/39ZUmbBrqSxAUqA8Z+83mEJBOMwATruMvRJpgD
dT0x0EslAv/aXEFMiqAbBr2emGg7PecKcnVt1C/7WEFSRJ0MQUM7yzdaOgg6S0Wilt+v1jCuk5KU
DKJKnT4Z8vAeq5OdD9qhVk3r8iKeea/FOldacT6liSXke1osohKYD4DPqpDl+VQM4fjQ5ilYyeG8
SawEuT+EwLbIkY2ZnXzIbUzGOcjRWFX63CKb0N7PBtDhBOYoWkrOqyQ6uK+KGktZMRAzyGZhpXVn
JWB/HXKALlxezPOo5Xs1kTpGQzBy//xtU2VFiQZ8SFPj8XdaUpvIwZ0xBoc2i374OaBK5Kb7ilGF
SMz8OgRSXIiSWQyGbBQh3xTQQ17+oEW7M98DaPj//R6++aiX9Lwcuu9VR/csQXJL6YFSrrl4iGHU
OjXdshn+w4pjxB7pAVz1ssJDCUoFBrrHvMZOkwLtabnuKsXkAHPEwZUiKBaft8dhwdfCOLNKe6kw
+rFq7Kw6sv5IgB4XXWOSpdBfIs1KzbcQaMKX1/S8fsbJ5Ewqq+ZWlwhkKvQqj+4ysDenJUbYnxJm
gVtAKW4Csk9it6ktv72ZjD0drsL2UY/cWgNUpGgGZesEr5ZA4RrMJGliIUvxOY0afAxJ80uTE68c
RcjwizflTQmJSIB3oruKAGfh1CfRMihYVEBMrHdgE8jfqTELsktbV8daBOf2THRK+EC6x8LGjdUo
xwaX/yzd0+TVJ/9c3kSRKM7taWZr6C3FwagbaoXZQyNVO/BFqlJuNyLetu0N+rNynI22TQhYKwNq
wRHZGAwNJNmaFMFM3rYQ1EnQKrqwh3EKgYPBiBoJpy7BDDWCDBusB8eS5YIt2rpzkYX4VwynSx2l
hV/NTYOa0s0IgCmp+dGgGpC2O43gGaiYIpzV8/a379P2RyJ32mam5CRuIbHLR4yS7M3fUI7dTqV1
FUn2PNldn+/+g3HIGM1DhRwgHHzCpUUc2nYj1pIE7XWMjj4JvQ1pe2vSZ7ScX5Z13rWx6LcStpy7
1V1fpkEeqBH0i0rmjgOqSplkV2WNLNauD6hFe1ehr4X5UNV70r121EpF/drba7z6Bu5sB/mcjmYN
hTXNMv2PUXkM0X/TuoqEG6x0/aG2DOWu0d8Fum8FBWvduQNf6nqoDw3k1nNioaxL+ocCNSt5V6LG
JqWZVS71csWhiAwui948LiuNueOCUSspBjstIqzOTUl/NWuj14teNJsuE/VXQHOYGsAXFvVXWysN
MymkoGtseSZO0wKAmbXdj8uKnGfkv+3njxAusB/MugUgYtvY1LxDf28rv5mmV0vXmXLbR7ldvZmy
17S3RvGzNQWLuOkMVvrxL98qUSTkSRqbpS3a4wkQW56lkAFJn9gaMneSrgoCrK14RgMDCtrDMFqJ
LpLTFVXLPCbBDIlS+YzhjNa09Gjnl4OVYrC1a/eGKIW3HWD8kcjfrr0hp82UQ2Kvey3wEIr7KZkt
vy+cPGwthtdGU1okFZH7bNonmnTMpdaiwN2eKhrXRpKrowqaJOm6GR8S/yYPDpctZ9M6/4jgCVOD
Lq+QZ4KICkzRoV46QypihBVowVfRM+pjGH3RQsV0Zp0UTjAdQyGs0FnObjkB6AlB5sxE7xufgCEB
TSMgFaOdPQnf8f8erY19rZdu7M83ucq8QXsA9jjCwbAQeO/NE7ASzTlv9BVlc9QjbE/pazmGlpn2
QPToDp3/zoaPppr3l/ds0/5X8jhHXYFcPR76ZUHN2WPz6MkDQUOrbGVmfxdUmke6CozI1LksVqQm
56eBmTcysojFANGr5H/2KXitWjbtCvYBZkx3kEvBC3jzJYWCB+oDmLsF4BDnW7pQycx2xspGMlrD
5PGFzuVNREsPuPe3MX2J6LQfA3yGPi2dvugRBOj2G0lMywA0d6GJEI83T8t3QzzIWZFG5A6kMiKR
H6tGbc/AVE7l7nEMRegNmzHpvyI0wgXyfYkH6RxCBIaLB/UWj5c48Qxlx0ZBx+uyXWeh/EoQfy91
qp4BjQchhubbEdL3XRtaZTLvwRvvXracTQ+wEsXdTjJIayKybGPf7nvtwRjeWvRUXZax7aNXQjhb
QeF5JlMLffQsQDaPAfsPY7/pVeS3dpy7re7KAZ6/jQgdVyiYO/65L3VlSCEYTWKuD5zDmbmlsu/j
yq5Ha9L2rLqtdEEILlpSzgcYfZEYMVpVMNLp6BJopAJPb3rBmm4KQc8YwFbxB01Xp/cPywGUaSz7
lifGfoxKT8E0IoiQBBHEpsmvxHCOpZK1yYg1iEEOH+C0n3WRWEEBAMd45/ui4fdNs18J42I+tEfr
RT1BWIVyzpTelr2CTqF/mmIWuEuRoMWdruI+LaA13kgQFOX38eBRKKUb9hQJ+gREe8S5JLXEBQAM
e7wpdeQ/AvR0kWmXVc3T5eO1LQYk3eBt0NGoyHmLqizCrJnhligGwAcGvlPzaZRFVWeRFM5R5ElZ
Byh91PbYqntqhs9TFXlxbgqeyZs3GYgb/k8ZzlV0kZ4GnQGiM4Z3/xx6ip+7arRv8ZysAmcWvV5F
WnEOwqh91NcKiAuK21AGAmyP1kVRMVuk0/IRK3NDsiY0tRFLlyET6NSyGcboOcz+iVJjdoEfhmRK
lYGsiaVz93zZNjbPL/qBULcE3RAGKE5F11WTtpqJyclMPSI6HmntsNZhoU3of0llaitRnJbgrzGU
vIQoyrprFkxA+XgcszyySBd89nV6YAGgHEv/r5m1luhyJZdzUaDsG/sYrZR4xCmoLLijFrwE4yBI
ZG7u4UoK55tYYg5glFxGUBWnTR9LgFnTqbBbdVfWphuEu8v7tumhVuI4DzV3fWfSDEqlgdsjEdyX
Hms+FK0TXCMiOZyLounQG9XC9ipXaPhcosYqQvI5eeqKWBQxLn7oLKr5Vyd0JJ/aYm5ImR8ZkGWG
L9FwAOoIS3I77AAq7Vtp8jSbXyN5LpR2f3ktzzGATiyE8iOTo6Sl2pxBcNQYDom/wNcZ7IyRWC1c
WZVIXlY+9f1kmb3hDAhWy97fyT1Gclloyb3+OCrV/ZQRUWXnsklRwnvUVleaPsUet/FL2x9V46Et
wqs4fdW0j6TWBDu9+TIBQo5BF9ZlQJGerj6jE2ACUzihOiVWVNo98KUi1lg5PYz5P1MaWaYIqWHT
uHSCxnaKtx+ClFORY+LLMmYja3Sv5ejIdpv2vWG/K00QLW9nWFZylu9Y+VcJzcdx40M1vTqU+SGL
7Eb6mdb7rH+YqEflw1j+qruXKn2YFF8QSmyn5vAWICicIunBYzwrnRQCfBLGVbeuWh/nzm1D1WLF
bVlcma0T61ZX1VYwii6VxXOfn6Z/5fK9S+CQqwBzDKVnisGcIbb8UXRgN9/tf1TjW5emXmrTlEKE
kUcO0KStUt9riGTl2AY6lj11O23apYGo/1ekGXcu9DwvSdrDbFRJx9Z1r3Odepddwua1v9KMOwyq
FnUNaRZXVNzUWY6RyWcd1/9lIdsn7s8OcXfvAogtTRP0QI3PUqRDgzCzlpnVYMO08bFNrmbRsI9o
6bgTlw4kyzsZInPfR4ktvfKLXNCvs3moV0vHHTaN+WjKMBDUVjWGd+ub3C+8TruJukjgsLYF/Qld
uD2KtXDwFQb3qOjDPc3iALzkhtsDiKcwlLfLW7XpilcehLvdFaOSW20xOVbtUw1TDclrgwp0Z+y6
wCGdiNxkU7WVOO5218qGxrSFuCD7XUW3Sonu7LtcNPmzaQwrKdzd3phoUS4ZpPTJfFDV7hft/pqS
bLlZ/xWBsuOp500JgJLzCCKiqnZCRCcSs2rpPq12l/dn87waSxkGXCZo4uLsGuR0chtnARL1Y3Ej
KexGy8irVuuPl8VsO/OVHM6427BEmx2DX2DDG0pZC2pdtFsaNdXAJZgU7Paab4WdaDR9+wZbyeXs
T56kpunm5RJBS1XdV1f+zCw8Hh0/BzhCUruh+U+Thz/LuLXKSrfyrrnW9UnUA7hpl6vP4OwSZPU5
G9olIkm7q1LBaDKaurJxxHTLLDjdi0Zn19dKFGecQA7HVFoNjbvslwrDqWM87sod0JxU3dhf3laB
Woyz0qRJ/ByUNThu9Q6TyjZkmZNNFIFn3HQiy4FYgC2Xt/jpYVCUUYv1AUZaTZ7S/EanTglI5og4
avtSk8a5rNTm7bKSxu2V2elJq4/YKzJ8yPWL1h9lE4ReoZ3rGKzaTa2okVkkkNuxpPElpSgW9XIg
YWl2Lt3QWrbq4jZjrqq5TJQO2vRffzQ8G8oPQ8wfySEOvaFYEzINc9w+X17E7VaRlQwud+I3aPfJ
RyhFUgKOd1AANCmgNotM7h2ajrcVaGRJ2/ys2TDbujK/NP58kAwf+cPoLqppCDrWNHaLlPl23ium
BXyWzIpNXxIEE3SJevgDA+oogJkuk1EAQDu1rtSXWpLpEbovGcr6TeAR1PTUFHBxckzQXQOQ9L71
lBIYBvDFUjwcxtYUJYHOR/2xVsCIBW3iQlMHaN/TrwjKzJS6ZU8mu7J13cJ45Q/8B41i+q3aWK37
Tj5bTEyDZdNrgRFvpw/S9eRd3rWt22D9EYvhrOL9lslMLiUsRQVQrxHsEIViYzJI4KG2pGgr01g2
ZCXFB6KeGlYwjZjMVxLqRmmp3AYVULb+Xpu1HG5JMV8YgwIXBxlZ3D3zC7fSGws0WwIx294J4KWg
N0MtjScCSzWlQFsb1NG1l16brSZzurZHdcal4wPRcoG47at0QbsATAiqMXx9KAB0rp9g/hJFPzvV
J6vorjPUgMfweQxvhnxvokdZagsrVwUnZdNtrARz1hEsYJgFGjbsSa88aRy84a9JrRerWEngj2KY
qQilsJSjgRB43pWa7yT6vlBEJrh5SZpAMALAHNiT+D4XPY7NsRhgGnn4qFZuhIYLgqhUcSMMvP4H
K1yJ4lbNH+We5PkiqnpQ6GAB68LKgvi/xHErKdzKZUGoUHPJ1UnRtYnGgAjdnsLh8M2LCs3NIFED
9fhZH3A4oFeMNdgeSlGsiK4nUMmAfYo1d2YKfNvUqpjg5qdbEQaguNBRig5a4F9ydyNwdJMs0SGy
zYGmpj5O99pzcyvf+zvikB+gIkJQdwi+ENRd3rWtQ72Sy0c2cp3kMf1+I80HQ3cxLJvE93Jw7Kgz
xYKy1vdz//wG+ldJvs4Q5VrSIxDGXemZQCTRAyuA/58t7T67yrzyaM7WGwFGSLULnKS1wBkiCYoD
W+dhra7MueS2ZZGmwHzmEUwARwA8ku7ZqB2N/nN5XTcLh2tJnFNWMzOXhwCS5PgIl9xNncPIUVXR
WcL2tQaeD80Gj5ZAqmg7uUNoGH0g9xJWuLGKmxlh/hOJrTGwUPwI39oX//HYMgsTV84/vhuIqtvn
vCvL3f7HiHnACxncWQTQvmjXt8Kd/6zdx6An0N3IRRXOC7ChD7FjOIpdH9THypE+Wks7eM2PEtYN
UNk9wibTMez4sGfv9Y48SMdI9E7acu06AZEl+OQoMgNchJ1q05zEWYw7bLz1o9GehNfW1qW/jrK4
fa+XyXYy4fLIfUud0OMGTEbhoMLmc28thdvnOlUjZV6uqAwO3QDOf3pTAm0v/MU69FKk0s6kbkVe
ZuIN5k6diHvZzkRKLt5sFdkoqOqicRHiafEwSECiQPtglouKrJsRwFpLbreUNpNYlsCekH6ojV3T
XM/Dq4bp2yj90cQvpNgDGaKaHy8rt+2K/8TJ3LtIKkf0e4OFx1Yq6SqZ9eOQfkk0fWsmEYu4aBk5
p1/3pMhzA/rp071KX6b+qfW/LisjEME/gUCi3eV6AGXkZAYJhWz7bN7Nae5cFiPaKp7NbjbMUO2G
ZdGUnYTsAwKNzjjU8l2vgn3tV0yPBXWIJuJHFKnH+fMgHHtKQogN1B81Utg9fVDlt8u6bfvUf+2B
j0NVI27KrMQuRQOaSfsKqR3ph2EMx1qVP2PjqTGi/WWJ217qj0TudE9mUqeKD4l1deMThLiZhonp
/yCDAkDKWNDdzrqv8sZo6LB4ELkLbwtzQCoILB7dz8tSNteOYhpUWSCdwAB16igIup2GVF6kVJoD
vtCJ3Pgp6Kwl5lTaXYDE+f9PHrdyWTBPSTzAvyfVY63c+ckuma5j4z3zH0atFizhpvGtlFt+v/KC
OonihAAQzwbIOxrjD3UC9KVE0H+46Y1WQjhXmwT9gPI+hPhD5WLc1yaRiVyDcYemFoHZiTaLc7da
kMcAk4KoAu33Jtpz3Hb+nMYnJh+lVlAN31y7P2kAvpiot81Upj4CFT1w1Gm4ooYTVSLkwu2AcyWF
M4dcwSsfLaONbdyEd/V+3qPefshuynwBS0YNpbAiMDTltnST7UhmpTeGKwv27xu++yzoXX0DZyVt
p0hKneAI9D/vGCJe8LIYv348y6ptOJXT26qn27M9vRluZ7OrWQXqsCL4hs1Wy1W+g3BGhDzwmDUB
1qGbQLeQDbb6OB4br9/Hn9XP8IG5oKtB4Z66l0/jOQDEabKHH0JPc3nSmgpy48IyJAu5lmO7l3/5
vzpw5ACdCYiA1Sf6Ou5KNM7rbiaqP24entXaLxa/OqG+oiSJGUG++nRjZgiB/eshdrH3ZDdZxmN3
9B/lW3+2gs/Liovkchd7rDWAasix58C0ipAfUW5myW1EZWuBlO8nyEo7PcE8wsigXVR/xv4Rk/dJ
DOjBSvA23XoNr4zn++pfiZHVxmexuSwiAJ3TUP/N8IYAf4JF2NccEjxrCHLUovbgTWf0Z+u+s5kr
qUo+12E/QWpX/pJ8YK8k+wXsdzKeNeRIo2Z3ecfOA5iFYHhFj8sd04LJBOMoQMUOpGyn5J4+vwf+
rTJ5bRO4Xf0gk2eDfZlEIPfsqufELnu8UrOpW2ZkDOAFaox5TeYZ2uhc1uxsIRcJwIoFNS1YrAA+
cSqhDmjAmgZ4TgwDuYy6tH+JJU+R9l2C5GokSiicGSXEgeURaIkAx8RkFZcPV2fQfBoh4DUovabm
YMetYjfxRyFFAueytXJrQVzohxOWB40O7EOlzJ+6OX9muajEtOz5ietedEHriQ7+cfSf8JdUpPgp
M3pgaITtD6M7xBWgif82YOFEcDeUStoUnXsQEQ0vyEPrEbqYFdXuAsyg31eirMTm5qwU4ozcTExS
RT42Z0quaA3SNL20BgMZAhFjt0gQZ9ajFMtdn0Ct2MfV/tKnN3XzqIeHy6a9tT9oS8T8jIyBfeQe
Tk17jGc0MC8YTUFqgIFKei/LCrBQoonILUtDuhveAWihgPPkTNoPiTorOlyDkcTKkfi0s4KWxi+X
lTkfE4QpIEo2gZOugGCUz56QNtbzbgDcDojlPrqKeYiSLQlkZ5OaWMMYXg/NJxsQNEz1zuwCN8CR
MsrATjtDENhuOkPMY2IMAoPl6hklCSu1AahOwA+u51ax8qgfrQQofbVSgPK2sAfJBOg+yELKyGri
2S7mv+41+16LPx/AHQvNrNIMbTygCQFdc97tEpQkgQutalaQEbcrCgwACE7ilsmudebOhuoPcYAJ
aGAG1uMuaj+byCsG5sytIDY4r8NxunFnQ83NKdIpdJtUUAjnaEcpBwAH6/VVAM5NCwUYR28/2Zx4
w5C7sRxh9O3viyvcR3BHR0l62RiWBW4AAZbKnjJkQGL5Pas/K+1zCm/asbMTxWu6q8tWvnUbAXYV
pQiU/xjjoXcNNoWJgtkDO6TxPtBNyyzAlBo/tYYTa59x71wWt6jBe/C1OG6tqwJs2JICcUE4v+VT
5faKdlV2aJFQgdRAza/L4jZtSGWg8gB0HPATuecuoA9j02hKBGKd4UyVU5S3SMHFkwigYFOtpVUf
pNvyeRE1jOaiUyLIqbKn5VD0lTfSwDGqG6MRvB02RZmAzmf4A7BkzvmVdRZqdVzBFRBMCgd7JjlZ
sZv8fyJ2f3nxtkxjgQNVVRkdQYhZTr15NBlj2001IofWbVWk5B/65I5og63T66YVnPatq2MtbPmY
VdxFo6QMQh3C8r7JvT6mxALGU3uQO3S3X9ZLJIoLwJJkrpSMQhQbbvXpZyrdk/mvsX9wnNHUhAhv
mZs9w2imjQEE4BgGUWI6MOkKe0FNLmXJQgPpf9BmJYkLu2Jwvc9mAUlB26JZK7Oof9v375eFLEvC
H9u1Otw5iqteQWoUQlQlQrHtEezoFlU9Sp+zqbKa8a6q3MsSt06uaSogFgLkt4J44tQecNlgWnYC
ruoY3irFriSHCCDnscDqRFI4q5sW8P+xghRAMJsWYJY/5nS+iqh8l4a+6BJfdoJbRAMndumXB6Q6
sDlPVQrRYERjA3ipGYKFGi03g1laWpVanfKlp9IB5JYyrh/1Kuh6kC5TG7OPgm/YONL4BBVFIXAh
E4yZnX7CWFbTVC6foCtfsu72tVOqhx4AAET/CeJQgWluuCqgpsHrMkM2CObxT6WBcK9o5uVFkKk9
ZrFQBDGMZ0Ub96ZUHLNAE/WyKBsLjIVFatPEcP4ZLNxM67FjDLs5E80dNMPFeOBlq9xwHYYMgB11
wRZYyJpONQJwdTrV7BvE8qMMbrNptOJUkCQRyeBsUkkjomcVZMwo4uTGR6JL19QYd5c12bD8E024
vRmiRGVBCUuokQpi6OkABDN7oq2o4eGyHABsn64YgLxlSkG5ieY8NGGRuzA6dHFpByKKje/xSP50
IScACBH8C70CnIuS0WZasRrP6rkGzZbV1RNwrpbmBMenYxQ6plGEhZt1len6gNY/hMOIhqoGGLxB
xPK9EnWmnUwasGzTIUyc2agGbw7DeAdp3e+cJCSy6rDK743W9DM3qWOSHqNxDnQrmxJ/wNgXLtF9
l7OU2EbRIIeXlrKlSvP45gOW4j0OmgAtEuX0MQap7j8knczelW7SnSKUwtoaiB54Rkq1X36UzPd6
KmeyIxl97pVlmaN/YwyGGHXyuvO92m/1/tqsE2DosCahoUeDIHyr1R7cmXXFmJ0XRfheTgaNLCnw
kdcH+F6/90s53w1xHYsg6LYcC+bGF8hc8HKBOIbb5hLXYEYBqOnngP9VvRrhK8Zyx+q6VNzMeLxs
vFtHZC1t8bSrYCGIu2iKZUjTq8HCPDDajkLLQHLjspgt212L4UyqSYDqb04QQ9kvmgER4rHvflaF
wEtuPe7AnQUqcxMxqnkG81T7amiyUEPoX/0smSNnHlPukjAGEcJRij29uDOre017uKycUOyi/WoR
hzYMUrwHgLvKfvW9ig7Jx7QBbGDvqiqoyQE+I7ltZEvdQSB4Y/eAlgSiFuDeL+ay/H4l2ACYl2Si
lmx3evRTKT7mHmQI6kPQv3QgaNeCyTXwIAgSFf2Ot3OiPuAqPcxhcTUx3bv8LRs31MmncGvQ1kYq
tRSfogxUw4iP6kgqCCNZC+7RIjmAvECw2RuBFBTHDUVBqgk4Fc7tYvo/j5RsQN620J6KtHANA/2d
aubfdlLxFXTdvpmap1IRUZ9899Nz7nEtmIfeVDOaDABpzzAlNh98kiLYMTLdbiWlvSFaPw4IgZL4
GM+NXlwloeQfCXhGIrsvm/DLnxiR7DbRqK13WX9P5Cnex4ALLjAFk6TA1ur89j1M1PG1D6ZBtmIl
rK5CwGZcTYSk9yTGhZwHheCBsmXCiEoxjMZQOEWXFmdJcTA3bdiPmU2lvgf1bXdDjEaFV1DeQcWe
uHWdPCMjc6+mHiCbGfAqu6/LBnReUUHbCp7NQAkn2E7A3p4asx6oejOaXWZr04takl1Is1dzyK0+
Tp/MJgRnMrFTqbdpU1s0HO8j8JS3avTUyk9KF9/49HnUS+DMi/izNtaGor0QTbI4Z2CJ4dfGyH2m
1KQCqXIOko+KtbId6fMdckuWX4RuORMrnj5HsNumzU+/Up8uL8zWIQeSiKKi/4gS5BdO10UJdXAU
RQSk4lL2xljomY3+qlER/OOGiwao8pIVQxoGbwX+3hniUVMrmPU0oG1N3vULx3LoZZ2om3Jjo5eM
49JMhccwgBY5SSjOU7xfJwCmy+8jXt7KDwAS1YAkna968qJ0O7+zAHrPqtFKwb4M5pU0OoTBnjDU
2se/jkOXTD7SGqoK4kVV42JEkoIBCgcL6TgVdJvhvptyOxV162/4DOwcnCtGIA2kdLUl3l45aik1
EeCGc2o7u5u75+Xn0bMs+8p+mqx9aO33gsj3fDMpg1rmwsKCc83PBHVhr7Oxwo0UzMi6R86ofsjy
69gK6mfnz4RTMZzTR/jIqqaAGGBfW4Nyi/YOwfacXyuLBLx7FuoAAt6C04VT0ymimQoJBevcibyg
EyvJUy+dXf+v+Ue+/Q+elWhgJoTx1SRNm32YAvxPYsbtfYsa5/XQognt8mk+756EmLU34dYsDiS1
19o6QxXE3PVVb1WTNAFSPLyd/a+6iXaTpACLBe+JUZTD21pM1K9wXeLShJPnrsyi8CkDvRE8LJ7M
UX8jZ84SHGE4dgYs2GU9tyxwJYsfwY0A0a6gewnUrzPg1agBsokji46G6LWyqZPKkFljQAKW+bxk
EmrIbWuIOzIkbSgp0C+466bbtP3IJe+yStsXwUoWd4rHXmlAVQVZeLwiJv9NKGJyTL0VGMP8nJHg
jhSASu368fmy4A0d8RQzDRnHAMyYfPlEXtAxdaXI7SH7CsDSJWMuQFcsEl/pZuz+B1lIM8A8dJPi
5/TASQNGfsHZkgOXepm08GTZI6Vqh00HzKy/txEQWCyskVQFjQYfvpbtVMnBVEFW42mgfQD+VTMC
2UQE9LFRf6IngrgzV7Kp1tIRgrrsmIQ3c+mN7JdsuCDEyfUOHGxH1FyI/FoUB6Nxu0TwQDgPVSFe
QS0Ptx7mNPlcUa6aaYBgNLd9dXCkDJ3wkWYPSz1Uf8qb0pbZr0QVGOvG+TuRyd1rDN5MzhTInJV0
Z8Y7mvl7nV2praiiJlKOcyplBWjIcqxRgGexhYY8KDUBauQnVUEuo/R2RHaR8X7ZSM/fyCcLqnCp
ENzlE9hZoFyuI+d21TaYj/yYGwWPfHuM68PfS0NYSkDAgCcWoOFPj8Q0kr5GGh0P/yJy2VTZSX0t
IdOXAEq96gYLY/iCg7F14NcSuc1T1S7KB52gewuYcc34j5Ql9mBouyjMgCwqik42pcl4OKPcArBt
HgIEpA1xmNTQrx0LZ8p1SwU3cjQVjhy85pLokX62dwD4ZSpmQAGQh0udn5LzB3nou46iZWqywTJI
wS4TajIGyW6M+AEvtst7dxahLNJAp402TYR3Z9dDGKl5k/qQJmFIGABrgyIIgb4vspPnICeBuxT8
UGmrIkY9QvPmn9E+Pezm/W/mSVfla2R/9lZig+neweLuQkGj4dnJg2SM8ABEASCtmCSTT+0SaP56
VKW6ZOWY4EGutm9vm+I1nmJUtEcra/blIBoyEInk3iJpBqrIXoZ5BNNHiionAeBAbOXprqT/9AYY
Z3zB2Tt7/HA6cqsrd3Pb58jbWuN4a8g7JhcIZ//WVXIyuLevPwdzBixfyQrhkv1gZw6Y1R+dShHo
smWLeFwhU4NEJ6yR8yMyIU0oR5BTl88pA2mfiER+e7H+CODchpa005wVi4DxCRkJSh/CURAeiHRY
DGT1kGnVicWYrZbACAV+MtDuzIrIxgQi+L7+gsbI6izL1ISapQSvxBTsw/YygZ1SXqJ8XeGiAYzz
Ac7ChBGj/d3Sh11dP8ra42W/cz7GshgVOESQHcEk/1lsM2ghpjl6aKG9yN6P3kleU9CoetRLDrnX
7Ku9QN7Zfc/J45SqcrUjcgl5/Y4+0R/9D9l+TGwf3Ln31+BqudYd4umOQOjiYXjft1aSs2ilnZMQ
DWZYySBxgkrFwLczm8e+A76Zbmn6XbiwuAL9JGkcIqIu2rQTQDahGU9FHpAHjadBoiV6DY11/6bK
7oSsH9sr+ufv505T0Pd93GX4+8FJbSusdyfDIvNN+tdQJN8790cOd6QqjQWYpoKcAqAxGd1jLMIW
7JNAFR4tuQYQUzwEEIE8B7rSP6KH+brf/wQhWfiVH1NL22W78qUSJCHOJz9PNeMTPZFvRvM4QKwp
29PjQ/ZF7MjKEBEeh/e3yckOL6aTiWa5z2ELFqn4ByQeMsIM/gXTkU4iqCVJ1mxa1ZX6U/Ymz7ip
vlrn+T5Gm+1diLMQOLWFMaujJvCP5897Tjp3KYNXEz0RPo7EpAKi0S1eW6utrdF3JU9+CwU31zl6
27c09TvVs0H3XWQRLeYlBIivq6/qVbaRDj9qB+qNj8WP8aq20EdzTIglstlNNUEmBJo5DT9niAtG
PI/zMELNMSksTXVKlBni25rZbDqUqhP7gI61BFa8eBPe2yzQlwoaFXGJ8s9gIJX0HWDZJQtEU51L
XBAmVV5+VB9Ta7iedsbOfBj2oxe7f93bgFVeC+Z8K/r826onEJyYt+Bqmuizgr7FShX48C2HthbD
eVPsJeoEMsQQ+V0flvrR78sruBmrriVwLk3SfV/20e9pIRNZWfJVuVPuW8sKrpvA0SzDemn2uffA
Duq96FxseCBM6i8ARajUoAeF000ey1Cda4xJVc0LRa2mAunoYTRfLyu4cbNDCi6DpVVCQ9h/Gp2w
GNA5aT3DzylujuJJWCcoX4ug+zb2CUkLjSB80Ci6UDiHDURInQEYBYfOfDH1BxIK+tKU5TNPDB0Z
SBXvsW9IJ7RgcFF2Tyu1CYsstI8jhoaDvXnHLMOLHX9XWe0uOiZue8weFDtwR7u159f7wVNvNbw0
ciu7b+7ga46+q9zezl5uFwfZCpyXVHClnK0094nLGq3iwNCIWgkNvaGtSLfJcEwAcSNiSDtbZojA
HuLBDTgJYAdwy4wpXGr+D2nXtSO3rmy/SIBEipL4qtBpenKwZ14IR+Wc9fV3ac49e3ezhRbsAxh+
MOAukSySxapVa1V9FjhFdFSTJ52ubLeL42T+fdR0jE/GFsBQzoegdKofpj0awhr6W6ue++bQB5us
d4O1nscL35cMSXPlc4F94UP4luST3YtDaH7oCSizVpaEzLtXdpvPWAgk7ybwctIeS6Bsk9C8xYBc
4w2N015xjD169wH+Gdy6/rY5hofOSfeBHd2xx+SJ71MXEcBWecm9taLZwuKZKipgyNrr4CX7vLhO
/IOmmZpC9jlwNPK7Cd22W0MoLUzqmQHpKEubSDPGEAaYeT+JTZDuCyBS13ALCz6Cqht8bxbtmLs8
z30kFlCBYM1spbxNBAhBya7pcsdKUFFx//Ds+iQY+MeUrHamDTyn2gBTw/SggzawPnTWSkC2NBpk
QygSkQTqhnK+NckDvW8bEBxr+g+9gG7wjahLey6pxit7a2n5Ty3Nq3ey/BkxJuCLYClnqN9mqGKv
kVNfYs0xX6cmJG/nGRj38kLHfG1MYoe1TTzhFh7In0ZiKzg3p5/XF+jySSdZlFzO58A4JQMsQoVy
lrUFwUfpZDf+sUSopf9glrMGhr5MXEsmJf9rlAlFex0m2wMoxcCDUDq/uDM46ldItrLR1lJXcf+Y
QkqHIKwGfweqEeASuXgIxtYu1msGFS5k6OJX3fCiagVv8FlMk84q2JhVT+CKoECa75cTB6GKMXXZ
YARO55Z3vm3a1sG8T59Au+v0m+i34fo2Glrt+Jjd/aZeb98B9gbR5NT+1q+2NF6+GD4H/O/HSN5q
VWnNmtwMQNwVOQxcv64OpWR3OupO8B3aCJvMHkond4Xz2VgrVu77haPsbC4kT0Z/lrAagblI6C+w
ufkFs8voKYcMxHUHvqxCS+OUHDiKc+jTTTA0etRO7fqu2hAvecmd9KnZabtp+9o5+iaxqQce7zu+
5Yd2h+LMClHN4nBBKQimZZCVILA+X3rQC/DcLECorChuRJ0Ioad1P9Urg104gVAtBt6ZgRWOokfw
3EobUhIaUxs6rAGm5SVMX69P5uXTC5N5amD+gBMPrnzk86C0FjrNjxqHHLeTfXjje9Y++D7dqfds
6ztp4Hl8r+1XLC/EXmeWL/ZOWJKyg+Ua3Hp291X/3W6nezToA+d8q3yUxzrEvb4Wwa9NqLRJOtJm
QarBahFv6vShKX5fH9alWwB7hCoLpvWTjF866sKg57SufKBOI9LsuIDqlz7V+yYHkLYcgjX42OVb
CAWBuSaAmjFOIOCNztcvSSbwmXZIiATU6T2g/dEF17j9t8m23Cb1wEu1iey3+AUpA9/5qaLKs+Kh
84DOj0B8AJobcH6jhxUqBOcfoFuDEgM0iLx9iMNmPu30e/+ht1eTBJcrd25IGmmpRwmIKmCIPSdH
oHIniNbaxU24T50v5AfZWNwWK7HoZVv+PLsng5POtBiUOaw2YBPg1Rf1oDr6e4v5/GXdg2LU7u30
+xo/xtJ0ItKcic04tp4qTWdnkjT67D1jJbP1yMsCd+APgECqkZs3vS3WgLqLHoRrchZxBmLNkO8w
deyMSJkCdIIeqRvtoSTlcQ83B6ojNt1Gv/0X87aDdIptusOP1mmbFQdauERnuN6/HyAtbMgN9Feb
+IDUphtlN6GT5Gj9bo5ff1qb8QCtzpvhBt0JHjDc4BK8iV904Akd9XDXTE4pbOAyVr5ocQ+ffJC0
6nhsDROPQiQXRs+oc8esNiFCZX+N8HP+HXnrAI6HWqWFKPaCTbaGFohoWxE74XCvoZG+Ljd98dCS
elP0364fS0tuRTkeooDgAZUtoxJjyNTrgQ5TVt7yxzhTh8c+qW9AxlKB1asOHTL232k9DjdxOPy4
bntx44JNEayUJmgO5TaX3qfgsLUwnQxnkzAzr17rmp5vfHkidbw+kW9AKwvgl+dnkB+VRpIZEeBV
rPVMBbGP2dzERfilMUenA3LHhEbJXwzq5NyV9mlE2zAowJ0PWuyHyILm4x8jkYGan0kd8AJGtQ1/
zseUd8Oo9bzNHB2IIDLstPZnpT+y8IfBvOtDuXD32RIyzExFBhTwPmn22qhtTC3vMqcbYxSwoR0T
7tCKw8XbdTsXqyTZkUYU1SA0phpGRAFuMoGtsArV6bVoEyf8nQn9UMTxSoC+ZlJaJTPrWTRNMAnO
N7sSbhA81SP0yXInZj+Cbk2MbHkmkeuZN9rc6XS+ZqMPtWRigsUB8Dg76e6KmfAqfGTxmu7Axckx
TyWDZ6AbQeNcLklMohuJmsJQnXxh6a2SbCozcjLulRCv/YtVOzFFzseUFQM3h5mZYlSOKvrRSAq1
1uTgE8xhfGRr99/FYSGNTHJGGtJAnfNlcMRyEwfixu/73fURXSJ3JRuSI6YhT0MdjfxOPX5kxtOo
ATE72NZ4aKJDNW3i3gEFfFLsmminsNExwteePxnNw2jEdq28rHzNPIFnh5f0NZKPgochz1UdXwO6
h7a60dFrYXKgufBwKowbCDvZRN2U9U2Qee0qHeVFjnY2jhMToDyTqag2na+uYpSxb0G7BVh58h6D
Bp+U/Z0CsLSlxduR5/aUVe5QfWQc6jGFSNeWYtH+3IGo43GDy0Fa7o6pYx8qEyBtmrGntIO0APh2
21d0INh6SneKHthdKr7pRvVVV1dOh8u8BEYPEjcNRLIoo1/U2ADG7YzEwujRJdVnhitI5Y4WUhJ+
+SY42Zs5so+QdbHGwfNZ/HVu9xdGc6zSfK3ff+noOP0UaZsxweiQNJgItJ2i8dlT+S8a3Kql/zcz
fmpImvEGfchF2MNQiTaDJH6j1paohV3nL0bXukq2LbvajooHCmndFU+f8Wyyp2PGUfaaCfRRdTt3
Nq42cVdyTLdP0WJYgFH+J1UfU82LBubF0X0w3qXkLy63U5vzDXHyvp107KwWYoNOGeZT6ZFwpIlr
AJuxrZJweO940T9dH+bS2fyvRTTVnlvspqpNdA0WRzA0QKkdN7d5m4XP4Jt12DS6161dJhA/fdhS
0UlJdeuivpCgspO3KkB2LLDsYHJU9ZHpeBiZLxboGnr0FY0A9H7NxX2brfjSss/+Y5rN630yt/Wg
sNgaYboBhLAnm7Rt3RQMamG8dkYueg5y13NTjTWzQJ1bMqtBmSoCS2n+FohNNTrEvyVqb2v0kESu
OTlTtzK4S5j0PLEnNiXPMSeQcGo5bBpxYMfmJlF1RxFHK9oo7MYot5PwDMUN12LZy/ysZFfOIHSW
0iYa7EIg3an4vmrumIGD0Gn6Y9raqtK4ItkE+aYltgDL+3V/WlxTCyE00P2occrVaa2OxpinOrpH
8uq17aPHsO+dPnhLlLW7Z77XLk6DE0vzl5x4TzN0iTr0sJSLxC2CwKVduCmU7C8OANBcYSXnmjs4
r87N5Fo3KCEBLDRRQB0DvnUfMB+cOZmuf8Ra+6dJUCweBzZ6ZiMy0J8gOapVVqmmqAogryRzBgEa
tgYJaKV8FHrrXF+ppfk7NSX5Jy1I4lMfptBQVbkxbZidQMjVLYw1EPZlGkQalTSHJsuCrkthKs+g
F/NB+INR3LXlMSh+xJNLpw9Ve9PEjnRf8vhJG+74GlvV0pl6MtbPHMaJr2RDadSNhQ9o859pelCt
owbhCYs8pGG/sgHmaZPd8tSUfHyXQq+57+cOmAp+x8FbjKdjbnRuocBximDT6WtKZUsWMcH/XIvS
7AZTWKTdfGEw/Wek4N1qKyK3g8Gh6m2UrG3wJbf51xrO0/P9ILQSndIF7n8zyw9hDnhtLRBw/voL
5+SfKBfksEwZvaREhhLXnYBzZmzP6/YVTdlu2Ym/2dwnZsj5YKgVJKEG/Vh0+4U3Ta5vJpgIB7ar
UrICU15YpU+KHdB14HkHwMS5KSVM/t8FTd7XXiJAAgUpNsg5+eZD1CiQAKogPm92dbUST8yvEckh
gYyae/qA1ABt37ygp75ftEaQpkHusDxUniiwfE5qWt32+oLNTiZbmanN0KNmguSMSk44lZAlSSke
xmn5ZrSuCk0FCIiID4uPgNuBRKZaUU4mS+MCvAXwUoCvAGOVxlXmED2tSjV3QqRPKLpgk7az28mE
6CAQ2D3bcTJ5IdHtmCl72mq2afoea8JtM4HozO/v0FzgCqP3JsN8UXPNtix01PF4E/HYLTKQN5A1
Ep8FHzCwBsi2480EF5iHdLIUU4x8QqJoOWj5ECZDZcLyDOGV7btPS6df1Z1ciHqAsdbAYAEOC4qU
8Lm5ykJCgczmzPS+8r/3tLR78mag/33aab3Xt1tlTVll4aDFOWSimxWFLfNCjoTllqUnk547CWvc
EIoA3PRy/66yjqUeutddbiHUQC6S45pkeBAg/3Q+vHHok3IoMDywqLiFQLwa2Un0M20er9tZWDWG
Kj2ASOA000352WF2mRLGHcY0NFtGBlsEe79/ITFemM3OxEn/v5mbP+fESXKtmlRznsLBf815AA6z
u6i7D8Rr1nd2+jePKowOHchoq0MeXc6upkUZDrVq5I7fu4llV7yxo1hza/IWWnYNnoT8Nl9jLlpa
uZkxCHsAWwHg5fMh+qRlQ5D0uQO+oIai+yz5lY0v/SoWaMEbUdL61450vPsp741Sw6HErF3HD4YB
9hTd1iYnKVYbWud3r3wA4p6Cai7qrLiMZW/0h6rSQ9gytYdBf1AG9LNBBzVEwaOzGd+YGsjiNpUl
nAgksGuYxkskqgXCAuxyYgCzj/71eSpOvCY1zMhAc/Wnkzbqj7j8MBkUincFuMRZimbCbTKs7Iul
A/jUpOSoQSOGrDawikYNuZWJP6dUWbm7FhfwZFTSCRYYdOxBQYMDswyOJas2il9uuiq8ZXHypQvG
Fe7CpTfb6SzKTRfESOrCQv/XzAPzswruTQghJ4F/j4zioaDts+IDXou0b6N/ra21yGrpKX5mXdoW
POfQsOcYbVDv49Iro8Huiyel/Sn8Nys45sWzZnkVfYHI2PUjZ+nNeGZZ2iihQkg2WrBclZGrVIY9
NcGRGdF9ZeSvoDvcjP3TCM4FxUcLR/Q80jetS1aO89XJlzJLMTXGvC8w+XH5MxGPbdm7DXfS6B6K
DEm3B/mvRr/UazXaxbPIQN8tjiLwBMiByzj66pDpsBpobtY8m/WDAPQmW3HkpTsE5LL/tSK3asaR
aHOFwQrTESG1iFU2k7Yj4CMAU2X/cn05F2IxpI1AvknQqokGQ2nXhOaYodqFo4hbr0oWb43ibeTK
c4U2NSU3jhGDGjQLVlB1K0blZA7o4TSln1GBYLHIu1cmbiKkHKBzTdQj9ElsY02RZD5QpQMX4GM0
aBM0NAJdKe0WwKy5TyrEf6n2WDTEJtV+XNU8W/COMyPSxmCpkYqGwsg0PDTI4yQcRV1EtGtx09pg
JN8PFVDfmMVsx/oeVD0qC8K21sBAC6cpwk9giGfmbjSFSH6RlSNPYpTqoAnp6MkbBwB98kYWIV27
tjiL83YS6Urj4SQUca7CVCHup+5X2T+b/jNb05hY8jnQXGHxIXICpRPJBSzAwwEaQ6gElLgNeiWu
vQb5Vwttn6z5MVFwIq6d0UvjQugO4BGueNCfS1M4olDsRz0sgn4LJGHQL9P9ozYJlyR/DO2dOWj+
NSXnLFBziFkZz6aUfhZT3ynkC4W62JRbD9fPi8sOpU9TeEJxqNOhJigFD7VPRDH4LHfGpkp+ZsLP
v1uFpnztSV081yYRzBvzxL/pWZAck2kyj8ZI0mYLaHqwj1sTbM3WEOrNQ5cBG+WFU1B2rkrTbiXi
WDhFUcgmGgcEgaLcJM1+wYahBr9djpgKzS5kY9QPDJpiSQykSR7YffV+fWKWNozJIGrDCaJUiEqf
B1W+0RZdAf4q0MODdDX3KH8fEEAa6oMFAsDrthbHhrIvivbIxF8UNyAhkrd0HttUVtqXgQSjR8zi
tvKLye2n4i5O8hC0POZa4/ZCFAcAMUp4qOChjC8zhwQJLUMkNQuHVYZ4szJ1fDJ9XXuewoFoDqgp
m/feoPGO6Cn7XbKWf+ND0Hl114LoYEDNZ69nNfuKB4s/2mAgsZ6sKGbxVsn1vneNsgsCr+qM+AsL
0E2cGrR2I6XSfvsTRb5D03xtNRRfePeacyM42os1ACxlDJQo0Mvfx03hFPk70W8JT1xmPBbkkZDB
DYZDrXsoSf7x8p3ZnA+Ok/hbN6eq08EM7UBZFH1Fk5uO4CuoXCDb0JQOHC3K+dctLlUfz0xKu3YY
e38w9dlk5ak5FG636bSda7CauSu0xg6LPfdvkWdqyk1WPBZrbUYLHgv7aOHW0EGC8FHajbhsIWqZ
tAVKRrdF7tbNkwUlKzp5qEVncIaV4S48sE7NyQFGHJZxITSsaqRCvYjscn43dvu2dBTQ2LdDimLG
W6HukJlMjZ9DtYq0X/aqf4Yrd1XlqsVTy8dw/WkfxY4efikixwd5f/ga0N3Avhagvrk+5oWo4GzI
0vnTh4hXyTzDhDwG3S91utPX+ObmRZKiqDMT0kVddF0yDSpmNQh0XKHEVrUNQ3mVp7t0cqt5Zb3r
g1o4VIFGnqXCLCR2QTl2vlMU0J71E50KZ+KH0XLVzrJ59T0UW3N1zZZM4f2P/ggddACorJyb4lWq
i9HvC2dQPvLMZRNQGugFIqk9TGuQmoXIADhoIC8RV4FnQ85p6A2buViGwmlSVDGzI2JTL4p+dKst
7gt+aJnzWwJnG8Ieub9J61RDdIlWOHrLAGPNTL1NbD3RA7evG7RWjbVKAnvganY0FKvp3TRq+8Qt
/SFdScEuuaeGpn4C4MfMTC4dQJ0fCCsbQb4LFtu73M+PSQYuQMt0/thhQLc/E3xq81nz+Xg9OVpn
qHSjTXGBQqqdTAJ9oc8onPL4O+1X4oulzaAhEQaqdTxXLtDyXZYFuR6mhWOVtsjeCnCIqPWhGlCB
G7ZpHuxx8V0f29KjF7lSNNaivY+aF5TWllJVBTTKcf2qv9V4i5DWBrrcTsCrOUDbjr/n+ZtP36Js
pf3gEriPVvsTw3IzPNh6YrWhMKyj86ls3alGHwJ/YOIbgZB52W9CceDllk07yNHV+kNlfg399ym/
q/+8vUf6FOlEGBrQprcGPkWBmi6D8/YagESpy9RvkVk7tNqR9OhPbjbawNCyApzAf8x/iE/ASxmK
KHOXIpcPd5MK6uu0xE9b3IvYfQDSDTV/X1nsha2L5wq2DAQkEINY0nlEzIakwoAV9AGCcSMh30S6
tWZHrjbReKiizjFAxHXd6sUuxfnHPnePiWS5KT+SujSquFWCal9kDxN4A8vHdo2r5DPwPrtFZht0
DgOQIwd34PwNJ1vUbEql6FQQKRgfwz34v8ttt0GXbrfztya8x508r3dHoK6hKL8yvGXbaHc2ALUH
CEvuQ7aMatBCC8Q/8S5q7eE523AnQC9DjajdUZzS5b8mw5lu/c2AitTNWhn9c2wXY//XvryR1Cgs
qD7AfuuIR3NvVGiIs1xo5mx7bz8B++BqzvP1Jb3cvPN8n9iUdkw4gJMj0GfiityO9iAWOZhfldz+
HjvljwGDdwNv8MSX4naNA+AyRzmTCyLowy0HBCmgxecrXZC8LVBXiiEP9MUU0Krcl91u8LfMQqua
8tC1sVs2dmaoIDvZXh/1xQ0rmZ7j0RMnK5pBa0IK08Qc9oMG1VnDG7qnaU0A4zIbKhmStmkDuIfI
JhgqjvRntZm+pgd9T28rdMV5+gbsSO3u+sgWeijOZlX2oaip0Z2iwqI6OvpHvhvc6H689Z+6HbhQ
bgcHLU1O9ggKuVcNfRSHYmVmF/zp3L7kT1CIF2powH6wV+75sw+WnvItcuOj9TL63rQzYxsIuBdy
B1KB60O/PJ3OLUshrpY0/dBoQYzEFwhY4i9BVmyaNcrKi3v9fEHlXrtKhFCM7TG8SYMgRlvbNSme
aj7YeaO++XgqpVVv1z1fCVwu8yqS3fntfeKxA8YV42LBsm67oxrtwMTihL9GboMuj9z37nAgNygo
uHQlAbw4qXO/tjZL/wKbe2636OtYnXRMqkh8CKFuq/xNrIF6FncjeKOAHufAYsrHLin9TulmGyU3
ul3P+K940u4bZSx2aPba/IWX/GtM3h8dpzEaqWEsoL+Y6k3A1Pj62ia4uJ3n1ToxIm0CM0CdFM3a
eNopR+hRdsiUm52XpXRTkUOteVPxgyhfrw9sZRZNyf2DaOKjJmCThyRzqyS6Zd0IyALPFQ+KlWtq
WYuOcTJEyTFSFZGTmeP1qtLHQDyUQIznKzW0NROSzwc8Cibk+7FU1ne08YJp1zZXQciL06ajxgGg
wSzEMX/EycaCWh/T0ZoBont+q2hImd3mut3g9qc7kexZ+GIqPt7mNvU3JbvXE0iP2aRZS8DMDnF+
88NhTr5i/sqTr+AZLUazx1cM1V6lNkETAB59ZvwtGO7TloHkwjUCj3dr4dba6KU7OKgsQytq2B2j
Z2JA+H03FaFrhCunyGVNGRsCw+NgFZ4pMT8VUk7GV09txDIBO4qOJ4mOcWhGtRMClJgCQjXBzF2u
aq5S00Ow1ho/u4k8t0ARoakAyV7Q4UubsaRRaKDuAjfyxzuqlBA/Wav8zdN0YQLdy0hBWBbiGema
h04mGzWC4cWldQAdkJuAcqwf6IeRm3t/7Y6/fOl9zuZ/zaHWeO4tg2mV+UjiGAq7EMX+VQya6wtb
r58K6HNWaJMAJDfN+j0Cxj8/Y+Yu7f+MEwt6btgI1XokPgxnUe2W1Nj7YQWyCIiP+Kuk9vN5dTGn
eDmDXQOVx4vwMGnroc1C2LJAM2p3FG3E7WRnLHFHdGSwYvDmf69qehdryQ7fCl2cFaDd8kSffIMU
J4KLtsmSHt+gmJF4ATVef5MaGV63U945mVpobq/409Yf0LFThKS6T4dq26Ahf+2JvTwZkHZC0hAs
TDKDhBYkKYhh8CGqAXrxxu3aXWT+UJpNzDY+sm1QAu4xSWBnGtZOyKUjAnJ+wP2hUmUBYn++5mTk
PAX2BXMQflgxssI/ueL9edVydulZugoxBgFvrnSdRMpAlbyo5jiDHfCC3wUtRMjG79f99zLRDTMo
aOMQMlGkQJH+fDBmUoSaFSGMIh2O2EFYb5mppKjxof9PtAl5FZRuoiYVeL3334ci/1rX5iP457ij
pfRVNDp9WPmkpVjBQLUMtPz4KC5zWXeJgoupAh9xXKeeoOIJUhi7ZkIyum/cWISPept6bEg9P1mJ
GBZjdTTDgt4LfjXLApzPBonTvqMQvXfi4qEyhm1Y6d+TMQY07GnSGlfzg18W2OjAytWBwbUr3psI
t1BfkX3NYgRqIO/g79enY95R8q7HuswlMqANwDp4/kmjWZdlM+KwDofoEHePKR23CUMuUAx3OWRd
RVyuhNZL/n1qUYqbio4n4zjBYhFNpU0RrtVq8h6C5YKtUjUvRTSntiQv15RmGkgPWzGiaY4GSbN4
K/rd9SlcuoxOjUhhU8WUoNY4jIw4H6OotEN/q/CDwEN+Lee49Bo6NSU5UJ40bZAHUAmqIeFSZx5P
bDP8ELHvErzzRr+1i3blTF42ibQX2hpwGsnIg6gvgKA0MDpVlLAUOVVM9iNX7dbgd8KobZbex8q0
kp+mS7sUCTf0yKOKC9C1NNJEtIZCEpxP+jb8ooOCAM/YY35LwQd5o3ijI/b8OLiAqbjpbeFOtnj5
Wjog5DuEL+Jr+VNfWeOlmAbS6bP8KYFik1xqRTmQjYGGQxn5IggkWnehvxqzLTorWuVBWISKLmRl
zrdinqUTdEJqHMmP+pO2yQ++13EXYMQNqFg2ADb3trPGgrfku/OiQm1spoCQE/R5gdxBXjcIMAxz
LB7SseshqYFTk7lhUkAh3m/YU13n5pr65NJgLdCWwCqS9kiinw+2KlLc9WoXg6LpPqabJkPqeC1K
XDppLHTGATOD9LAq66GozdBnIetjp22/KdOdH7yG/NWwNte3/+JIAGrAkqFlH3+dj2QyhzHBdYoN
YoXPbdu9RRV6aPvJu25mMX0HDnggPSx4yIXoEJQGha8O6NNP+C0LPCO+6bPNWG2r9kFlXq55FA8l
46h1L9cNL47vxK50XgeD1gZ9MM1nKPKzcbSn5VOeKiuzuHQPnY5OOqkjP5z8tMcsBqZeOBU1f81G
dzxElxgpMnMTFq3mlln2p8V/BCgzConPnfu4k6WXBOuzktZggXYm8JGFqXXTmYY7Tsq9UDI705SN
Yfy+Pp9LR8mJRRlPKJo07Cg0JB2a+44V3fF2TZVk8fV3akJySbzw9NLwYcICZhnaDr3wAv/B778U
hgMCQJLViGnt68Nauic+1ZpmNiC0y0gTKVjB6ilicJMO4DT23mcANMc9Wvuau7AaDo2eHtV+3P9P
VuXJBH/3EEOwECMd7qfiPmofSPBWKQ+1vqtKp1zTSljaCyeDlAsyQBu1MfTZoGURQbHvJqAgpllr
jlzaCac2pP2WD1Vu+AQ29Li2AVli6IMnoE+pRndsvOlv8nOn5qSNN6ZWPJYqzJnBtwSqStngVasy
j/OPSFEmMHe4x7HRAL+TeUZo7DdljUDCacckCTca6fx3ohLjRwjJnA3Ptex5yK34zhyaanLGylfu
wb8Jnrc+9vtjUCbJDYr0/ehc956F5fwPagt8u8CkycJ0VgYJ1gbva2Sh9sI/1CZABt1ax8TSbgQP
LngQDRPhwwXwsEqmKqcdEoV9X7KjYpXkwU/ZTTL0eFRWfDt2BN1MsX+L0tBoB1E+/cUwGcANiN80
HHJyCrYyzbpIEzxmhfVs6Q+5hRaiFROXxBo66IVObEhHDu3QV8iRM4cyUAR2kMnTASiC1K1rigrS
ocqRgAUt6Aw71CA/Q9GilUJYNNPsOBp2YwaOJUrsRv0wkRO8vsgLUcDZl0n7yTLjUtRz4rTyPU7f
+hZ76OCvVbgWTnU4t4V+LdCSIl8wu9pJws3okhppBLwqSfU7rl6C6vX6KJZ+H1y0nADsjhhAPnmM
HG94w8TvT5inETAtXPjXLSz6KShl0LyMzwcATwrJ/KkUDfPxuMjBPdLshtqz0AxmvuuB6qCxeEAf
RbiCPF/KDyDf9K/N+TA8mbYqAJij4xkuw2eu2eOW2Zqtv+dbfjeh5vxWH7m71jGxtOnBOALABvkE
9UsrlRg0bfR8fq4px8TYKni0Qaf4+lwuXIbGqY3ZJ0+HpanQQGjmYZWuBuY9353SWxG+qqYNnFa7
FoIu7j7UP2a9ZQSGFzibSASmVg94nrSgI1Vfh9BGh5vbOdB72IRH615FBV+5aTbJdq1nenE20X4G
qBbyvReSMDU4lYyW4p0Wagc9OBTDhxWuvAWXiroGWAn+sSE5SZ7Fepv5eBhBAMQOd75H3sWx3fBt
YBtPvqutZIiWhwRY1Jy3Mi/AkSnaHYNgwpAsDbfCjz69HZsVE/+hrZBvxPk9jZ5EvBywp889pImG
aoxDJQI3QVi+glWSfWdq3L3pVlrs2kKQj6TO+F6EkXJnZlFziFIt9SLK9J3IVbQxRlXzrg9C/VZG
udipmj9tIgXsNTYedHSbd77YDOjWO6jG1On2ZGbTezw2umP4A/h8ukEH84tSWhXQrlF724QJfKQ2
CiesW3Jbj6ZyX5ViaGzVGqdtqZX+NxJpya2RtsWjKOrhqEdh85AoVYusVFBwIBlSPmzCFkz8vkq+
W1PcgsNQrwVBK13RvLRtGOJW6MI7ZlasdkMWRpNToOUa0vaBWVuAx4/1W2PE+hYT1z/hSvH3Gis1
jwu8Bey2tfRdgC4j9AwDaX0MKZ2/TET7zuLMJWWbZfaoB5Gb8bzflAaaztSs5+m29ct2h1JBvzdE
GvqOOgX01U8m69Ab9VDZaCOioSf0ZCxAPaTqR1KoYuf3fIjsolbrGs3Jnb7p04Si13tSIPpqpMqu
axP0CJqs45vI6EJgeLnxNW0CYA5UVXmJcMV9TMIS93XR656iBbSFdIhOEzsEO53u0sTXIcqixtoX
OhE89f3BuEnSVvvWJhX5peeh+tCbSeTllRbiTQk9vAQ0PXnyJY2NvnR8ns+QfzYcIqqkb5HWdfs8
Q49k1Y/pLf57extYFjhaEpPeCmXUUIClwd4aSHRLQla6VQ4CArtEWegLL4nx2Gc+j2zeVrSAOqSV
9BuR+n6yRQc/2eekbh7jiJYbCCDzBr2QdDyAQr//MLtABfdehaKSpeT+tkerJaA0IUseLOgG3iWi
jAo753OYwwf/2Qe55lOeTUbuRkVQ7Nu8LN993QhQZNeq/pveAWZuJ9o4sQMJkuZrBHGZTTQlxUG0
Kn3J2oKKvd7HQNXHZHrUeppt0nhkIGlRzEdmlmLfaDVD6V5HDR9d2qXQ0MWE4omjR/HYbZO6Hh6T
ohs7e0i4OPZMSSGDqbQ7ERYKEF5DmX+HimTwQjEvgV0GlfLsa6zO3MzsQDgc6cMz8RvtgxccUOIE
BEdoxYmyl4x25TeWIPMIkUsDWoVBHJRf8j7hj4L7tWFnBaXbVtHTG6sfANBooXie5DW6ksuRVEDJ
VfnvoesHTwPi4YUYIdQWEwtFZTsl+VB4oDALnmksomMasgBc0ni/vpCRKJtctDSw1VxNIEgnhv6N
olV+L5K04nbWG8ZNXxBx59MGGzhX2YBdBAmLIC26m76P1fcR9O02iUsdn84skbpjl5t3aYXElw0S
+WFfilDB0WFU8bgNi6k66JUSP4zRBHJODpXvfWkZ8SZjIJ8VbAoqZCnZAKHBKP6Jhvr+tQC52T61
Eg5AG4oF9xnSGECbl4FbVHn1zbdEcIfTEFRUVTp+N1NSbiadKnhCZug3qM0C8LQJXX83YRfidcdH
Q2zBDZs+Q5gYWz2qCbp2Nd3/P86+q0duXen2FwmgsvSq0Ll7enJ4ETwzHuVMxV9/l3y/c6xmC00c
ewN+2Aa6RLJIFqtWrbXNzaJcgXgzPipFHj0I3hBstEBWsR3iAhtJC6jry1m/T4axXeWjFr+nZi1Y
yhA0bgopo01H9La3NF9tnaoadBQHRAkcnXqDsrQy6MZdq5SdG0aZ4uZtrHbrQtMq0zZSBW0+0I6u
TavLw5I6UlAnoL/IKsBX1EJH61GryKBz00MqQ8lIj11NjJMnI5KRSs3AqwQUsKKC5WisFQCtTVLH
P4E2yXb3eUlfytz03EGuindd8eimDZJ4NShJ/Q46GLopVV0Ht3tD3UqvCgew6u45yITxVREb8tMp
sWHpepzfAyamH3xq1nv0zoxbEY743KQCEGm3w6DF0HtKjEELfUL4MREldmDtDTVu0hT0hFD+gDzU
UDpGxmNTXbqxQSeA3KwKfjMcYpeXaSdFeFvGiFxlbycJv8t2bSScNDjPxBSfzyI6og5l1PUw0RiP
JviOm8ohA6fqyLMx/fvMRh5XLWiMEJka+U8Zu3F+1xcP/7Iif2fqKjA1GlxGGEaBo6JUX438w0vt
ruKld5eeK/MVYVY+FKXA11TYyZqdKj9HLSdtx5sqJiQUSlzOnoKpKlO3BH9wrb6IxsvtueLZYDJa
UQwWgKTAGGi9i5rXynyMvfvbJjjT9OdJNltx08vAL1/BhKS8BUkJr/rfIT0IZE1QKQDbi04fZh0G
0sQDSfEwSMVd2LtCGlrE4z3ipu3FxrJzI8xitHICqVcKI9p9+gtiCKdxI9ia06zAetHYxS+yuT1r
i6/GuUFmZeIEkFVpGlVni7jbzuPm3O4BvTrLawiykQPvkTPN0tUAcShCBlFHlZQtlhNDkEqT4hwb
UuA9urMh3Dfq0Qfpv8ZJVkhLR+b8XcBkK2Ql6asuxrtAtQBhXVVvdHvXub5ha+vorDm6HaB98o3u
NMtcFz+ZjSviWRGtTYfEisuZ5ukNwg57/i3MsRqEwhDLhhfZrfwwhisCOIiov0vmKwFqEEMXCise
Vkq7um13aVMAogwkP3Tep77+y2OwAk1/Lk6IQaFel2gOSyqe0NDi83xmgTnM0Qkm+eYEFzSb4aMQ
vxMg3UziWZqMilf4ZSbJWaG8PoXF/IpCVPQ2AhGBpndmL9ZRLddi9GdpJbAiWCoSDxsDquS2fxd+
3p5DrjFmT5a1HjW9AGPxJPUTbtV21WDzGyokmDd9+OqBcKz84RidnJN1mPkImX2ZVxGS/ymMBqEl
b6rvdIe0sq18ESdy+3X2zDE3jeHaHB4bqgq1NLTGXzqKQsrS94QJXHJfgcA+2X6Gtn+klp5ChEU6
e6t6iyKEcfLveNWqJQcCLuu/lpnZNasx8KF3gpwihIO3yY9/IF/VS7TWORHBH2qxW0NkZjQz49Cr
AhhSwGz+mL+sxjUEKEHPj1bm7/SoPkCrw65OfmZpp+rZ4JxGS4AV8E+h3wX6pCh6y0yWosajTlIK
LOgxf6B3xlmB5tK6RJhlm7ZvRx/5edjjUQ0RzNd/WduZZeYcVM0ABEqTK9E3Q7XuEBaLa82RdSv/
MgIoW1RW6NT78DNag72cK1Cy6Mgz68wRFAqykCFwjuzypcObbHMn6lby0jnFTliHK14fytL1MvUV
oYcblV1k0S79OKyDRNImJHHuncLQ6rQVLdZdffR4paWliGZuiDn32qEazHYC+ArVU1O9yf62IRyX
WTq85yamT5hFNFEJdwWRN/LU+rZPAVwATett11gehIl6ElTirjuxcqhZKNKEUzS7fTegSck1VQ48
eOkSnhUzWIC8WKc1EVuUDITROHRGsqNh7Ih5aMuR5NwezdLagwrtv6EFsyQlnqFBBpVHeyBrJdj4
lWEp2v0Yr3Oe2sfilQAsjaIAdgGGGcKcJVGSqlqbwpR3H93poov7p91RO5Rc+dt7uD2spUWa2WID
W0ksvDKLYKsVHUM5jcqq7f4ldoaKJdAyKC1edQhXvQbiDg9gOlocVdCV05QzhkUv+GuA7VpPMppr
RjCVdFoQuK20YJ97a40n4rg4U4Awg/UAzD5YmssNo5MwK+tmKhXo685fCWVsgbr59mosjQStkdAH
A8rBvEIv5cUIsfMO0JEggMAmsEQaeHByV4zc23aWMCra3BDjzUSIKiWlk6GaQrsxNeNdhoSkq9O6
PusVus6qtkFzoYZmQyLWjjaqq0QLZbtRQl68tbSzUIybVE80ILJY1s6EymM+Sngk6PGKSGjECh58
sqfovOtFToVi6dCbm2Iuq6yQSgQLMDU17YTyfRfwoEzLFsD1N8lRQu9zGuzsWJXBw6lHU5mF1usi
P8ktZzMteggK1P/5fTagyUxDrHr8fpl9R03k+BkynSCAlENey/BSwxzqVAjrgRIBSIXt6IIjArJR
wZTRag4adxCNCivVh8wS8s101IG11i3JD10/zg9oSjqB3Ww71g2y2q0VQeZKHokVduamEU+NB8Xk
jDMXS8Hd/AMZJwYRVjM201w0wquhnQNtBxm0ILdLuiuLjcwDWC5O/Ww+mAMA9QIEOyGqWzHwHnVI
La0Ax3m+8ZHcvb09l46a+cCmL5k5UWZGkOEZMLAIHQvyMxVOhHBOgEU/BcGPjnAc5VXWTzshA3EE
yP7tSDoEsYiaOxfctDxff00wrjpouYICBuarQfeHHaR2c8pWvqu7paPdNVvByX7Cp+bR4MQEi0kH
bTY05vpsRz0Qimmd0MEWnuhZgnT4LrK+yUGChKWIl3jMWa/FE+yvRZbSMMwSMwc6E4i/kNhJ/VTr
qyx5S+qDkPK6y64jfVwOYBMRkd8AEA7t4Je+kY8iiU0BNJ5kXT8Y6MFu9+Je22YW6o0H9Jo5xCF7
fStx7tgrl/xjFkQfQE4C2cA+MDrfa9NOVipoKRmvIURGxFw7GgFPmva6hMzYYU5oEey2ZZXATpCG
z3X5HDbmVhsScKUOtjy89iPE7dvmsQ6Ra+lqq6ChbQzJ8+39d3WwMB/BxPmKnophR2QQJQzyXeMF
dqjUbpQoB0Hzd7i6XbVTnBzmb5vlzTFznrWxpAIPCLNxJVs1la1C1N1U2962whvc9BWzw0UOc+qj
2ROs2IltYBj9sxyuZPlt8H4l8d6DlMpte1fHADOZjMOSXIvLQJ/sKW4wdetBPuUVDFj/YAUEKXDN
iYGblReDPjhJB9pXdiYfSL9WfadrjrL4dtvKNRHBNJiZGWaJhhH8NOlkRjmOb6CRkD8jYgmncEdf
tS29Lx403xJ/Cw7H7PR8v8guTGYh30j+P4UGmx0OfR0McdMchvlLpUCDeFf9AP6qS3cgStWRN2p/
DfnmttGrQ42xyRzfPq1lIM1hU+xXcfTTq4CnDq9mdKJc1Znpp9jhGYDTEyQxIaOqMEFTHlA9rWps
etU4VtmxCY6VckeLF3m8bxXOXC6549wWM6xGEsahyWFLSQIr0NzCcxQAFYSOs814Y5q24WybgfI+
zLVgOsiaxM17wyrz71CTQHuKwCGTba0x3NsLxhkZ+wwaO78pK3+axeIu93/r7XMIFnaTcCZwyS8A
TyRgV5EhaMqyU1RZQjpBV2EGnSxGctK63Qg9LI/uJR5nwtKBODfFrFWPHHveAB1iA8zu5b+IvlX9
37cnjWeCWaYMut4l0paV3Ylo4AjPQvFV9v4/HIGzcbC4TrNW4tQTJ58LG8WNCBpRgXoQrdAztDvR
9Hi5nUXfk/G+A7vlBDdkBqXRwqgk1LltBGAvI5gH7RF9kACb7CfIwVDLryCC+l+frjguwO4LsjEU
XtBlMR1hM38HrED0q86rIP8DpZPpIqH2EDiJ8nh7wRa9XAEzCxIKEERkO4p9cLcrsqZXtok+XiQV
ogEcvOhEL3ja5NMkXR1KiIGRsUC3gci+98NOiWpIWFd22f6qiz2opUCAue5jF4TqAAaI/fr2wBb3
1cwec0+mReZ3Ug970rjJO0uWHJ++6+IxKzgl2Ws2n2mp4Buajp5PdAgxx20lhR1OdkxhdzRPQKiK
r/Gm2ITHapc8izbgFf7WP3uu99sEGOuTl5K/7h1mzDO7Wq6DmpiTeSA6TuBVK4Fl/0z2SNg69QbP
t9vTeu0vSNiIYDAAhTFesqyEhZQK4D8Joxo43HWtux09eqMzSNt/sAIiWWmSlYQ4B+P9qRKr0jAm
tV1GoCk8aP5z1TsCjw3yD6nIpU9CYgLwShNZqImdjtnYQyeOfdrKtQ1AlxW6Ev6u1+JePkk7c0XB
DrSuZSBJ0doY7PRt6Ci1vQ+dklNHvvZUfAVkvkzouBIdIOTLrS4pJjCODX47wfN0dADDSguIXZ0L
HuHn9eF8aYjZEp3hB0BAY7i9/OUDV9U6ev15e+GuleoRMM4Hw2wGrQXznRBjMOSeHkpb2xored1i
WiG3vmlW/jqwCzdeZxZiBFTH1C1ZGy4ITznx60JkiTZjCTQbBOc1QYnhclKVYfQ60hu17b9UX5or
NtZ4p619S/itu9kmelWP4o6HY1l4bV0aZbZiqJp9KE1G6ddgF45ujRvANS1lW6+Ej+o0bG5P9tJ6
zsfIuK9oxCQQWpiLhkMt/mjtV55wohPePLJRECrGUlmPsPFSbI2jbqX3giUSyzu8mrvwkR7FIycL
xRmUymz9Hp1GVJoMSsM2UrcyWQu8yO76KrpYJlW69I0hzXXPS2BCf5RfET46hRU+Zfwi5lUvL/bC
bH3Y5tmejDRqhml9tlUOhW90fYqrZKU8YS+4+XZYNZtnw80sf51YXrjiVTGl67jl0r5yOU5f8yHs
Nblj53p2cFBOdBW9py5eV/sePF0Ue1DHXiTbcHv66c/SnQTWu/DTg6PySn3X2U9mLphDDqKCkexR
fIv/0riyExyiFfJJaKx040P0Wb8VL8I6Oj0GRyAR1ry310KW53ImmJPPVAdVjaeVGHaa6wElZ5n7
wRU3ovX7IFnGV/wu3BsbXuVpml/2egEAabpdIGpwBUIqhHIgVDQqWw/JOqHpvvLz/xWeh2mdm2BO
HF+OSD8OMNEJEE4p/A1o+YH7zTi1x6UrCpcTAYMD+N2Ri7/0JF1OKM0potG8U3/FQYp8Sqr3xzxQ
H7qOGsC+SpyLZGmP6ooMHCYE1BVczpcWlQHqvNClw3tPhIQBoFWmtm5bNxi3QSADUWmlMefgWYps
Zhb/dObPIm6vhDBv006vI9CX5qXbl+FHm3mHUWsDThC1tDGR9piI68GIcXU5SY0BeMP0oIAQ1h49
gg9aGofoStCe+s57aEjr5NrwfPuyWNwDc6OMq9RAjVQpQZyo++O5LUB0nhpfBloRTP1jAH429kO0
VWNr5INwj/TrCSRqa6I/k8RzTKXdIcO9KmKfc1EveBZkPyDtIKGLDL10zD2dq6j8jlFY49FxH7bH
SAbUqnA0POiN0OXMwHR1MPsR7w/Er+j6h+Qb+wRBfykx8wKxaxBB0mj8Mgvkr1tA/sNhFeJhr8uQ
VEOvLtJC40Om8qqESzfbfAEYly6zsPa8FAsg0nHlNdWpB81zHpSchV50LoxEMzQZj0f2OaIYIRpG
ehwJaf+hUQXgbjR+RDYUAMZ+A2SLdXtWFxbwD6WZjnojHkEs0w0l0P6KDIwqSd8p+hEMsbxPx5+s
lfcgtf+XjQOamv8YY25u8Pb5etnCmAcOGyOLN3G9JaaNEnVNt6LBo6FaXLGZOebYq/wqVKsKUzl6
ntW1HWh2iY2yHecBsLhiMzPMPd0IGhFaD8dBT01LkH8FoSOQX2L02hp7Xfi+vV6Lx9zM2DTm2THX
9mZlhjWmME8kC+EquE+//T7bJiVP1IBnibl0ayGrQjK9+LXsJ4/dRpBAsPqUGbyC9/IqKRjTxIV4
hVKVwDmuR6KJzALa0sEzcqJ9YgV1vLk9cYu3Oc7q/5hhVqnEblP1AndgQWPieHkobiBnILu3rSz7
wl8rzPJkoUJqo8FgtPqALrqVrL+13bagaw28wMb7bWPLKwRpVEMlKPGxe1fts9H0BPg3hGZtocF7
EM0YcomG5ex/1xJFoALBGwMhBKps7Dlfar0oexpmTwoBJdYe5PJV7wW0vj3EmWiLxT+cSkhLE7Ar
g9wFkpKXXp7JIzQ4Axz1WaVacXWqGqjtFPdD+1bx+mqXJhHCTTJK2bjGQGPDmFIQ4kcZchU5GqU2
beUjjpaicJ0V6hnKO/Tp9potueGkQgA+FGDbAZO/NNdmeQ6oiT9xjEduKvmnwe9Xt00g8Ycfubop
TX2iCwMQSGUxJFFupIOKujz0hsNup0ZR8K77Q+yKtCOjlYAS8CnzhM4lsp9vhVBOv2huaMBLe/lj
WxjBk0cRRPhDVrtxBvY4IwqBd1AN4dDJVXtqqNhlFoqTmKZCjkEAbaT1W5z0sq3WYvEmgSQuAFyl
ENC6n/efRBDAxlMa+qlC1xrUyNJgI7Z+/ztstFQ+9Z6CxlB9itOSkWg/Wk/zGl2GaN4rxl5wO39M
tiMJ9NShZgyZLyUOooNaoJ5gpQDrEUttqQSaiX7QdIcIStZZsYa+vTV6qQH99MZUCdxILOTMqole
4xnRBZ2bEK118ZJsf9qmN2sr0KMgtM2oMWXb68ZsO4hyv49EIT3USdo9GfFYvNRC+QxZyzNMgYQ6
z3SAOsk4thbVTeiCBWh1tCpPkldh2yUfjU4NMAAXyUOD+ujGr00xtAdwyoGuAhVjNMyEVeEqWty1
wOgTba2oiexqEYm2YpJJbiIiR6fJvb6DJwlu1lb1Vqjacqe2rQE2KwmdY0bSBy5t0T31FXuN6O+g
hprY+OrC2FVUC3O3VCpd3nVBL9npiCm3ELJBRqrJSGmn4KoqLCoPxaNShRGC1xi3lxdoL2lRQUNG
MM1V33p5bJW61liGUpOPfohQ62uSfNAcxfT72hYjL1oBWwFhhrJo/cdmrKnxmCR9M9itmkmvWUfT
TaH0hWhrYxqvQLc/fBPdj520Egt0Bwpx+zxAjlByxMzT8vVYoksG3KZq8KoIaIHdKX5pPiHyTjcD
bWrJs9LSk4+jqKmmBbkIzdhkYkMPvVTo2a5GeUFxBvx/NysJ+sNy0/BUS84oOidzAITQlRsWyPDI
XQ6AeZYpL2Hqx55dJ1m2E1JCNoUXV5u+FFXbqMYCZ15SKHg2xZKeWbHvPamtLDotdEyOjUz7VYCT
bFcHWbnxBGoe5C4BPjEr/Thy0GPib2jSRQ+Q4hy3coeCqjX26HvIPWgDK/0IesrCbCE1oKqd7xSJ
3m5B0Qjt8D4EZWc5yuKPHLbQeqnbEOFFK/XA/Pu9d5AFIXkket79NscmdAdzjO+HLqcbAw1nv6F+
BO6tPjLGfZxFnpP6qnxf1qIAwiDkwS0ZY16pZRsTaxT86gPipaEEFHoBkpMoQi2rCAujO3tZlu4q
LxFQ3yI0uVe62nykYGM+p3I2vHcDuq5XBNwY67GTvGwz6kJ9CMRExwWohr6b0li7b4uENE5nCIl4
oCQpHlSBZntJ0KKfXEXwBM4NkNvailJ3ruFnjQlmbqPtHmmXJTbI6dA5MuqDo6Zp5MaqqA+ce/ua
OBs1GvzBkxVsgmjfYGLFztRTFQyiOBuwLxxhBAtQn9qDbjpQOHBx6z2r5W8lqdCjitOzAf/95+Dn
TpYfVdJ/3j7Ar/GIzMcwsUpNSFH78XQnAZintE9pljqR/tH3sjM2/k9efpW+egg8hGMUqks174G7
UJS4nA3m/kUfcGJk/ZTA76JdlDVOUwJYV0s29G2g9S5uFIW6GjpEU5RzgRJ95UzA0lMPi4FsxaRf
CW2yy1tSEMoITBi4wLTqMw4UJ6iDlZzVH03ympO+syqQNVEt950EfbFm0XMu6YWYAOzDE8gAegMg
z2OGj24quU/0EuZpead6zSe2yq7Ndhkq1pyRLiQZL0xNnzKL53MB+uG0qWp0JZVOaLokKl3kN60K
Mk/tixau+2DXSJxYeCFKFSVcGYoqQagIQfel0ZgkiodyHsIr3IPq2L2okr4ZRwJdpEy3Qa/6IAy/
bg904Z0JgDv6MSYxSGieMHFP4AvCCK7eGkQNod0ppeVLAdRX0Odt02h929ZCjAVlDgO5WxFR/RW5
R5sFtVLIAxIF8hf1O0vn8aQs+cfcwDS/s0XDMSiVuQEDDS3Ru4Ou+FPWeW8JmvTxWkpK5/Z4Jndj
wzkIqoCIakKfInK8NKeoEa5wdcRytY9V9xJEr77GyRAuTtlfE9rkprMRBQNY9IUOJnq5d7S+duqK
syicQbCBb+aNSqdJsNBUn0a7afTnf6hRQ08cFbBJtgll6j8ptNkg5FFQhzgWEVuHQQoaaNz1JbjI
RPEtk4pDG9D7MQisogQF8u0FWtpPMoiPJYPA60CTezl7sZwMpCBSbbe1aHnpJ0ldxGxCMLp18tQT
Tr5h8XrAPQWBsSnxBrLnS3NC2g+CRFGk0z4yh0Ja9656FU+Iorb5d0mtgWNvyduhUYT2f9CWm9hR
l+aypmzQAoirMRafytxNxk9B3/e8k3DJCvo7RNkwcT7gzX9ppQnw4CMy/CPK7urKHrzeKmWEEP87
AA98VDM7zN5VC5N2YUwwGii4klzf1GNyyBGoJhnhQAuWNtXE4YVoa9q5LPCkFyooBgRwC4Qbh8QY
D0PMO8mXdtXUH61CnPXPg/Jy1oaWKAgV4ApCo6MvRst0p+xDD3SJKL3fdvLrpj5EJX8k0ZAF1RUo
zjG2TKkUVBBO2Lnbv+Hho6Xunq5LV7HHfbEKbe3RW+mu/oz6uzXkVrXL/vdqycUHMH7fmVWcJPr0
AUlthT16NKAAwjlrl/LsMyNQRr0cpdmVch+PMCJsEPaX7jF16SeIJ9fJStvmX95Tfe5eqw+uzNEU
YLKH/NSYqcp4r6OOz/g/1C6bKhNQ46or6wP6N2gG/QhE298+lsSSNujn4UJPpp+8ZZJZUNkfxy72
MFRit1tx4zeOdm6pZbqiLbxrG+Uh2kkn4Uw2vAruYrSNxh78h37pSW/hcpIltRgCmXo1aJL7g/SM
FFLkhGtvA1zBWrImLurHat3tX2578OJ+nFmd/n12Pwxi0pRmJGBp+zPUXSxP4jTUTA54PaF/h8XE
jaPR4m3sw0B1ADFwu49+spdwZRaW+H17JItXwHwCp9N0NpQs0+o4VDCBaWXFJ/qWHUIX+i09OJfN
HV3Hr7ftLR4zs5ljnNMP/LClA8z5AOuB9dpSys5KeCry170Kf06Yv/PHOCTex4UutjADeuyTahG7
dN/a1CJb75GsftWbkDOs695CxiBzoihaH7atDoPyFwC96XEkttRZzVv9BPE/nkbSorWJJxslQ8DN
QCB9uWiKmouRXsI9gOCnb/Vaegec5WjcqTuV5x9LtykELHGSTQE+HjGXptC0X5pj6lPIa/kP8mPr
AOlID9GbsQ0eFMVtIAJFf0Vrk3NHLG7suV3GL8MMws0+SqK2+BW7wUvmoD8OSYX+Afhs1ZZOykck
WGQdHFNOkLLoO9CUlqGZjb8AyL0csRaGZZDHGuLLiJSbOouRrFbpMDhCEAnbIO8wfFBFelYhqynO
VUOJHseS1M95p4uOl4r9Jod00LGoCsIToF06eObfxvg1HY0Koqm4paustSW/3+ZCt7q9Q5edC1DP
6dkDfQg2Bi2hCih3BsQr41FBDlB+FMv3Tgo2YHOziwzogvR3UZD7Vg042Yrlwf3XMNvuA3c36nDA
xHuRuOr0YJWJyZozuEV3/js4lqw80JD5GxIMDmSeB/G7RvoF1yR5Rk+9//sgHMdfyQ+0l3jF0aXz
HAn0/8wpq8ZOxzwQC02t7TEjL7SQNr5Xr9FQZRe64ltxCSLsUjvXhfJ+e7xLx+3cLnNQJHIF5A/B
lKbCuUw+S2GnF8+3TSzOqALJclEE95R8FdSXQ2/oHmY0BaIA+Uv1TgOenLzdtrLoGzMrjOM3oaDE
OcQ67C78NsCYx4PEL0H2RBT1QD4ARCsqU8wBnkVlR0IfUZN8h0HYYOvST+SMlrqvcmVum03Pq0wt
jghPTMT1U8/Zn8zZ7OIdwWlG1Bw3Riu9CN0hJpx9vLj0GhiJgSQFNynL2VOhl0DvJQyoqXKAj3sw
j9236By9vS7LVnQdCuJ40yGVdnlYdl2Ak7DDKIb6Ie/ccjhXMedAXjQBkAbeJchcQGn40oQvGrSl
HS67cvjzFj956A2Kuvpf/HhmhvEwY0zxu9MNXkZbVYEmjbdRtBeScp4ei9tlZoaZMDMhSM1P9+kw
bFK0iOvbRnCgKnJ7WaaPZePHCdjyf3OmMG+PzgyzMfFhRdLtMTqQ6iPRHVME9aULFc7btpYvTDwb
QVcESgpIo18ukJCordKVUKxtfhmNW7ZuvzMyS14nu9Ax3DYCp7gDkhKZc7Ytb9mZ3WmqZztIzKoI
om6T3V231u+EB7znjnlj0yN1qU3feTJoi0uHRir8AVj8SipBIY3Wy2hQtiPxEI6qDRG/bVR9x0LB
a7WVlpbvryV2+UA+ORq4h7F8g90UK0Pbq8WrOEBhdBtnuUXyLY3u08KqfR7SZTnumplm0qtyJYLL
rMEgzS+IOZqvwaP4kB7jiaqpt1FdjAU7OJJ97oDK+bYfLfrszPI0KbPlbFGb8EEZTe04ALzwIaUH
uXnpm1MaHfqS1221hGeGcDnafYFGMIABYJyWREHdVSXGWetOfSQ7D0Wy3egOZ31dbFByPMqFld5x
4ehL9QgotIuo9QAJCmbIy0HKeVbGoAaFezrtK85+y3v0t+/B0dyM59vTec2JjSfJzBTrRFFnmL43
YoTFW+Nq6/Kkfsa/8+NwB8JfsJat1DN4IT7898Di5gOmsOLq+Pk7SjZHLw+dDA4BjLJ1RMu00nWy
10/Z5v3Zs/M913GWfXZmjvEcsR1pAkYqTOrKtERw4dnhsbV0W35ILN/WD8kx/eQBmadb59YQ2cgK
YkJahg5LdN3eVcI+JueqswQNeCD39jpOjnhtCJlMNKJCodxkHBXv4yiNPCxjaKJdG1R3nfnZBtvb
RhaDkSld+n9GmKM01iramBEOHEH1LLF/QJXytoGl6ZpQP6IEDA5a55hjJS7aNDV8bO4R1Ro6BPbo
J8e8B4tWUa8znUf7uHRUz80xHuFTGa16Bcw1kWclir9qqqNQrFJee/Rikm9uiHEDqeqh3CNh4vqV
vJ3U4zeq1Tv9vhOtag9wnfrR7AWQE2b3PW9/86Z0WtPZeVn0ZoKMOkwra/ULGAFwAzuxa7rKXQVS
xHsFZPf+dnQ9N+O9ZniWGZckRkXlJsXsmsavNNgl+tOQAPywaaLVba9Z8v357DJuaTad2lEKQyrg
iWVm5cFa6iLOvbN4FUC6Cq17E74DjPeXExnWaWPQKYYtM9eHFL2R7P3ktVK2iWc10Z4ED1Ch6cEM
rxwi6SnObC/gpPuWJnT+BUzsSUDvrndTFpOmd8nwCASBBSwLiq6WGYWc4S7N6R+FNX0q/BhsxlQn
cToaPULDcLiThO8yXcm8sinPBOOZQlW3kjCZGHLxPouQANO8FW0LTpC7CC6YD4Xxw7jN0gLCCDj3
zbWZ/GoEt5JcP/8B0TUQyE4wgHf5rm83t51yIU6Bm0APUNKlPxfspbuMfQf6VQKrYlVaovjZNrWV
ppYiPvYeIOMNZw8sHGUX5pijrM3DJAF2DA9TvzpD/8tRaLRq0SyLxx1nQhdugQtTzGE24rVodNr0
0mpTt6IxVGI09/bk8UbDuEbVCro8UJho07tRfB3ER2N8zP7hyYiBQGZpYqjEUjFRVtlB6TOfAoK+
ewQIRw23GeUsy1KabG6DbRMBwb2X0QL38gCCUXRKOyYonNBb+k71HPRNJUR/RmcM+00ZDve3J3Hp
xXVhm7lNB0nqTbWDbaK8RYXbxbuk2OThy1i6dfDsqxsqPw7ltischdxDFu+2+YXT6sI645GxHChK
2WN2U1+xA/JdmYEVB74FUv2XvOBJfvKssU5pJuB4n15djXkW5d/QRrCNDNJJ6R6IztsDWyqGIOeJ
0A0SXSbkhJibQI4KqQUJP+6bAeFyKRwISrsd9c9lFKDM673nGQCnVHxAtevOUEAnG7/d/oSFo/Pi
C5ibIE8NwRRjjDbqJxk5oxMBcKtEWxdLHifQ4sTOBstsEk0maUMyDLYJ1X0g+KtCUXey2UKhJwFN
0Pe/DAzgE9yw4F5k01HEH4MkEzEwtdwqvTPmAC2ub5tYHtBfE8zZkoRt6Qk9TIjAhfa6VcQj8q2H
uF1H8cttU8s7UP9ri7l6QO8OUgERwdewQ+HMO4qr+mh8oxJzzhJL3Smb5J53q0qLx/OExZ40zAAw
ZHa9Kfax2IawSZ8aN3LA+LgBDFYA456NMq8rr1Ond9NVYQU77YR/OMB39/K55oFUFogOcPvNPoQ5
AMoYbtkl+BD1LrFf4j0YX1LNlqhjHNBEZQ+bXxBrLS3hKXuWtwEHYLR4/c6MM+cBAeI3rFSs8pBs
qs4m8p56tiK5YfZQaCXnqFuKDS+GyvgUxAhjs8unOV9BZdcZ1m91b7ebyDEfxAfqBpY+rHlch8vO
BVVa9MKZxESW4jLCwOyWnUQSXF+aZtVoN8qhS1QWoxUN7TFRITmMrjxJ810NWj6JKFm5FDuN+oXO
Os67cHFLzb6EWekgEPt6bKd3FHrIuqNiZuC2Qqd05XQ8bt5lr5rZYhY2NIq4EAeMWtllhyOqMu05
OtON9oSHVGxplmyDefhbcO4j9O7e3s68YTKrTKTOpBqEdmxBB2pBQx8KjZ2qaqyohQyrwnOqKfvK
POklKFr9d32ZwwMyOaGhFjA3CK99oFpNua30TeqB40p5MrUzaDWssOSMcTHyguaLaIAC17jiXRFG
SWvyCka9BkrZSNcbWnEPdgkxzzjjmz7/enh/LU1fMnuYqmoJzikFlnwUnkJQWLSo1OqcY2DZCJhW
wOZqoDOFub1CA6LNKkmp3VGEwkaximpjFZDaue0Z11k09KLOWA/ZvYjaBo0D4IVsdI4c5L3sQHfn
ZIK7ItzWX+QLMPfDsFFBC/7AS+BdHfeMZWbveab2/0i7st62YaX7iwRop/gqybIdx9mTpn0Rki4S
te+k9Ou/o+K7tzYtWGjvU4EayGjI4XA4yzkNr3VAScYMwV3Cbm0z213X7mIRJRHSkWsNfRRJCIBF
avfb0uBgJCrcjGQrpndxvCQx0vHCYEBjaiHWcMSkl1q4BPFbnfrm8MyTNaCKNZXm30+Mb0T35DjY
WDX0Nfp2+Zrb8B3OyrpdXguSRpKJJy2fy6rQKH2jt+aj8GkQ7o0j/9odwiC7GZ5Gd80cZoM+O1WS
yHmRTxQLVY2hYw17FSU7tUndpj2O/Fjb8xSdX2hbagTXjWNZIAJEACbbKIpKArXeZsLKeiCZv/M7
cJbepg/TDZzwl+tiLoPuWTEKSAGMq1CUQ6Udq5Ix5aYJOYTdojs+FPeZk4DH6ovNdz3oGzG5rHlo
BnHhcf7WU/0WDXQ8QABibk8eBC/ElIK0DKLj9qboY08F+1u8Frdd5gglKZKxDAlJMYIIKe0G3KvP
ljsF7Kb6UlSbyPaaw7ivn5NXhbsgvV+5vhcPAyYS/6OftIWDWYyYKcZhoM42Idsmb129W8lDLrqp
ExnSiwXT7JM1WZAh8sgrbIDC9is+eE2C5OojXlVMUSABarqhUmISzLtug5cAUL+3CJAWBHgAQAWQ
bDAPqT4VnQDDpse37CnzraBGUG2/BUBB84aj/c6CGGC3TtDevo5uu1v5gMsShvQBko0IizlgvcYH
CP8ImIXv7NDsf6a39j65MwCQZBfuzVphYfF8A/P2PzpLxlFiRNcucw48Xyd5SYCNjCwWb2+nGPOE
SNKAriwbn0Bf+KEO6YpdrqorGY2hM9HZNWTbxxiVGiRP7pPA3rLHAoBMaItRtiYqORsWkBVbWvQ2
GJpFoRpME5jpk4ypTnmbOPNOMyt6zB3DwzQgb2tQ2aGxvyVeIdTHRnxO3VvlJBtTyVZczryRshsn
aLbHVIGJ9OHFeJiScx01VhBSJVqaBCoZ1Z05KNYPmlXpreOU2ut1217yAdhkJDMwHgRnLpm2YFzr
4gEKI0ujYUTTLu6naK0HYLaVC61OhEjmC9mCYSoTjtT4zgj4HHcZYqK+eWn7t+vqLK7fiSTJaoWo
x2jogbBfCbxKMD0cA7lEz5Ee7b5el7S2cJKNIhyyM/AwAnKefkTRjqTPhGyui7jMYOPYz1kEzUAD
DSCgJWs0QbDYKvOxr4k/3Zob289vlZ/WDX/pD/H2urD5b13uEWBgZzZChLSSLOB31YB3nnDeww/C
gpSgolGB/VRFRfHDUII6+rwucHkB/ytQLkA7WV8lUwuBeolZZAEaaLsLchCuXhezfKTRdvL/isnV
5hTgFdpYz3JumsF7aRNf/9E43gCu56hztcRvgusSl23wj0D9PBSrSktr9GK2wTSwiw0mhIvs2VhD
1F269jBz9l+1pOAc085l3teQYjTvOWh+1rpM1v7+/PtJQEmYPYkoV0HaILwEIIc8WQuvFi1uDuvQ
LTPPU83v4BMJQ9Jm8/wwAh/y3HQjcppvjYqmEhMsr3s2gkZtrbi16IfQoQP8TQdNFjJeQdRh4tEs
IZGiRSccvALoYpjb470GZoEVK1hcvxNZkhXoTqYA4BbrF/+u/D/mxtt1M7vMA83e4USCZAGFMxZm
IyChtv0xuama5zJ6akyvqLc96G/BLpDcaFHAgRSp2V5RrAUlswYXHgMDJEBOAUP3RWQe8tzW+hAW
qMQayq45GcZXkymg020Sp/QBBFYA6kHUTxmx83s7StPSQwNffNSsyWyQzIjWTt6iS0FTMkahVIA/
yHEa0SNet6GBLxqeE33T8puOrvjkNRHz4T8xWiOnY80yE6FgQu7SvnDDIrkrmjVQnMWzcaKJdI/h
chkcNkFMO2TdwSK8RGir3SSC2X5rJTcO6h6umUQHswZq7YphLTqwE+HS1cYbJNrQCZJ6Txl1rXt9
E35t3a7YqQfjMfebjf4E57nakbR4OE+kShcQ71BoGKpZZQM9bHrQpM8o6JfoBalXLHfxaP6R9BuE
8GQPk6QdnKiBpLiz3MZU3W5tyHDFSmRHA4QwQpoSEjITb6oq0NFUZa71iq6pIXkYCuATcIJjmwbt
jTiQ8XzdDhY3BGjjCA51uGc5NCySpBBWDZovBnQA1QJQmJ9kRyV8SMTuuqTLXk24MjzP8M6GP0Mj
r6RKmmlJZtjgq62c0Q2NwzD8QndFmdwpoEvoyg03MKj2dQyPAMvR1sxh8QUOAiSgaAPhGjP3kuUV
wHmZWAl+Iv5IA3NbPgEKOgUca7e5HX2CZgv3tvF6jHOt0BcuLTBCfbRZzBh/qCue+5LQVopECUFv
i6vwo4mVwBbf4go9CdaLkbYrjmvJo6ADG82pgAkH/MRssidGX5bIbzgTclK6CXCy6ZAnn8JwUCvw
4uIwpH7b/by+qYsCZ8goNP8DAeCi77dCiFIhPQqKzfIwtl9bB2lQcRc7HDhp0cuUjz5gS1aO9tLB
Q9CA+WjNBMKGPJ1CkK8hhQYE1dR0XDXd68NhHNYCl0UhtgWuILyXMPZknC8ldUQPsink2hqzDVpg
rdQxaGGitbLDYvgPbkkKdVDRs+SKXsP11E7J/Bhk2XFs7qcRhD5NewcMeqCdmEFcxw+ACHsaE+Ai
Zh/Xt2/Ju8yT5ngDoyAAmrBzJW06FXZN57eHKFxF3A7lj+sCFlcRcwGgp8McKpi1zgWkOroEVAPh
Awmn7cyFXSlqEIHK97qYpcsMzVv/FSNd2KqROSWZ4zCdqG6v626fB33ybK61Rq/JkQ6zVmp86B08
M0LEsEzkbgqyZw1F0DUO5MVzdaKQdDszJ7T7asK6lToGHegHkKfM7Lkz73sCmBi2a52/raXMzhmD
L5hPQguoIc++VLynalPDPUbpzTi9q/ZO+2vIcYigAPhEdx0mkzEsdG4LipEgU60gB4ouU4wJbYoc
d/MaNdaSRZ8KkS4ZO50SMy4gJLedB9XuH2nxdN3W1iRIjsEwirwcc3ifGtQcmri3spWtWHzMopXZ
mpvzgPpqSldVqo4s4g1OZet8Ucs72h9G/VnpX5P4USvQeq8ckQWf1t7QS7Z9IlV+qcWItTNrzt9w
9EyEzlvXoH3C8Qtle339ZtOVXxSnciQziBqVi0KFHK22iy3Tx8dBfGkm+mBP33NVpy5JP69LXHJC
pxJlmyhSo8TkGO4LQHbabe4Z/VP617XV2br/bJrcU5nrrR41oHjyBmBXpbE72UA5c414ZS5kbZdm
6zy94UnLAeEGMRVenJkY0XXx2fFdtYoLclGglvSRPLeJAXeicwiykNOPxg+gvGn1MayeGtG7UVp5
GG1AJLfW+LBwulBuAmAUqkF0htA6148mUdLq83WYDepNV5C7oX+5bg1Lx2uuaFH0VWAEA6DS5yJC
q+SChrMIUt/Vc1oAbRUsxsg2EIdHXiMddkPQO8qtdxG96wDSvv4BC1sIjklA8uo434CzllbWHnot
ZzouERWo57zcJuZ7rH6z2Mo5W7D6MzHzZ5xYCiockZkSiOm6fhd24r4z618dWiGva7NwnM/ESKvZ
9VM9sA5isjY5mn3iEuamj4LQY1OGLkV64Lq8hZsR04zwA797tS/YFdEGq9ZJi6s+ses3Uy83cf8r
DqOtwp9hUq4oPynjK0u5qOOJzPn3k6VUTIVbdafPLstvpucmfXRdo2Ju0q00gS/uGd4JiGsB8qJR
aTGrtskjNgviY7ntnTgYpvymnqKVN8maGEkfQzQR4SrECECu2A9JG2Tx7vo2zV8qeXkMhFoWnj6Y
CkZkdr5kXVhXRerYcIecugXb0AZZK3dAyLSK0LWoDZ3xwJDSBkmcdKGAPQhHahYlYu739s4QvZet
5UuWhVgO/hogEIByfa5PC3hCMlgOsk5g9cn019HQXStaufmX7AzNkUDDwWNK1xxp0aJI6ErUK2C6
T7RtGKOykZipX5ujTwfqdZlA4pStESIsaYaxbQI0JoR+eAuca5ZwGw/jKkK/Z+eoHm3y2id04AEz
phX1lhzfqSTJI00TsSc7hXoxNb2qN2+Lge6jAkxWZI00aEkpsCygHWCuq1w8hIdMCTOaIglcCXvD
1WTbJPZmbOjKbbxk5ZhmwuqB2xivOGnDatLTrGRIAdG0cNm4NbGKzsEm7rg2BrO0dqeSpHs/VvIp
HAUUKpRgErprk8+Bbgbj+fqxXbp+T8VIxqApuhpBXYixpnvC6bYs10Y2ljUBk8N8lCzAMp7bW5Zn
GCU3kNHKi1+jQPL2C+k33NpfV2TRADBg+R8pkotjqWbU8Zwl7quHst+P8UassYrpS5qAzgOZHTSL
Y/OlxarEkKdqYkETFx7nR3XLnsabF8XLDmJnBc2B7ckN6rn3ulvcgdX88Kj6iNe+/L2ipx8hHSqW
5xiRmj+iG++E9ab0zAMe2f8mQ9qyRvAGNy5kOGZgRu9cEwAuda/LWPJ9KMhTtPMZgC+RU1cCQNIC
DOZIRCbTZ5XHt4ORH1IjCbIsQ8O44zpavMYKuxRLGAaKrvMQlKbLkZhVNgk6+6EXGypfU+8SXBt1
XrptE3l2tel1FMRWlnLJY5yKlLZrqPQsqlR4jDond+iIA0RQ/n2otE1OnWAg+co1vKahtHMAawbV
jo1VHcuq9DpTfISV0u6zoX0vB/WrSqNyEzJ6B+BrZ2VDl0pXGFcF55aKypGGf84PejLESV0BOtxD
C1lgMLbXbN3ThmIzkG6HywbZyMQHis7TMBgBeKWB1fuhKtFDtjbZenlODbSIzoh26Jo3cdGdfwjP
4rxiAknmDFDAg7ln1bfEebdJ8C8W/MeaJJejqH0qsgr6TmiF2KoV8oUYEhv8nCgfogy/qqV2jK21
nsBL5VClMbHCc2oXBMlS9BNNuQ60zfkK4ge81oA3507Ma8Jf15VbylNCjg08JghDZkJydqaoS2GX
0C7X7aOa2ui9t33g9WxrJTnk6dfOyfeWiDZWNO4iq/9+XfzisZnzh0hcY6ZL5iC2B0y7gUEHb6by
e5fmOCks0KMBkcRHrqxNgy4u6Ykw6a41LJWFbUuQC9NDDBS8pVO6py3grYGifV2txeN5IklaVKus
u8RuoNYYm2BlAcVHQRCOk10vyvukU31AW7jgxNlcF7vUe4WWkz/LOa/AyYOmwE+YK4LcOKl2etZ4
CRDLLADeDDQ7inH0wFv/EAGwQ0/UXdh3z3ll3xPGO1fpsm2d9q42rMHILG7xH3ch94Cm45A1vJ+P
DwoGWRzQyLdNP0T1blzJBy1eNSeSJO05aWipxdDeFN9Mw82zXYbiF5pEwqhwwZx3fbHnPZRfQidu
UMZiLEfQThqzXswwXXV8D5Ge1oC//r9JkZxPzFNLsbLZkiwXBO6mhdmJbG3oe9FcTxZOcqRGZ/Wx
Nnv0qe/eDdrdxr3tD+Fb2MQgHmAbFn8UmE79nzSTYQO6WrFDEDPMOXfdN2PdA0LYtlK6laO4FPkC
XGHGpAV5x8XADcnayqIpHngRsQKe2LtkWkMeW7aEPyL081M3NA0TkQK/0g7RTUJidPPHb+E0ba8v
2KL7OtHEOBdTGuDf6EZoAranfdNWR2140goHPT5rU6BLJV10y5rg1tR1gOXJpDEm7VrFiCmCz6h3
hXAn6wloqpbxRsx3MQV9eG8B98Ac3L7HVGpwXc9V6dJ6xgjLMWUCRXUk0krz0Y5vYsfj1UFvNln/
aeNLGrfKgK6FFkG+4kMXnciJ6tIqt4TXfTMnBEC7gdclaKC3Eev9KH8tqGsqK9Z5OWqMrMPpSkt3
UhTFVZzjSevF0501bCr0/FvDdmINwrcnQ3nKdF8kf4tT9VsmeqHnAwFC8tmeT24JhWYcJGmQWYXx
vmgG0Ci0m8JRtj1UvL6Xi87fMRGEg0wDqVkpihlGKx9DHakBKwZyC8JhpTe3GR4yk/mO2HJ/XdrS
CUFyAAZL1Bk6U5I2lpFpKWaJd4VBWhdAwD+6ms5gijZzJ916vS5tMeGM8NMGOSOZARUlU4lAGNIC
5y1Dibcyt21a3XZtXfpWB/DGIRntbW8DW54BXlw4fekbwoncKpyec7uyVnzD5TojFAZRDbiUDdSa
ZWfKywaoHX2deabDN7rI9jZNQYhgupnxNRLmitVeOrxzadIBnQZ9SJIG0roJ1CM6OGjIQy3+Opk5
CwHHCFoC5qywZKV6nIqIUJZh+IB/58IWDw4ZXjGvWa4kexa0gbGgUg/GARMFTMlqLFOJBcLgDPSE
31oagfVlY6/Ry1/esIBYRRw/lz8Iktvz/p0cOa0HsgRmzXDM7c8s3E+Zz+HDSeaL9FCWX8TbddNc
Ugl9PwCZR8YFGUfpQlc7FWm4aMy8dNwozs5ynqe/75IC5uUfEXIfVqVzgB9WENHUxyz6WtsbpVi5
CC61ACgthofgOnDELmAO9bwzBAJ2cLtk9Mbsa8+syTFbzVAs+GDUruelmvuHQB0prVaXRAP4RQaU
AdiTU3xUw2MpfD4OHjov42LTKspc8ru+Q5euCjKR3Ma8goGBb7mBQnH0mJUhZCa5p7XPzGncEtDh
PPwf5czfcWJ4RO+TSC1QFBuJ1/XPYxGQ6b4xv/xv2kjmXSXcsmMH2ljZ4MZACMy1Z1NFb8vLdTmX
FjGvGnwupg4wPS173JrFZad2szbZMx8eC/W+NrfXRcyfeh7Wn4uQLuTYqiYK9H9kN8hnRPZa40cl
GpJ+TWt1vMvAFOcTQDPodAL0Pw7L+c50bWcp4zy8IarHqKFPqtOvVJ0WJcxcE8iU43aSW+MMLYlD
FqKk1oP9L/liGn8dR0AD1BZAEoskBYon5xr0cTW24nf5jLy2RgBiOBfYGQXr/sGGT+VIbyBdFOga
5khe27kfZcB9I69RhnKuuaLP0nqheIzyLTK/IDqVLoK+w2ukAja119B7vfyZcX3l3vydOZaMC03S
uGkwqQ00TSpFDLZCKlUMeM1V4Ma299/0yAUXwyb81m7HDTDM3bejfmME1gYTp5P7Jce0w3AT+cgV
uMiGoE/7I9xE6BQZt2tvmIU+SiQOsImmBhYyBFHz0TtxFA3mI4uxwHOstwA+KV7UPnTBpgcOMbTZ
lkdKf5l28ghwsCBNHtWh3aF6+tLrhq9qILKMQJ9m12uP34WziNyeQcHuOCPdyse96bOwJToeVqGd
HcKpPzRM2xq1FYw4luO0Aka7uATaDJyFkA73jhwXl2WWppzAzpp2qr6OJEwdF4BaRAeXRNZmgGjQ
TFCX97W1K5QcU6umORCwtBF+E9XRsKH9lDlgFRwxdt+Bnxfg08nQvobIDT9Y5WCuobwseENcwWDb
QJsm0utyWXEEFHlnKDzz2LQbzS9qctusNUUtioD7ANewA48rJzlAI6c14FTDW0s8o5g3preIp687
3KXrF4NSf2RIx3u0tDpqW8igzfv0zcTuolvX+qmzb/3wmEWNa/X5isxltX7TuGEGx5CNva663iyR
mPKsZh9Fv5i1MY2P62pdviNhtIDMBlPcbxHSxRtqqpNj0zOvDTdc2aW/WstPCnCcb/T2HwLYU1GS
H6ZjlMVmD1EUzN6RtuPsG6p819VZOIpn6kiblPYjbzUVMgB55bLMNcnb6OQu1Q7GmpdcCI3OREnh
mEbqJtQqiOLld025ydpfFeBpo+1fKoQ2Y1SHMLmEwhTS35KzbxgpK/TNI/rKVNfhL+B99CILcICG
NxkrG3Sh0Uz5ROZufJDioAVA2iAW5gMdMzP3uPNsh78Uzc+nh34t6F+SAjIHUFrhMYOXk+TBR4vz
lpVW7qmReEyMT7MUx6pw/NqeVi7kywwNFLL1+VWGZy+auaR7rDYjOy8IRDVt7Yv+ZjB2YbqjJS6F
A9gwxbSx7RBA3l8Tcsj/OhyAcNDI4zEFLmgMg0nCaQ8IZ2COFuizQv872RJnj+kAl4F78rqJXMQD
syBcBvDwSF6gee38SnQMllV0hKBx6r0x6e9EZD7+iwj0zeJliFtXvuH0Um1i08J4F0Zf91WLGx4l
y+/XZSzZBaaqwCaMF46FqPlcjSjumWOGVeFN1qcjHivytcFNrfIVMRc+FauFLUFdEFsCRmZZTJ+k
HLgmWC3zUNb0mJvE19q1asKaFMkPUTC0GwCJKrymKuY02W1imT8AL72CfLC4ZsDFwLoRRGvyKHnH
rISWA8REgAcoPgUGWmrw3a1VLC6rb/Oi/VfOBZFUZXellXDIyYrWV+rtJL4Z5c0U6y7qGK5F78rG
LWo0Te6v28TF7STJlUxbr2kWDeEsFxydDpLuaNlxkwyQ7uhFMo0ntVjLdC6sKFXhAG1MxqNHXJ67
KARwjkUHhFX4Li8Spcs6jmmht3Atb7QmaD7VJ4GszTDRiMmEAqNoWf5MmKHv0bGJKZam+paSuPH+
eiXRlw6yagRHiBnlkL5HINhrBpxEW6Vvaj36SJn3gDBEj5daHI2cuKH51zfkPGaFq8tGX7KGt4q0
eynRFIclPXD3hQ3g9sEdYp8WGL6qVzq7Fk4bPDwyqSj0Y9tsydWCn7oBIzdch6XQGycHX5WNHpHS
ALHb9VVc2jTQuBPgNiDQ139fOCebRkGNOHBMZHojWqyZ/jLQRyPbsMZY2a2lmwuwsn8ESZekAGu1
5uQQFE6Fn6Ij3uDBzJ89epV9o6XAAgZBiOK3aen204EZf5vUxM4hL41jgFwTHL4U2xS0nJmaUYCl
GHHVlHSjj+ZG08un68s5+9qzd+a5GEdq0QjNXsuUDGKiOPbM8Bs3auRjSr/TtV1ZrVnJorT5hkRu
EzgUcp6BiVoo3JmgFPZLrQADb34y9jMaWj/O1kbhFi5lpM0cjLLMqEIosZ4fb6DlqnU7zJwTrHhQ
cuOW1B/XF2/R6E8kSA6kVscGLNeQQBJMmUeDO2ndk5lmwXUxi4og3QwaF8znaPI0SMcKTJuo6Dpt
nehRJeLZYGsP2nktLsyAIt0MYHbgL8lhWsnw33lpwdhF+BSWk1uULySffEwdOc9FsdGHR2IeyU81
rrwi77bXFVw600inEnwAYg+gopzvVGG2dWiNY+Elzj26IbyCf2f9JlSnlTO9cJfNVQLcouikQHet
dKQbK+eazjBBkxjkODmVL0rbxWi7S2m2HTBSw/K1O+ay0QIHDF3JmKvFwuLxKp3jbOJFAWSrwgOE
3RcT9R6b5f03khmHqrOORd/aqHDFL3ZDnhgHF7WVxtq+MTnIKPIaHDSNEVRdneO1ZrxeX/VZsrzn
wEhArIf62WXSvKksjbMxRGgOnHoD9K+tG9UBiL1Ci7kjfenXyrVL2zyPloFzCE+CCyyxKOstZjdR
ATpR4AT3n4QERTV5LF3Z5kXFTuRIkZ9Tk1hxSiX3wuG1Ew9DsVct4efWrqJHrQoq/g93n4OzSeHS
wO6tSmbFYLwKwNsRmjuJZ/IcRNQcHYTailpL3uZUzLy8Jzef2XVJq4HN3rPpAwe8dDdFvkNfrhvF
0hFBgQPbNNurLvMsOcDBRzspKzxN3IXxMUfLvkN2VA26YhOP/7JwJ8KkjYrVpmzzLIHXwXR+XR90
tm2ztW7jy2TdfAJ/V23m6jJK2efrlmalAxZW+DZA37hWbLjcNtHk0zQuF8leL8PA4gCqUGo0QCUo
7RTfc6s4poIGw1h5A6gpa+sXWqNWnN6Slc6k8DqyPtplbR1uPuRJjAdd0RG/q0qc8F8peDCA/VRM
nlIeq9y/vrdLBoQmZRODEhTtezLqVEWUrgZJCva2zpNdDdp2DzDe4lgaaOT7B1FYd0Tv6AnBjX++
5ibsKCwolCub6UjHEEutvtiEP18Xc9lhChno1AGKFy5GYJNIRw8IxXauzq+iqbC2JI1fh44d2+Hn
GP4wON87cRcjKah6lsmfNSY2lt5UPlrc3cHC2Nf1j1kKbk6PjqRz2iI3qeCy9sYmUEjvFRqaTsrb
jr3qw0pEsOhJ/xwcU4rahslUeRZBVKR9rZydSB8b/aWu9tcVWpMiHRyb8lS0FqRQZ0+rL2N1DwzX
YW20aukcYM4ZdQQkpy00X0mmEmVDwnK8wiIDCHD9T1VnHqSRtnQrhQUY7vCccS0QXToKyLdiuzCx
eQnAxpJSz9EZDbqnKt5QlIiSJto45PH6AtJ5H+Qr9lTMHNmduOxOq5NeQbkEWWqdvPYpkE92IWDs
k81gkfHZDIUWBoByKCxX00mf+5VGhw/4Ku6PVIsqjzjo4QMXlqaVT46udKDC0ljiKmFLUQ5SGpja
GPPyQJuSfObjRJ8Gu8kqZAI05zkJE/oobN0Az0LYfq3xVxI3AUDGe1Y7YtvFZZQGkWKCpFmvgAPv
xh0oeh4bjkyXj0MLkOskqUvH0w0VYOqxMIoN5xxoCKTNbJdPk+G3DakeqrCeQDCdZE3m9lVHMNtt
VUHd5SAH6JTYbc0SgOgi7isKAkJe39Gm0ybXtkXxA0zj7H1U0465jNQqc6vIxKtKmBNC6raOeoxC
Vbp9kw7E8HUSqc+8HtDo1Juj/aDFORUbkIrwaEOEnt2nOjqw9MqIbDc27QzjOBjDdGtFDd8AuSHI
Mc51knsJN8i91uTNPo4aEohkQHQwmlWibs0CKNAeHRPyypMa0GE98uVbrenKIDedqggStLyVns5M
fhiiFu30KmA9PS7Qvh5berUGZbt0CE9NSPJwzcSnZkhwPHIdYwnhXR8+ESR9nHTl4r8srsCVUkBQ
AIcC73dHjmLaRDVjbU4wjuK+KHcx2SRqMNavjpO6VXIIyd5QdtfPx+IpPBE5635yPIQDrEXUx5Ci
i3Ov0muQXMcocVfT1+tyFtfwd/c/2tbRWCN5ZtrW01BkkNOJZsdjYL/UyWti2E9Vz1cuvuVl/CPr
9++nOo0FZ9qcCp4AoOB8quNjZzLQgwDAYTNNmzZ9TAApfl2/hUcGEku/e7qQ6MbIpeSpU7WPGtbW
SNLRY1Q/lPzYiO9R/DGW6OtGlSwg7AXnHNCPG73qgBTvs/S9yz6vf8alJz//Cv18O7kGxu0uxlcM
Kag5wudmTH3M+YMpyefVl5h5rF15t14aECQCORHjQhbGAmS9UYQGVFbcFZjrt7yqVgKTOXuQOK2I
WUi+Qg4itXnO2Qbjj2RAIR/sKptK3ITcfjbp8MiGuNl1Mb2xDVa6uZ5ygF7ikdexZg+MoXoDUBln
xbQu4wtAZyDQQd4LnABITZ0v7+SktGJzJpa17RGxbLwNc6f3u1EBXP0EnkbTivW/9wqz5mgAxdwM
8PvkmDHURJZrKYTm9RujP9N4dI0GO6l8VfKPYbwb9dtxWqvbLG7riVDzXFM1D1HMNWFIwpp2oPd8
7+I+KJu1Bp6Fswrl5hIEctwEVTcp9FCNWg9Ls0U+gGbAvb1r6EuOaCO/B2Gu2Wzy9piHa7j4l75o
loky4rykuHulo5pjdIL2DUy2zX/O4EJJeReGo1soP68fxsU1PJEjHcaQ0nKmuIZvbW/K7LPLNxpf
CW/mbTiPbs5VkZavSWhvaTlU6ZrHSS1dMf41IglaCU4XSzIER2+JFRdQIq0SLFG+T5nzSLKDo4O+
4Pp6LTqvk/Wa1/PEb+cA+kWJBcoUzr1CfiitjX6NvYGnS6jdci10205fEblkCjhRaO6hQH69YJum
Ro1mTwcZ5hmlPs7vR3ZXDCwwxF8/sxHT/ZFDpNcCj1tjVGPIibXiYGvFprMzH8zA/vUVXLK4UzGy
ZYtsMHsVYnplgKN0NnHe+FXermhz2UwNo4AnImiGIyjMy+95XvOKqQ6yrhWAbFFE4aEZ6IAVHF2R
dgZoavUeOTOnVu6YyoaN0YzFN4fnw0FvCwN4G80oVjZySXP0nWrYSfhl3EXntlMNtKJMzUrUAEXm
NnnWelHNw01faT//YY1PdJdONTEaE88E6O6Ew3MZgruemD4pV57VS2fhdIWlg60V6GoaQ+wk4V9o
V7lAvfLC+hHdDrE6zXRXKNv/g15o3kY9Bx16F6mJqGJpFetIcTMAXwVJrVo3JfpsUdvMrJXNWvJa
2pzfQjIWJO/y9HnXZl1UzqL63rhtwvKBFWvYXYsXC6phs50CyQHDmecGEYdp0k0q6hz1DJXTeMa4
09VdNwRGt9Hog27HaPta6btZ8iZYPoxQIN2FEFCSqShUHSuB5DZmMF0CSLJsGve5CTjpolvZrcsk
oQa0P7QiY1AK0uRIhKS0biamF6go5u6k+NOA4Tn7a6MfC35TNK/XbWNRsRNpUpaQ5Lyb8hzSYqSN
nWJrqB3yKq1bspUVXPQsuJERSVNEecCFP982ZWqytpj1Gi3Vd6wuMGjuMzA7YsjJS4iGVu8vFF10
Yy2OYUaCMBm9v9cVH4A0smH/tp7zL8jzsooEx4UX45Ud5t+BAOPnar1XKVvZw6UzTjTkxzTUe0CB
bZ1LUgpHs6mSg9kgMYZ3dZw4GMy4hmkYtTWdj9Ie23sLKGSgQ0J5Es9BxIj/8AkgdkUkhOo0Kv6S
xbLJdoqcKXNLy/3g8EDNXNo9WM6tkey5YC4hzcrZXzJclH/QFATu9rkqc660A3IFrc1Y6QnnY9IQ
xT7kmHxpNTB4CT9q45XdXIjYsZd4l8w2hfKdZE96XVb52NXIFvROfahH07lJlCbmrjATtjGQBdl2
ndOudfIvPlcwoDAD/YPFEI+WczUtNswsEgTZ1yJ0DQNkFtpzTV1RfLPGe5beV+a9bW+neo0Oc14+
OSAkaMCdUXiQl7Ol5dUcglkSbiMgVD4UUz8UyI4U0dpjbMmBI2BHjsJC9x+aMs+1s5sw160cm0j0
2G1GAJQ8iOTRzpFT28b2Tm1vdT2YmOlxxFLa13wN7+piVwEfC0QjG8UekO8ifX8uP5yGEIgv6DUe
UZ53w1T1lUncOKy8FUr3o2BrJOOXt8lvgegDh1/C7Sg/GUYSExEhDePpSsNccA753Ohv0UHlk2n0
m5oi2soDpeZboB2vrfZsK2d7OgtHY/Vc5rZQT5dsCeQ4rdJPmMsTA/Ubru4UlQZEBca3ZQVKb7xO
jGNeD0Df6MWooofr/vBir2fpyNnMXwBsTxmfo8BMwQReFoyLRJ88dlwdYfl1CRe3CySgdoCuYrRv
mShAn+9mNkSiNoYQyCbhxoz3tXYQxaYv3q9LWdzDUzFS4AZqLUVVGiyj+laBnvjV+FS/jj6AFMzI
HbfXhV0cQ0kl6YCIItY6K4KsgewbBAOsvqfO5rqMy/aY30LQaU9RTAccg3QKWgQAU9MCNKqwRJCC
5cGNIgqK0k4btx1NU7eweOpnZRphLLUTdyhJAVxA49YNmLYfh24a175oXkLJUtGND44qTP2ieUz2
PhOSuo7dozt8rMGAbuP9RjSUmYcDqW0v1JsdodUdsgDb0QqPMYke4/rb9UVZ8gywV+AAoXkXjHTS
whss5EhWJ5h00/+PtOvakVsHll8kQDm8Kkza2Ry9L8La61UOVJa+/hYX9x5rOMQQ9gUOzouB7SHV
bDa7q6u+wHHkFvZNKEt3vTMiSE2C59Z5lKdfABg4hHgw053h5LShBeEenT+ulVBzoX5ydELNCmJS
kR9DYqYbTEDddtFi3aB+f53akuWnSyY4oN/fmdl1Az5AG3CIT2CPPT0/oWHH0xDGGL6sTSQL9lCg
YQPQr/6Exofqd1nfRC4Ihsv4qiEEhywB+hMtyFJZ9paVNk+TlvWL20mW/mEPkeZnkrb0GNkpsoNM
5jIOsgV/Cc9vs32qnETx67AGNq8tuzmIFrN4Vs0OqPyuUp7kTpe+CLoGWyeV1BcjDMku7+bCT2N9
OcaJXoAdKQxjNyrs/A4100lUsDg/elBkBZIDO4ER0XOB28SSh1kBomFQF1/CjN40vYeLSOBCZIVG
zVWtInTKAsqRsJJoV3H62I8gXPzrTFTHSnDPgbHcBnSbRaLXTVGFiwMbxHDLBaJXGElGyzQG/cLf
HppTQ0x6nzllFyoWDE24znXpV0SuHS1YGpeIuqZnKS+4NgGGBKiBwus1FkIthX3uLBZCFugxjPJ2
SPzOehyqGxyVrPKtQoDgO0s2cT6RZjpIwFToibFQimwCY4KKvoNnqxCZUq270vjVgWYqUxq3t7XN
JKLa5kYEVB+QeVngOYKm16lfpIOpj72FMfN+Dhz7Hv3Usn8trad4+Oid+wTkGbhvhErA596IdcJT
LDAvQj+P7cGPuTobVg6WhTHudmhoIkPJbs1GF2wnf3W246DYD4I6vI6Y1YHFtBnpzH4VjqDd/tnO
IBe9Whw3mkBLFqjWYYC0Xa1sLvvnuddgeY5GHwzojwGzfmoWSrdWaBYY+ja756V/nOpDlB47yc2k
Z7nZKaJhz/NHKNyGvolUDOlDb4WtT/RVXxcgEsaAfvdcDP4EoGTmh0nQZa6Vvmm5F8GqeWPXgqyB
l2qt7TLnMFXjEthMrBOiqtvEmnbj/NcICbo0DJliM8Ehdcaw0nRjp+YlviDUK+t2T8bdTApKnV4J
B094Trk2xeRbWRWB+Bdzep4dQR02Mne2kQNrLYJm8m78tRnmxo9SSE41McyEiu7W092UvTl4U4fz
Z9xXgkyVF0/Q2wPRAeDx4BukS15Ffcq805Zjh5sWMhnOg5M6rmPcN+FjL2OuUkS6cy40jo9lIpI4
gAyZCJxMMFGINJBGowkeqKw7xXXqR3XBlwskct+GLxCTlPTrPqI9xsLeaRhbq29iC8XCdGsPAPZ+
NhJxi/oxX3al6Sdl8XD5XPK2fv37GH81SatlRoTEI4FgDgA986ax7rX2Z5cIUpxvWgc2xUE4hT4p
xn0R4pjAozU2KgQGdqLBDVUm23wGQ51L4sbtsntizj7GCNwMALkcMxh9/l5rV1Xo5eSXoR2y6aW0
J9ecPNm8nyLB3cnNwtc/jXHzHlAHlPuwCaS4muUCmx9gtr5Jfc15SouNmfpDtqskP48Kv/wHYgdI
bME8KGMpoJNxSEIwNY5R/txbYtkDowrmF7xRNMbDC79rI/T9tvL6rK2dEppSuF2UH13nGt3WKjZa
/DQa0Mq+VUXsjLzn4Noc4/WEzEaUzDBnGqlnm5hwuZkgVOSInp0878VAsmygnyxj3orxqX6WILdb
Idpq2QCRqX2zPMR4tujKRy5CkHDiBq7Lbyp1EPyCFOF0B6GFlhaJDlNJ+mhiSLZAWS2qbiPFzTQP
YjyXjyXne51YY77XmKpRLlGOlCzdL6SCrCDGNGIALlW30N81CJVBZe6ySU6sPzHJfDPMdamlMcCk
2miB3PX+WF3LIsfgfLATI0y4WcY0DRvKZBONhUvyA/JgbKtrN/5ABJmOyv1iOE/og4ArAdRLp1+s
KFM912e6h/ljMu3H5KYrNQgk+UYU6OVTkupePHy25WdiHsNlh66QP+qmq8kbu0cHZd9FmybMfaUP
IC7jTTmQXcMGGUWmu1V8OzqCDIm7Naufy2wN4mNfqgn+foPGlAPmVKXZWuTnKNmB9Xn5U3OU2Cn+
4c/WMNlYY4+9s9AsJSQ/K8NvpdcEfBJO52bxXp6DJtnU2tFRArW668xDMaO4rD44xltexNtadAXx
wu/q15wN5bVyHo6yjF/jYJtBtxZdG4NnZLLbDnuzBMh9fOubaWsYd2Xhj5Oo0MsJVjD/Hx8RS94j
oSbQTjQ1Dcnd5DxBvRgqm4cpFlyA3PP1xwxL4CMtoeS0CcyU7VvSjH5U70oiwkXw4sa6esPEjRrE
qe1go3qj2fth/m0OT8AtztYBgqSVvUnkrcCRaIBlLnVoQOAxiG6AjdSeydwGZ4mnUTHwVgKcpY/d
PHm2qiAPD0AeupPzqqGk0iHFEcSq729yZhflaxQcAUbHXPnp2bYKaUbT0QQVmNu+9B9FoP3U/Piz
8sbaTfaQdI8+Y7d67a7tK5E+L+c7gqUc3NpQ6sKcM0tflTUdCS1QSVEWCNv2McYzTMHlbeV8RQzI
o5uEqhTgtSzSri6seiKJhOuTJF5nb0x5C8A9sA+ukfiIRUC7XDbIOQJrg99111V6YKplo9RTCLfR
UzdPa1Df7pf+mGqCOjhv71YL+36cruwMMiSr9MLBe0KKPNtCMWlyW9EZEBlhsjmr7oG/ROT2Ykgm
OKGnOa9jI4BPcII1RMYwkE8prOAJzN2SmdJSaBn8D/wmx7bqPY2kV92YBBVVeRlSwb5xrrITc8zd
AJ1QLZJk+FyufmYEGF9VcXMpIPbBxl6KtGNE1tjbwehBRFbCmmr6TfoBAmpXbwCP9w31Puu/Lrse
55pG5QplD5CG4jWLpxJzlI3cIV0XZd4VSHq2wyZ/qrbzodm3AfDynvScePptdMR47430DtKuoN6m
Rx8Bx22Dv8be0Grd6qcw2yzLoVn2lgRVrZbgsXHo9AEjfJvLCz4/azCiopwFoAat9DA5q7EU6ARN
WK8Kihu9B/48QTL5YEn7y3bOgwjsUCADRvRAW8OmP+kSVXKdwI6CiRgrQBlrIa9qmbqDeV9YQFoa
ggtOowfrNCifWmS2D+/qVAlDWNRu3xNPe2uDx3SfbPvg6ZfjLm/Jw6+iDRKv9aBVXHeu7ifH2s0P
1WO0WQItQGlvK2qwnJ/T05/EuHIujxVgxHSzw6Apd4NzaLsfjuGXnaiPIF9cvCbTf1+FNjAb1GNJ
3XjRTQ1F3jBMNlYXRteKlqabxCkMZE5N9anHZvQQK3a8NXtHCD/nOtd/Hx3AktNfIc9KNI5QD/ZG
r8GrIYg9J+h+gnHlbvahTw4YhtteSTtLsHruNuvgugbcAY8xtngZNphELmRUnzty3YK5OFfvbevH
ZPikEURCrlevLNENWG1zYaRyU9I6dzbWvgPiImK6MhhzK30Xj6+Dfq93f303woVWFpn4BCoPaHhp
sKhZ22oMFtVCO+I2rP+hE0UN/df1YMe69Skup5n2I2TLS0zPUFp3ACQItYCm/wr1Bzl5mpwb0Gtf
jhP8b/efWXYKKozkNDJLuj4FkrXQo5buTCconUAeBS+y84v5ZIFsE1yJGojGVbAk6YGRX4/LnTK/
XV4Mp0N8aoO5/BVJqq0+jsENTVUFq6BAMbtb2sAJExD9Pg+Y+pn3g0jljbMywJAx/WugwIX6FuMj
aaxFg50lyO3To6Xc5cZb8fcZB6qHKxNMcE0AVEnHGTWqrLzr1LtmeAYiZplv1V4Qxjkly1NLTMyc
CJCjaBHiIfqWfeheU7q5O7xE3riJjtqNS0ZPd+OPA3Ke2/agpe7Xl/yeC+of33yczF2CYikagLgn
QbTLNsZnjIJT5VgkWJiq7l19ax/kD5K72Uu1za9KCF0fpq+p3YjQxJzTcGKXiS+kR5HSGmDXDu9y
+TElnm17OgJ6Ou/+3lVPTDFOAy47UH2Y2Gc7/+qkN/N3PHpVPbttf62QFyW9jkLRiAvnejgxyThR
LmGE3k6xOpSTRuVtkbeNcyxFvR76Vy59O8aBhjlrl9nGwhzlc8YgnuSHzgOJH/JkF6qCmMJdEaSa
KScfraEyD1C5H9t4HFFp1FEoGNCVS4Aazo9aL/ha3BO+sqOf3jvZOKha1sFOtNyqhh/WT4MoV6F/
gt02ODwiCIqWgCQw/lB2dlypIeh3Q8yoVfKXJqo08w3QmRnATUFRynwXzUZ1wFogAwQWhMDM1MfF
qATvIq4JMCPSzhSAXSzICiOWxohF0yj1WdUPJujsL58a3vem1Iv/Z4CJ73GnqNNSFmASLO5lNNPV
7NbKH2JROsf73GszjFs1KRlwU2EdcbtfyhcLo62hwKN4kWZtgvGoOGqjeMqwErt6kZIfTkV5oYBA
yNxcJNrO/SogLwLvAaSfFHY42M70Ecxg6K8ZyVHvagzNEMFnEVlgFpMhWakq2lXucCWgDlQbgiyM
+0FWS6D/vsr7mq5GDc8BDECKnxP9SZsxVTsKvgjXBtjPqQoDin5sazACRRHJJrTgq+lWkny7OmrF
12X35aSvVBrwPxPUvVfLyJuozfQaJur5prPd3vF14LnqayLt+pr4pSUSBODFYlD3UcIGB5zH7D0K
dAMoEjRUHeN5Q8zWVys8uWZfMo+IzwT8d5fXx3XqlTlmfZ3hxNZIS7l2g3GfXWK9YN54bna1CFHJ
/1Z/1sUEy3GwIZe6wFA/vZvploCCUxe4HHctaMxRLQXaKWbCpU2cAsBgFOS1+mmsn5N4r0eA4j2m
qSDjEhhiJ4tIP/ZFQRD45Xk3FE/IWkHfMQCXZQoIl7mb9mdFLI9ZBDKZTgHgzTPjVymvXAipBI5I
OZwboR3QcYDCDMNFrMfJYN9NQaoIF9dcHfT+je3LPaRtBBkiN+KszDCepnRpqsQRzKjyvSS9gUPs
sifzXhJUIAuf2AZyBYn96VGtUjMtQwoUwFR+QKT4yk4zX0vUnRKPV/J4M5UlsCRqSdzSaUUzFPSP
s7kAJnJpnZmC4Fge4BQjVpbdLQhFN8pVsUXJ15clF43brTa5YQAk2SQw+d1/uGSSRpJVaEKk6CEI
DJPqttwnD0/lPmpd5dXxiF9/oXqwjW+Ue+Vd8yS/kVzp8/J287wGwxqaA512+h+z25g4c7SlxGGb
7Nsqy8EhsxslYL72l83wTgBwGDR/QGXWZhlV4m7QltbGCaiUrRr+Hubb2RLVnzkQK5R4/hhhFeCb
Yu6hSggjfe0BQuOr9nVo/dCtrWN4Cvq55UPqgKJHcLh5B2JtlSn9RDMmenpqtS2vkg60H38vOoBl
WTgIONsgOWDrE406LPVS40B0k2SCUMJK2y0mO1XiESszOw8MMRj0ufy9ePelBuQk+NoAUofYyqlT
TtpCx/hgM+x0EC5CbSUd3LaWiGclnb01RlX167ZOrqUuRG1vLpTt5R/AdZg/i2arI2ggt5lNF02q
j8LaE/tH328um+BHmpUN5suRcYDKMyiFPMXcx62C2UoD4JO7vLtbUCJuQ7+SAlkNLlvlXToaIhvV
XMXjicVV5rlka30OozpSqVwLCA5diAFuKX9RS0FixT3ctEOICj+q/Cwphlxo/eA4PVpmTeIvaRlE
4FBy41xFnmiIlD64X2xljLkYwC+QhxMBnbVc3826343PmS34Yty9o7ySmKmQ0S9gMgMpiq28zEd8
MFJCxU9yLRBTQBnMMKHIEItGLbln4I+1b3qcVWAmJumAgcGC5kR/jO0fS/MWOct9UcpXcmkjV8CU
gC4CGfKvg5VVximb0iY6aPcAS7qVYy96KAePll9unGC5AXPBPnpytlBaHf3Rj4PwptqLXnrceLb6
AcxLL4+IpEYKfgClQaVp6yCqfHK6yIhoKxNMdLEkuZDAWoNLZ6NsjMf4KY79wdcPZFtfgbJ5iT3r
4EU/5LfGxdTOPzkRlKww4oDsnK2GFkUN7pQYxvX0S1skdxldzXCd8tkQwen57vrHErOTaB1OcUtP
RC9jbKR1TQdknvfDgN7yj38IKpiDRGML/OuoMpyG6w74Pq3D9DZ0vGXX6m4a4g32EwC+4D4WvDR4
x/wb3gsmfoVqhp+aMjN7TrSC+idk3LJ6DEiPaoD6cnlBHByxjpFMoIj/1wwTTZJYAslVAzPSLryu
PiRoiz2A1CI7jr5xB0hiIUJI0T/IpmEgtYAMBwooFGV/uq5KNkpTV2a81a2PVPuaAAwl4W1rCgo1
PJ/AQBgdtcfg1tnAVt/2Y9TE+FKRdOyjvaze5OOVWt33pmCah5sNrS0x3idDlaGPO+oTSr1dGucq
7QA00koNqrd17ysDRNMqslUhoDa17WdtvF3+hNwNxQrBPIPKFyLl6Yb2jb0sHeQAoD0xuo6k+xEJ
OsTq6OuyHa5Druww+bMtSTnQEzJ21L5KjSs93UitIBs6J2HE7AWol/5bC3O+CgUDxq2CHF2+N++V
fTy46n37G9Wcbmc+ggBReg4jF1ygPqoXweXl8W6hlWmN6W9mk1lrcYJtnIbX2cFcybRLp9mNtK8Z
nU51vpG1f8gagHIHjF/GILnCAoYte1bBGIINLdA11WfPVL7i2Y9AbHd5ZdyjgLaNDZQgsEwGc9MV
c9KrqQEHzZYd4A41SJ7GoK1vDVFdnOuJtAiD9SCFZiN+3kdtFaUqTkIu7c3my3aGX04OnflGRMwn
ssScuSYPQUnbwNKo3kMPXS9etdYCt3ImcAruDQqqhP+WxNygqPQAfhkqWBKxr5ehcjUQDw9l+ly3
+kOT9cdErr0pflLrlzKJ7zDp40rJEoz2Dx31h7lugsVMPIuke334e7lyHJbVb6MJxipv6nODmDrB
b1OI3zpBrV/LMZ6uD5e9hx7rs3gNlgGKgDNx7zHeExFnVJUBCDh7es/7r2HwlnQvkwNIT8fPy6a4
TTH05v6zxXzWuMA9iCXjiReUb3im3wKQ2nq2H3U+0jEfaN0w9aqfotFpXiYGxXLQ7iOBB10M85H1
OVVGG5rsXjbdVsothNTcywvjuuvKAPOlMk2q54zAAAGlTqod587PibYZ/qWqv14IkzNYajUUZg87
RvKeFItroKCR/by8Fm40Wa2FrnXldVDpgg4ktTH3hZuC5KWOvEyJIWP1YIvAENx9w7iYDqJBKLSw
04VjNKDOMMNWU7sxTIF1QvYmUXOb6+ErK8zFFjftiGYSIn+MI2umQRe6wHj28h04ZnT76fL2ca+Z
lTHmhpOjHHojdPw4ka9DIJ9bgK83jvIUR17b7Ejy47I5wQ6ypZoSTwAVnOk0OXjrq+2EKpf2FIm4
Dvj3NtJiOk8NHl+2lKzXs7bEGr23iytrA6KQIIJWmVul7nxXuu2dsTUfe/9jdm3B3cZNSv4YZkvL
Sl1B5KGC4Vayt4uSQZyouw47a395G7kRYmWGCYJGgs5iCKFvL+4J5hRKV329bIBbI9FXFpjQRzSt
yHTovXmL+gV+LJeAgtJ50fUHlbzGQENKysGuRLcb9yyvjDKBb4oH2dQzGDVq3Gao9CIb97MEZMiW
7WvWZ58Ym7h86E28QJwf4FD0pP61ksunASPRJK3cVB+fL28E12FXP4kJlVIvR0Yd4ScN6Yiyw2Nd
YyThoZG2l83wPigG1oBtBSCSMmacRrGi7oqhAsGZ14HkEsqsxSJSEeC+rFYmzo4eaHHsCoUUL7rJ
gskFxCLcJM/LFoKHn5iAyEQPK6FBxknNKpIhzQqD6bH/KvfhYbjCEA1UA5cv2QUpkrS5vIe8T7Ve
IOOyTpSZTZHY2MPhdZL9ybpXrDfouP//rDA+GqZwB41gVXP+ewK1R5S53fTeOV+XzfACCfr5IBhC
z9oBle6pQ5hj1aZABiEZR+kVDw5D3yypqHVE/wibS62MsNHKBn9yrDYwQjATVESPDvGd9N5u3Da9
aqvUr4dWEB95d9vaIuMTshqBiUqFRZNs9MjrVZxx1Z3L4/iZQQfq/7WHFuMQttMP6jzCmFQ9Zb0/
Dc/aj8sWFK7PfSsooAkLSD/jDV0n6c3co6prNO2ThenO3TSrG4ssb04FtZ1stMft1Dazn0SDerDN
/G0Ez6pH0sBJfoEl4whxD1AnLp0AtsmLpKDpR50LQp8goWH22VF7PZapOqMN8vMSVL4R9Oqk/CM1
3c4ShG2eq65tMdvcAPcsFS1s1RAdAMbMW5pfugjLyNvotRFmo5ESRfZMNSDLGVCqSPGrfLgpIIm3
/BNsB/0kVKBQD4IWM13vKqNE2mfHbTTh6lN8YwKbX/lx2Wu4H2dlgK51ZUBO7cixChiIFGCGMTCk
9YkbDi8VpJLKQhCveDcLqFYsUAZS6rvvN87KGMQEZzmZdAqyeK/HX2TcXF4M7+uv/z6zGBL3uhWF
Gl6kKN9GGiSRrKduEgma8rZsbYX++2oVJRrHYYH5Qq9K9yDMCmXMnA5ebuOF+/gP6wEZBah2cBuj
8XZqKR+LyrbppNOspx5pN1ofblRLEDe4H+WPke/sa70cIxzUVoaREBNptrWNB9HtyzsvFpDhGkTN
8Eo9E+JqgMSfUlxTGtktreeUbjk9pP+CcFtZYXW4IJGJjoGKdajRplC+oD4m8N5zqQxk79Cqxggw
3uGYyWE+R98biC8zLJhozZX6HrUFs79Npi0IzOxwXzevOKFZt60jcKTivOKVedkf+Bv53w8wmTpc
Kklpg6EPWk6NvcZ2Q/O5at8mkWAh9xj9WafJBOxITkBX2mKdCmj9bNwN+aMjSl24h8jRMfgO/jmA
EpnAFs5aqw4pCjQlWIaaRyPZy+W+aoNUVLvk3fLgrP/PEBsT1GqO0hjlMFQR1fF6HJ9naad3b02x
00W9TpVeL2wSszbGhAa9AjG1Q2Cs691lYz06LnSgUhdkpXdH9/V18dzgGASmu9NEfR7uKV4tk3mo
j1Va5rMFy5SIewGBRi1SOONiw9eLY9w/LcbUiSARAew3dDbaB8mTbiSPbKNrKyA+2dde4E5B9Dj6
5bN+hLKSIIXivqRXP4B1/9JuzHiR4DP2u/IY3VQvYLLq3PTxt/Te3in3h95v3ObaDC4fOoEDsaeh
Uie9nW1YVQvocGTo+R7t/kg6X8/ec1MAB+MZA70m2B/RrjgXGFoiR897GoynrNokqur1lrHvl2bX
Kg5oOia3a2oB+Icb1qheMnCClPvtjHOtC5MkzJGaVokXarKLnrIGludOug0hn2a7SQhFGYDgyU2m
Hq3M76bt5R3mPvDXv4A69+oKkuxmUJIBvyCqbtTJhyqXMW7q/DqOrhv4V/oQ4sH7LzZRN6MNMBUU
LUwSB7Bi1yW9g0cNpsNGHZ3mu6S+k5qr2Gw90BW5pMpcTOILzNI/y0YIwMpwe2BwGTQZTITIbRC2
libMOqUmfdbZ0qKV4oxX/QRu9rKlMweAaW8JpoChiZhqeJCoIx6p9iLjlwH2MvTjv+ApaTMQ2giY
aAXc7XT7+3SpskaNoPbWPLTaa95o+OYi7h3e3bU2QkPn6hur5TJ3RQiVEl0K7Phg2rdIl9JRsL+8
MLi2wnzVfF6sQZKxFLwzXItoriWCbovWwfhqKCuFXCqwYGT3Y4GqIWzojhuLAAq8C9IBLSHUHOnB
ZJONzJYrUjcppPCi5iW1nLtGkW40c7oCQ+O2VbvdZcfk3fmgKEWFH203jOIywZ2g7Fo6Cx07hwxB
2b0R+6sGDOKyEe7X+WOETTUntBD10cF0tt32XqPLgD8Ivj+H3QIVVsWGjC7m56lg+qmbVeCyj8oQ
64gTF5qPxZd0m1xNV/WmvMLjJjlawYirAprpN/HB2F9eHrfdDVgy5IlBeIZ5SGYTFRRKbNLCN6rY
g8YzLqhjdk3Gx2yf+ekWGIXL9rgu8ufcsoU6IwNLWNQlBco/IDyIfvWgi8qcz7K+E45ect3jjym2
YKfosz0mCVY2RbmfpMsxmWJfnUQ6kFwH+eP07A2fFUlqLCFWBHG57aRM9wuuv8ubxl0JxDpBRQDd
O7B+njqIqYTGEBUw0da/NJBTZHEwRj8u2+ABqMCFixlv9K5BUcjKwBdm3gwyATPb6C0b5wgR7kP0
u9nFr9F9/ROFR+3Brl31E9xLtGdPWab32evl38BZ58lPYBLC3mwjg0h14cntHOruHMryHTgqU8vX
yzIXcaHzCqwgIgeYCa8TMDqz/W1Zy0Nt0LFivYBCmoTLyziGAG/1FgA6Xr1krt3HOyW/05puk3Yi
jitO3nRinrld5EFNMzNr8FX1jYTWFPgMBx+qdJ4m38qSoKDFy1dOrDG3TItJ1ixLYE3THjqUG5Yu
AJGva8UvvYaLHQW4Y9j9w9V2YpS5eIzZ0fVOxQ7H9W0djUjyRc9L3vPlxAT1qdUdHWl2VUg51iVJ
96Gxae1AiyNfl6+N8C2TgqSU3OZTK6RNGgdx8kpV2zCqgKqOZwG1nVyN5i85+jGTJ3sIg8vuzN9z
04A4OtTHgKFgEicMYRckmfDb+vqlAFXe8GEsm7G2t0XzpC8+nA9DO8K5bM4pAtM9+NgV2lw/0zfS
EqPKYxubPh/k3/oPgoGdHfENL3syvP5K2ZNglIHJF6yVE9jxjJdRbbCAD1TZql+cSl0pqTi702YO
1I/wXQ0W0CgU1Sb6Xd6Ym+LWgWfv03vR9cldLsiIAQkGu43B3p7yrIdEwaA2RKzdVHsxq+tUxHDP
XRueNhhJQknTYlmDcknWJg0KLF6raltr+qXmmzlqvancTun28j5yUrVvJuv/M8WcGAKQsW1WMBUr
fi5hEmXnlNvZ2ly2wrmzTqzQPV0dGrD1dA5pYcXOtpN629qimQLuR1ntGF3mysCYGpVaJzCQqp4Z
PSfDJk4E4068zAXIfiCTMPSCgWt2/jSOGxDjD5h5tBI5wBCvaytBkf3MQj9Rjhpmk7NNnqjgIxC1
fXjn+sQyc09JWg4CRo1OW5L7Hm3xAlCWnygOgpc/qX0wXwvLW1yToDEGsBOoHRRXmVCiOGmYawMa
JajS5KDEBk9HDzbazu3m3k2h4inNeD/4l92E8xUxffXHKLtO2U7njA4TlMtdZd7Jypc5/bpsgnMJ
nphg0s8mjBaNTDAR2RgncxvLNffR0XZnW5B4fuMmmVfs2hLbrGuHzhgVGZa0enwyenJIIcCWYqKw
xQw7JKT8Tvtq8jdTecRrgpjHYooDxQbuxnblDEzYRryHwsZmhrxVZD6roQxtzl8J2DUAonQHo7yb
RuM2BTnO5Q3iBISTn83kftCyihWjxc8eUM9Qq82ovDjAS5bBZTPc7wCCPWAKHaB52dpmpMdh3c6Y
xpnNRYfmn1O8R3BD8EbqWoxniIHI3pUmSFrkLAYx+2Xr5/EI+ukQZ0LyCWkvxFkmXOSkABdNAsRW
/ljJV2UuWN25I+PvW7icYMLA7D3991U4KoY6acIUf79Fo9YhkZdC2taR3y6vgoMuhBmAXVEpQZ8O
tk7NUMCHURkYus+ThwYExNlG1rZT5JtRhLGYW2PxyeBazrHzyJOhu53nqS4kcxdRaOQt1wRdNtIO
DMucgaW7uFbSWcVySfW7yswjxCK3c6+KkNLn16Iho8sD6RcIaykgAThdLjTFFZJ3BEW42TWe5O3g
yy/FITxa10bjda51XXxCQfIqP4joe75ZEk7PMixD4YaK7JjOmRTVIsu9VMsIwKNpLrEr4Xn9BVVg
82quVOiHyXkHLD9kzwcvqbT2vppysC0shdJovpIk1Z2C0tQtsFttAgYLpzV9bQzVYGybAQh5sy9K
V1LzqHI7ksVPodW3T+NS4dtBEdneqWEquo+pY5ytB1hvEF+hngkxndOdJH2Rm3raoNOuR6jN1FYf
5E4OXQ3Jho6xWhznBgLuRo6hfuRZIjgjh+oY24n3D2imMdxxNgahhDlw5g0Of7pX38MPza2PEmrU
jqfvMcz1NqBEvRtHt3QPxa1+E//+e+TJif3vy291PCVlchrZgf0q/4rMqzDZDuGrUQhSK+6p+LPK
73xiZcWAynVq0Gliu33IMl+BbLWuPF8OAbwjAZ0BMGfroORHFn76IfsWQ4a1NtAhoPpO7Y3r2NG2
Zrjgiq5cWwoFFzQvblIqERtDtzYoqtlHHdGkSOmxJIw/gYNVddX44/KCuBZQb0aWRaWPziJnWIEC
OqYpgGVuHD0EQ5ZgDpS7ZSsLTKoIZXAbI2GwMFX3A5j9x0c5vXKy1nW0x8trOb/jgK52KIUdql0K
/sd8nHBowCIyws2XG4wDyGQXxkE5uobtxUKkOd169kivjJ1NwSGzaUo6DtYQv1Cvx3lbQB84C5Ro
Z+qbSfOr9rZI/Crc2ZpI1ZTDUXiyUoeJzKFUQPVIh3Fy097Lkys9O94cjNvP/Nrwr7vYjX1r+6rs
3GgP6nYMtNQexGg92xuDAshcwe3OO3jrrVBP913WMWVF6L7L5Nigo+nsoljwoOEF0LUJ5iDUsROG
Cp3+63O/n/ZgbMdlC2Ga1NlIttdWu8uexOk/0Q3GHY96FZyJLR1NZZbpJVCkXlRv2u5OXt7UdGe3
tzNG8LrftrbP9fdaGoHMyrxK/mgNwTgU71giWCOZAcIdDwK65atYFhIzSnsN6y3AKYchandQBdGS
a8GiAGAVbIyYMzm1IC91nakmhchqGKsvruVESIpLvzt7RMBMjnsc4Ysq1Z6aaIgkEwip4RY3AAu4
KuYHxdlJ2XXUBZXpR07mkhZAN/wnaB/yAsHKMHs2M2uIumGAYQyrOdJW0X6m3Y0yP7f1Qfl7DD/C
859FskcxnRGKarrIOqo27fxRL+pBihP/skOKVsQeMVLm5kyHuWIwGJvLbV5e4SUSmj/lbgegs8Aa
70Cv18Scth6wvTaT6ZqAvbLe2+6Qjj8uL4h3K2BmX6YUQNDkZF8EdW2Adr3DCLYd6oCsNMnvZFAl
d6ygIBZP0RKAm0+kScTbRFqmQ4MVqHebJWmepFhLHArEK7LHroO+hSfJz5Xizs5hFDFfcrYQ6pAQ
taGsI+C6YXxf7welkkzY6hwUflXdfKo7c9nkFgSNL+8kJzQqoLZChxEPO8qec3rKIjnEwxdUWl5S
Jq4CtemousMw042k1IeaavtqG9tAenzZ6nfqcXK4sTBMCeMVAu0e5A2M2SpV+xwsMRUAh5tJv8UR
HxwIfCElpwl6fw1uid7+spvGtQzLVwwRw9PZBlP7CJFIjbDHUDs9XXYooVc9dgNkStTDmPzSyX0c
fQrWeBbATmyccajOlhEaZgMbraPfq2rvFr2OeZZfqZEdIYO205LyvYvmHylKNWqv7JHmeJd/wpnL
Mr+AuejxAATo3cYvoKI3Dqjm2/amjrsrs5uAR8C4RpIGly1yPyxEYnFrg+fiXICO5FS5TdErTwKu
39xKxohRlCUKMcwzj91DbAz1PZElo9ioRt23bmhYUXRUIj3bWXU1aJs+1+VD6tijKNSeXVnYDMqA
g4yYCg2xoBBzGqqp0nQ8lFJjKy32Bq9+wX5zTeDRCeI+nhrPYBbZbIGCxRuXaE9U21OHVhBczwo+
dBUWHoGAeFA+Iia4yv1MnAWU4F5dFDuVAOc/HRvUMZ1YVLPnWaIjstCaQCxyzvarSvNMBZcqJEJG
sJNFfuUcjOo+ElF3cO2A29eCCbS52UKt/T+cvdeO3EgTrftEBOjNLcmy7btlWrohNNKI3ns+/fmo
ffaeLhZRhP7BjG4GUFQmMyPDrFgrMdUa7BDfJRXvJPEnXcZjPaD7G2nC1ulcu5KwH1HpQW9q5r2/
vPayoBRqYMSzOtGj138etMkW5x5ezFTuk5B/1tu7Vjun3edA36hHr13Fj5bn//8hJOsyuQqDCjl4
cXwwygcpO8mS4GjKoxF8lqbjxi2cL/bSvWo8H+ByFMRol7WXSA38dBRzMHOA4NVcfh27T1ZX7Hyi
jCKiLKz0D6II7Eswz7Xkfbttfm2tGqBYQkPeFOtPZ/XDWsO2oYA6ZLMYr/Vl1Ga+C2VvReRRFeQT
ocygylYt+rrcz72YBc4JSVEOAIN5ub/CMCqB57PiIdY+DbJ4FkbJHaQGamXdv9clgu3YOouEJJr3
K1W3IHXXIT/2dfaaiRJgEsbyQVG8QDK6htuS1/d0wpv6ZPa1U5pzEfloWjvTOljePlFcKBYGDW3B
rU8+I2WXn5zCwqzKBUsZ0xKXG1BZoVe30C04fXSSqPg3GrLAwu8A36ALx2Q8qd7DsNXBXfvSFpuN
ICT1hauCxhRWfhnMDwwCrNF93FSpPWhN8QDX3NvUho9G5P3oYqvZyG/WXIZFIMasAAPZV4gHSano
98tN7qglrGxtZhs6GtZDb4uSv8HIehVpEh3gm9AZhgPEQtr+clu9Qq1EI0fauNN+WnV7QE7WbRCa
t5rqZFDvvn1z/tSyFl8R+XWUjTFlGPCPX5prE69t41ktjtDnbVBV25TB3ogUBszy0NfPnSU6HZh5
X9oqsq/s6YXlhWsUcj0q+1n7vfaeewavm6xipMXfI9m38YRdIyvmPZ0fLxVyFY7rYk+FcSKiT/EP
zaSc1TCipJnfB4LvKkzQx6mKQlywz83XSQ8o+OiHWtyqOawudpbamoXzZvnsy23OprBE2pDFTsL3
RnuoIUIpmtc6yjYCgpX7AWJLh3FxnqWXl7QurZl6NXeSMFdqz5XZ7XDVJKzSTyFrjkI6nCB3Omwc
odUTi5QMOQoyreKy6qcWhpGZAjbj8KTlx1A7S/6hSo6quMvMYzC5qfFVE+4zay9HnwVoyJr+qBlP
7Rbl4OraTQsegXmcG8Tg5R63ijUEwsjviAI3jQ+q8snQHszKc+Lgzkq0/e1lr37R/6wt4VzdMJZh
VOL/s7xzGvFrWQfuMKC/uOXy1rZXNgnwGFQnilhCSz2UTfu2nSgNiI1TCCFFpPY1k4q7QIlfqVS/
3F7X6mWZZZRliEMoJy39ei0O1FZUKXckC34SqbCLeh8zMqwWDxkN9GLnha9e9iU0Yd4IP902vhLP
Qgv2n+05nPrwkMcdLdEqlbGd+c7kRfdS0Gwc1/muLx0eFGok1jNrFLnupYmuLorA9MzcgcFtZwK/
0cSRKDA83V7J2vtMJVwGEawDRadHfmlHa1WtUxsqOnVl5YfQD1R7UlM0eJkWczttSA5BCzbE0DGO
uEjNfJId+COBoa99FnhsTl2ejhuecOUssbmAlPmDj7u8qqhbqelokCzlcd3qDkmQd28G8ZRBJpQQ
2xuVEt9pghcVG4bn1S52HVApIZoIja4OUczlbuhhrLc5dG9O5e/k6rHXS1eedEqFBVNfP9LabbYm
cNbO8YXJxYcO28zquwGThjm4ZfGZno4jDulOFeJnxOoQoaPwTGQz2IksHhLLcmi6bcDcrltZvDza
/C+jTkyfLcuW6UiQFrVcpopxgC6BnDD27VL71SnNnSoCEop58NQfVqjblJgOalsxMZQdw/S5MvVj
rDW2FzIHr4d3nqkfAkpOQ7EFjlk/qpoCbJkUjxLJ4nHq6jbyR4tbl3WU3KNzG79HkFQorlf7nyO1
OKnhu1QjRab3n2TUa6OIDpy4Ve5au5hcx1ncmEoNdGuXR4QLgGT5ROATKkLjhKo0HCstzRylrjZS
o3VL5JnU1EjL/4T2H7yMZNRl0s4lg0iVj6YUHCmy7fTE2PA0ay+EMcMHECIDIbP0AIOoCJFWpYVj
BjA11scw/hXmOWxCWzHcSpIJKTZZporMN9PBi53LxlCLmqgsnLz06BsHoZjuNZGOf9cKaHaYo/FV
aiXpmAZGcV8btXRv6pV0p2YFpISS5W+8ICvrJtUF/KYD5Oaf2Ql92F5ysa6KpioDdjC+h+BkLaF6
aATxZNZbAqar4Suiorz31PR48xdLz4UC3IMHUWxd2V147+W/WuG33OwM9V2TD9BLQtZ927FfA5Pn
8t0Hk/PyPywvjNq8M2JMjo7kVl8piLz+E4MaByXU3iHNaz+faUk/t47hphvuZGVnL0wvdnYMiqq2
oq5wouxbKaJmltjV+NQrzcaJWnkmLuzMkdaHJXqpJ+Z1ix1gB3uhFJzYGhxhqE8tPJKKEGxs6Vrg
9nFHF09lDzHaEPbsaNK8T9VgT8VbH76KAt1IlBy2hEIBjPHzF48RNQoCDcTNgcYsX8EpSiMjUwjd
qKwZrZNWw1Ad6hJi4x2eQT9XYISVnQ/2HXhVU30Ri0p+FjRrVM6NkaK+1RfSsNdjBaHElvqbv1en
cXyRxxzpIWVSlOQZJwsLZp+pxjH04uFHLA05mkSjr+yCycfb+6Yf39Wl1fSuXAUqhHB6lwe7QROq
cyLCWBvOt1PJZE9w0laUflmNWB/luo9HV0wtIXS7IMoMpx4881ETykizaTEXz4qvip9KWUreNTE1
RUcAW0LyWMPd4aih5Ml2kDfRqU17hXRohDVQMoKK32C2j53hQaGZiIL/Q6pADlJMr96UUkEqCkrm
ftcCOv8O9zQuTRVDPXeb1A/0vRaU8tlnPjm1m2Jm/E7rXgsOdco4VoF7mcA1JKqLqol4ZLITtG+T
tPKElvfAoGU0ZCUeWBw7uhqB1TqlH5m/cokBvrE1rN+xX0inVLHCA8WnEUC6F+hn0ZJy12hGoCBl
zibbfh2NkVsabYtQfaN7cHWq6b9lMbYP+mTltSPFkdfuQ68NWnjbI+13annNDylsRtOJ/br6iXJN
9paH+eTZWjmabmMK1u9EY3tfjdzwHytpgCAMcqpcsXt1QghiKnddhcAwbxpPZ48WeZd58gC4vDml
TRudp77PTtRP5ZPYDOaPcij60JazABByVXPChGpQsrOmjUr6kGm5uZOFLvTdKmmzOyXvvAdRLoTq
OGaS4buxLAoPacvZtUEV5e9yNXoZlMMAaZxqnMrS7Rm8zl+KIQru9GpUVAdW5HJiULwsYVrv8lrb
DXHggzzv60dBm6Q3tRrCyS7LbkptWcll6bnQuqzYtb3U+nBCV8r90Mv1TiG3+qezxvLAmH2mwY0t
61uUAGvxGip7UGrKszcHLX7pdKqq4fSkBa+yqKPhcgjKB7n/FoeP4BGy6Kjkv6vJHZV73dwC7a+Z
JlmmdEjvnP7n8sXKuxl+HBMANaF2X3fdo+b/iuXUBqNzkDE39t0+l/u7mVelhsWrUbdUDVdcIJA1
Wm9I8UBtuGxPZYI4pQEhstMKki07B+2+7VVupcgQVra//YKteHfIUWf8P/OKAKwW4Z4kJFotNQKV
y9bW9cci1Z2wPo7eJ0/Z4oZcWxY1M5HOzEyWvSxmFWOP2yz9wvFqlSppqeZnSRzaxEZ7QkttvEjL
qKoUZ/bU6kC6bi905bm8CEQWz1gidLIi6AQi5VAezVJzBTa4QSLZV/525pha5NzLpML/ZyRqEYYo
A5Se5thnTtRlOy/VClcW8jdh6HeRke5MtEaHYUt0Vr1+xS5sLuIQw4+gP46wmbRg4Rg4NbYASitx
sgp6jPEJIIBUehfvsldYIXPbNa0fzbPVDPpq2J48cwO3uXJGPlpZpoYZIzDd1LeZM7UWj6rwJYyt
xzDTHcFI9oavHjp/i55rZWEIeKMjw2VTrwnVG2Wsw6nnWKpa5NRiS6DhnZJQ+vtwTTEUizllKgFo
iS5ORUMHwiyCgnBNYrpJO0aBSkT1CfHQ2+d8LctkyIW0iStG4Lb0HqPOCC2MGYWTcYneyyE2qMGP
U6bBnZUIhY2kJb8iiOJxsvVe9XR7JAj57nVtV9qJ78f3mS8Zd0HdWcfA1yEk9wr/Lgh7YSepSUet
staZY4ibPn8eEt0sbbnqEAm8vYy1GsGH47YsPOVNIelTDHcZ8ip6Aj3ib3k4hfVuSp6D9E3v/r1t
btU7/He6l3RSURPKSG5iLvAezOGIgNRUfVG3xIBXb+kHKwtnG2qUuJX5dFcG5bQ+osoTB1u60Gtp
EOeM2so8NkhcOv+KDwG71YWZJrYVU4I65dVgQhwg2yXT90DJbCn43qeOnLipKm0E7mv36KPZxQGP
6yyVqwizrdbvivSTMo6HpN0wsraDIhydIPFFINbLFK9JlHpkEhRJHxp7vhI8xf6WZuOWiYUrlfKK
t9LHRJrG3A0veJGbvwbB80RQC6CLzsTM3LK7/ERVKaJBUKMeZorFa1YLP3wv2adesZF8r12ij2bm
3OfDSWjDpILiADMFcKjkKW8Y3QofIstOrJ3SfU31w+1btBJMsCyWBKwfLoblC5+WtFtSjTJeMwZu
njdP0WTsmkE9y43nGum4/x/MwR0EUS9tDm3pUqNJL/VWIjP1aE/B5L2DpNiVi4oGc/BQbGlArz1N
gHb+n7XFuSi7YRCiEWuV8ARzuC3Lv+r4oYG1kpZ2tuXG1z4dVPw6gHcAerQ3Lz+dGofyFPQT1vR/
VWNnGYeh/51En6wemHP7a0Dq7O83kzEUcJuM+1P4WxpUBhqNflw6YTjstNxDtz5RB7uFO3IMjNFp
9faf2xZXHAblPbIziyYqkf7CYaTBkFu5UdC0zn1bGvQn39cOMnnf/7AyEh8oBCxCF91a2DHH0Qi5
a5mT1btuuquRT7CGXVCR9mwpfaxdgA+V7WWQpHiUfqeEINOo3nNRtPPw8whZUeEdx60G19XuQYsA
uwy3jBkTPP0iHpsKS49FAeKTKK/dXn5pjUMhl7vbn+jPN7iojszkCyRD0KWRJDDKeHkM9Xbwg3Qm
22X8e9ypD5AUnBQ3uxv3iWu6E3zZNLocO6fxn7vZwf1xdszdRr99ZXTp8kfMHvuDGwsNquHqTJo8
HmjRoC/yj3XnufVDeMpP1gNDKL/if+9lO34qXPP19gZcPQaL9S/OjjSZQRVXM2stbylFXFvZEkpc
mRe6XN3CryglnVlzFqmgWIJukPr9e7TXv/3UzubTdERg5KW5D7+nL/mn5nH6Rw9tX3Wknffj9jqv
Du5infP//7DFxoR+pqjwIxgIL6PnSNxLyjFN73PYtm5bum4wLEwtEjE/ETNwNJgy7OQbxQh9sIt/
0s/33Rfht3lUX5sY9frbNle/ItEwRIkzNmX5LsXZkI3mOCOQJdpareUUwc/bFlYmOPmKH0wsv2IY
ipkwYSJPXOkJ4ub00LiIGT19igz7p2gHv/VPX8E0WE61Sw/UZwrbhM1hH/6jP7Z3kbCxy7O55b0F
yAGtImw3hIALbx73kUEWoMDSJp3l/pypu9H8nZNl//WygYowYMefEJEC1rs8N1qStmMoWhzeKMz3
Vut3x6yzqsk2Mk33XcMKzAc6EMGjb9HhdKs8LR/7PknewkkJz0kqp/nBg4knovDUqjtZ95I3WTDL
ezkaUMSQVZJ1iATgmK/7vvbsKGeKdaeH4SgzKxtqb0yHRZWT1LJ+iuq6nFEjkpC5t5d59RhTTZSY
ZkAsBIQN7ffLVXpj7HtVxSqVWBN3pPaeo9a1cOqb2WDZQCog9+pBG9v+UHXlFlHbtavH/JyeShb5
KXWxS/Op0fdhXEAWA4FZuW+M2H83R4UEz6u2ykGrpmYsNs1ZYtMrjTgrkqIsglUqabvRNqQsPAWF
btoMH24VZNZM8eVmylUef2uJWYsKRcj7BG6EYCzqu9zUixc5asx/zEIJh61zKl/dB4qRKLPNojVk
xkvhmiFsELcu6P/2TvbJesqPQJAld649wYdMu6bZefv43j+YrrZLdjiir9lhazR/ZcEXv2Hh+KS4
bXq/5zd00b2mfQmMbzEDXrdP6paNxX0cY9FvcxMbU/bktU9VsI/Ct9smrp3pxVYuxWuqYaobYcIE
fY69JCXHMdiCGa+ZYCaADib/Mcw0r/Lja9SrWQlzRuYITLOGuvHcZ/HGKq6h4rRhP9pYOOyuYWq1
EbBR7pJgFz2nn8178ST7O+lsHQIbqAsiYn+/cx9NLu5xHRoBFWdMJhMhKOXjbqN69qcsfun2Lxe1
OGI+I9e5MFuo7o23wJErW3W0V9XV7XTfu7XbOeaTcc4ccaOJvkITdml4ce4EZkMAXBH4mi/Jc+fO
nJLftDv5OXTMk7FLMG99kb50D56jbfjmq7Rs/o500MCeWrxAyyRQ1zp4B0ss6zmQ0+xT9J4bsa0N
rg66evjn9hdceQjIa4Gjz3RoBN6Lg4l7sZK2akhZpKex68hafFf0nUGHr/YwevpB3AL1r11oFki9
HEFh5GIWT08bBbnFZALJC6GfOJzT6Ee7Rdx+HSxg4YON+Tp+uG6VUgmMsWNDyOzwd1d/FX03CrYu
3BVEeK6IM7lEaYAsWl42WmutMWVNHTLH+yyeizd9PhbyvjRt4vqNWuvKZ7owtVhQ0MveUAlUw1Pt
TtAjOw3eaII5gWVL+h2CoOW0gdNd2UGuFqgDQOBM9CxxZInWWXrdQSlTFE+0SO2Yyl43HtRCcG4f
wFVDBiUWaskAvpcwEl/WSyOLO2jBSNDHULItCBqQCd/Vavl629SKExbV/0z9KTN+OBVgj3NxajA1
6hD519nT2BbfbptYOdyciJmMnea6dZXDlmpKTFdgou98N/WU5xjliiAeD7fNrPl6mPJh/KbQD2R7
2dJrQ0vo/WRMnanft9NrmNwJ0RdfPmlwXAEAFsq7aQDr9Fgkz2Xy6bbx63r8zMfMUI5I2V9j7mPh
GvVGM+LAU6m6vvSjndvDvXnaxYf4UNvBaI9760Ugj4V/rLU/C4e/LjnP1sGaUfcgh5eXqY8oCEYX
xlrqSKkPdoArEe5vL3DtI5rzVCI1HJ02ysInai3FIp3UwgmLL1p+nuSXzVBxJWecV4Gfp+YBanoJ
e1XDbtRTiTZzqd3FvWvZ2b6zh5fwYXppErsU9j/kY3m8vS557a5BOEEzxZx70Moih5oKLW80OpNO
atd2e36vd01kJ6ENFTXTdPZT58oH67E4Ko/esYK27ZQ6MTR9tu/4+60fs/bA0qP678fIlz46ntKq
SGp+jNbakmVHne054ADs5jnak06K78YrQhAkSKHz+GtjI+a/exFVXNhevkFmFtKVxXb3Hv8ez67k
70pbfW6//TR/TYfhWDvNsb/XDTt6MQ55bkvOFmL0zzG99RMWHr0t1aio5m+R76w35b2z4Wt70A4c
OmfYCQ8v8kuxQf1w3UaZJZJI+eiNwznJRP3ljrc89sh6MrooNQdG58dd/UDd66mud/HzsGFs5Q7N
WboJVfWs6LHswo9+nFdTBY1RHx/R0bWn6RhCDH77O644dLhvRSqhs26IunyATS0vw8KUOEKj5LTx
jun9DQtrnwmwBhOCXFQT0taFL/BgqKyz3ICM7rE+BF/V3vbuGT0V357j92DnR0cKErV9e1lrV+PC
6HyPPzxUshCkmZlitHfqg3+UbKb5IPj+Vnw1HuSj/KRFdrUPHtI7aWb82TC+EmqgwzA3PfBPgFUW
p8SwpqHwUhMCKtc7lA/RyTz7qj38Iz8TFr6AjHe1U/gt/hq+RYfm223jKw6KgXDAMcxj4h+XVAFp
CWdQ4AXEhtmDFzyG5QMQqV7e8IMrx2ZmV0ErFfofqKMWbtCMw6yJs5jUufwiqe968vdnnzoDkBuK
c3QeliWHrG6bEcIKgAVtCSLalbMnpd2Iz1a+EvnBrJjOLJXCW7g4Iomn6n03J3vSQUo/9eYhN76q
+knUXj0NnXZ9S1F5zXvM8z3EvLRhmcBZ3IQw7UZG6MfMaZpDvwMX+sPq3MyObCZN3dvHYO3WXdha
XABhiiM5qLDFEH36mD6Yv4K97rZ7eS8/OfCpPIj/iFuZ5sqpuLC5yGWlvIRHXcJmvgug18p5IgM3
xh0rD8FjY59Nf+uar/jIC4uL3FYQpQH0POS+Bg/wT/FL7DuNPZ5Gu3atnfcmOcm5PW2xec3LWLw7
F0YXB6ev5VzNx3mZjBQKdypCpLqjNKmdjVtcoWtR6kdby8JKnnYao/HYIg2rdxAOwp7iqG/ZXeQ+
Gy/1m79xblY3FIJ6TikO5Eo03VS7bJ6ewlm2I1KAdJLUT+Ww9d2urMzsdlRa0CMgxsdXXV49UfTE
iSQFiocmhuLBLSQGJsONCH/LyOJslCBLG2/AiOYxXgxQWMkO9ZajujryM4EesDWFNHwebl44QlHq
B30YYNCLZA674s6Yods3+cqh/7GADbjjZqKuhYWmLQqYRKCOG0rLzUrXtF6lxHLEf26bWdktIgCI
uTRZMkR5CaLw8qogjwQTUJeNnZSD3Y9f/b9OCxjtUeEEZ2AJ/wdY4/K7C3UeaBUoBycLlBel7Vwt
kw6yv+GH1pby0cocun54+8ek99rIm60o8UkXxYMUtk+KUf/9+eL5YL/oqdAaX9aqu4GivD7BU9Il
2n0zKA+GgVx42v4PZjRqxLIlz/iQZU93nARA1tqsSTwj+FJnFlwQ4o1rP9+FC5fGh5lH1GcYH+Mu
5uK1kPMyo6IPopp6xr63wh20NYfe1906iV4HoXeDYKvyffX8LkwufEBkFqUxNAZg8FBlnngXFgBe
GjceqNgle7U6wHV9+4jPf+NikbCFkrlZIGmBT8zn5sO5MKZcL7SGjqpp1gTVpCZ9sZsRvPpkvnZe
uhEj/ZkSurJHxEthS1doAy5Oe+AhJQaMHroorzy0ya7Qz6l1yFGQNj7H8RdJegmCd8vf6IyvrZK5
JRWQMIVPhpkvV0lU1YdpRbFVqc5+gApcY9fhXT0gldBtVHhXXBPdPeJsGTg39HTLU5PFyVTmmCII
BoHv3bdJDLFv+bu1mpfb327NlExACHyWV4PH6XJVapYzMtBxWjS9E+1aKtoHMxib+6IuBRvKmv/B
U0GWBmZJBN4zt74u7fWyCQnFLHRWyfqOUSZE22hHbhVi1r7VPAOKEhENjasUz7LikdNDDxHtSMON
Dd8AYJO9hExDAJ/I92OWvd/ex3WLyry2+XVfBtalUXVJNcuMmp32bzIOBxnQ0ORXtR2Z8b7Wt0YH
t+zN7+eHO1cPdZMbAfaKNPwtBo1TZ8N5QJ2kFsoXvdqKl1ZcP2Q6/y1vccWZ7TbKJGZDzQxxI+GT
pGv7fEuHYdUI2Q+jAAzq400u15TlowULPmsYYvlUKi9Np+10aQvsunriP1hZ7JyftoyOzFieIZD3
YuW9t035oEw//bDaQEKsrYdmK05xBurRe71cjzKNUTRFI564e016y/EFwQ62nO/KC0N1GpwF/9Ax
Xz79aqSOlce0GMMbkhuIX8Xwq0eXNfPqlzL8kRob/mLVHNBqWAcYY4Bq/3JN4xCIolrMr+ZUnI34
PlF+VX250/8tev/UbeHgV6JAA9o3ggACG3Zx4XPRXmxFpkLA6ljWTyFB0iELNzLiteNAeKbQ8iFM
g7D5ckFcIlGVa3wtZZyT2GZu24/f6WnYYH433sm180D8BNmH8X/msS9NhVJJDmcAW4mMowU9XyIe
awYJbzui6/ItPdyPVhaPh66GaWaVLKhJ1PSXMGn62RuU6hlC5PGzJEzGke5KcQC1klCcN+q7qKBX
zhxDZD3JDG6/6elO7reGwte+JFtsUbthMsRapuhtUkxZEqgU+CzvWUGsbCg/31746odUoBrBgZBj
aQvvIftaZo3VbCEs4/DciakUHQZFKgM7YoziRxN0W5XSNZOzWhIxD2U+jtDlB/UaxFRrDSccJul7
L36dYuWloJ/u0GbZ317ddY1j8VkXF88KR435Ow6PAFtt0h/0dqdPjg8yW4/cvFQclcG/rXd07baD
auKpBmasylfz2sh3GRMCB05RNadQV05T2N57yQDCUrC9qj3HauXeXuiWycWedrnOdJ2PSWgfGffS
7cH8CaA58b0dqMss/B/8Gfnl/2HQkmirXH7Cbhw71RfwZ00WHlpDfM/E4pwX9GQN+aEZIdhPt2Se
107NTEs2EzXDT7Z0akE5DVpkEXIZNODUSWTUNbtDfdPOTG2jFLcaKs+TWPhPDPLf5fJkI4q1vOWE
erRulLi3VZ5Xg0nE+Odg2ILyWHpvhrxnjvP2V1x1dZwYzgzMP9T2L+0GwGWnWJ0hcbVho8X8XDXx
3kOd+baZtSiI6vr/NfNnYvxjFGSOPtzamBFht/CbL5ANQnW/D5i26aIN77322VDwmYkS4CIFuX25
JF8TpEiGjJ3I3+tg8Td/WWVvOEIzBBCDxofbK1u97x99y+Lp863OBLDF19Jb5TGsXnPTyO047w+J
5u/lKfk2TBo6sE/Mom28iGvfDgQEHQkCZ4pkizNjlAzTMgnMo1tqMeQY6m+rSc90lrdk5dfeBDBp
uGoDlJi0JLsPGyXLpwG5O3CN3/LSCmxlU+Bm9atpjJzBAwE7sjIv9sMJidoh7YEezbTlDAElsp1H
EU+9DLv/Rn64+sXI9Snx4EZmvuRLU2YO21U/AefTm8aUzo2l+MkDwWYx2FBwW5CIdFFtMgYmx49q
owWvciC3d2ZbBRt1mus1k87hWfgllFAQxbr8IZrSa31BFMCUvbXr57Ga3PURC8iy19uH9Pr6YQiK
HTrSc561NKR0vcZ8MpV+r77P9O9D6ttJdiRVBVG2cdOvD+WlqXnNH74jLGKFwhxG5khjZdfWzsoJ
o7ZCiC0jize207S6lGYoHLKqfv2PJXR2rJ1u79maDbBMeEXqJUxkLG5XaHaVOPjAZeKicvWkO6YM
WyrCVpFkxQzQa4DCsKxwlZdNmFEiXCgk6s1ZbfyAIOdgePgPn+HCv17ORzvLGVJFoFLUKzQK9HS0
g0LY18Kw8zRpwx2uLgditfkx4dlcTugIFh2eutTZtdHrHNHMTdvS88xuWu/vrzH0jgSq1O2o9ADr
vjxpfllxhxMLMlS9sFOYqgwnjh7MPHTN6rsOXZ0plZDJbZzv67BnbveRyVHEnafUFlb1sA4iL8Sq
mSSfiqr6Ihe80iIYFTGrbU2Y2ams3e1vt+InJABizNDMiD4myS5X2il+lLRTmDueIe475Z9k7A8T
sdaIgPFtS/PfdFmx4yD+Z2l5SmBS8uthwFJjftZMiyd0J3jabhq+azKhya7cah9cnxdAOMBkKLkb
MBssH2stLFrTolftxFXzmZJCYXty5GYoPm2Eq6teH/abuYkwI3+W8NlIk4LELInmqAScFTPy7dgv
d14dMOTb/5os+QszPY6cZ8/S5hjZ1rYuYoSkyT2w8mxrUJe20RPGPUb9Xpe/hoa5q4V3Q3duf8fV
EwOvz6xSCwppua2tobbaUEOqK+mgqYKXQYYTxbM7YyNuXbsNwD7/fzu0Ei5PZpUXYuHpLCySFCrX
X1VrciCqFLT31PpqCltcnNeBiIQpRKe4eqxrCT4yGP4L/ApnWep38gjRDjJNtzfu+jxCWQsdw+yO
Z8jJ4noPZUKhocV/FXBp26PYR7u4SS27ZCRv41avLYbasc4s4+xNlpk2HbVESGQD4LNf2Jr2vBlS
XfMw8dJDAwv2EiQhqeG82A9vcVuJcVx5+KpBqzPm7bQ7I9WavTBGT4EoPKW1qp09ub+XBOFsmtVJ
kPPPZTk9FLLvI1iGr6mDZ3pIKrFsd86Rg/YEIjJfVLoNv3PNLzL/VBQK5rYr0dASwtlXHSC6OIAF
TtD3hZQexQAErC66RYck/RAwf+U54vDTnzQ3knzH6v4aUzy3CqD9ozZHJRpUx+Vm1YVHB3IUZhTz
2e/gy6le4VL/++cRI/APoNcL5GJ5L9MkLdNi9HEEOCF4SA86GnFqdrx9iP80xRdufCY41YBO8WZc
Bex1ok6RbHEth722Fx7/Gdz0R21XrumUtX0Yf1ZfX2fQe3Z3Hz9VdvLlTfgUnIvvhrsJMr3CN8+7
Su5M5mcwYrIM69uozCQlZsH5EO+y9rMxzmNQzXCcysqtqtYdkYOXisq0tXrL5a/cZWxbf6wTwy2Z
BQm7S6RVsa1G1o9xaJyhkO6SYAvmvHKPL8zMvvjDLdOyCibNFjNhTqcp0R+bIPx2+4OuvB9zc5Ji
BINrGpKplyZMaIriVOB76tWr6j122TuMP83watbvqnpsvY1YcaUaAfHXB3uz2/+wpGZsTA8hArh4
SzevHuPRDinDS24/nVXhu6XYTf9Z6DZO7UpBFKtzAWTW4qOdvFhl3BVWWcx87GjKNAfzRdxBYv2N
fEh3VTc9dYf456/b+7p2Qj5aXKxTIaZKC2CGNGfEp1HJz4OvPYXC+99boXEHQBesM0W6hWfRSwuo
dQKzsZaMu6oZT2VVuwyRbbzFaz6UAwKVJh0Z3aC8uvhqVh8P5gBp2/QU3A/77lQDvZW+5/fqz8je
HG6R+duWPuajtcWxh4fCo0qOtWbPTOdRP4QH6a66mx4Tm0S63XiX1y4ZlOYz2Be83VWDoY/MoCSe
55KNma3U/5K73v5I13gxPNVHC/N6P5x5g3nqVpzlTxTJTk7Nu+wwKkNr1dYlN77vzpPzg/rx3/fr
QLTw4siAacmWrup+EcPUnV7jo8RPknZW0DRMts7FfIqXXwpQAyN+aFpTnV7cK0+rZK8aehjYTtGT
+fBJ/yWfrMfpLL7FrmOCFGMuzoEu7/aGrt0twIWQ3yN4MLuuy/304jHIAQDgs9BfzSr4/BQqHFs6
jH/Y168X95+Z+eB8+Gxj5kPOV0B3z/ziaHcuESFM7Z/A18YH4yG/r77ox/LOOk0bruNPwfmW4cVt
0xALy4qU9cmH7wOGp6fsvsdr7ZU36n//Fvcl2L/OtxvAtnTOvwrnHdR7yY/RRXvztAmFX3siPm73
4jrqQqT74kyP1tQ77Wi81U53p7vFTn4rcrfeDzvLVY/lffgUf3XiLTbMVeMzUSQ8Zji5Zdbv62Zu
UfLkdup3bXJIa8a9+5c4cDPv36p303wj91850aDNGJiaqSnpwC32PumqSrViKFyUUAT5ONhy/9Lk
zxBu20kUMvqw8SCunGWDkRwgHiKjihQdLg+ZMHZaSTUI/vasm+zG/Nn5hKqK3G84oRUvN6MgwKDN
aQHl+Es7mSIVHty0c/pdCZAjymhaQYS9kRxeU0fwwILpoM8wE+oBfb80EwWGr6f9yNX8bH437hvX
AFXpPVuhDUJ2cCCcO8v/H2nf0SM3D2z7iwQoh61Cp+nJ2RvBMx4rZ1Hp17/Due9+VrOJJuy7MLwY
oEtFFovFCucornRtbyJROwTPzZ7IZs5rk7ZzQxrIVr3ud/HSHvM77apoXBtG6tTe4mmNWz/Lr5ed
EW9h1xozBmNnDQwmh9SuuJqGl0qEzMw5AKAUQCYKgPBofGd7FFUCAhu044BiqQ1qGQWiDO0kT0p3
BE2lGm1n0XAiL1Y6EcjcVnUGBo+6pgKvzG1/VI7W1XLlBNJX54PSXHHlq253eQm5KtLGEuQUTIqf
cGo06Ck0xl6GbVrVdCDOtEX1zzWd35r1gXemGyrWVrZUAe8fd990tB+hIi3jTcbs2ziUzZjhWYoQ
vt9Z0XhTSEKaGt7hhlrfPDWogrEPP51ocQUS6MqLkBaX9Jc82SfydY8sBvHa4VmdXXu5A2t4lPzM
yXZAcCWKfHlarr+A2czMmCgKO9C21XCRDppF1Fu9MT4v79+5zwTtBfqsVB2Y05SF8nT/CskIo6kD
DBXJHuUSxehDP131+q0kH3T967Isagund+OpLGbb0LIgVQX1zzP5aenbEhNY01FJrp3UvyxItHeM
JwMWvwLrwN6lmRxI+B+k8XsrEd1v9PI81Qe5IPSCYEwS3ZMIo07XbgasbjI51C/jFdnXtqdMQAVO
bkFusfl7hVaSvrOYq3DGaJckiQug4efasit04C84aQDClYfLYngKASAJLQNgpELBjVm3PFOalKDc
5EWoTFpO9DG1ybWM1AtG/gR3Jy9CQ8eOY6B6aGHehF08NNkXuRZBlprWV4REd8tsbi3QEiF9scmy
fidrdwqm0/MGlGnTjao8mmZ7jDrDbbSPNssEqvMet+vvYZe4b5Dl7gi+ZzHC12pQAr1VDkZdHtIs
vutQSMjRkG8hXYFehNidyr8+h4giMDiEVzxoK8+QdMdBnbOxR5d82TluoewnxQN+U64mXiHhUf9+
eaM5BwTcW0hpo7EZxHFsRLGYUTsXNcW9XCbwT23n/OcyCJy0SAbjvoywynInjIHKlgClNtyWc+Q3
QogkjsmeaMKYLLAHJ1npoImebe3+XcKEd+7HIrJEkRTGS8a1Q3qdQBdz9soIXXN75B9V++lfdgVv
dA0wPahHMP7EVpbUghkCzl0BqIa+czBAOzsCV8JX5T8hLP1OPJFRXgBS7pXSdanfFtYunQFoLGhC
OL9WYM5IYGOEHDg86Kk9dY1NaYXpZGHBpE5DxNrva605Er0GwXGueqMSbtVRVHXgGRytAGA6DmEy
JslOZeaplbUgqwJQpJ2i0Ogc5aLcOr3yfHmX6F4zXh+0cSi4weVDENu+3mRNqsw1MC8R913PC6Z4
w4/LEs7vSZrmQkQF0Dpg/rDFRKCME7XV8K6w7KTwxyEuAX06FoHSlT/GOSXwi1Eh8H/nG3Z6N1Oz
Wd0wtGhKdCDJej3QBeybNHx2Qoz5P1TlcVIF7zRO0Q09aegZQYHWQVpdpx+zEubIGPHPMFoBhE17
X8WvsmZ4aTF7pgXMvBLuaPqUo/wxdERR3fnKAlAbchU0PKDjj63eLwh3ekdHfNyDBsB517UgJIdR
/0Fk72+3EIKQZqdDlHDr7O2WhIpGOqDNY1DzbTLfw3YfkZdWPSwiEKpzazwRxF5bXZVZRj4iMlDa
N2AnuJOIpew8wKdMTGiZQoINULJsParTh6XqexOx1HS19HdmuZXi1zbaNeNVrV5FnWB2grdDa3GM
HVZRmZKWQFxez94s75e53YbJD2na9amo15YrC1APaPpH5zAaYE7NcFhsdBGgZ91b5JfeTne6sdxX
Wgt6AeKiXUUQ8Zy7J4oNSfvibfBtnjGaGlKfRhW9D8excC1rM9rPYR1cNrtz505lYPrKQV1PP0PD
r1Jw1lRjhmi++jLmhyY9xjNaIQWpQ57NUVxzRG6ozZ1xlipKU5SaRaUo92aYIO1/f1kNrjPC1YGX
3bf/oxu38g9EbuqyblLw8pS+WT+r4Wek32rpvpgzFxirl4XxrABn9D9hjDNCbjcmJMeFaC+6m2R7
w7o3jNq15H0nep/zTMBCvgiD1Qh8z2AS+tEeSyPGwjUN0DHarZOhNyQWoUZypYCoACguiCRxV52u
XtxWBqq0ee050v3s1K7qPEiW7F5eNZ6lIVD5TwizajYYKOFpIWTB4az2XfK5KAdZEdE/cjcHJX1E
xUgZn2GqlnXdWVkCMXZmXBVAaNkhq9C5ejT9sIh5rUZhIThCXIkGqpJwdzLGFpggLDZiIIKHuJvC
4hcNJDrLa6S9BCqXvtr+wxr+JwrtJ6cbNehl36VVBXOYd122b4Bz6RgIXgViuPawEsO4OTM0GkJG
iAlB1jW8k/ihTl4ua8JdNNRJQL6KQsJZG7YDgP4WTfS1p6r3Q7rpjYPshOjV9ExRwzdXGTgfGRNG
8A7sPG4MLKdRK6DM2CWbeta8FL37kz4LnALXvFdi6N9XHigvRttMqZiMFEgee1MSzIrp9tU/uFI6
XPq/6tCFXckBXl+uKhnktEa814j9Ui7Rv2z/SgRzUpE8jkoUXAADHz0YyW3i3C6TIKDjb/8fLZgz
0+kOaQxqyJ2SbeLoimTbJgJYpV65gzBxQM31NP5GpPpHH/YBA2jRsQMfCm6fMgZ4HdDFU3sBff0P
k4B8CKwhw6L7ADtPgfY87LLF+b+tJxs1mGBKHpoI8uFeifo06NuwE2X8BVb+TcS1Mgs1Bw6VXUNG
3jq+Fd/KveNaop5cgY2zEzeNWYE0VIUQJfKdPhjsjaEeLFHqimsboHdBjx1yPaBFPbVwTZ7jGBxe
OLD1J3iXmjkY8vs8jDwLAM6XvRCnigDTWMliTD1WxmQCXxPc0FbZkENyU91Uz6hy7SxQabkTgoc7
srP++tVOhWI4CouFC4oFvI11q8MjBzQhofykASCz+LJEHpx+95nJr0TQgGxlDmmU95odQi+zfLHL
j0n5mTneYD/ao+qiN1iwitwDtpJGjXMlLYz7XMkbKFQDngq8W+/lVeta19I28Z2t9uuyNL55/Fk9
xtFag5RXo47XdCsBMBysRvE0AWTDHY2Pyni5LOscXg5Pv/VWMbaY9VNndDGEyfOuCGQvedG9KLBu
hkO7y/bOs+Q6wRD0B2mrbduHxK9FoZloIxkD7aIIhBwVpZQBqw2aCobp1UDXrqK9q/X1ICJR5XqR
1UYybhntf1kb6ZCmlvpHbs2Ji+anzdwq+8vrysmdnqzrd+PZymIwCFWjoRDr2kdBGz4ZpW+hE2lJ
dxMYgsxdleAOjXehLBpTogpcOBds4+eiTLFRA53DC9vsZXDSvTM9gdQSMjFu76RAI0u9pv2Xx8mf
VdXU0+NRhUsXg/sB98/YbgqAqTWjB/wCtXsfi8otxs/LiyvYRLYVBHNYTSZT91ISDCoB6KLt64dc
sgRaiZaScTGq1BvLUECMXH2C26nuDxYJkX3cxaM3O24nej+I1GKcTJTXsTRpkBfO11Z/U1VPavN4
eeXoJ1+yDsa1DE1eNw4VsYyP0/yhzYKoh5vGWrmTs65gO4xMkIricTL1L8ssPShO6tZKfA/8zGA2
jaukvK1zzCIWpujEnTdQnp44xpG0ttrIaQLRpl69aAU5pnl0ZVnzIdeTQ+vI3gK2Y3BBBsYkC+4H
vg9DlG/heURhzk7tvwR2B9F6XEappHu5/Cmn8TYulo2yhH7RpteAExHkhLi2ggACo0p4NAMy5FSi
hlHEKac0vZQtyQSfZqnoQD/7a1YXejusxDAHWyd266Qz1rRPhk1h2147JrdDovqF9hU7IpgcTgGM
ivtTeWW0MvHyS/QCGdfwhxS7lLbC3DfX7S4CWs4eN9AhnVzlPd2LKvbc/VvJZdQ0214bgDiBsK9X
3L7IPIdse9ANyIurVq/ZIAjKuBf8Spx2unkgils6VUKBOaxeJPTz2q9d5S/dRhPdrbxwlmbkgQJg
grCTha03zM4gC5qvQMoj7yfJucLhv09b83qIY5Gp8LzlWhZz/MCaUFZyiTMwqdk2jvyxuifLDlkd
UDa7lLF+wqTgZW/GW8e1SPpJqztWL6K6ycFt63X578K+ksjvqX8GWK4XS5p/WRTPQujjGiQg6ExF
hfBUVEuGfsqBr+Ut2cYKgXnxQ7WP4VxtVNW3IyEkH8+XrcUxBllUllaTDuIaRESWvs9j1ZXsextd
RotztCsQpH0R0xQoyTWXlZKsXcZ5b9Ua3UJ0NE3bocLrAA0rpggSkue81toxF6tWYYa7Rx7Lq8Yf
mezJ8V0mgvDmXXQ0Pw8uc5QNAQ15ul8oEpHIbOAfK7u6GerwAfGC4MIRiWDu0hJ84XbVg7AOgz1H
VHaCphM9FLkLRSdRAf5MMWQYA0dSqUlKG45Cw9iyEr938uSmItRV7sH9T8jZZBISYYndTXB+1jz/
WPqnxIn3CRK+00cnPaaJcm8DvPPyaeIuHTpRUdQFOxkQck93p0RLhR122J1s/tE6d/rfo1hQ3t8/
v89szSSX8yDRADExzZ3tJLdxho6BCEzY4fwvuQ+g7troUUAvoqYxewTe1GQEDgr2CFAWbmRJhZuQ
/tDEovoZ3xj+E6QzqVFiTbmaGRAk13hS1K//My8scKlcF/BHGzaukBE3WQleuujAByJA7trA3SHP
SSwo/HAaK7FDAMXGNqGxBnAOpxaAirdqD2hH9uZ74H2E9/70WR0AtR9uin35Gm2nQ7md/WwfuvlB
1AHM9eUr2YxzLaWun20NOs50mibKYy8uEgyWTYm3OGCTyvLdiNfSZZPn3FVAM8R0NCD+0ZZ/1kdU
GmmM+TZ0XOdBMvj6AOgut618yXm5LIj38kQHOwCA0H5LMTKYw5UBCcwsTAedgAYJ9LnYSvmyCTMM
srfLrte/0BRwYyCBls7mMTVEXQ48PdEuhV5jCiuB/0831lzksRxT9AzppCG+lqtloIyZAyLAqvdw
iEpfjgEZeVlnjj/BQBqmA9CBgGlEtvlRLUk5hwqKY3kITh5n+RhnQC9clsFpJAXpBLiuUaak5EZs
mn1YjM4sCCpV5qzfFQPasiCtv7IVuzxI84zn9STdIS9lXSmIPzx1SX8CXQMNXOaQuUkE8qz07wH8
6CehmR3oQABHYAvR9azKxaRB78H4NJrHLMp8ED1h1Wc3NB2B0+b4nxNhjFMlKAPLtQlhUzShdUky
Zk81W8OV4vnj8lJzbiRIQiUVLxusM3tWygbJCqdDXNfOQ+blMcL/PEkkX5mlfTMnxqbNHcUFYNxX
P1VPl2XztMSEKQgXUF1D7MA4pjIO7R4t63CAVrwvI2ADlUjAEdF8rkiMyhwTpZyXyoKK6NZtVbCX
k8gdRYOanLNIx2XhcICga6MJ71TI4AA2k5hAAsJe3dWAh48bsGDbyWOHAr9piTrWOTqhrRuYUei3
xri/xYSPyJHmuj1RFCASB1XbfWr95JmSLKgPccWAPwdmj/0566OiZUpYPcBchrR+KwfJHZX2zhHe
UByfgtQfLedTbgqIOl08KzELQ48BsxLapRHYTZY+yGb8tmRRGiRAGAfd7k2Wmq8VbhJ3WMzrMCo0
V+4XsJ2EjbPPOkMUqfH283saFotrAF6VOYGgglfAdQ8IgEGL3RFF8my5MXpPyQAWKjgGnDgAsQzK
lvStA35VRvsSiZS4y1Iw0oxEuU5JFHph2Y/AKsnCEeAoUi/qHOatN+av/6ewjWZP5uJQwkJqNQV8
bmSYBldOzW7b11UnSlDx1tBANwgOBbA4sbGn2yov4G+tZjAZ1/FWlQ9DG8TOdSl5RbONwEna5NtW
Ppg1EFn0z9AOYv09bvchuUtE2T5eCGSuv4RZ4iyNkiidCAAdXjBxvPjtR+MDhsP7ItsMr719fDTu
4sAOyM68ET2PeKsAtiSw9aItBlhWzFEdBrXpBmpJDtgNRqda3LI3FbAutoqH6QXgy2H5LztWrkj6
GkOCDCeXzZHFkxVhwrkovGkC0eMBs3b492MGWkYtqg3xspCYyv0ji/GuemIOqalD1oyiWhGDUzIF
sq0nLzf94mva/YyXbSsFlxU8J3yh+M4rqcyimoCYqropB5FEkdHoebLSa1Wpuh9haM/Xdp9ot0po
Gl/hONn1JuoJoAZyUw73kawMIPfJS39ZVAXTcNIk7x1laAcgOXc2xnw0ogD9QHKUz7iLzGBMIvA3
9mOKcDVXtXoXZkn0HJf6nPuN1MebJByMH5fV43kEWAzNcVqUA4m5GI1mwYyUDXOVEAIoxg7Dckn0
4iwCMdTqmQy1iekxRIKY3sbtRc1oldNxxryZFVRHMAypbNtJ2dhdHMyhJtgsromg9Qwc8MAAhETm
9EWGOXTjN2XK7ORDUIyx8VsaWpIBW0pNw42TkBCYJ03/kMMFWt6A6XzFjbIi7v3LC/sdkLMqg1vJ
wki3BvhnFrQGmKqDoRE0B2gbpI/DveIjenan4FPxQSe4IfdRoB2A9SWB8Mx200O6x5RkUOwQFe2n
qzkot8QlwaN6bB5LT/Ru4TyWKPHT/34ci3OjKdUoSbRzYTEwLqg9EmePj4z17Whdl4OgRZq3+Wth
jI0BRdxwJLoSoIJTVXeUWvlLGRv7gUhJ/n552c/uG2QO8RCDD0TTGdDNGENTUHJMiqjCaZW1V2vu
7jtELn8vQgWOF1BYNawg27QsTyOZgNuMuKsmoH1oMKQoRUL+mjNF4HbWi8Y4u7pYLLOgO2Tet3Gg
XKmBDaJGABMCFHpT3oSB7P++rJdomxhHNydSVjUZNdjoodf3tbINRZDGHESWU62Ye1o3gMDejZBh
Pb4lwbIf/OyH6sW3R8W7W3Z3IUj5XP2YbLQg2lzWjvfQO1lQxjUYi9N2jQrR5Lf1tLwNtx+oOmyR
pz/cFdsJKGfuZYH85YSvw+QeEmLszajWGh4kBJdxbvyeyjsg6AnHsrgigGBNMZ0shMyMsROnSpOx
RTArGzNwcmUXb+ggq0XwhxxgBewaOvUp9DDaLFkiKjUnmUq+LSOp3HnWP6LysyD5Ue3goub8V6tY
nqKnnlFkuwWTD1GW3F1ezHMaFHocKGTM/w+Smd3LcrlXWo0aJ3pLA8w/vMqg79sYwAH2mjwF/Jih
P8qtnbuynFxNRiK9W8ANLhRiBnhg/jXjIv0cpEEArgKuBLyMTu8zGejimUYD6VT76pVgBEBqs+xM
InA1vNt5LYZxAmCxaEalhpisuglTvw6vSYodMAQDTPwNxmwfIJJAtQR6olN1yJhnSddkhRdlVroZ
0A6TOukxnecnh7zGZX7d5sRrgNhNTGlT5sveUN8EG8y9kVafQP++ihAUJY2jQscnWJEfP9m1m8Zu
/nsOmuBWldzX0Y8eFZDf7J39MLqp4Iai+p3d1SjwYhgQ4FeYlzgVPkRdMegGIsteRyvsC4zNnapt
m/wqRsEzl6vmShLjADEyjxEuGsO2veE74D+LAdQwgQm+qXYJGfd1OAo2l3uRUO41ZNLQnsXqJkXz
gBEbxK8YhpzcIptmvyW6CICZ54p0+uoAhAhyO2cHYk50DEeXWMHGT7PnCUlmefEFNsKpn6HXX8ZU
iw3sA+C6n25Ts/SW3kjIeIBddwRYzfxC7E27HG0UUNCCq1i+FT4IZPI2bC2THtGVXUZJiCZzBzJV
zJxUmHqFq6l/DtqNFm4a1V/M27jxZngi6a1RvXwkbiX7fbE3q70D3MfLX8O9P5EWpBk0mkpjD6pT
drQmTCkBq6vIcQ39K5zu0bwlhe6oPpohmBwCBaME7a2RXWmVH9qwrAMhQT2+5yB1SQW3Ks9B6ZgP
Aygddv0se+pMFfIoOZ4Phvy1dG+1aSH9bnu6ImqA0rmSwBSl0yy7eZbBs5wwilsTkrog96udvkX4
sFH8/Dio7rAzNm+jq2ys28R1biS325LBRVuI9x4HmlcA5GW6UoJsX97YqGC7u/5tRpAxvCzb0L2v
/fA6Dl4u7xTvPIDXA1MDFBbkLEgkWddNhj4ifMObD5azJHf2P5SOcPdjxoaO7qPiwlxCXWJXJGlg
DOUMxBMDRH+VspOUTuAcOXlbkA/hvAGfFSNYLJDNmOVVlANZGY3oJSAyllGRbwdUAw6t3BS+1vby
/UBUcijmXja9uYjL18tryX/VAR4TlLUI78+SdrhopRZpMjxSd2ghISBSBLe20W6kDUjRNEGowds5
jPyg5ccwQHSsMneukvbECimZMmiBHe1HWQAFSZQn5jmVtQzmvslkUjfxQo9N5C+Wm4GQMkchodoA
0hfg9ZeX7/uL2dttLY25czDhWcZpBI2SFi9MiAMGpzu8v1XbwgWExa9qa2H0I/eQUT4u3sH4Ne9E
jZO8SwichzZFEKAZAMZzg42rQo4Qn9AuOAxETd2UpAIz4W7cSgb1IGtPXUgTLnHICO2l3WJoUdmr
XfxhFZ0o6XUmCTA4QA6wMIJGgf2+nxorScCO1M0hATX6ElrbBGiMqlX4WbdsLm/cmRicOgMMJhSn
G+wibNcdRs+SxSQ4eFKzj4Z3OdwWIrfKM8S1CPr3lSZNrc1IkkNEg4eXFB4XM0gWH727GIK0UcgM
/kGjVZqW8Vhak2md3VJxg+rphXMdT0YwJ4vg0uZqtRLDHGHSNGbTNzheKNahB8tqW7eUXs3uyZH2
tYglgRs8rzO+zGFWo0Rd9BHSkGno87cFHE5x8YzYOa5fezuoKtm1v+RmjwqtIBzgha3rU0X/vto9
4A5YUlTiksmfuurG7G+n5VpOb5PHy7vGW861GMZICntsulqGgmH2GHW6C4TCTvcxobboW0TNAqV4
1w1qhGi6UNEbozvMMdaHqVSjYYKreANkoB2jLT89hA9z5Ib/YI0o+iL5CcZDeHz6Javla43exAAA
JMnGlZ1ucxV8VN7lpaMfe+Z6/4j4vtlWItRZa5uxoTs0vi7jLxW4h61XtNvLUrjedSWFOVZqomYa
GaFID4gWlXTuPAhCb54rshFkqCbgAGja63SpwJGH2oIBluhSOxpT6RaLb2oCLXgb/13WlJGMRs6U
OUfOBEfbqSYivBkFhO2CIbsCryPgi7tTve3LzE9HgQVwI4u1TOZqNMtMMZE0houNMDhTHvuodfvh
Si424+x10Q2Kt+0oMHC6VoxN0PuDkjzImLxkU+5SH6VtXDp4UaiYGkN3kVN8pfPkLu2HFu4uW8Z3
Re9c2Df7IOAHEKOfblySZxFJ2hA1E0/3hsdRd4vCnUGp/JJc9XttUwDXsXxwcnfK3ebO2TtbUrqO
b7ppoHee6J3NS8JB9/8+x2S6ncwqzMpWgu7l0d6aXvkUBdl1uAPWWnylHZJH+eGy/kKBzNGIxrmp
qxT6J6Zr7xPArEX3QNKCqOkl9PJ9vf0lkEjN9MKKm+rpii9jEWpDBokj2qtdyc286ZBu7hZk+0uM
a4mIO3lPwpMlZY5NTMbRLhrI6/3+qB2XwXPczK3c8lb35J/VTeS+mq1/gy2OAXMHdyqIUoRLzJyh
EmPYAPD8/oDuulM3sDFz8xkdXlHWCC3UzgGGKgIk5Ng12KyQq6KUQXBJbB3fiHJSWgO6vYhB+wFD
37QHd86CwTIxlPvLTlEANd5qpIwccGDqygYJezcDWlu6XBfIYpJup09Hx3rs5b1pP0SkBBhC7lvd
phDNwp+fd/qpIJLEODyCX9Z3yokz10uBT827IBkflOId6YtBxit9+rpse3SlT0wPrTUUFAERNsAR
zrKSnSMtZheDs5JUAOZqFr13QdApgl44uwuoFMegxSPcnGf+Czy1tVkm6NQAhtVy6KrueXJUzKWW
5vPfq4NpeBWNshiLR8bj9CQNWh9mIInG/RxHPwtkdBc18i6LOAttoAttKEbhGq00IIU9FQHCHS1H
3g+lqfp91h77Bc1sKAsARLVMXgxTcN3wVg5Jf6RLgBSqgu7hVJpW1nO2GC0qR0n7YijR0Y7bFyeq
BTnGs6ADrNpoZ4MgOoaKW+ZUTNZNIH+3CuB955tUAgbpXdb5oyNo9hRJYTyrbUx6POVlj5zxzph/
985dWvqRswhuS5EYxp3atVXOipL3Xq0C2k4G/IIEUMTXMku/FDTMCHZIJI0xuSLvbQe+u0eo+9uc
Ayd5MrtDLqpFnZ9TbBDiNYQAaFXBo/h0gwyrs514TnswH8RaoNdm5OtzIrI2ri4rKfTvq9gTgH0g
EsyzHpDRtl8Qe6tSviCJVmk2f3uKqD4gOAZsDsJ29hRVeZFoygBJSE0izUyBI8PiZw/TcG6lWASs
fH5mT6Uxz5EF8GTo44RFTG1/pYVD5zZ1l7j1oPQbtKnMIK4yE7dwHFHWhr+gf9Rkji/JwK/oRFCz
nR/rQkFDOKjwFrwbNIFXOouEcYC/warR94oak8V4Jd0aCFj+cLRKO3TN3sIbEvhoqhRkuM/Q6wTc
KscbtVwQLPIWFp0TtPH02ysyxt8kepQpLYy/n24QosXtY6Tso+Ijrme3TS2Bkuex97eWf8QxcUNV
9uogDxAHZtMgM26sMkXufBdqd8b4nCSbgniI+f/eUtcqMidvqFG9yHPIjPrvCZyyReRr3JhRIFv3
tuhddt60/a0iapYy2M0A4sqImyZAC9kGWqSd5NmQUbvcdtI+A25sqh0VFbcOGkJs38J1c1nN8y40
RjB79scmNMF41XtDWB7l9kdq/6zq50bqPLSNox8O50OT9nOfuQQUqw4CxMoAtmuhbbu4ch2HbMI6
9eVS25joC7n8cVTp0yiFWvefRWGsu286wHRIsO4FTys1fCjNt1QE8XwWc1H9gY2NpjQDKUe2TtK2
rRm2M2RIcd9iuLdETSAeB3cwcxLMpLzB81NU2lO452cllHFMQ2EtYEyre2+2qud0Grdg0vHrcnST
BBNl6BsdUHZLm/caFerU+K1ly7WuPOey5GrW4JfG7OvacmzDcnt5wflmuPowxnHJZkQmBJy9p03o
gJReVbIbhm0+f+ro/inHIKqvreIwkP1ludyNRs8nKBrRA4Wy1ekFVKbNFKcKXY+p3BkWgODtaIcG
cJF6Z2XB781G+wO8O2CgWHgPB4l0lD9xqId29kKQMC8GsA2Q0wYEHtAl1Sc9rvzByu7nJRbI5t3k
lDHsf0UzPkwfgRrmUB9GzOGQNM1eM0SXAX8V/4hgfEgJFkZSZ9g8p582U6vDhYDsUlf+yWWsVGFc
xmiWsprOUKVBCsTPdqih/U52aKE9trtyV9renfoIMrvRxfNiNz/8i6n8UZIxlbrsozFHK7KXZJPf
AfI3N7tgnAtBzMq9WFc6MifUCjtidfRitZO9sWzs6sHB1ZMdU4Kp4B3J7v9vWrHnDsya6ErGkuaK
343Xpnk0p1+XRQgMkE2opGk4OjUNj6XqadJuhUEk9/fxnEQtE6VG+NLTM6x1AH2xF6pCedu3j42z
u/z9XJ8Jwis0bQIuEBDTp79vFkNl5R18RC9nxzEzXU1JH436ydTrXWvmV8PUfVyWSH/x7PpZSWRs
oClMuXFUSDRnFOm9WbprpJ1R/Qp7gbFxD+5KELP7oyODWWeGoNi+JZ2B0Sk3mUR9glxt8N7XAOms
gKyTWb9sXKRU1xo4oBHXW5FPe3nOKzeW3+S58fpFFuwXLwZGAxhte0LxC9Cmp/ulkyoMq6KlSu06
/dVWfNPZ9CISdq5V2OCZgEEAG/aMbwLZpMg2sXSRmfstSN/TvMHd3QHAaYd8kyuJRnK5y/hHoMM8
mWOgPCTFCIFNtbXVm7YN+upLBoOBCM9CJIh5NUeS3URTQzWTGoT2Pkhis+xDVTxnEfT9fOOlsIYO
CAl0H6BKifwJY3+FNUfRHPcI+Uo39jD+cDDBhwY+xGSXuCCM3RvX4+YmPbzfhb7jkbfH7or4+ZWx
bTaliyX3kH8XHInzUjSu6tU3sdOutTy2rWYCbnK5fZOC6KDt+qvqPn/VrmswJ6WvyX4J7jPZNe6a
q8hHzWcSTducpyvpJ9AxG1tXQP3BQulkbV1qhUM6b0Ze8KBtJz/2gUc4eH2A0Zs7zVW3IqLq8xwt
I1M9PTVzHg6taUPmR7R4ynF6le/mO/mt8d9LD6RzHmZG/figX2HVdyIe33P4DUY486wbHS11nHKA
wgfaN1NhWtrLtpI3bsY7Y4tn7DG/sTe2IMrnPkHW68yERhH4XcI6g1jUCf0mMNzqkGWu43Wfx+ZJ
v7VdyTevLV/21a1oFPh73OfM9Fd7zHipfm5GeQYusYfZjM3ivli30+bjwXQJ+F0A3nkn3zqettXB
RJS9PpINInQR1ir3MbBWnwmnhrJvRzPEJ6jXmgIT64OHxZ02kvd99MpN8VZvrYMGWqLL1xt/3TG2
TudmMeTFRsPogZi7aMC6W24K0+oC9Fu4w5sGljJrk3j1VTqjNSptvGITosQlCCN58QJIUv6Tzu56
l2M80Yb0UNVdfQhUZ/4HCWCixBlGhz8GdxlzrqU8gTlPnZcDrRLdxl4qrGjwwkQdTVVo8DA0MKIw
5qOU+ZgmMkR0rav4zQ5Ouv+A5Vx9li+1+xXtoydwSO/BWvBiixaQd8GuZTN2o3eKtighZDvZ4EWj
F5V+jNSBJKpCcu0EfXhgK0dPF7iqmXU0wSGVNQsEacRdPgF85Rm3xU+wAnvGfe4arZd4g1e9I0Ey
uvNW6JV40dFaPGMoY5MkhTnRNQYd2Of0ll2nrYvxpwhTgq7tZT81PDSK21+C08F7K4JiChoDpgLl
bCZeSvshDZtRw/IqLxaAELIv0zoO2VOmvqRApM0Ogwh8knvnrUUyAaeVaGM8pBDZJm52P+wwkHdb
+uVVvc92I8gdNVe5ARDI4KUurUqmAeBg4mfUbi6rzjFqA29jjMcgR4v3KhN5hG1XxBPYV73JfK5A
F1fc1voWOUUbLRakubVFkSlng5HZ/oYCwciexZIUqOpsl6bStB66BIft5KDBTQ/TAQ+hXNSFynE6
Nli0NdB60a49tlEKkNbJoMtd66HovrHr+eeiy4JoiqvNSgSziWUyINQ2IELpGoDjLn4/3g4itljO
2Qf8PC2pIboG4xOzRWZDUi2pIWQBZlQVZQGBOtmmCN8vmwIv9QpBFJgbbwZQLzAOLlIKrZNI34Kf
4jAhPASsAtBdtdCNJLdU9nZ+XcePl2Xy9sgGIDyQHDCrgnGS0xAoAp5Bmg2k9Tq72JRhvc+tdnNZ
BC/PBbX+yGDCrMWIzTLPICOr0WUjB3h+A1i9dntt0/b+MrvR4sc9cHsF48c840D/LfiM0SSLBwvj
SmunrBPHRq+INt+E4VcyPVbk92XduKYBYDgFe2ZgmpARAe69Geg3IH3u66cGMAmR9mnlKW7Yl8ty
+Kr8kcO45bhMUA7tIQdYCZl2o5MbpfcuizhvmMMe2ehtRFocEz3ghT01BQlQNFMoU+srqvslDemg
a/XSLhpBG7ke7eZoWTCvXZfHSon3raO9Oxij9QEYLeIC+Ub3YAJFfAqADVSUWXDTM8uq6KUWKtnU
ekM+RbnbOVb3MlZxdGflU/056+WkeulYW4ULuKPMH7rSvomzGGN/RMoaDw6t3OHHq235/0j7ruW4
eSbKJ2IVc7gF00TNKEu+YdmSzZwzn34PvbufZyDUoOzft+NSE41Go9HhnBRAPqRGXHKYzHY0SGPp
YUniZTmHFqYDY6GafBAk14cqCrtnDWR9IJ4eKwxtiaEWn4tJ1T5DM7Veu1lGnXOajZfYwvCPE6lx
fx8HqQQDbsgkT4kddXJyKvs1ZRVUs0nkeoi9Mp3LX2Mk4NEEgkXRDdFHf5aKGi/nWurlndz3oIe8
vZVfcWbNlcwbAwCYAFANk24vGoVumc1mbuxCF2yzfIaK3XLKvcVaNq0pEWVWdoilfoTaL7HuHs1Z
JpGcvOLCcHINHSnoOi2ab+lKAt6OGD6WUE0bOOVwhkmjRR5oB0gPrxNklLllaCARaw17LHfxfkR3
SgkCv8l4va0KxvV6JWU9wJfV1sUsek2EFKutxjsVMPERiUz0uxJRj5etWLTpQypafmigU6aaxvNt
8YxFwpDBtYCcifg1msMgQhmKJs4tGkMOmYT+Z6E4BGH4D9cgthqDYhg7gAFR4ZM2hbleJUtjR71x
qsTBwZh1hDEULk4HI06zMI+FvIWIVgY806/VudTSOBiA47E7a9Zdq1+ZB2cdUApo+nlsQgSNSwgW
SzmTRqKbbeHKfRE+3dYpw+ci+YRQCTcxujXo+Yp6mJO6q1Y/hXhp6H81wBdQNXcKfv1vcqhrqymL
vFLQpGxLcuZZeg3YueAlyczdaC0Rx/ky8k9YDO58IIzqa/x9rdcomKosWc20KZEuVB6TCkydljeM
z1M4e3+/rktZ1LrUIMJbdIYswdpZja9F3VEEpZghbP9BDupLCOiRLkRT0vWaQAWj6UsIW4kj2bxH
Q3tHNKGVfoGVHoM3ulY835bHCGUsCW80EFZjlEGkQQaKKY0XzNHhqOeYQ1PGh3zkJcoYx/lKBOVN
hk6trdmCXx2BFJkokmeBk68b2n9wjRiWx9gjohaMs1KaC2NTKuf1OKvNjyYv7Cl4TISft7X1dXR3
vSMuhFBmkIeR1qK/tbFr43fdBdiTU/pWiFtJelYyXzMBzjbYY3fXWz4a9G9LZ2SSIRxvHsCho22Z
Rr5bAPVToAcOIbXeglhgMwKKZgzvUiRDI6cdeHBirFsAUJto80PuADfi+vvFLZAPwOmYm9Xkq3Eb
JKovTdM39FTsy3A4qGoBsBJ1qynjy+1VsixyxWgCqyK6/uAur8VWQSikeotVJhPwdeTyTtH+4QG0
Dpr9J4IKDLMhyRV9NRVNjO8HMX9IgJfdYVjk9kpYho/dkuCdEI9pNIIgclfpYvQFfCH4IJZy8eRq
2Vr5zBFjsOwCLyBEAxrodTFjfa2x2kBGVlbLxu4jqS5JZmHDSAOQHEfM00bzhkjTPXOop0ezr4a7
KstSJ5PrAP9JwEeSWIy7GdRJUSuD27WrDdJNwP0TtUaY7SZK0rMmZMpRQALUzRa58lfYg4oEojgd
gsFYdiqakl+nRU4wOW4F9WsXWLlrRlLeEYwlxIexbZZ7Sx2rpzaxlt2AXjdn6KrFJMibGBhFXcCy
hYRJlSTAqFRyjYRIbnwoWhYOLvjYyo1QSJYTTlFwBntCjbtSNkYvU6fC1ip18JV6Aoi3jHkclFSi
czMosSdKdbAVimCbloK8NQTNlapF8YrKmL1lrEChDqd0smRxweCHoB60Gq8tEmV9mbtKkYr3yqQX
pZ1PqrKZl3Z5mRtdysloJNVZWVAfJ9kUdUBbT4rMNbVoeJqySfL7Ok/fhTCWwJcb6+g5EgI0Pt02
LNabF6NUCCrg6DCqSj9AZUtoi8zAw1AEcuUhDurqDrj23VZFNvMFrW1BQpqin5xKmMw7yeyTgkzJ
zOMKXR039eCwgDOIPMzKeYinwbXdqZhzFwsBX9ElIinnwVbHR8V055YTD7Lu+Us5lH1Dgco85ci+
mA14HxYP/PSAIXLq8XEYTI5qeWuiXEOBLsOhSxG/iHlMwIxNQP2W5QDO5VSPmHIkjA/oeGyhT426
rfrQ6hS5xZqULnJAmNZox0o1iSFtbpvK+r30Hl1aCrVHGWpq1ahhjxB/HabUeEiL3r8tgnVPrPM0
yCiBeBvwUtdmMOIZB75BqKwwJXvpAfpWYswlAoAUWEJ+lBjjCRJzW+m88i3LLIBHgkwZTA+zi+vv
F/eTZY3CoKwqLKQDGHdLISQy0o1JtkFp7h/M4lIWlTLL+2TKjQFqrIwaOCF9lnuCLj51Wd08oFVd
4TxN2NbxJ1qnLD7M67nNDCTPNCv4oeP1S0K0frVNZpKxNB5u7x9PGGXyM9BSagBNraFt6oA2vdFT
t5KfgoinxK8bJiGoBYYUiuB4Zf++xy42rM06VRwUETMO0XTfLh9l/NYtw2ZONYLOfs6t+HVVEIZO
LaCBreDy9IMH2eOwSXoJp3dpS8xugGtel4q30jLeBLhO+291CBTLtUYl44EFSAdqw8TYkA2zRCFq
MvNXs+qGjRybAO5bKmTJg7nhRIJfIwuIA3QCSD5RFcMo8rXpA240NmsLSRsxwSXa12nhBpKMWLRT
eY8shh6hRfS0IMWKfCDdDx3jCrYisaltSan8qCncYhi2U2xsAA7HieC/+irA/Gn6mrxaSQrpUhW6
PoyhbSHKBORobkx+ZLQcq2ApDp0lGCXAUxxdrJTbDSJBrHWlqAFqmkkEWCmfRiT0jrwYP28bBOOK
Ri7GwHCEAWyt9Yl6vUUYMJSqqhkBl4jZalXs90OGJO4QbCvR8JEwvEvleiellScF5udt2V8dsrxO
gCA+QJIVY3K0aEtB1rGcAMPdK3dCZrpS+W5ND4b8IqO9kGj9D0QMPDgPRsIaUHiIN1ZcA9gL3U0j
DWWfRMZS23Iwu12wuGWXbaV88PS6OY56tF1ThzloD/JcA614lHC2luFdVstZU/IaUmM0D3fTF51S
K2JtV6MOzEEkHW1lHO7CCZBjagLMc9HoJfe2plnmdCFTWzM/Fx6tFwachEGq7ShyrN74JuopKTJk
AG+LYZ1BMKhguBNZMeUL8zJuHlAHBXINkgzLF8fpowa6obY0G5QmvNuimNu4TiyDJ3t99tE4XHFj
ZeqiKTWYD2S7KCyk5VUnLFAxjtFJKUbE7GsnH17SULSHgUd7yBVPXbTmlCthWEN820+Gm+dlQNQY
3R2VWh+iGO8R3CCnKRRmUifhD0NLDoHZ/ODo4GvCDudHWtleUf9AUoTyEjFgyA1r1GobWBNnXUtG
MjaABA3q79Is75JA8Xs0WvaRBUTk0eDAS7I2e+XMQSYDL32EiNc2VSAFDUobAwl5VT+O7fRQhcuD
EKLDZrHeby+UZb4Xon77sAvznQFvk2L6DaK6Cvxbc5GfkkGPbL1RA87pVPHV13HoCh4HrwTcaszb
idSNJc+dqYQACrXR3+4qdfU+qtrH7dX8HqqmZViYnzSQI9GRbaW2Le+0eJlTGRyP5rZWHbHeL/Nn
n26yTCFF+xZ1+l4Pn+dqG0yPtfSZWCAvyY5C5eXLxih8dba1xa1CX6u8kQdc8nVXMZeP0jGylCgX
oUJzvasA0AnVcgBfsVQ7srSQHum2Wf5IrL8O5iAH3UJI86JRHeHBtZzJGpSh+U3CnAVEmwOSAMUp
U3Zqof91yANJWBKcPoaxJRrEP8LDLxhXkt95KUi3PBjq2xycpvz77V39ajgyNIa0l4majCnTYqwV
ecgMgGnfjZkOUt9Ot4OAC+bI2h6cBKDySKh7Ag7lWm1tL6AevtIrDdWU7S08a49lI+uOPEYv4Tzy
YIi+Hjzc0BhpRIAAkLEvWV4JFcNpwavdbsDUM3W9rwG/VS8N/+91Z4EhfU0OoaZFv8yiqlPSrAA5
y2Rs8uBTzt5u//3VGV8fOCwDGHNYyzoEQ7dngbkedYx8QG+l5ihICGEcH9UT1OhJom7V/udtaSxL
uJS2/n7hrSQpiJUshbR41NwF2Xc9M5zbItZT+GVB/0VOX4hmlMysda0bQXsqbNreizR/RrvSlPux
HttgoSEVj2eGYQkrkT2umRXKXKS9vYmpEmsApZ5doRfDWjxhEZ2USw7KkAIsuxVkH5Bj2C7KKwTT
WM4YC6+B35k7ejnZhinY4ZLY8py8zon+NJQvyPE5aXCP9tuPWaz24F1FtdqpZS7fq/xVyVcfs/5+
sY/tCAKDYI3BLeteWOBxOzcMYyfFbUQ687Xoy/2Q1q61CG42Hqdp5ngUhjLwIESRAPcQZsvpDgcU
ndUoKSc0DYbmE95tgDzq0eSXthkvmPoakoJmBEDUgDuyTAAKUmovAYYfC2qIBoRZRQeaAAyFahHP
tRF+aHp/AkekwUkrMRq08C4ENgamRgHXhimHa+VKVlOYo4E6X3GQvy2AiIjdj/fE6UjspnbkNa5M
CuC1P49EI/e8igGjURSFVHA+IfUHrmfY27V01RQiTR7XxhjAWzYkvCvOC8Q6mhseB1t5UTCh6Ed3
+dMmJQIvcmXYFSY7LNg4/DeyUZS2Q4T9glIiaSIfq4NCzJ25Te3X8q3cph4PbofR9wHbAQXHSjyA
Jx4N8DIpQa/GHfQsPKIBfGPZK+5ujo7vwi43XKgR5tIupFGuL8qMcNEtLK129V24E0h0ypwYzLCn
d3Vf8F5SjLfr9eIoIzKsrJakAYub7xunGgj4IogBQAkf7EecKIJRUbuWtd7MF95AlxIc1d/tW7ve
/THtU79/q990NE4K3nTihWFfyaZR5rzcN8pCJRVsI8a6tO4Nw5PfjT3mKHclXuikIuFj5zfP97z6
J6Nj/lom9aYpVMUcJfCw2eZ9vkGlDg3ysx0dLOIpOanRTa16kw90R9Er/JfbFxpbvaq4JsDwlvlS
TRtRDGrnBrKlD+sz/e4FR9kGiImH7MCyK7fc7WS4PKSz/8ijLFWLezGt1u1Uj3hyn0YA8SXQdW2H
/oL87Gl0MH51NG3eXCjj5r6SS5lsBzqlXKght7crD5RgPx40XxT55speH0qOmO9bx3Ip+8kkuYok
C/X5dif7/c/8qKAfXiAYf7Ybd/geb79Hu34PfBbOPq56oyITrO+PXMqGrEJREjVZIZze0u/IMgBB
7IA6tyvZk1tk5PmeB9fMFIhRLKA6ofaLaun1udQ6RSvk1XBGYTnohrjvitq9vSiF6dYuZFDGMixo
ai5iXBcroJN1aN2TtJ3t08Nb4ATe5ITEuJO3x/j5p07m99GJSOj50T521Dvr6Zk35LFayBcNo6pm
oo664r9SL7Qx1mIzkWWclPKpmh8ysLvxTgfjlYG0H6I9DNKitk0/AhfNTOsg1RoblUsHyGPr2Lwa
HMOBdxUyBYFsCznbtfJMZ1KFMpHKtFDROBphUibegCT2XSXavY5a60haB205xHCWc8+DcWVeHQgx
8dJFXyTmDahzGKl1X7ez2GA6azA31RmYWLarn0BDL3IWyVzjhaT194uLI0aBTsonSKrdQbWBrkcK
Hp8YUwQQtJFTBLCOTp+BuM8GjPJiv+rhOQK4WaBs6nhr8iIXphgDlXsUmxFM0LFEUyBhPcywvFA4
6MWDXG+W2J6Lze3TxryGkFHCaUYFeJ0XuFZYauZqGxg6rr6PyRkxUpP6hgvM1K15iDKyuN0uIncj
KTfB0djKHOBd1unCuwPt2SKyM0CMuxZuzVE11QYs0jD786ybm76zvHjk4TGwF/lHDo0XlC9SXvcT
5Mw7OXcGBVA7RLAlHz7yYfQtd9HAXeNilW6EZgfbml3ZAfUOR9VrqEn7EtTm9TWXgNIk/cToiziS
0hKGox/b70DkwqPrEIP0Yv4wvGYTfVcWonxr3PBJ3GR29RF71sCJq5g2hRcHhkMsDaj+lPtOQzWX
oxlfkC/bcbo3AkxogiMMPG63l8qTQ7nwOa/NuYwgJ8gVLwJcIyzsuU9yAFbPnPIQ64pf87L/f0mU
a4lTTUnMHqJmoTnqUuCNmuWU6CmTpeGl0T+ypvIqifOgYgZQl1KpUyN0hbIMDaQuA+i2MfQn/5wl
Utd4L5ZowtqWkYuyQtfJtikDo9e9rV7GLQw0T4yGoXcU9wWdiW4Q8xdJEcCQjASARx1peb0kjA0E
WRJGp9AFiOQX3TWeo/yEd5OwVtEjMutkMd6T7JHbC8XSIzJRmEFbLwYR9FrXDqCSQ7AT9XFr5xnA
zauTug087Sh+du7gVnZ0lLnDg1+z+KgEXUikds6Q55WiERJ/o6zb8nk8Wy3pocNNo3COAWufLmVR
YeGw4lqUq6y4Bk6dYY/I6922BIYDvVoNFQDKQ7t0eQgJlbXVwEggtE7B43liVF+uVUZ56bya9L6x
otYWff0+cno3cYTMHZ3H2Tc+b6+HFSmgdQgsLhhhXneJ8lBL3mZiUyaYg//ArghkyQkuook0vn5c
3jnC5K8OGVEdBgMhCq0idHFyivW6CrUME6y+dRLdZQ/6LLtqCAhQSeIjiLgtj2kOF+Io06uVShm1
vMBc56A4bTLYkunclsBKtVytiLK4NFCLRZEB8GjUzniv+oA6SrzGWGmAHGB5da5yvz5JKlIe4l/a
E0c6b4GUNU7hWOtLAem9jcEQN737MXiije48R3wsP9FS//O2QMaz62q1lGEKUy8CaQAKHa1znLkY
85IVkqQBKZS7v5ekIyULqHAZDaLWuvKLsFKZJnh7scSEeb5vOhSykQL9LGOn48HZMoZWV9jJP5Io
jygLcr0IMiTpxwQUoTvd19zT+SRWpNpMJPQzspOJ2AMqGsyrtxfJPOiXsikDXZrGkDsLssv7gUiY
ZA9OqT+4v3qD8AbYV1OgYqGrZVKGChYuORujqrXVb8UhOnUb4Sjct5zglmUfl+uh7LHrc8BQlliP
hVtslAAMjCKj03bOuEwc3THmhNZ9M1AYBgs5iirUgjqjk2MprdcFLV5rdyFyVSpJ3WnbbN4jr3yz
jvJT9DDvEyQJ0h/pzHEurBzW1QdQi43qom0s4JjbJlp4w+atBl66QObyA6hbK2vN+KGqH0t7hyKu
oqFtTAa1DE8J7F39owTqQAItFcRx4qqEY7Kd73Vf2pv+tNe34me+HQhan7wBBIGBJ+0aEnuGX9iR
P50s8mJseeCQLGd0sSE0blCdN704z/iWxeqArHKvlpx2vN9ZnS82rGBGHyPAAADTqS1Pm7heYrFp
7QFpCYQwIJvo7yLEMGGErKi6iZ1+s5xFLvgDK82MYeA/gqmtLgTAvLYTBC9AAtuKeOuK9oLjWq8+
HozwPAwwVjR4KY/aVkEsi7TJIa+TQG6IykUTEFkC5YDl3vZA6x+6oVGatNEU5rZPTeyZONuGZLfB
Xo13a60adWpN9ZTo47Y8BlQKTu0fTdLNAWj1SpIBlM/2t3CHUttP3CA4tYuNoNcRgSph8vwEb4Vr
SHJxkZSlIA2hjhX2yaaonEZF3cfLNVsSSJX/AjLv7QWy4sPL9VHhlKmJqaZ1q6X0pBOdqfkRdpw+
bGbIdimDuhs1jNz3mgQZyUG0+5/BU7YXviVEv1P+oSx6tVvU3dh2AOvqJCivwxzt9JJLd2BAva0w
BpbMtUVQd2Cmq134fzXmRdvIlneFk/to6elgEem29RoybuRX9eG22N/ZnK+Wv+IIooEH86bURmk1
YGx1A0uzHvWdsVdeLWSPW3IekItRiehV9is8p50htStuREd6/4d0E3T75wOoXRzrJI2LGLsoSZi2
PfShGwE5KOGol+mUUQJE0hrtlspv7V+Yf9uVhrAgF2hPGA7A04UAH/S2JplPyt+YDFgNZsnp9oPI
mjKxN7EQ3UddzE4+owjwE/FZcDI388dt6HAEMtI6qC6Cqez/CaQ01ydmEkSg3rS138wDI3l9l0n7
OG/KDa9Xmm0mF7LoE1AjldcA6MIuXTFwdbd3UyLaE1G3HSr2RF/ZRc/B+aN6CN0Oxav0oIBKjqNi
xiYCjMKUVshXGRPHVH9jmjZBVssAX9NRvCYouzqDBpiT22plhBJrMzi6iNCrsuLgXDtK1Ugx/mOp
KBHVjSPofpO+oSV3GXJS9aeo4Gwia0lojkJBHiP7a6X4WlqdqfrSRGhE0zNxedS7+nnGlnKynaz4
ep1fBq2dgXwrhjyupYxdVC940OD+DJ1gcrI2d0KdtOKL3L11GBeaDkV1v1i/bmtytQnKtVxKpS/V
fEkH0JgqKDSWn1WmvcoNmHbb4u2vpaBV6o8GqZik74aiLDM0KI7g4AIk6a7TVbzF9M1tMQyzsETk
w9dW7bWHmlJhnQRSUgwRVIhMplcPBshRU6siRVGe6sYyHwK1rp/irNY4ghkXNxrnEOShawOtGzSg
SDdEQW8KOUZwxW0Icnvr3CC8TY51+q3t7DS9v71OxtPlShx1Dakhlm+oENdgOLwHhKdQuQmmWoBz
L8FMbwtjWL8FDD30ncEy0XFEeRVMklR9vpYvl3o75Clwp3jtPYwI8koCtRwjy7Qqwvyg3VQSkYrU
bpMHNT+Cdp5zkFl6u1wKdZCjEXdCmkCQLt63IEIswspd6r1U5qQDPs9tvfFWRdl8pTfzVALwz+4X
oT7lUTq5PTjH76vFugcYscxZG+sgo76MjBVQA9Yb9Np9zHmvVrMGcYN1X+RbkLdyCwQs9SGzDBeo
wut+QZUe6nTKZxkzsG15jjUy9psR0z/z41BwAh5WnLWWQv6TROluCiIJ4z2QNPtgffu1eN3+x4Ki
jOFqD+pjeK58FUNH/u0NY3mPS6GUBgM5wGRkCqFmssnhnsQzYKnV3pmjh4g3B8k6VH9kIcF4vVtm
PyRFVEJWNz3G487k1clZD3749TXEQRMs6JbozqbCWIDsAr++nErTFt38OPoTAlUNryVc/JjzBc0R
HjA1p/jBMsNLufL1wuYwmpAQhtwYVFKi8ZoEmSMK/yTkv6uSfpiNZQZG2hFXJZ6bflohCM/KnWIK
nCPFMgjgZK7t4WgOR4v09VqCFTUyVLEWQ/xVZpsxf1gAgTE04ADFvfzjtvUxbf5SGuUF5UiVujSG
NAx16N/MZEq3urWoEjplg8UGwKniTrDOcyeFmq0VbXkwpm7eYlaodUWgAoLuZGi3UZLrztiAeK9L
q8/bn8iqlKJZHpN4mPQQAVpMGVVcKsWc64BlWFLZHbrXHo/vPpKdBBAaY/0B4CtSD709VRj9Eodj
p8wqGWtkvPr3xTxnUbMVJHWHqtFJEwOnshqOy2Xq8PIDKevDCLqBkhg+UD9OXnIe/XCT4YWmgtBk
oz7m22IX4WD7mGi6rRnWcb6US8WjY2RgNj5BTaBMXzv1mP9DQvRK8av8i5dRqSZqqqpwFzJOlYKe
wW5wjGiXJOdgAH8ap2rKOsOXq6HsvqgGIZExK2TXYKJr1rz5i2a93NYY63a8lEFZu96by1hX0JgA
kp70SUH+JnVkHq46K/2AYQMAXGG8zMKQB7UxYTXmU/4b/0J+GUPDbuptI3WkREZR88Fto6KdoOYl
PVhruxRK7VZrKbUZaCt6yfCcpU9ahtfyUee9SpguHq59xcpClxem9q6NQkUvSzwvEsImBwdvcU6t
HxsudsutjoFrIuc3EvWBV7ZkGQfwIw0UxDA292VINjb6IZfBMGuPVerGNSpwLYikC51TU2H53ksx
1Ek2czMQ0xr2EXX+Ujo402RYFmCogAEGCCoqb3yabSkX66IsRWj0dhR/G+QMap0UQ2wYFMNj4pAr
CUizRcPOlOhUAlzcqgdO5MHTKWUwchQooSJCp4F4H/fvae83EwejjxW7XeqTMhZBNspFBL2NHU/Z
w2DKBPCUfms0T000uOgk4mwfK3dqXcqjzjcaBDozABCXrTw66i7zjDfFcoLH1lvseYv6otfyME1Y
PtgApSTSLcDn+jIKjMKYFrcBJOqZ8HNOxh9Fpjq3nRZrn9Amv0744ZmOFpnrE6fEmdqNYIsBd+95
TO8y40kUH26LYNUNMDH9RwYV+oIjeGqHAjIM2Z72mPd9EOzY1bdjQpb7fjvsci/zp3fpM+BsGXNx
JvpGAOCDZit6cYOZAX8vR/yhLa0XDGlMyrYieRBwEh2/WX+uUw5ohdXROYJsh7wOqF5rcQYVyqxP
I4iPHnXAcUsfwinAibbDuwg0T6MDVnsn9sWtCWDemahvaAPemR/iR/RiejFnRxnDD+vHmCs1Nzpm
vmBXdrER6ksEpiDR17wSr40tOOsBUetJdxgoTUjoqk57UH4ClSUjhZ/4+jPP1X1V/PUnUKcfU11z
E2tg5eiTnSW7MrrreE+brzcSRGCQELNwK8EVvbd5q0q1WK6rrD775pelDoBmfNSHX7eN96uTuRZD
2W6Kensk1hCTAU95+CECA6o8lvJEZpEH58s4J6ssvHCQLAOZID3kly7ptEQBZIUTuIv7z0XV9538
Hfl5Wx8rIumjjeb2kkjpz06PHWMejpbWOkuDLvPEBM7IeQrTp9vrZ1wi1x9FeT21xXEZgPRo4+3i
9mnrCujynrdz7Cj621JvTPFO6TlCV/P4cpyAaInOWRnKoI+T2FhzCVyYzs5N8T7N9Uc+0fbXyxjL
uhBBLUuJUmGaa7BeyIXiNglgc30xdYQq3M7CLip6TjTNPBAX4ig32/ZWJ0QtxCmxSEZM70VZSxa1
5ohhWuuFGMpaR72Spj6A4vRU2oStVyYonSjr8B4GWLa3LYO5JPh1eBmgHll051I4DlEyVDCMFT9Z
q3Widi6G1W8LYZofGA9FgCirMjrmKMXpoHPrphwraqRfEbqIkKlDYB0HtqAB7RDAqTqR5c1toSzz
s9DtiIlUZPwBp3ztzY1l0mtTw2ZVwNbuGuUuGxvOzcTyXpciqFhQqAGUUsdYlgCeAgFzTAkyd6DK
qZ5vL4VlEJdyqBAwrlNotYKcwkgR1p7wsF7Qch+VbsfD5eOJWrV68aCr5VJKWxWiUhkA9yapGhmt
3HbTHbL44/aqGGwQYIC72KHVNi9kNUWqz7kIOkph08+kk4l5BOyXa9nyCTObdu5kAL2X3MXfmafo
4Tmxn0NHc25/BMuDXH4D5UHQbjH2YrdaJpiG88Idl9Ib0Y+gSXshdATh87Y41nG7FEcdhBoYG3Np
QhyGnJ4EGbS2CaYp6wr5ituCmKa5tnegKxEqplF1JGQ3FKHvO1utvUU5VOrRDL8vPGthau9CCuWp
LCvOcgycgh4s90dz2AiCRuJgP7W5W5nnsPduL4rRZgaLuZBHZUKLuq4AEIhVlTMxfxkhyd8UB+h2
r1pOwoFUoS28oAViI9/VXof5sPDx9gcwtw949mgxXlFZ6CttUDRhimasV0hA1BPGdqzaOg9Ojem4
LoRQJhnOeiT8VmqAVj1Rfo173gXDaMWBHlfMIGQf8FKmG6WXFKggUwA9FsKpLs9F+N6EvjF9xOpn
M5z0ZKdXx1DwU/HpH/R3IXdd+sWJD4AWkUbriW+X0JFAeq4ZiIh46OGrFdCBx+XqKL8iNEM+LAGk
1MWdWv5U54OMxBoKe2FVEIxGu6X+1zgn1/qktmwqqxpY86tdtDsreY+HY9i+a7y7mnGm145fQGGg
PRsRM3UNDMgCLOBmxY0GtuDEULwMpaLUPA1SzIkKGCkciLgQRW1UmGbyaBR4Ck1oqHyUBrJs4iO4
xI/quWlIvgXgx956lzhNOQx3gioYEqFIiKHI8rtJ4sI8KnAfKOEI/uWuOprBREB/Cgw+okolEupu
X3JSD4zTfCWOWmSnjJkxphBXyYdceJCSjSQ83DZ4RmvzyvP1Z0mULU56NZq1CBmN9jCCc6kB3tCx
z5yhKOwgdqXhV6d6jbkXzftm2GvFuY1Pbej0cGwRR7usJyW+5TckPGYWDLoYLLWiJiwjeJIrJ7xT
Tj12tvyu2g/xYTh0m+ih93KBBJv0UNzpZBc9tzzyJUZwcfUB1DEpAgGV/BQfMAVeMHlV5ETW+2Dd
VRGPxJi7VuqibWoxzmINopTQqZONCBhWon5G3s/08JF4yWspOfE2PI+kOID+76nyv/O6XniLpe5G
0ywno7aw833ujKqjAjGsyd04/KYkL7eNjCeJuhUzo5y7QsdagfozBPs6283ZQzs/BjHv4lhPBOVZ
LzeQ7k5VgYikJg0kNfKhUb91KSegZvSaYGhQRTMZ0B7MFWfi+oJo1UoO1JVDfJ5OWnDCjMuUebXi
LcV+nhwsTgkje1E1TrSkMjwPhspxKIA4jClh+rEQhW1bZRPKMYAydRr4t2kCHqGfgKhWHt0MqLdJ
CtZ0fZNX+3A4CtG+RvJA2+vK3ai96eM9utCIPAN2PPTTwEnKwV1aMor7dPHG0jEWvHwUMqvbxAz2
fQCuP3NyB5BPdoVgt9PLEFWYu/ou936W67aRz6RK93NzMjrRmyLbwoMplEnM84AMywF8PvpSgNuj
AmaKulGQkEFr56IhDoAHRIdsaR3T1Ab3aq01zm0jZWn4UhTlbMtRXbpMXkXFh1h32giIdiBWEhwz
dPSK49mZwjCtiPoK/mFq8NqMwmUEqqkCYdlgkSlfPFHQSSe9CeOh7O+SqvNuL45xM6+C/pNHOba+
nQE9JkFeKryIGGJR5Kew1b2ld2/L4a2L8moSsGaqVl/XpQUkb3PPlD9KzVfAn1wZ5tZceB0wDIGA
TAUnOHq/cD7ofjZBjswAhDE9YL9dMay28fJt7o5CUZ9iyf37kXIkIWRM1CEBi1w5ff3nhQFYuNDq
bVkL7Ll6nlFejnRvLDjWwbj3r+RQplhJSqS2QFC0C+s0pcdMeooHjktmOMorEZQBKotixSi29XYX
qLasjLauckI05iKAMIoEI9wVugCuTVxeFD0sIihLjfrXrlicoYoeioQTMzDXcSFltY+LiGyQTEGP
RUgBth5R0PkK/PLbJs1bB+XxEyGyACUPCXX+s6pdZUauC2nS/0kIPUmtaqUS4oCgAwCEbp22HU0V
npdTneboisbsMXP09aklViL22ikaZAfze87tdbCSyxgx/G/Xf6NQXOzHSg3YacCYwUj9coz1gzan
YEEBZt2sOFVcHPIOxYBoxGNcBI6d4dYSyCMi8FwOBdFG0Q/Gxy7l1QnWLaKigquPom6RAi1DnSVA
u3n/bJaP9XwXhvus3Q/hUUrdoec0GTKc7ZW4dR8udJAE4lAk8mqT8egPsUWE+DWT/SDlTMrw9pM6
w/1gmW1lrWc4Tc59U+/z4un2dvIkUNdGWYeWOYmQMKpvQeHLncSxe1bi9UpXlJfQ42zBEAx0lWni
k5kkCUF7A1CWrfk8DYJrpaY3xSXp2gcrTP9X4ZTziMIFIwNjgAMhPuUB+AhwyPtTvpxbfTclFtBY
9oUgc6QyjRFZL1z9qDl8qTq0jQmMcSEa7P9D2nftRg4syX4RAbpika+0bWWmR/aFkDQjeu/59Tco
7D3qLnG7cGYxmCcBnSyXlZUZGZHBY/m5E6kxoD4WHUEd+ab9Etu/19dwbTcqUEiHsgioIICov9yN
+qg25WjAXmf0n1kNtXfkwjopt0WFO6HyykE7t8VM6NCC86BKIrTgHgDCrqEJeijf6NE/Pci/6o+C
A2ZbAS2hk/lsaIxr1n01jSUoLFr9h3gTPdJTcjP9rQyz3NPJUhybbB/JPbcxYUEYst7kzCrLQ1xS
OQ2aFFbxOnWGT0DnyVHdgtUjNEseOxhn8QhTI9ClshDzEbZQ6LRzUJ7PuZXEv3QeaeHaJXc+pmVh
z1xWSGI0ysSwkynGVkvVfThE1jDxEkQ8M4wj7qSwVrJ2MUNESx92MbJrvKz9SqfKxa4gjPud9IlO
3WJEAPGd7tXP8e/8IEE3tXhWT7FmRhw3vHrnnU8e44fBZiP2ybJITf4YvFFTe23BOyY4kQdtcGIK
f8u9/BvgR+M+fbx+tnnzyfhn+M20jmpYVpSPQX+UlcasxIfrNrjDYxxIPyWSIC57QzsqgAO+Sma7
j3Ykt7sBQyqe5914l9ikhP65zntucxwKYRwKbm0N2rOwjbo4EFPSrYpCvKmh0T5wXkTACignRlqB
32hgVZfJQoH7RU51eRL8KYuMspXQa1tGeNvfZukuiZ1UsdH+b0fxaaqOub/pOq+abKG6iROPM93L
kb50L8sHAMQNDDcK0+yLZh7nwEhzFS1rQ20mPVCYJbEm0cTagiMrRgNwqDmz72Slw7G8om10aZo5
OYUe6BEAA6Dn1PaA/LV1BgahTTJso+QoGLdZcair50LxavpoELOXI1MoHEX8K0lvGt4oxBTH5N5Y
eFsC0VFaJxqOeuVv5j6xKNRHFVcWnrOito0yNhtQHbb16xiKVtveBqA1VsuNIkPWMdj2KhoCkb5o
Ds0MeQz9VQc9qdCq1ji5kryJQWOabUm1K4TcqYZtLnh+vNXy2WwB8NQ9bfLq/pSMR1+5JRApCeLA
zvI/QbQPoDOjIarIgIub79L4NpdtTXYBOCxBA5Dfxtk2nlyxRbyaP2ZAf/ubmG5047Eo76EdYyn5
Pp3uU+g3SYkN/SNanfTWzRIFQmQHou3i4F4rDgIIrOiTgYL/fEjqfaGkaKbZ0uJXlnh58+YPv1E3
yY0T7TeFZtLJS5TbHOdH7EEQFX00KqB7t8Ps9lR2IlCyZ89i81LQyEJJxERQlGjHULdU6SGPT0Lx
pkyNbaA5HQFLqwWYLhC8VequEWwj+pALYqnBizjdZPGtUIJYF4UUuQdOX3ex/ay4ePAr8BW7c/vZ
QqnBOIj+LdJYffOgJ+9DPZhhdeghYNDmexB258ZoJb0bqE4jNluhqw5tAI1v+TZVBlMsdE9PnoEW
crPIyQxe3WmlugauM6A20b0moizEEotkJPBrEnYLGMeStnRbQ5q+cyIzPTRowzXFO+VIH2oHO+yE
7jyefvyaefSQSiqogQDhBuDr0jVUKYF0qgzz8SG1ZWuwEiu/rcF7aD6dtENg57sPFI6eGofXGrDS
n4gU/Zll5mBqxaTRGpfaFzzId+RdZc5PQWVmCF2tX9Shx9JpDtMm3FK7tGNPGE3RDmzeTbB4W8Y1
XXzGch2dRwl9U7TBgM+QFyoSmPZtzYMzHsDD8JCbuOFsekjMZ+PPdc/0Mwq6HD5zzfVlok8iRb1s
DOwwey1lpylLs1N441u+/9r4mJtOTLKhogT1q8zMblRL2YdugnFWdu+1jr9vNp3FSymtFLIux8bc
cFkIZvlWx5xmj5UZbnO3UkHogPyj/dYeb6ByaA2csJk3SiZqTpUaNOXLNqbGTiGeP94owub6gq3d
omc7Ba2FzE4BvbSW1LARa8G7SDazmG/LuDGb4Q0VJ9tIx7d2kE2QmicmNCWsCWqsQ9TfJwnvhfnF
tPe/LyqKdpefYhipXBpLSR7B4D30yqFKt43t5Ma33xNvtOdfuNVMlFnMxtVNyEm6rTXYOxKbp+tz
8mMTQ9lHlQGZ/KIW1ljQ+SCEUyrKPsKoqXZlNBtWcK4NPXKh+z/WF4a+aHcB3IcLZ3PLRjqnpQYd
DyTeQMen5WYpOIrsXh/NzxVmrDBnUu6VOR0bWKkjU0djD+Izs4i9fOOfiq1i5aNZoHjFo/fljY05
oTm6EmhQxYMlFPdt/Lsk7iBZ10e2/MTFfmEGxhxIZCyFRuwwMCEWxW2aVNmTLEDB0oGSenGkXZx+
ClAo4+Qx13YH+NFBNaNp4ENlH3oJpFqlfk4HlAM9EWR3Irou6r2sPF8f3M8n89fovu0wD71ZlaGL
AYy3ZSCus6XR1bxgJ78IhhUc9FP+q9yTY7IlVkNNjuXldvwxr2BgAtYSKnIQL7o8hwGdjcGIEpAU
b3HqtlQ0n9CZ4Ches40dRGk8Tt2f78BlqGcGmYXsgqqL6g4GtWN7iJAZ9gyL3NPXAQTQ4U6/4aYj
fiQGGIOMYxXIlA80hMGKgLkGys9gczFrRGpubjU8toCfhftLa1+ZtbPLuMvTop9EWBtt6Vb3+o8C
MvRg2LSW99nsabcNAqPQat+wm6YN795aPYh4C0CIQlw6x5e/n1mfpKLI5TkbAKwCpLXfDEsWi2i8
TbN6LKCXDBlgIM3BIHBpRmt1WhqYVgRb3WfniZbmCIdqV777d9SBeNl8k90FbjtwfMD63gFtB0oX
S6jHXhroseoCTYddFJY+1HsA613fTt/l3+gntKrb7p1zOJZj9+NwnNlb/n42nUSQ0zYMCxDFykCy
tK0J/KkVeY0t2gMIc/D648zsT/zBsn3OLC7H9cwi7fxUywSMUH8NoO+EPLWbu0IPXjuoT0FQ4HYC
2ZKwjUGz9AkJi9dyJxx4VPtL2Ppj1GgTBR+mgZlmMYB1WjZ6oSzOKD2o0qfOEzFZH+SZAcYFAFk2
ZEELX96OGlDehVmpsRWL+i/otcLjlAbwLijl16kZTypS0KHpjyhyD+EmKGOI8BET8q5QCqluB8gy
J7piSkN90gnkn0sh4j0wfob5y5qcfS7jQPoElNWivNxu2lZ7Hd5ms9Dc8FRufpXg0dQ/Mnce7Hin
7EZL0uzRmuzTf42AufwEgwncFEEd65RgxkBlW4mvQnevR5B4eoLQGmcHri7+wjO4ZDnwmGOOdtyT
Koob+K8Zta58Lm/GUfQ4x2rVfaAlCLrQ0qLTxGzyMad4ni4eGTxNBER1N92NS/ZKBobz1gx+kx00
CICRdGv3umGeXea9Fvt1okQt7BqRvFXL+YAqtRUUkxPyqLbWZ/F7hIwf7uOJzG0AS7rxFEWPauRc
H8lyQtgjCpQLIC8ADyBoZaJn2pRhMAQVtmRAvAZJD/8O6oZD7kl5epPx4B5rozm3xrjBTCvnsElh
bTKeusAtWh7miWeA2RAajcgoLQY0/aRKfyAden26lk37Y7oW9nK8fgDUYWXcJXlSFK2vB6un7w2x
i9ZrIhfdLEbAu6FWR/JtSWcOajGC+5cmsBQpYg/tvBAZ5yQ+ZsGfwE/cQFYALk1bO++NpyHKQVeU
t49ij24Gohc3ftpwdvxPxC4cBxhcoEizaH0C1n15n0yBWil9ju9JPkFFYtgtQEUN+FBvAFJCQqQV
Oa/YtSMGRkj0E4LyGwgaxn2okaLqYdUMVuCDaIIeSiVDd41TNPb1Ff0R6OhfgrZIO1HAWtF6dzmu
AnCQPlTA0luhn9vXKosoT23Ca0n+ccwYK8toz27jFLT0YjIuXMDxRyM5TWdX4QdJnCmpzJhXVFoB
sV2OiZk7YMTrjCagNxZ6JJWpRdo7kdpR39ldY4eF3UGUj7aPEUhe/m+TydzHcleJAskwTKiwyfF+
TP+OIS+y4U0lc4mCOqEALT1sGCBVnJ+HbJvNno5CK1hY3Vnj1AuWX7s48JcL90X8cLZw6FWPun5Z
uEx3BOQiO1vM/whIR88yinbGfhQ4d9oKI+rF4rH8JKWOyAM1H9AdQ1rRlHeg+C4P7d5wUjM6Ni4y
64r1a3IfUq/fLcJTPNm2H46HGTHjo4kx+2GZYMRCAi0xijJBzvElP5zolwWCY42OZLg4xpX00AdE
4Aqyar147JDSNPZt9RimDlU4Z5tnaBnq+eKNQlVkPgyVk1uFf2Zxl4MLcLA77b/vdlkW7XtIjBfR
+iELRxWWxOIDoiAaeuIrCqwSBzi2vjbgMVoUQRBSMQd7itGjnGoJOCMbRDt6Yuk8VNf66fq2wJzg
SQzlWdew+2YpNifgd4cIkvNUPfSFYKYBsRuuRusXyPPnGfu2yZxonYShAbg0+N7z6ilBP76ZpdDH
EY002yBAURXUmzIZjT1xMr1EnZqBziur9lAsFJDXiwTlXe7m5qMbCwGgYNDBQdW3fFXbEP38Qqwe
owjyaqZu9NEmm0FjHJfA9Vddq3+mg+g/dpM4vYPhMbTKalTtKVGQLZlaQTETLQg2QUt9F3KoSmHq
pZEcaQ/8LZ2mYBuJ2vgYt+2xaSMC3oACQjSVoUQfvQ5dVD0xkBeljfoXnb8QBxySDDx5AnFiZTyJ
Jc28pCInZRSMjVrIxKmF6K4wIl6H1OoZgCgizhl0clDYuDwDQi7TupNB9h1IL2gUnYTIpIqpJod/
abLEITgzxexOrR4MXRDAY27E8lYTYjOEaI3xIuBNJtF9EqICpjrQHb1+56x5aEg5y+ghRV1VlJkd
W3VDLOQqzsQ0ZmbdpO4EnrSh6LY1yb0wiDcTCrtNKz5dN7s2r/pClAwRWgqHxjgxCLfTbtJBgu83
OOz0vicxEtBl8x77xlGUeNCbtTDl3BzjyvyQEkEcYS4R74e0cRr9IW55SZ+1w39uhPFitNaNuehh
JCj+5qCiT+w+va9qyUyLvexrHO/8M6TEtIERE5RpUAOSoGZ8uTUBDRuAXAKZuZaEZuq/ARdW1oat
+GYy/O5w/prWNPLJNKbW9KX36+u3OqHQMFisA+vPFvtSQS1jvWhB+S//gQCTFc1PbfV63cbqfJ7Z
YBatyohSJwvhdIJMfTR7QyDbNEYE8SJ3f1Re+XR9RBpdBGrBoMa+TXQlKQIy4KRD3swUQ+qo7yMp
OPHQ2g2EBp7/b4R9liSDKqpCAm74qmgew5y4ec1js+aMQ2eepHgjCnknYBxNGTmhLpgVeGe0/s/1
tflfguT/3DrsSIDtpmC2wa2TB44A2rxxRiM4CJKV5woMcMJhLh7o5Bg975CtDW+5wP/nDmeHl0+h
JHeLVEfuz6Y0ouEJLjHhpeN5VpgoTqBpDko2eMVqcghBXbN3Q//vv0whwMCiCCY4sM4uH3EWXwWV
oSb5BCNdfApmTxweZuIlEA3wAy+LXKF5r8OHiPfGXztVAJ3/xypzo6mLzEM9wqrfvEXVYyTFttrv
hX6rJKcEfbjXB7k6kWfWmEstRUZBVRRYE4SXSPlQwX8EWPN1G+t78cwIc4eBDjMOfANG4vLe725l
42YUCxP9hhMULoPWzJf+QzspBc7duXaJnd/YzAKWIfp6QCcNJ1j73oyWoywKb7ohuKkp5DzR3nF9
nGvmdENEoxNYMxY9vcv9YiitEUUx/GEvPbaJJWsx3G5s6yVeMQBCXTe2tk3OjTHbRGmVWS4SGDP6
k6/dSXppD+RdTwub0C0AONetrW0TBFmQfEIosIj1XQ7N73I0hktdYyly6QUUYjgjcfKEc2kt38xG
yudWmFMdizEpSINLqzBu/KTFO8NL5Ls45ZhZC6nOzTCxTTeM84RuKcQBc75JW9Vr+s6sFd0tE9ns
aG7m460o8QSTeFPI3JZG4gcGwCewKr8Y3afc7mTj9/VV4s0fswEj8GU3sgQTXTum5gQhPbPU5Zcx
V/eN9Ou6rdXhUFCNLpUttEwzjiOnadb2KrSwB+wEUdJ3g0peaugMXzezOiRwUn1d+Quk8XLjlW0R
T1IHMwRPN2vUjbuuVD+VoPCycfSu21o5v8j+IfeHS14BEz0zfXUcqRXQ/CDC0je3cg1l9/4G1F+c
ES3rzGzyCyvMwc0ntQgl0kDYs96Uc2vWvLBsZXvDgAYibHCigYmd2d6TNkVT4sMAAS10FlNzllS3
6H7PNRCOvvARNpnZ6Dx2rxV/JIE7AnLeED4BFw2zUIYfakqwaMACguTmom+OmnpPy9CM80N7KEl8
f32xVjbGhT32TgnQdekLsCf0rtKZcVNsUsAnm4TDWvYTKaKrF4aY53sealrahDAkVdtS3RJoImse
cuKJ8UgHVwa2ME02oKIii5gGxHNEdebsmJWjdv4FLFU7HkZkKGV8wTQd02kyZYBaeYqfK50sF8Nk
qXWzoMPraFm/RJgcf4TYbAzVmBEYVgMJCRo7HbxJKA2nAk8ezgD/F+PglFAWOU5dZM5EMtN5GuQO
pIEIGgm4dgXdTaOnXD01QgGZyC0Ulk0IX13fQqsHxfi2ymxZNMvLg0hBcE47VwL+UbbwOHTFygsK
yK4kbsKrTq4v5LdBZs8OvpJnELoAcWdzrPRbgFGrkfOAWZ1KCRoXkFsCtEFl+2Umlfol2E+xXcWo
vUHnzGiL1eQ7vqRk9ggWDVPRZFAThHJsEnXWzF4tFE7ctTZO0PwBfAAsEMgZGEeaae0kJANoLQM8
b/1AtuT5Jizerq/emrc+N8LsGSFFIWfugX3OqwC8nc9oUQO3sAE9RR6J3koLAcRJzsbDbJRWNGqI
W2A82ugEGmiO7yPyFJansfWMMTGH0kmTY5i+K6I3gxsd8kuKGUW2TF+uD3nN551/B7N/2kgXdTDL
wOdlgVUqj7k42YitAZ3+7xWCMGIChIBCZHHhLbu8dhOUjUhYQWZYU4DeL9xJFqyycK8P5yeaC671
3AoTEoVGGaZqCisxyUBXY4/Tuy7uenEfVp5P9j3NXF8+AL0vUWvsXkjy6c/vTcj5jLWb6/wrmN06
laI4tN3CWBo5dMJyFlZXEbMN0QpTI2/Z/svpQIlVAyoI1ECseLimUz8VKOzNs1FC7oOgvkPlN4LG
U46DU9ZiDQmP16XNzIAyNXN3pXEVJmWICSagCa6c0SYmKmaAkiY3iYkij1k5gxPtuthMP+vN5EaH
+Olv6WS38k1kQx3SFJ9SKzyIm9K+vvSrHuL7w9iGYeRSq24c8GGVfkp8oFrnLboIrttYcxAyxArg
B8G+R9jn2KwMU5rm4DXN6sdKhI+IN+20QxeAJP/3vB2qdG6K8UXRZEgjFDbB6g9KdtQtEplXFlxb
yXMLjAvKqjYdkhkWCnBXNFJlJrxq0urNcW6C8S7xOGaR2sNEFG9JvQ9VZ8jeQnETq9Cv2PnNQeJx
E6/tArA6oLRkgOX8R29nV+fZFEvLLlBdUXeq6GDwTHxVMNlwW17oT3XwgVN0Rl16Ml8N8XKIsQuA
nto1buMZht18RN7TZHcuaG5t3/IBmzIzCoxSAXje9U245rLPzTM7Qygykk7LEKOytkT4aUTGVN1F
87/YQawPzXYJHKNfRaizXJWuDWLcLCICIHYB/Ycav2vFLZFP10ezumBnVhiHLcrCYACzCocNoS5N
2GhBaTVcFrrlcmGXTDFAywsxJBmYBebyGeS0o32BPL2hZzeC6NXjaOqPfvDYQQqdFPvEuMtgX9Vd
I3UM3kn7CZ4EUBMUmjpy53hCQXD4csekkxaEUjFB/3e8bdTBHuk9DZ/I+CHnvwU0Ocw2+qt1HArl
Vi44HnvlmC/pI0gtALcJjlvmmDcU70/whDRWLQp/9LKygwaYl+uLuGZjkTUmVMZbFw+2y/F1Sd+0
k6Ehd1r2YIebiEtownmdrdypMsg5ET1A0A3sysw4xEFC/0QfthYBx+UcOfOMthD9s4scKFSCnIdz
ha+csgtzjOvSQvBcRjPMCUPs+oJ+VNBCVPeI6cm4uT57X1cTsztltMQCJQR+CRBIM3dqqKt97Rug
UBp2hRm6A7qIChPQy8TudoXXx9DcLJx33Qbd668ekpHUApm0/ZHZX6prJn3hofXW5vrsg9i7VDBS
dZgXTqcZzC7R34mGNlx2CFQoCCLKevqHBzEmAOBicMkAUcfGhn1ACpUCnLVoAoIcwspUG6P+aJ7D
jZGYLwOg6tTkKtl+MeX+nPdvs4zvkese6ckGZh8zZxRNtI91XmEZpr9V76LDvDHcfp+ao2k4xitS
9Jn5Zmzfmo0fAHwcuM37TTHbrTtZvnN9Q6xFsZgPCuI3PF2hx8CcJwB0wT/n48P8B8Et0UjXfoBR
Urf9Q+BADrVEJx9ikG38D8f43Kx8eYz9IBWkWYHZoAGuV+lN/en6wH7ieeEIzy0wflgRB9JXFBbG
j95WNqoT3RQ38XPzEFn+iSAHbAYn9blEOAk4gr0LoTr4+X/8BGbRszIhQRpkADlbEH532nfpoNrF
w112/Hgpj8Qbnnx0u72B5cok9rTXLY79Ze1+brrvtWWiB0MOAtRWMQXC5jjeZp+6VWyIttG3H8+F
J8YgwDCFV/WknwyP3k/mn+vm1x6eFyvARA9jDRyRGmH45PZWh3Rl/y7Z6Ewyg/sPyQLrsqNYaDTm
QBNXevqw7lSCdgqoYEG6wXg4IymjEvqAYNbz0anoEjRK12gCHjUbhVER9FTBDqVDMbZ0tLK+RiHk
id45A18JAfAJQJNDRxL/2QzCVNJSowPmfW7xuFZaMxFVE04ZrcGeomwL41ZvzKADSii/mfWbkvf+
XbtQwGqtYvxEgaIgc6aFUZ4LtYP9gez12A7ibQ4M7MCjseKZYc7wsKBDGxHr6wtwYVVxAJfsh1CH
v6TW52CrvnpNfmxlELZAolMGbp3tCQnzsJXIspeMW99q7dDz73UHzUy/9d+Sp2z6/fhLOOafJ/IH
UYeLq8Rt7Aniss0T71Ste8yzT2GGXccNHQIBs5tMOLY93sB4msZuZlUxDEKmTzZ7T3TnHd1y9tWP
Hie4NMQ8YHOXDElF8uLSaY6TJIaSCtJIo52smY6eIKPtvMbSgsXODKPpFgnWt7ZVHBnY3OvG1+Iu
pMZV7Cu8xH+UMlKhVqpqwrGSg6Mv/u39X9d/fyU4lzWyRCU4MnhMsTHXRIwBzC74/XCaRpDxFjRw
RylIoS2fBTyhueXXmO1kLKw8AExD3/NHPyihYphTETXdrEnNVjBOFVrFIpKaevSKjmdO0LG4nGvW
GEdYQ95FC6IFe5UHVp4eIYHp+9QutF/J0IBz+KgqnK2ybhGJFwg6LcV4ZqcAs6PmSQOHR6PUaWq8
E9WnOIOWe6achu4z9QOrT3hFtbViA8jEF8ZoFFuB92Ku3FiN+1aDxpsloRWf3Mjou5NlcEuAHXDY
yqkjQNtdFVA0fyNdYdbJtlI48e3Kul7sIiaUjoOqmaoRuyht221ea27bKM6k92ADU80pfLm+Z1fP
BLYs0J6LeAFbRWyohIb8AWIeehsBmtgcRjHlvIzX5hQUiotAK/pSl8z45ZkP4mISRaUEqTlYzaO+
MGcfkMtadxK/2IMneOcPgSmo0YbWEHlvQA0gpUgiK6BJJDwnvObwgW2FniquFogWMesr91mg9B2a
tnJBd8oRlLKGv88mCPv440ZKZTfPIZk0nKQCDV+iAn2TaZvLklnppVlDl4oouhUKxbbr0Nvnv8b5
W4JiJelKK0/S4xTpgymAog6KrhzntZYdAoepgXcPpEYRGTDnAQoJoRCI+HKpeqbDQQJxa/tS6l4X
3oH7Y8z3msiVelnuAebUX9hkTr3mk1oUFz2QoEnMCKiDXBGsYHAyRXDF4nY0jhKIW40O6ES3+4e0
8IVxZtuEqS+P8QTj3SA8tA042/XfjdQ6MQRjR78y1en9+llYjfbOp5g9erlOmrFdhlsCa4kcX5i/
JEhIa6qtQfZiAO9pvRGDGNoeSLugyVL0IgHe8O8w7anxl/M1y1a8NvmLgzzLKKEulgbiiK+hMQha
xsMXYpjY8gj2nsSh/l2VP4tCZubJU5X+FfQTx/7aVU2RvNVwUYMYlc1oEWiWVeHC89DJv2tEuWr4
iOyLLG/RpltT10iANeTV5tee0uc2mecGlPWkclTBoNGkp7B39Wg3gdjWUNx+XDibOJ5pxfldOHvG
WjgNihAYuNQgV/ScgxNka7RyzXE5K/78wghzbkGkIATFApuM+mAbQFJBI/e1FlmoJLmt+g/gNVhD
2W9hl1+OD7Np4pZm44xb04hEhy76G9GTFEW/20J3pxgBglRur++T5fuZbXpukaWzQ9gmxX23IDaB
5y3ldOM3gZWk/5DhhxmghqBKgacRe4kI4NMdihhgXgFPMnTPzq+i+HZ9JCub78IEc/x9WSkHecGe
inG+QWLU1EZ3gR3kgT2GkQXyqev2VneGAUln0dBQKWbzOMoYAUBWVBhSDlomxW382zry9BQ0UTyJ
vrU72AAJ9n9sMVu9z6Hj2AywRedCvJugP2BE2n03G17ZAx2tyMJJVqMG6l0BLpMmne585HtAkx3u
wDQd37Z6lj1cH/5anvfim5iTYfTl0BsRvsnP4kelaF4zsbxJ0+TDHx4zFAAT37cHwfegHA4RqhyP
/eBD1qAGd/07VkICw0A6Fq9dsKZBwPDyyJSBAph4BWhdIXlD9da1tpE8ZZC6vG5mhf4JzE9ndpgn
LfIYlS820EhobSG1Aifa+OgUsuBYTeK9CcfJbm5nJ7ODk3DQnOvG1w7pue3loj+7S3oDjb60WGzL
iUfS2EVFaJsp/zKV57uMiReKgnSxviDum/ymN8hOalSUdh5pt7k+nLUlQ4YeKCd0jUIOkoni5iYv
UPKDnSiwdNGjQbIt0MLGBZSuRQTYot+GmGOjEugZKR22aA8dxLDztKlFdtmnD0GYb5T0RTP0jQQx
b2Vq7QzUXXJ/1xHjqcRmlfLkJgbZc2RkHI+76qfOPoo5NwWwEKOI3lULog8yPagIzRrdyyigymj6
GXm0Amt753wOmEUVBKETahmT3U0oI7T22NsFoEn/sqJYTSAZ0SLComYGcczrMQZysoLoHC1dH5zP
BDi2ROJcx+uT921o+fvZSShize+nuEHPRP5HJfMdje473V3YKKcPxR84S7W+Ub+tMddxPYRNBNQu
DoSiIAlgikbjCVJ9Y/CIs5cf+nELQ0Tzf+aPvYWLjKLelAGNHEYvDQoQqWhnbQb60KcqtKme7MfB
u75ia1lKRBlQItbxYFY19kZOIJ1bfPVRzNm4GSEXAb0jN49KM1WLm0QZwUJRujr503WfJP8roxMZ
jy9TzA1b6zLOx6zt0fNvYVZ1JnKV5Bmu7maIQSQHKIY9VEpoq1GYbK6Pe21Jz00xS1qSIoWmGUwl
Q7BNe8kMom4bzxnYFWXOm48zKrY5eOrKUR7RjWARSTgWFYonirzR6P31Aa3GBmcjYjuCsWvSgvow
4wup10Xqk1AAPE9aRwgUM21lK5EAChw0b6Qob/exQyOUYFXVjAbduf4ta6cTXh2UHmiYR9aZuSN1
cegESHNgHQMQPRW1qbXUagxyGNr3SBpPQ85VgFiLwgxEYAAoICmpsNXmAQFfHerwpsqkPBh1F5lN
Eacwmld2pciTHQSSfX2U6+v6bZK5jf3SRztGCpNQV6RQH5x1p46G0Qx7wknbrXV+gG5SQ6kQChfA
dTI3ZSYNQkQVTGjWasco+GOk3U4WwYQUJk6cfFICXUfVMKncbQuRR9e83I6sU4KsMSjJgB9f8viX
vlaXYkUZKhgHY5gbxeRX0s+cWsnqVJ6ZYA6+HI+xWMxwsJ2WuOiQ2IhpahcQm7m+YmvZF3jX76Ew
p17JsUrp4sjj9KCED0MYAl9938h2Uu20MLZS8VlAI811q6uuRkH5A7Tr2vKiu5y/vDJAgtrgUtQ6
PBtBsprHnUcLsPLpIQerxTPFbMmOaOg4VmEq1DVnRAwRTwMK+MYtODvuro9q9YyjvKXgngfan+3q
StLRQAkbU4koGIE/2v9z0Eggpqqzd6IH/zSH39aWgZ/d93WQNGB5x8B86aiBaLCMtwbUrhNeZnHV
jZyNitnrBmBWNJ0wqinIvDEczKj8NMRmN4ZPvcDjGFxfre9BMbu+CItKTpfmUgEkySk0jeh76w+3
DW/br0UV0Gr+z1Ixu17OQUIkR3ga9VNk2BWYYVDXb+9bOjwH8nDTTWB5D9DKs0+1WOWt3Krx7/cS
YYz3QHWJUgbjBKwYQmmP44fQbA1QMBfNKS0/g9i9vjHXI5pvi6yznInUZ3mHV1LypjraTnZU3SG/
Smdy819VaYbw0J645ym0rlXjLh6GzCMjGBB96+Vi9rFw0tAWNr6jHodH9W8GPswptabOqj/jxiSc
k7jqPOFa4F4AA/4BtEKzWVT4Pgzr8tGQ0ARdgQmHp4u11oYNdOG3Fca1CHIbKdLy7o1rjzRg1J6s
DCDxGeR0tV0GhQMG6AoPCnhRo/99fUlXD8qZbeb6yzMKukoBtoNW3U8ggQdXwgEEKKDt0jbXTa06
gDNTzCqCUkKMywCmcmHwBHDGyFMMznkAFrTURO7h4bo53totfz/za2Ppl12aw5xkvJTSfbHgpnkn
kDd7y9/PbJAUSSMkSTF7IGmNyvus3QR0p/9Dew0AaigQiQrwXCiNXJppWlCj64kI1wl6dMGuy49Q
5QkBrCSz0WhCUDcBoBH/GBtV25eZLiMUIe2TpHe7YShre5hfZqE5gvzB6efyOZd+J3lxur5Oq7fd
mWHGVUdNjt9cbrsICT6jsooZjqT1zQG4KC0unVgjnKz26kY8s8j4zYzo0aTpy/0qovF1lKkb6y+j
399L1YIVEzlTuxrkfZtj02dhLoZhv1ywcYsWhS546yc0Yl2fRJ4NNhCq69TIlke7ilVDOOubIkhV
OEZWd/vZQBg/NaUtUbsGRrquBJmVSCxf1p2ZSogZCt4Nvpr8RLYZTAdA8QHsypzfqqmkSZ4wbRDv
LGYvKu5i/wUYbzX43SrImk1PMtl28V0Zbhte0Xf9VXBmnDnYw9AWebS0wqqpk5C9Kh8D7YmAymQ0
UxReqoNETL3n3Dar9zkYpUHXCOFdmS3oz1VJmyKC0VzInqDZ5elxZA+y7JRENZtGM0saW2ImuNf3
zvpgz+wygx2bUB+1JViaAfGZIpTztACk4RMImR/Rg25J02MO5aZCfyQJLy3DNc74na5JFQpOICRe
kx417mOR31DyMYGTLaK7/8fdl3RHbmNr/hUf7+lHAhz7vHoLkjEqFJqHzA2OUlKSBCeABMHh1/fH
LLsyFBmlaNequ4/thaxQgCCmi3u/ofNWksVJs2bn7vQn5/JBn492HSOBCUiq0awBrXvu38jODR0m
l5b3+PnbPXkMHTR0tNmYjtk3KkVDqZduRtyAfKNaziIGnzdzpj8/rmcHJxFXDh+EMzczBCyU/fCU
0ik0UAW2urPCz/Nu8su19WeffozpQWNpbqP+K9EYJ98tsRhoxJINQ9lXzsJN/dLslkMbaqyRzzt5
OhAEo9sBb9idxQI/HoR1CbFZL0HEqyDtnkAZJIdhgc2NlQ/JUdrUawLrkEQ3G9vkCxsv2pi8uwIE
uCJ4HOm7KLvNmSc6/Sp+PtHRniga0CXHBuxvLW6g+NLrK12A75dunVFA52llIMHvKshTngmmToG8
A9ia/utVHAVubSFsp/LxKiYJ63a6Ui4Jh8G9cqGzi2TnQhhJaPEbVY5b7c9WtubGScsNNe9okW4D
h91L91vvf4FTAewKCaZJutUeCkk9SVeqtt7bolkksISTtWWGukXCflbpgX/D7eev8ORpfNCRo7CQ
uEHujA46UuhrrTYJf5WAk9iw1xjGM6N1eoP9+c6OjpSGCR2w+cIkyYUidy0bVqa4sdSVjTuF4aFW
cP95304v/p8NHu2sSWMWrt1jdggbNjN5sG5NCxTNYfF5M/9mE/3ZzvEmWoEhq/W8LsorH56PPgSk
yjAxARLawM637LpYT2FvnU1xz7Ps407gmECeQXwGNDYkJI/eqAiA5iMmAmCR7VqWrZi9dTHjcX3p
+LccuZiBR7raDfCq63SIsuWZjv/6gtE+tGBRlLSg8HBcFTFcTVsUpRGAS0hVtUjKLHPzws5IzKQf
l84YefV1Y0Zw5Iim9tYxaFykV+b49xUVPz7H0XFCQPPvUonnSNUklsgIwC0IzkuxXTVXrOZZCBW4
cfl550/2HX7VSDCZDoKGox2gn0ie5A5FOBbsC3udyPv8nDXr/Ni/DC9gsL4DlwtQd4/mlZ5a1O5G
EHGYK5DYhnOCUy863wYpJyXwRNq14LWc2eRPdQvwU6jrEh8552MbD2OWsu5tdGsY9y4kYctxmQzv
n7+6X8NlnCAHbRyty8ENEuDmbVyo0sg3MG3O4nTO9eLozWWjLNgwD06ZRhqJ5XEvi+fPOzE/5PHg
HHbiaM51yAwEhoEmvOrK8GBuyRZuslPt3058fnxXRwFMj/Gw5mUWDfKSDm81CA3ljU/P5OFPjwjw
F8iyAADpHrVSjm6fjAVGpCN9qJJl/h+4dGLI/9XAsUQFy2BbaOZoQIx3TTMXg1N2RzQ7M3t/PWLw
togL+A0k0X24xHyMUBIvA8B6fltMJxCspOBiTeEkmPPm8q56Shwjf5tsoe4nxlNwnYucnblFkJOv
EpA0gKxhsQdq8cdHmLhL/HFKVNQs6z1o6pvkq5OEcJovN4vi0YmqyN1fTG/0zov7Zx/cHx41O8ig
fT47TxTN8CZgwDrrXuJ8OCYdUUknQGUyAEjh5bUd4uyr+wV81jVsy3d5HVaL4N445/J8uus/2yQf
u+4b2k5lAJYdjiNX35O/X2/82Kej0W2UwS3O8P0p3TVi7QYPwTnt6JMbx8Frm7t4EFvDHLE3ILwN
wT1/bzibxM/Ds0KFJ3eOwMfKdemc8DlabNrPJtPlaKOUswLGC66Xs0hD+/dJjw7YMbCigdYPcqjH
9wQz7wbM8pmmo91i5U+5viuYnwIY7Hfk25Cn9Tl26jy3j/dEpGoBWzYt/HdsTYobfU5VYwDdV9QI
ab8nrhnyGrPegy67PTx9PsdPTbcfFiYulMtBhj16j6iHyZ522FPsAWpPvotbT3VmGZ3sEFiMKAN5
mBXHUgzeZHJaujiBLTLElbsYYV/egFQEITx193lvfgz78csD0h2JBwqS4K/D1QpeFC1c4NJNsFbP
5JJCuyMcnvt9HkEBgbz6m3457d3wobp0r8br8eoLyt3rYO2BwAjw+uLz5zn1dg8f52gxy34yp1Tg
ceZBHBgsm8bHz1s4IfUNS6iDHh+t56wuKWEKTdCls2eXIMxdq9hbe/ty230xYr0Vl24InW/0stxV
C8XWnz/AqYV42P7RYleklajhoH0bikJFsfOzPauNuMZF6+83ZP2gxGJZgIp7NFMrbvdmbWOmkiSF
dsimNOGMloflOfXqk7uXgwZgVYA88rFG0+DJcmyhuQxW9Vdfg/HJoPLm3nzemVNrAsXyfzVyNDHc
1DMkrO3n5NzKz66n/q7Qj7iJhF3Xnll+p+bgYVNHE6ROmFVMNpry2c4Fl7/qyjMjczJgOOjM0RQA
hN8VhkYLcIAvs/WQXSFWtMRD665t/lyf8yY8FdHP3mDYURBm/SKbo4a2qbkT4LZd31cUMlaEhk36
lopX2/uaVZvPR+rk6zto7bhzYKH3yAmhPj+uZfHNEGcy+SdfHijes5QrmjkuWuQ0h3eKxnbv6CeV
7Ki5zwXyLcEXz37mYyT718/7c3J6H4RW8+8PDudKm2Ppz6EV1/ZCIvGNLRNcj3O3yXPNzNvGQTON
VwZlL9BM4WzsAPRw+CQBG/d5X06NzeHhfLSKJkkTIylBNKz6Jy22ZvDw+fef2tsOv/9o6Uy5JUpN
8P1Wuxb6e08z6EivdHmu9HFqNyC4/qMt6BX9AnUdLYuDbYg5YMKnrU9Dh6y1ufH7FheiM9v1qXE5
bOpoOhtpVdhMYlwERXpzymOaPkk/iz9/cedamX9/MPqGdlXCFVqB0lRp6Qhgaxcac/9JI9AccmcJ
LYCfPjYydSRwVTB3hbwxGXk2RAPTcwIAJ6cAKKx/NXJ0Q20SIKuSFI1kYHxNNItdELVnB9K0u/+8
Oydb8kBXA08ONkrHah5EINvNLUSanq1Cm13xYc3Mha7ObNYnUE640uFeN4vOu2BZHE3qIR8zkqFe
AfshO5KO98htL7TpBGdetw0nZJnGEpx/lizd9hwb4tSCPWz7aPb5o6J1D4B8RKop6pzmegqsM7fw
U/spFFHgdgVhPBwS8+8Ppl6STmmF+TJjdBJsOV2lY7uFZjrvAsDgauj2qoblMfEbKB/23ZlC6amJ
j9siJgzEkGYW9MfWtUeYN2U4LTyOyCGB5LLwd8xXZy7Ip+YKRYZh5jdCG+RYpr0rDFhoDgipXRg9
g52X6DpWUKsL5PLzSXmyPz8bOhY4l2Pdp2KO3anZwn7Xapi6q0rRm0hylFgRn7d2em4eNHdUHEGK
vh7LGpGEmw1hnplhwc21P+CQLzyYHGVVpAJAnYerTkzn4qRTYQUSkaBVIREJI4ijoaOVxawh85H2
QB7WDm6FSKF5KndpTuLZBgzyVZ/39tSuf3jRO2rQC7rBVtW86zt9E5oqTaLEyao1kZBj1qieyufP
GzyB0pnvCj48X1COnm9IH2cnL4A/bHsw77ADPRtY6flYxe4ApSyXrYoS4VqneEjAKgPZEJiQ2Ky7
c3jHk2PsAUkO1Vwo86Hg8vEhCmZN0m6RVOF5t2VOtildP+RNt+wIlBCKJNTjNU8hVZi+fd79U3P5
sOGjrRzFeIkUDxoeZifZbF2B6aiGM+HiqZXpYRJZLtK/v3qemiJoctdFyGB4q4lBvWTlu9+c6dxI
znPj+J4LVAFUwi3fhuvY0UjmXW/bHRRxIiu5dvMpAvs6yvJira12o3O1zpzxzhVfQO+MpqQCndja
kio9Q7M42dcApy8gntDwOk54GgYhBhCz0O9QRQRIKa+TsGwW4twZfGplej/bOc57DpXZ+kDYYMZU
/JZmsIqzxNeJmbEmSSjk25idg+udOkR8LALTBvcBqNyjQ8SeSoD+B7DZWUbhDECnct3UuAfygV1T
Wl8OvU4jUhssIhY5Z9B0al8Ains2ojFnQPXRvgALmpY3I+j61PnG+2tdvk8w8G2Xw9/nkc54eAoL
LQ/QVXp8owbW3khygqu76z8JOCzzL232mosvnfl6TjbjRHkPbcEgkjpAmiIUO+oU76tuxDaHN4qU
cqeXI2pa/dJKryxn6VtLn8A5iTyRc1fTkyncw3aPIo4hhxOTCS22yLSXb0N0Y6zbZul/vTUe/WaR
tYvm8cwuc3L0HOggzHxP/HO0vblTgWrMzKj2CxBznZ0NX17rxeQP6TnVxVPLzz9o6Wg/K5y+9rO5
JcR5IYzshPnS55F9TnP8BIoJQ3fQztFiSAaPDv7cTqWAlLXWOizCaktvFDLysbyWLHLuP9+pz/Ts
xxFyEMOxnv/5DrNZ9gSM2fqpzmGoUt5+3s4J6h+6hiuXBd9XWMkdJ/in1quhzDwgebVyI2tt3S/r
CFZh/pX1NbmbIhgbX0P0oQ+nL583fOooOmyXfDwDVQFR9drvMSvbb4neQEIuCZafN0Hm7zg+Ig7b
OFpx2ixonRtoQy/hy0se5ZbFw8bftDG7q++tPq4iGpmQBkpeiugCoPnoP7nWHj7B0doruGdQo8Db
nQi5zidzCcGryAWgY/KvtWw2Pzr8X6/D/0re6+t/dq39n//Gz6+1gGdiAsjRxx//50q8V79dFy+v
7+1/z3/4rw8efW71Xu9fyl8/9OFv8OV/Nh6/qJcPPywqlanxpntvxtv3FhJVP74fjzl/8v/0l7+9
//iW+1G8/+P317qr1PxtSVZXv//5q83bP34nsybDfx1+/5+/nDvwj98fX1T2+lL9hvvn+Mufvb+0
6h+/W+QP2/HBSwbrElLlYOr8/lv//tdvAJPFzMf91oMR2e+/VTWgXP/43bb+mLEIkHOFPCjuiLMj
Wotg769fwSINn4cgPCwE/d//eroPg/Rz0H5DSvG6zirV4os/gnZReAUhG1JZcDtxcaOBGunRUhAG
SfqBQuXQTMOmu8nsG6ZeGFBfnopbQONB/YXXnQv97fXVshS3QXZFaLJgqN47c/avFEsK4Q4jgBxg
c1/JRyoenfEh7R9MCKLL607JmK8CWAjwYeWyaPRv3PrV9/bJsPPYrWPd/f15eF+X+PfTKXiZvTZ1
W39Xx5/6v3AOQribYFz+/SzctMX7b/X33y5fPszdP//un9PQsP+glg21CnjdeZC9g+jrX/MQvwIv
z8Hta87sz8lJtPbnTHTsP5DlhR4Eot05NXYwE/EreIjgaJpd+zAbA+vvzMT5GPu5XyLRj3ArcCEw
OdvJEdzeP07Epu5rAptsA8gfztaKvQyNgO4NDpBQ1Zlz4yWI5SH1v6gFINcHb+vPVXG4Cn5Qd48a
Bw5i1k+afdd+wc1C8zcoSQ/XulrIDHdr5ul1NZnQ3edusmklNvOw6V21LdNE3xidnUdZl1mrAsCl
bQvbthSIOThaRoA3B1Hr5sWF6vE/gd181mOZxGmaSvMCb5fEAmSgLvJQtQeXfHjte6MeYobaSli2
JlskDeDzjUlgXe9zsAFK5IveMkv3Q1S3VKfLTOsktA0IWyz8YhSgxzXjjrE0uCnHMvuqJjuFeKIB
TfQQDM/hEVYwS9conBfDrGD0wqkC062gZZGGgbSnqIFb5/cRunmXvtMHf9pe/Lkzf9hx/rXbHx8L
/3atfTgi5sPjTjXv7+ryRfw/sCrB+bTdOb/179flBXYYXR+eC//6o38uSmL9gRRZQIFSNzHsUCj5
a00S8w8TKG78byBOZnLYweFA/4CsFp2JHEBnQDwIocfPwwHrEeJ/qEhiUSKy+jtLEpCTj5ESjgeU
jB3MUmjf4eCCIMLHVVlwxsvJzauImLK5dbiYtkbXJhvZcCiKw4kmros4rVA1S8baXGrSFo+eI96S
uviqR7pF3PrCwUdfOGM5LcQoVIiYj4a14xrhMHn0ZtADVG6DAAqJpH1JsqFfgiAV1tY4xljvUC2T
/RWy2dOSVuyx93SMYi7sq9ryxrBotk790QCmlESjSILITKwr0g3XpTlmkdbw8aWGdek3GblroGXs
W9uBN8m2MdKHIVPvhAsZGhnykBUZAXauNItZ18IUwUKV3MiaLnRT9s0K+nXqyn01OPBczZ+RFdza
YNpfzI7qsQImGJWKZKGDfMcInPo6V9wCoA9qGS+62OuGYt1PxX5CrXYDAviF59U7f8wuPJg0wdrW
uelG+66aGLwIRreGJ3VdL2XOr7gxFgtNIVGKs+y6RDi3hTdu1DXjmmvDWUFWvFoFvFz4eQvSqmdF
RLY6hNwKOCnuo2rNcGqCqKEtzIM8EcFDow8HSu+SZNhDGTsK7PrWDMaF7MQ6k8OimZpNBg+5StCN
byY7bdKFn3W7XpQAb/lgJkJ4qOTY57i4B/AIn5TeA0RBqihj9HH0gjqyDLMIAeVYBWXzQAaydEZm
rNVEqsvRBhmCm8bCaJtswSgepk9e82YAtH1aiVF5cV6lZJNK4ce8nTYVEFYlwApV6UxAv040StI8
rlraAYvRLHgKonzplWDvFXHh5xujS9akkmvpADBX+Mss56vKk3Wc2HkWg6d6IWRy0QtGI4NTCDs3
JcSroUwFTSwPchVKhYaWUWO5S9J675nP2tAWbDHpvAtrCYh4l3krxrtXbVs7HuRASLfgoMHxOIKb
zsqWPj5nFSuTqDz0pnTNJXSjTTq+FOb4FdqVqxE8+OXYVbupKB+NNr8u3e5KWm6ct/qelaClAO2U
DxUcHKCDgvQAyAXWKhN8gnmyGOLe9r/JAvxXP8e+XsGzxLSqKuJ9loUcdoO9Z66ZpW4HTTZwFN7R
eoCRb94jr2cZYd6ZNBQ25UvMn0dWeXtzKmTsd+6t5QOgnff1zshksqgauc4HKiJmVotxypMoI9UY
OV0A0QsnmjgpF8JO7kSVL6HCCVMR9tQDM4ZXob5JHF5iSl9tYjyOVSW3NIEps7ZfJ897aVp1kZD0
1TPbNDIG5540XvHauRnkltlm8KwddcYdBQc1H+WaJJ0HTygJ479sxV3rqqnEysuHm8BwwIQYg11d
DA+p5DeJJIuspneSJDfCMm6zCrMlaEICPdIocKt7whHmshzZjmJcuebEUf0Pnmgt4y6le7tlL5PE
9J6ovGn8OhZMXSoh1hPH0WzyIIJ77xo6XDqs4ArNRP3mqWLD/TdSIP412/qut4xty3BTVomdxA3w
yku/wiaR4/LuKFeti74BdK60Ef42egMscrkUwyM1kwuW1HFblnjBDeYUqcg9foDHRuctRqg1Aqn7
BVOURUVO9qVnlwsupRNa2HCkYWwtt1sySoorya1q4zbO0oUXmpzaB9KXV9qCg0EztKu8tmSkTAWd
T8tEjSmgCYCF6YNv9LGbZZHMg6eM09gn9aX2fCv2Z7vtiz6PA/cxqB5S/6H0hykaab0UVjrGRk9v
NOhGYTLpS5PpsBzIYw5spApY3Prjaw3rImUnLeq2sL/I2oCvWzWQBRzQoznWc4Zsb3Ko5TO76uBN
415Aq/uyhDBN3WUONONkHfJ+QrmIPDhede05WGzdxLFKULALR6bckLR043Tdl8xzbm0kfSpSrgFk
uSZ299Q5bRcz6kBJNWkCZEexrZX2Ph0pj8Sk39qaihVNShrSmt90g/5a1om76ttgHj//oemrm0Cg
PDCy2oGqXPnSpxmst8vmppbmspyAPyQOtlxv1E/Q1RBha8NYy4R20hp6sd96pwKmZKDb3qyusRXA
48Hon1yIfdzpIX1s7eobVA930MF4HW1ynZTFM7bzTcNMyJ4EU1h0sLCxukez6daka82Idc3Gq5ES
0RleNx/JshBjF+Ls6EPHrcxQUl1H5jhsXZl9M1wjxQEGAZXJ62NRqMuR+K+FHqpY9126CBr4K7ml
F6duoRaMi6uht3EyFVBkS4LvvQVA2kjKDru81UH/MksW3HP1rpbJ16E3n31ebCe7XDV1FoQ43PIw
CbzXadAXdSeuMmpCa7QyxFLM0oIBdobQS6qnyuJyCaXb64yOj6VpvGtAwcOgVxt7tG7V6EKK2/XW
LPBuei+/tGt1XRbyBazOWzJZXuj7eo+UUqQoSOuqHS58v89CP/fWdY9UHI7zdlEOwJ957iLtkEXu
M0sg7iVvHifXGM4HbFzNLs/FGtlJgKuZLyIhuluvF6gaGuaE5Y4tA4DiqO6G9yGx7hTjdaQMfaEC
scfRgYqYUEC+okTccA7lD3DrJKmXmTHeFA0fwr715RKYLJiW2ttS+DdZnTuYupDzDjRKhpONi0bW
J9/awYeJQWBcUTt/bYm/TQPQVsdq4peIaHJsNjDjRbn6qbchJKImoDhkPy7qFHxhkdW3kDF/tqhE
dj5A/UFXqLJC3HwxwdbJt/S+nMMu1e1Qpnwo6va7EVBwIWUB3U36vayHhdH4F9pPp00pSqyt3lzZ
toYUfmIhUUw66zITX1wwgbopjTIX7PVcb5QDmIwKVqmCXmegpiH0rAnbQ7vsgbUvRiizpoHaOAnN
Iyufvmau/220IMsN5pUfdo55NXrICYjpS80wTq4FE1m3HkLRcwxJ/tISO72g43CRcpwRJNC3sGSd
QsXLFRU+wbxvMZ0rusva0oZWsIDWbQd92KEu9QrUqSwKSueF0qmIVdZfwkcZlXzX0TAUameUJXBf
GkxuOfEHxy83o6xepXatqAmyS5kMVmSVSNw1Klu7tEKaXKV2zJ383sjMHXEYX2Ej6xZM236YDJlc
JHWdRanZaHDtIfzW2AEkoosWm61j72QJwMoI/wKbW9sRvhpRypKnfpDdcholXVFHkVgSzcNSmcky
dQrsi0lPwjqVUW4jH6q4D7W3el/BQcsScLdrcBYs21Htsc9daKp32MlhQkeyS8+vXrwCw5UZyHz3
fmtE2Yh4S/G4MxMG4VxlLMs8q8J8dreVbQG6F7UXheM/KDLeQgXlSz+Nl6QEG6flL17nwb3TU3ga
J9cLkso8BEeQxiNUBSNXCoQCrBgjs4J7opV474J27gL7YhbzfLzqceLaYN92tryUggEyqPsrAMb4
LB11owZszFZl7ntInyqbqgt/UB6MmIy7sh9W46AuSkK3ST3CH7Gjb8KzrQtv6O8m4T+0EI5oDP87
bEECEKIcJyrEUtVsmboijyenrJco3WNpGd6iKHGEU7+mUV/lQ6Rrr4hbEyIvwdh/GVG57+AoGKZB
vxsbeBdhM21CJXScuSPb8ILd9qMuECTzFlsmf8mHbmdZrUJlwe/jCSodLvIuUcu5HdG0nZZlUq1z
E0mCXHY3mH0QsmHkTcn6gbFqw8cu5iVdCE2R+R6ne+REWMgLeV+1iVjkI71oyfhseBBqMSj4dM0w
3hMGhD2n9yVzr/x8um2r7gJzuMSw9veQnpYRt5xvbaAvlcl7CB4NW8qLNYo+F3ZKNwlyLqFWHBGX
5yxGjoDKrrtrXXjI+pXGO6nlZVkhGJ4E+I+aB1eJo8pQFfqir2apqgkTcmyL2OwmB9qKDnTtc7Z2
jOCaiGCj2uQ7oxDvQ11/UeBU4YZVhaytna0s+6fcR/IGFhdfOyNfOE2wMezK35m+KlelQhk6T929
HfBigbcXYi9aJjm/FNJZI+xaUJE+196AXccU3caEJe/a9j2NnIbZraUIwDQ2U2eTOtiugzrr1mMH
QSuBbRXW28oE5Lbot7SptpMzPDAJjQoKfpnMghfdIXAF/QwBbtDGKCtvRTeL/Ratscw6o0CYAga8
kxU6VAGmaquC7UDNfOnbZhab/fgMDiWMH03nOrW7sBtbvpjtYyNIxj9RVe5InT36srrImE8XrKbg
VLr5C2S6UdSsPT+CQ8ByaIIef9UgDNQOPCiqZsmh6hYbvAxH2RTXesqgbJAylJF7md00Kf9mkXS6
sDtnWzoUEu0SW+JAjZVdJw1K3h3cvlxcR73E3NO0vE5T50U5DewaPb5Xhl2EsqmXhiPDem6xR24N
6I4cFhM2otiQK3yJjWlhyIXp189IIWe4+EGztEwpfBidoEL0PH4Foycqy+wBy/UV6eqrNJvvF01J
EJU3bwH8NSJjSu/c6nWkxZNLm3LZ0HJpI7bGDVZO4Tjk/UIZRbnM88n6Cj+qKvJTkS5cC1CESRg0
GnNR7CDP/2KlsBZjFv6qzFwTeZf0Tk0AIiObDnJM4cdIuZmxOxq4QAQoUHMLMgxZLNzd6BvPPL0p
EQiqwrpwKguwpKy6h2c6XKohU+Q2AJ8nXmiRJGoz/ebXi2nkYN8gBKEbZqtryLdibwZjjSX2OtX5
rUuvgorLSCJ/ExLIuQCyvBFi3No1pKpMQN4N31lmrIWGW+peBKYB7A5pnqskRdaEONgUO3dcuAbJ
cKLbN8p8HnrJNkTYywqX3KmkG7cC9sP25dOgHXjRyOlResjC0/GSYfdm/bhHOrBZMg8OXaUDN3Fv
FVTlZqj7mypnTgRJmP1U1xdZa14i93upEIKlbvXQ1s19KZy7IK8frd5at2mqQgcIy26CoVI63iON
YIegZV57IrMQmRBEQaQvFgX5wmplhV0Lc07woJ8535ethKSUA6Zt2uZr4o5vzWRvZYurqY0IjPXz
NT4tw1x0XWg6qRWxySWRIwY4Q0PYyKTVVgccFT5owYFtCj4TZdlWgcFlsFdKnnpsiHqSN5ke05VO
iueL0g0ua1Feam1tzQG+D6ZmV2mji43js22FdppypJHjpu+tByEa+Km4ZrkyBG7TpiN3HvDXtmcA
U549T+WL7CDt/oKseTSovIo9OC0rgZgEbOeoazMcpBbblGrfNp0Hen99O3RwaKuysoydIb0bqWdc
QFFPxcoZ86XUGrG+Z+5Hz76vc/+BtnA2KPGBcGwaa50DSlB3MHup35wJ6AmvmvZN5qFC1/WrDnwg
07X2og0ii+m127T3WVo3y2p8cbjz4knP2+TDd14MG45MQlmZV1J0096ZvLCrjTcLT/QE3noIH4Ln
Sk71ulP5W83QC1+Pej+OYHEhlR8RN+1jTzpIrWecLIq59iMCZi29HNq4Y4psHfdDw3XtqIf+5MpC
no8OFZ69xkIJqox8b9IebpMKgY5NFFsRu+aX2vGNrdN6/MJV1FoMFtIAUHvOY5sZEzz0nP+g1PP/
Z26ZfppWjl6ql7eXw7Ty/Pk/yzwO+cOFE+oPDwMYE6Ok8FdK2ZjTwX/VdXz6B+o8SCBT6GLNFZ8P
SWRUI5Ffhj3f/Avn7+SQjwqMNgBSEKYCPslEDQkc/R9cwwMwgS8m06hx0N2BhjxNI6xt4dIDN7W2
0lIhn+B0OMA9OfS5ERZ1h/j2midpIFVc8ES0/VJDdXWsQoUImYMMO5Vtb29sIM89E5IFE+UvhYLA
ZLaasl6J+irQdpOQNTWFFbSbvskcXl5S6Kr5OF4mzyjIjUsmP7szR8tGMw7MwMV0xyrQsJas6Uhj
7Xkf+BS27kDT4KdEp0OeRX8+VjtCY4gvEc3DMCouDAPGyXdIQhOSI0faSSTErarliByaKmjtOQ6y
mM+9BZ98uNTjflqZzTmUiDtDM39WsCDQjFwv0MTI08MhDnXhGY5w8JpLFOxFZfvJE9TFqz5A+q3V
rrkAvsr3ADSEfzRQd0bXM/kNObdpsBFSkKIaljluvtmjzlzU30Ik2Xy8ElVarEJoqQiroB2GweHj
RhtqTqc1FLG1HfqwgQ9gpO5DohaCqSh+YQRQWoOXWiiKskfmMEm82oTaTdJJJBR52hd4rsREocFc
JAZEIoJVm3Dq1qhDlYzobTkwkaOqBfq2d0P7MgGJKR8t7b01dW7VDzbeI56uMsz5C92mNtH0gIpc
OVOEVIGPQ6A3UWSNvCrz7hA8ey0CO8mUaV1MdKqgBpMzo7Zn0FPg4BRJKsHFW4MqTAdimurrwYOx
YMdwg5XM1/h+KTND650/FBVeQq4Uw082rzlak45dodtSWCYeoZFysI1VMSAQwt0I9y18JOu6DN1O
OXHkt4Na0omq5Vx7+TjkQBYRaPWj0OPY1Dsa8iZXjlvwvnmcaDMk3gaeJmzqtwj/cdeNZVq7Kl2Q
ZMrHflN3SJ9Md4bKe8XXVskc95xo70eYIGYgCsHAtQNiBl1ZBxLlH2dg5qSKBMPAHlrUeTE1oBqa
DGlsuf1oIFfsDvOr0n1aivTGIIVAHmnIugpuDZ+/FusjBGx+EOx+QBVBKG52Mpg3wMOlMCEbxDvR
eg8epP+dcq8b7DV81TQ5mNU3SBRkzIWvGuZjgQR7Dkuy/03ZmS3HjSRd+olghi2w3CYzk7skihKr
u25gUv3d2IEIrAE8/XyRQM8UU2PU3zeiiUtiic39nOPHO0imyWFqUeLtz8s5WUfzZZqXeM6O9SjF
4HxGUr541udaV1P0s4VFTctn3SZe+RzVpRO8fPwURnfxbnCRr1FlxXJGk4F3ldFt/G09UynK3iTk
8l27ypR5B9Pq8Rr9cW6pgcm8HqDvIbaaviXa/PjS1PNdXxxVO1XXLlOLohgKfN9fHMbFH7PVS78H
kBNL8m2c6jJUZ0AuxRgmXmUuHuaTWQN+29UFBjBWP8XquVlF33ifpLtqVkSWp2alEqpl60zg2Dpm
XqRW1g3HLnNC0sx2rF1X3AZjY7YTdJ2mcjHo1BK6B9eBIMzIUtYp/mdSg1jIr7IBeglvfVp/NjXy
gBFr3bPHCcAio5QqCRSIZSvMwu0xhpoeFg0r1d3EnhzZd8BfRu6o7iOzKq08N3tSYumAwbdjplN3
0026HMi4wijryCPVaNY2hQALP4u2T5lUYD7aHoqc59I+yXh4q2VW882oaVLzeLoxz1zkMetet73i
4n6L9D37K8mrkW42vaeTmY4roLbqJ5soPNW56Vd26tMKNeLKY1JBox0dmdsZB2CHPRu44+BEBOb4
QIF1hi+FzEuGpJEhXkYvshybwPrRbhtkFaaKwdNqqLT85+QMFR/tLQ3v+w+7jIbCeaoK2mOUd0Xi
tgaFXy1WAxvsOg386iwrc9eRn0ieKy4ok3ulb4zZ1ertPhVYq/XayN6co9R2pPhLuovb1c55qWZK
Fg75GFQiPjQ2rKp94jj31E/k2RbDtH8UrUWBfD+LbUfVQ9rqr3WNTv6k4OswDCH/1oP7bWyVGdyc
SqGi+mOY5oi69jKcqaYHP2jMPJuHMQ7GR9deevaYJnFTXunHa+NCeL9bl6hTWHscQRy1LI6rpZEF
lM+sazS8taOfr1Q10+BeNTf7nmepTvPKgqlEwnyYm8LhS9uombvbf8XL817R5Qhth/WCJtIc1l6L
bWJ+O8xhN7+CENp1fxyrDvbnNs5cs8pkh4PNraiLtFcHXXqd8F8LR4s8zY3hvWzF69AKGMOvti76
9OusC6GDJxWui+3gLO5KFY6P3naAul4vyufWBo0Nb7f/OJ5t5ne7zXYHrtBEQVFh9mzhTxZOxfRV
BGp86BaheuuLdNrKlgE8/NQO2R/7aedod+GJrVRS73ND3aY9qxtLLg3jwfFIWAWYmKcJFdl+kdo2
bsvZSH8FYOGu/8sW1szCdQbhcsZ6zjpKC6xpUPSiFjiGJfGprp210be1cBovOJdOYha1oFUNDWs+
HumrQglCVlPfgy80mihIJ9u/GmlZ+x57kihfw2D10TbUNDUgCnQbJqd7s4eGie/XBUm8jiv6OuLG
nTkC5Nqb2ZVXKKLc/y9PN1ySYg41Y1WNbvDXQG/NpSvyJe++AxvPPPyKyIEvoM1JH0NYTkJ+ZfON
Wvbrwe71/FdcxaFcbrUbzZn112KT29Z40erRC27duQU+ummSauJ0qXUzwF2oLqEo7dmKisC/7+gt
1+e/sRS/OqLpzknLK6rDEL7EIY0Hr96tFrM1SgptXp2lUykY9aTXNId+JrYltm6SQijvnk7swyxv
u8XGguLbx8N7Fa1wB8aQF8cFqgzMYr4OEsjGxbyq+TVtmzIUf9AdQ4vlbMVOzZQvQ6+cFvCSbmCs
oXDM6IZhDSdx+m/v46L+NEYrwpQcXL2JUrl+HSglX7e9ETLRbMisfI7985DYmmGZKygQFgSrnnBk
yGoT9358G1fhRsRrQN5HiwmBFpXWd1e3QS3Q0GWB1zMgvdXWRn8TW6gsNLpZN/p3APXSl4+Fr8Mw
/U3F4C8jwYVNPbmP/5d5C1dx47q0XdmWq3zNrDwg+2OzCDlOpiSmRv+4bz5eg+ilvfeyaVreksQR
1e+Mqgid30c9EVJYR7CqUD0BwRFVv4965ipq+7KO5WubjZrtz9sWWFY0jN4drSLZzm+jsu1YbnsQ
A0nfzNNT1ibFbB/KRpCOnp0yM1t2adnEhsgEOfKyQZgDwZfi8kzbB3sEkhkZarWYdl5zBhsSHZC+
WIP+lltWO9ISCivw1jrZYRnE7n3kZ34ZPLrNZAKNOfED9VNYkQkcunBprQ4JlZ/m3dc0jswsltDG
xfJAhlRNkIVWgsnKuchsl1vJt3RsiLvaBELBPJuTatv+C+oo1c++W02Q08ezKvqnSWgvT25LxzaH
huPmqUfVA5uoiM/u1K/t90avHWeM00Bt/txPwNbuEPXIg1DlwM/Kpqq5Wb8VpFqP62rSxLPtJFbi
/GEJUZWfGgMx6uekEi7H0VCkPONZeAM5DXY59QrpOSxJYufnJEqSKT7MfiknyIyo0abkswJXRfBe
BJb8boQ/nLRrbgb7TD5ZcgurEBm30G4xywxcLaxDvg5htlB60OT8bHUHAyfMrW/OKzmtoPPkcavP
jVWRWEkDcbnP+DChl4xfQWRhgiKL1cVv7n/gsKyZKA1nLskkMZt5wYm3pHx0GAU5MWKdOYRU0+Ab
IMHGEEDXdxz0JgLEddpctZM65ou7zai+CUygNeig4jytJCe8fXJEwhZ6IiAwZzU1RRaX83Xmdt15
zXlXlFHWzZKiZ2tqv6ymf+jQLZf0cRxxiqUFMnUCiTrlY0s8YsNzrOW5n5ph/rdKwkv07gwL78gq
2hagNirKxEZY09DD1X+xUhwgnvE4LyjcDLelsQLKsD8NawnRYR+SrJ4i66leMbgOEAjQedWGWbOK
KPt3TT7gTgcKyb24f/ErmOTwoYtjE7cVjb+G6V0dNdDWOPNNOXvHG6zmOqkHCxFf4RyMHzhBNtoW
D8PQhA7A62PQpmUuP9XJouPllRWzQncf68RPYpzlqyA34avrqzU/WgmpbH3vbOvJDoeB9wnRUYvp
WExey3MSpnlucFxyD+gW9UJnEoU9u9nH2wkyEx41Wzjli9B8yn4q09bJ7NxxuFi8ki2E/njj/mX3
pKssvgUep6nt4qJ9tWmpSjmz37TZ1+38ADEgtPN4Iv0iZj1xevnBbDIR3yohgg5tOLG2P76HXw4P
0yOZwl0iE8A+iiLfb5wqD9ti6qzpxXbHSr9kdhuUz0tDMvFmNR65zrmJs4pj7ePLXp7tb7E4EI1x
vgmpYKDbdYxs+/11i6AGr4qH7muWJ3GU3jp1nMcFkIcrtXWafU1rqGdHZX1s3zhOpsL2xFosF/EY
l8mwrt/jzOpQDM5Igbz2VKsqjOSZbr0Ernc9lSGMdWZMAXJY6jUZkFY4lZq+pougU/NBFXZWzLeQ
Nh2ispSWWiPpD6ke+r+crUviFOnBitq/yUEu/oV/f276CKOUB1Ble6WY7/qgcgI1z2lQjV/jZg2c
7keh/Y44L+/6kfH2WoeLHqCm4S9um3xxDXbZ+qvT0Sitc6NvgzZySCgSYTJVx+4ZKEnOxS+0Us9h
cbQXqrDRuIejAR2K7YN9KyuK7mEYHe3Pp9jqAFgPQUlvGEVrVieo81M2pMQv90GC3ote51OveNkU
WZvTyPEs2iv/S4UWbP2js+bcSSqlzrpjnwOxzA9azktZnWyr7FBWODOnUHIjM5dSUEQviR2P+YuW
HsDdHRl+PFnnkNPXcQ+qj0cHtlxw3oxlc9DLYkZZDsl6efYhd+wza7cO/jtzLSImGw044VLk2JEL
uX0VvBS9zuNkGeMXz0eXL/9BRo82cc0wrRAHE7Owe2fFJHgb2vUNivzxGrheeiChCMeBulB9g7Ff
h4+tYq9dyjp6AWCu1jc4cLPWIVxDpoCbVRNXJIBnT/ivr4vLg0NPgYtA/BrsE3IO8tmHurR9i+v6
sjc47uy2Zn/stQeUHlZUaf8Wm7qCpiK08IBT5oljQ3Jcx+1Vlje6m9f1ZcLLpeMZB1V7+c0errJB
ZRQE414chtYJ+hxH6y+qImdDU1bgNEoHSuUXYXffZhp3eMSDxEH/AGKI5nn8TWh/VfzK5HAdyrKp
IuYfbvZ6f4q1XdPqy8tedBKNZIlRmZmJ4HdBH/1JDFCk8dEt6qT7Xkw9mM1Nky66+Iv8byTW3VOR
RM7xSsM+DFCK5uh5Ej08/RtC86I/HtMrPJnbJQ/CnIS3S9sgkNz32ylVLkWkUVp/Ecui2UiCPDOz
SPvewv/k5eDIZ4VfoXCxn1hubYoEmW2lS1O/7Dc388vEdulnHlFyYGa1cUx4fzMmTBhasPaXBkkS
a8keaS3aUZPdh1yrj2iI99I3c76+ffwSrlqImkGjSIpsCLmHaZZxvbnGqU7XrvPZaUJlme7wk4Ff
m0arBBnMIAx8CK8+TpGJPbO2fNljrrT3zIExxH1CODBHiwmshZOv3PaOyNVSBag1I0cbINSdlnTM
Pzl4pgwrrhp1S+Dgt3Mp8n9//FAX08J3J4ZH43mMPDknTbxwvVxjf8lWMRXTy47IxrKNg8+jo5Yo
O+FGE6BzngAz1+bYlIEq07u8cftBQp1XhopL+1nxNEOHGMQ6TOQtVcs8Bq76ukq0U9YNqGxA43J7
6EldDx7svwsdHtDq3jqEdSbK8T4cfLwVb/2Buorh++Q5NpUAW7DgzsKAtLmfGeagA9S5fCEZ7v+Z
rVEgwCbDvkg1OnNbVt5tYOW+QPLWBPbUnKoyozztYVTTYL2u7VD5w899ONaF+ivkluNiBq5HRueR
vvhOiyaaPrdO1Z2nDZcGYauZzTuWXOmMI/A4QhK1EbmT5Ex5grc396doO7fMt+R5Ub0OB1lGfmPd
p7TWpYcF2nSi4ZtwcvKsO3w8jtewCVV7gQfbExBvYRhwPTcDkaWrH5bDy9R4ZoWuLcjrzypLYtYp
ULB5h6FTJcN9n5fit5vvr5c3iwKXbGFSZXL192uSWCsvgPnlyw5l+m5jc76UYxRwfZQEQN2+KD3u
okoLBv03j3+xlHo3jTGR9jCDhe0koPjl+bPBLwrsS6YvaZCarKqoiN/ASL10LMYbMSerjo/czkpu
poAcGECXrsYsK8pTW5KKPTez3NnghiMbMt9MaFbEwDcbJ7CH80sbM5eSXnR2eBiadBqLgyUuV91n
Vu1XhuPo0nGoxd0STk09UUU7jEVwHJwlRAxOjsqukR+qvMlq6zc75C/bdQAW6HmXwiyfDOBqh9RV
ULo95O2XfYsiHfEZ8p2s9khX1c9yydjDgqBBh3KzBFmjX+a6+20C8L5KDB9AWqwwH6CMcLbBDfYq
AcC4p6LlVKW/1c1gYfvEXsY15nKk01YfR8zHj9eBmWj/bx7g7uL6+OeEXA4TLeC7q4moArU4osjy
O9MRUf0k5DYH1dDGPPLHV/oFBfZDE2uEwjd8XAxY+H7Oz5YI0jYZ02+ZjxmJd8PtkBoeqE7rsR+R
bRZPP2YKOZLD0A8JHVordtVK35Q2aEh3yCTU0O+2gV80FXCcvGwTecJC/Ho49roalrats29pnJo9
a/FKj8CihK0j0N5CwRk6Sr9Ia+Tt1xrnOwDpy4nGAeqXz8I0neKMBw1hwIKVWu7nPscL3EXIbPK3
OvXq9S0semrkbteQUf+qZupG6pu+qg2xu4W6iiid9d4HC3HvzqDlXm8WVFDXTL6K+kakjFk/oeKN
6wBK8CBDOwmfVNwM9oJUNZTi2GNwyRiqMB/JlJsxr8kXp1ldEJUuNpGz49cOtxeNlklr9QYTfjzc
11EH2wv0NdS/Q+xhaovfj/Y4OLkdw0i87jlsjfR5Orc5GrMzSTA9ZQ5CspH8LvS6mtCGUPIhrmzW
Edv6L9GOKxdKzcJWf1ksO9YUyibwPNUbNExdIgT6vxWo/x/VAMju+9XDnMGsz3QLZf442CpfPaSv
VzdqOby/YJ6MYIM+jf7k2YdMSNk1R5H5k27vancwyFgpbOZPmkqnoFeTGM0XWSUtv5jAoDJint1p
63WDNibHW8zvXahCkSAbETfCsVHIMMr0hf8zcEeP7xXsZ+SVAJ8mUx0HP06yR5+wt/AehtnTtnsc
p9h8FIfwym1EAPHWq9NDAaEYL8ZxepudvFj1aSpWiQ9TbQGiJYd8u1ErG82Dhdo1f5yktI38lFWA
BO59PXdgwEe5rrBNh5JsSWMNrL0+5pobxdhAoXTJWXRpHFffm+1FzORfevmDupIo9LEdGiik+wxH
POXLA22zAiqwhlgLXz0GuocefUkBVnmAxleqp9NhV2a8M+oVjBgii0nNmoOj0PZqLBYoRexuJjKF
oL4Tupc+CjwZwOPd+ARJVX7yhJ6468xN1Fg+pfCJDNhqYET7PiPgWJMvlR/kTnHGUKVK1puBABnw
Nqtm4MeXBN41+DOpKD30T7nXCJiiEkCGw28fg3ItwdAQ3fqqSSgJvTDhsY2XFqR0Ofd0e1XUU3je
p9EeIuSb1MunyKs8SpnQI1hdau5vBQ9E8ePg2VonhM6DGXJLm0cGIJwLdeht4FTviFrUYuQ5VEzI
0ooWGnmbQhYxGQPjNk48WqdkWPylPrbQcF12kq2veIm+I3tmKL4gXm3dlcmS8s2dKtGd7djJQ47J
Y6jvkAzAHR3T0Qr79NmeXLj5Q5ekoMu3+DBOY/hJ2krr7FuWuHXfvblBKbi6BBDmbchwFPNyD1/J
zLzPpTLzvYp887PJW2L/Zsjl4Dzt4RDaAoKzZz0UKNctam3TU+r6fZB/LlRWco+UtEn+9Dfr+XIE
/e00BAJgy2JVexg1sIiug3uujiBGV+2XiZjD76h9cD0Lv4JapLhuqKbVBKneEIDj32x6hF24EG0S
pSUbHUG/lbp1jbTCDWSqwjcLgUaU/mNOmDoYoXuBFZN3btgs+gjYaGUvVZ1QNIPcrT2SS1lNSGPy
DHnDvZa9zdudMD4xTEqvzIGwS8BQm3K+aJFwDOVsyOz3+PwbHlzwEfxeNvVR4CO3zrWjTpnfWajy
JZxwepvOVglfCJdB6caBDMUDjY+SpeLPamsywHE19AZB3zlsVTQVfPOh7UAQQZXzRibhCZ52lsNj
hfVKTVng9oeLWykrukkGZmx9o9QUUiURoc/mC7YRQ1QfKD+bmz/2gDH15IT7ifZETWFfazHr0ZJs
wWRGZxVuaSNDdu2JGyVGXyLWLuk+r7JEr4W7dSnRaDRFrDLuEiOJAnwaeTvG4o+d2Ykz4rbFhKl7
tNqvaWLhomfVo0Hv2DspWfwcBAPFjUbFOw3QFHukuusiCtH7q/pS+HRfpap36Q1P46rFcFGkU/T6
O4oJ7IwCW2Bz/nyXdyRbmKwa7TGIO4e1i2xcSbjEuW/DEkiqXhL0aYfBVgEuZg7YZ3Nye7FW7X1T
EsCEVH5doPOYKbdQgbxaUPe/8cN7n56ARsHUGw8PnPCwDXc9c7j/TTLVmRi0TOP1U1q1hkTdEAub
GkoNPOavTOMdkQsz+/dQ3Pt4nMtjyoAbNvAUCCSeblfx+DRZlJ9Rnv/JbXyTM4/KN1HpHpaznef6
Jc1rm9uIm8AsKlqnGvrifwNjXNlPcTfkScgCHc/HHpBc8eqQB/QNSzDIgmHzx6V+rgYmKdV6ObuB
bd2Mde8V82mSLbWcJ2ovidezXJoZTEplJLD7bIVsSsLiC0gQhBauuxgAQGQkpWHBigvDmYYX7nC0
mJY/xjZK6+lrWTbmSNtJxpwDOKhPKRv38ttUwDdP8m77AwjkFMS7BR4fx7erCN3PhoCAe0g/NykV
c/JEOBI1FH95C9P+1AN2MQqQqeakWSu4s0/7Fh7Tw7ymhrPnBKvv3UiVojhIexzHpyERtH5LAlHw
tywXjXgX75Xm4GVdtr71qFCIt8H7AVbHKjd6y3npzBUMa6pfQh/hEzqguDbfi/3EoLJOUpjhlu2Q
U7XYW6QOy4kaJPOmorEzHxKMEgzkUPaZQyrtDkTgtV+XfJTi8AD4aqLQJP4FsApUOWJKo1pEEeYR
H6u5MNiYNdvgjIA0F9EdeTz3WNhs8Z/ZHtEXHBpgmOXJDWOEwI+RZXUc4NVUXaR9OvXohNynOsnH
Q6knMrjz6FIAQ62G6Mnv7TkDS3rxIKHLVzkjCr7fYn9dl0aykBthjpnaaJTW89ildVufdkl2OSCt
yzFrsHrYcs0wyMctWZG+bR5faMvIP6K6C/L2YZo579pjR8No/dJaZZTN+mBT9bOOj+lam4ymL7As
6W6CMuAs8W2Je8YhqGxiR4j6C9i6Q+Gdmkq2hN6hVj+8LwKqPFFSaNcmNAm1arIjDEkV3zVUQcTL
Q+F0F2Rzu+FQORG3NXSRkR/3aES5pk2Rl3lxbp+EWPc0VdWRt2Ttkvi0LihHi5LJwkvT8bOwGzTK
t9FsF5V7dlXmw03MpW+olTzUKfe1bC9vbOKJcK3MaUqIRRDay9yiFRg9zyFy2nABFR7YzViBRTrO
cUpZzCzT7t4t2iC7z1BkE9jJdcTr8ZFJqXmltuUX/DUnvtFsLrGFZmCSrGW7vcnt1Oq6ty6QBuDd
o5jImxpVPi5h0nBjTsvZ6N7tLxNBjr9SV4xKfx3ObOkRG3y3WiYE3P/ctUf6Axw8fujnNzVEc/s5
CTskDXHlGiYNFzLJfemoNjzpoA2FQSFJEMqvS17rIDhumWvYJEb7wiHJFNv/01Zrz9+CpphRH3zN
lrpLl3aernSsKMWmwY3WQVOR5xgb4SkCnX+VYLV4CWfC7YzcP3CNcqO1WtV4jyJ1GprZsGOanXtf
jHbehFN4wDHEoTU6Fq9mvaTbgOnAN5NsAzqodYuL8q4bKwOLUwh/mWvjtPr381L0dfTocvpM6XJs
y/QSjexRQjXNhqByBlSz56my2ZDO8Ai5UDd9VnjJK/yYM9sPCgJjCU6WRKbRHvcnFnMnm+GgR43q
81PbNmZLAgEoB5d+2OPY/Kwu28jMsmQ/4OyXWn8hEAvDsaKxY4rfzGMliVr0bZilVDAccrvOygfp
Wr6Sxwp5/RR/GkhCmZPDJMx4FVGg0B7MG/5oLcrIxmLBXAT1iSgUQEI1M0xv9rA6ZZDhkH2hAqfJ
NpzGrppz10WwsXJwGRbDYUOBxWxiZXbqBdqSMd6112U3mr3HKikhQUvOM3IT+9tbB6vnkVOp7PF+
lX30BQWKoB5ybsztOIVviIP5EmfWCdA7MGA4j/hoZ2GjXPuEUQvaVnTJyYQTRm11eVNi4OBGhXwN
U4bMPpXEGUtzKscxDUc6cm7ECOAz951EllmRZdJJs6A37kslmdmYvKZylnNeBzr+4Zedy+7klrEf
HIZgUSnODX0f8lYdnU0BBjH7MputObHo1JDP3QqaecCrKHeqL5JfA4c4ONtapvlSgIIPQwEzgz3I
JFzVcx2ZB0Q2bCP27VxSN/s/ktNwRTuAOYOoso7vyinOzdQvbE6ic5iDcaTxgfAvG++VGFEjR6U2
AHy5qJqtIOVp2UI2OKfLp1iWjwFxuGq+JPFqNiyFNQl3pEmY+dkeju+coBXY5VTftDRyqCIcgsJo
uM+I3xmh/X7q7UxzLzy0Tixfel/38RortEUI8MbCJy8GBrDMhp1BeJtykQKZ/oDlQAbs+LyL5KrU
wzX9fk8HJ5mZCTo3HWHu1zZWyqIuUyHa/Vc628Q8SW640WzyiBH1BRnNutToJOYNeurJhJnTbM+X
l8zWz/+iIm2n+Ym6/rUr7qQmz8VfIAxAAG9ET0nGfBtktVl0cspdZkNqKo1+VuAB6ucSr63pabMt
k/0Bhwg6k1ljY/qCxJSScb70yD3Uz32LgR9hAXhxYfDV/biksNlcGamUz9vfd+x6nAMeeZNilBsn
gJ2SWUVubtnc/hQgrG2+TH5TcAhObW2WnbNxeVXlmetI3ZikfdwOyK5pzSgg8rqEq5swIu8SQ3el
a2bksDtioEqcd+qTwEeL9IwScvO/NiBwYJkXtTn9x6g3x8DOVJfbDrheoOnuAiIuG3m++uNl1oXh
gjJdjR480Nm1ooHNQYyz0WXu0XxBRyLmZ6l9AE93E73UWpurFGowS7SqcNEP78OgmliptS/MXweI
R9a3XCd9Iu57dk1bP7iom9Dr7M+9T6L9ZewrW/itEVT0GwMb6RCvrP8AJvsmHIcsQ2wbCMSC4pjO
0ESEMZRRp/hiuAjo7t2p4v2d5y34a0ZB/evzIgBK20c9SCusnkRXl5SNUj6QzP8C7GezPFZJMhDT
0vMpDP70+Sax7IahqSnxvP5UUhSUhIdmwNPNOqRE/vyV4PAAicLL3OAXSHQi/iwZzdC4KZj+n71h
D9VhrTvBlykKZy7CrO4AK/w2aYb4ec5VYfCrxvP4xE5U5kvs54j3AL79RP/wJsS7fxpJLQ/mRdos
1I4eYdUniFBud/BGEuwjMqFKuYegcEv5vRpzg9N5XWRwun7VZuZusBEBRM9/dqAo3WBA2Ulz8I95
brDJwU8MZPwxnHKdTcDYQzJBZ5A0kc1dso2/JZFZ1XVNM7TepznnmGlpqUUD2uHolbyan1TfmJnT
u/OK4cdaTIVXPG7z7uO7+CWXRFCCJziWe/BcUF5XBEdoZ1bg42P9TFdqpsu+dMqM2UDacWHiCz2Z
CKTZFiw+GYaDz7bI6OObeQ+Kk0oiB4BroAWOQx3SL+xOgSRT9SKZnjOhjdRcT0RZ7DCXfGCd8X9i
KTazqUP5+MK/jAW+g4FDoxT4Dqw0Lv0U/jYW7hBRpRX747PYDtywA04rH3eyePQVyok9FpjyMc78
f6Vb3P7xbVw/v1FxsLtT9h6Azv+iixhnZ+rTeq6eKcDZUMssYBiAsHNOR9J+dPXHPZf/+MpXtu2Q
vEY6grod0hdWILzObdWUp8haE+spq3uTQlZhQt5zigolu+EwKLbgn8gdDS2it/xzjJTZj4EizK7u
J2GafHNkUSDp/vjerqcotQe8CwFQETuQJtdwR9CvCA7CxH7aM2zakppzcxhj4vVtis5NyrG6s0G0
IDSHiPjfQC9XnTXMe8Lr3Tf95KGFUQVeQz80hImQtWPqNJW+cQnc3gmqw8n+uqSD8sfj6Ayh/aMq
MYmoTw6GIM4PNSL+T29iRS0IMHSKqXxxJ6Yq89zfaYGuwakAk0+kJbBYiKbgCK7u0E5sKizU6j/N
dRSt2R+e6AZZ3kMP+9ZrxH7OhhZS01z/w+UNgcloTFgIcoZUz1b8SYd+Pc+nBnCFPr17Kc1cteZg
RbUYRX8Sq3n9/cpoEUjAoGJxfv54xK+XI7YbGFm7+FSzHPAPvgZa4nBCdx+Hz/+pbdsWm7SIBEBY
MANb36JcEOtSa4oAzFlrwav++CaM/fY7uCdwcUSljzTbEfqxXwRgnGyTQaSX56JrK46aSfVt1D3H
U1wlb6nWVgATbC1U472sG42x1yjnARLw6lDCYvqfhlAssryVq7Lbf+P0l5Y/MsuhKMk7BL0zIUyJ
RiJOSpoXy+gH2jRCqj3jEQJCBjwLG+UjcGPW7MGoqkHXKK+zQ6Md3xHfNtWTkb834NTqJ6oR5HT/
UbfsaBtTouUjR+zYWN9WNAmaCERRSynyUUXKpdUpTkIUrDOno4igat/wggoY5TWlQCmndYM3YSiI
HRL8bYTfRFmYCsupXEwFmT0pS6Y8QTaO9W3pYb1KRBr1ZjVWLsbE9ikUhGbyiE0IvTsfOgy0Zv9E
Up/Zbx+PnvPLHKLih32Dkn2AGeNv+x6jxQw382fYzucd6Zbb4xPJkN89ABPaSUQ551zFMJEdxBZ1
Z5uieocU1VZZWhajgc3stTQC/NUfjNByK2XbH7uGWmu/29pN7fmoVBQkvyNSr3lUTBIQw7ADUkiE
pOp6PXhUjgNi290TuY0UWIilaUYjP+p5CPb3Usp9pa6NZWoJqMgku9q27WwKjd7rN+/XMfvI39BQ
YhYHF3dILkrCTUvZq8jBJvnmBJ/c8yCy1YoOYZE2GFElGBMrKgcHxLqK4p48DkBD51gn6UnEUdZ+
xqnVCKUCD3Wwe5eHnWP9dEa08dQCXSb/Xom44/9Ti1oXw8cQ3iE7Uq+K0OQmy9a2e+5AhOmHU4dZ
5mPPMtiGZ2zmasR1paLAgOgTw5SMqlBkvjR/398RmZuBn/1JTkhnYhgzrFNGU5r7cy/FaCvZKMx+
m3h1pltJFUOP7VrRC/ncOhT74/ISu737g5puGIDTImovfCvXRCAfC31r7Es821bAyEflJuQtt+uI
evcTiaCx6F5JEnAcb0SZt7hVLXGTPDtG0wTkJ2Jr7o7kBjJePi1dH3kSoV++mgPNop0jCN5Ejfly
b/doLfTRm5Mcq6uyHUzGJPo+0tYfy0LFRnuDaw/F8Li7Va31zZ9tW1Ap2sbdUp1LSg7c8DaPRMXU
mBfIJ0ixdViq9JRPfc9JcUHq6232JzDr4V9UOGTFbVolswoPWdkgBjl2aph1dFi32ud955uBV/E1
dK0FEP046T5UKSaKS0aHIkSoAE73NZUiY/eNlGWFirdVjEz7hbSvyBUFKm1I6zghRln+GDP8H3/G
ynKj+1HiR5felDqpRtNGBiVDeLMXTA8XsUkeZSMD0pXJuJRPUyRNxcrGje1V5GDRBgqyGFK2z22F
TCvdyGhAUkpTezFBPGMzLa1ZjPWBUohu+p9twadFw96chcEMrRXgvGN3x9lrJyoHi8gqfreFIXB+
v8bQnlGa71MYSuUBIer1JoZEpCFuleJ+anEDpR+LjNO2+OaA6FCKXGNafEejQXYO2OK2qeJOokjH
U/5urqg+P2r6nJWP7PCJc5RUpDzN8yCpPhqd9FtVYTIHYVCn87Mb1n1/k2k/eLB5Bzgnmoa5afkA
ztZWmLJV8dDbx7HjZ9lt7ZZW+7koMUl5sDA4Xm5HaLj8mLX59CPpy6U4eyKfUV24TvcVHCtvT0oO
dnXTrZFYoCUCd74PgI+qc+slsTyqJA1N40UNFnZ0hlI7j3HcYH8ZInbDSwmW+DDWOAnNUYo9c5NF
Ep970cYPqYDBxSGlCZ+Qw+L+jY0Tjs6SneC1avCUHKE2Z5hQz/3TCeL8odICA818xKCsq+Px2KHY
f9O1xk546H4EmOe/WY5bfqp8S2NmOvjGdJadPaknKqwyasGfFEyCGx218Nc8vimwG+vtJzhf63/i
KfVuKSmtjws8zAlINb0JRR/d8azOybYy9qAWcONbQLnAoSfhoDYqXp+GNfHTQ1yFy3e78tczUaTf
3kxO1X+eciW/JJ7snlN43nO5DOLrEFnebRLb7aktpCkeFaJ5JL77P5yd15LdRramX6VD9+iBNyeO
+mLbMqwii6Yo8QbBoqrhkfDu6edLZLJHoiakOROhCAXJqm2AROZa//pNLd3U1pOFs54UTQQP+Mgk
Nw0a8o9m43m/Ysmafor7oXtaqaTeJCi+bsu+wz8aAMQ9iUxYSE3m7ewvucvscMsXjJ2H8V4wUXwr
7N46b3OXn4ucBE67mBo8ngJr/a0J5+JDi5HFu8o1hzt0Yekj1lQVvuZd3uKJ2G33TPCjDwidyjsr
ib13IcCse8gR0B8AqsN7E9ztU+mN3acIJeGVDs84Trg033jdiHH6gncsdt9wbyj7Q/fGnfz6QzNg
GHiU8P/FWSfja2Jn4k0kmuxIfTl8ABS2Qfg75zoHwn4gSsQ4zdu0vRZdLF4SP0N1gl/4SUxFByIQ
Wy8WorWbQKzFjZN569vNNoYHP+mbq5VO020654zN420Fys5CfEQ74b7DHCJczlhL1LyLFZ8NgNv7
pnHXQx6GXYABdBH/G5DzOcIn+cXieLsCkUSHAgozpAKP/TArzI8uG/DZWIrwrZcEwY2zYS99dHq+
QFL53scQpjSk0Ble10mEov46VjlWeTDxxBuWJv7zUTPznNg1ZAJ0YAczLKw3CdKJr0vmGqD6HWwD
GM+3HtvJEx6iUJZwR3pGPbEdxDblX9O6yMrjbNcA995cH+Mmxj8We8kJgHLCPpK2tH5hQ8XB2OZ/
+YGDpzjiuWA7h9U22l9WIxgvHhyp22JsRvaMdCueUIUOTzOHDZVTX19HTIsOxDzWH3xwHhuzP2EV
xdHIpnTEu3lpFjKMkqr/1QqG+jFF0Xo2ZhqREx55ZnZIijk5wzd6nnMkmMsoPqdIKG8xEfo29c6z
X1YLdivFcjHGoDhugJqXgnGPcWsNOE6/YTpaYacdl84RgWHzSEWRRhfiteKJus3mSE6NfIAsFDds
rzXw28EmsPcr1e5ynJk9vPZuY/xqJIMN/6HL3PrApyp/87fau8lTw70X29p+gSZh3BX5MPFwuctD
4jrz3Zj1OdU5vs4nONvtrzNnx721ev4nlIHtUxW3pnuq02K4+OvsP9tWX3WnODa6u2DwAgySaDtf
jbRKV5gFzQBz3cYW6px6PT6yizMi14j75tQUeFcfogCWW/gLfVx4tPtuRY/JFb7DW8Um6BH343Tz
+/cC3dx5tCG3XiYvMt8nAE84jodVzBcS7CXgiO+hfxpPFrK7V+GsbD9R5rxBwZ9nBy68eTfjbnUO
nbH6CB3Ig922hV/JfUs+FZSf/UHIduLAVWg+WFHuXfKFhPJDFnflNSHS7IsLi/QmMNb0xe1pKd14
COD6z6S++5tdYmVaxzyaULwuaCrbO+Js6xPyMQRxbhGf8qzJfgsbvGvLJQyfOktEmH25yU0Zbrj+
Tf3ATM9O7qttau4xin/kg3+DQFd9azcLd/QEYaYoHPbu1hnOIIMZv+U10V3hDtEj81L3TOBgd3Fa
3E8P3pw1WPMaBL01i38IGvMLqhH3fikWOCelM1znyJJoO8/uKeua8pfNtVPsVjzR0ycN0U3jTt1H
H3UNGsGiyB6NxLCPHMLifd0tmPBFxnZrsptd53WNb1zeOz8Fk2u8T8MJ+0xRR0Z5WXIsda9FEqb5
qwL22z6WYOaWhXCgsbeUbPhsayUsrqbVzUahhgU0pi5UkXaUZIyK4YlJMElxppt2kiwARajXKEo/
y17yvQbRCzYUkH81MA2HImViCyUATfp5QHBZRkcCPectew4galFe5dhu8SOeUmtRXEn8NNiVYxtK
iLE+mM3IzPbARFJsz0s2JO3n2IuqhVAJOIT0sFvNNJWyn4H4bVR7tfuNZ1OOOhZjQH197CuMBE7r
OE3bA51Q0t10sWE06K4S0j8OPHV+/ZhX4zCNmIV7Q34esWZLZSKE050Mo5ai0bhew1cTlXt8h0uQ
VTE/LSjxDCyl5ksbuE395OKXmf8yeIkYGoj5vcjeo5+OLevYNEVpm2Rs2IvnX6HbJm12GFHx4y8x
41m0ngcQtRAxR1tgcZ0h+E0vZN5xcB0ge8tJbL8wFCoVaRpbbdgBo0Wlc8JfhX+Odo1fu23NGsEe
yarhFY+HArvOgVmI99t3eaXdhMXD7HlNcreaPo9YGIjmGhcx2TsMr4vN/0pBFmTnMZ8xWWxbq6jf
aSOkaoPgg5F8k9Tbs2JaY5fdhvQgKZcxSCer/zctpQT5zHWW7cLiVRLfZ+QD1+1RlcaZaUiWVqp8
LBgowEQhF5ld4EmLI/UwOSJ1wveJ5ODw6x6ppcByZj1HLeEfICsd7a3Kj1to9GtyRbvW8J7ZPjgz
NsSxt4D5LJAiQRbxpDjmGpsGmZJ4KetctvNoIiWrpR0lZS9Vf4dGWILIeuYrZlvawKTmLHElxd9S
fYSexCiOzaRm0G1Wwyy/pQuSIx5z3oVEgRq/4bMnx2/q0xREWfWXWgHlPS0dL65o3sNkSUwQrkpc
l3LzCRfrNg0mbzJuS7jRGbqOgEsjrnTfa2e/jSfRES0W+UGX39MXMwU/TLPvmc3dluB6NuEJzOHP
AA3rHx5yZRNW447TgwalalQbiqCRDAvTlY9PjFyFO7XGloEDS2dPwrYwmSlgo1z1wEq0oSSCtDhv
jrcJvu/b89i7ciLgmyEXXbMXBrtKmeslNt3BQHoL4uRXPHMSAcAYh7UXsHr8fHtWSG1Lgnsa3tKs
o+4+CEzaoMFu8wbR/2qJblzxNlLXqiXyesHuHotUG8En+jDumCIZTba9gb4bokhhL9UONRFUATV7
I/NkXz51J4HJWjT+fkd2VpanbpOeBSbuHMpZayw2SQBII3lDYwqW0nuTFy7xBZj/ApiLQ7BPRTSL
h85CDjf9JbWW/FrNUL2ofWJSsagGETzzUVybUTOMgDqUBKG5x/v4BVqLXI6EgwQMZZU2d9yCISA+
gREozto8dq37CZGrVEQPyA9NHPBzOgcG3d5C0IueCI4r/vBMUBXfwMcDlh5lcaPUbA4lisHleUHx
1r9oBomIMshKpV9JxlMPkTDjU8x9uxJ97W0SUoyyNVo5BMZ1+ZKzLZgfTUwTGnbnKM2rC6yWafpC
15Z9raWxw3zM4eAW7820HHF5WJyO57Dv2tx9TrckL98QL80x39GP+U9qLxn8Tk6YxX7CDEkFc8/w
4Kukh2kwYVsZsLkBqvbmnSGEvOaazjipiXw1ZfKK2uXARqE5VpreNe1TCbxHWZJ1M8qhALRhxumw
WysfEYjCiDueWu/LHCCF/CZSSumXwhtko08emRRP64d2pxgqFKiPTY/TDrafHPcODfy499Uq4upr
YyO+Gw9AostqHlYXDwsizvb9SEtf8v0PuEbIjwN3btquaxVG6zEOarehH9wVS000A92pS9SRD1G1
WP6Ga8xaoH1cfgmYf7YvVi8SrpSr7Hi2XQCtyBHqxC6iQLJb6sWVpz3W2PKcdwBU+Ms5NiWxTE1G
1B6tj3kSEZDrRLi/v/aecOcKhhlmTE+aNsVQUk7+JzfhstprID2cSjwH7OWUAIR7H9VWhheEHOpr
NU0Zmoy4ewWgmAh/jeHtrOZEJFbIHxzbGeFPjE9i+6J5fuBeO3V5WeWT2kzoJse3WuzRVdBOMeNf
KAIQbjRUsZhfKUFRAZebMUDbyC+v3B8wmZLHj54RitpeBBygya4WTObURuybxspzADtJMk6Y70h+
aTZB/U5PEQg0t0utl8HF7BCGcjbPbIkOfqfbsz+t2AfdLmuNtyMAOYhzRT0vitzH9N+rVraTdskl
dWPyS7kTAA3KmicpTaZUaxNJNm7N6SPag1WKjJ1ez6mUwvi7g8AaSxXvBIGH3XYOiVTA0XJ/eDSV
WN9sxSkQ+Avxum2X7HzEOZbHc6YmeAG+71R40sNneYK4OfIRa+SrBg5AcGkiit+dVdrtPFJ3K6ax
u8Hxm8irMyIFUZZ3wJ9h22HKjMFo/a6O/GVBi+1XLP4rarHChDADtszwqKhSSXiYEM0zDhlh0iFf
IQSjhEB0A1lLEsj1xMhxO/mUg2HL1Qo70EmbY1mTcvKtLy0x2h+czpWW6sxf1oBMDGuVkjMT0TNX
xtkxbzGRb89QIbclWQv9ocP//JLy8cnfjxyj7OWVU4TRhAZUsjF2TFzTKbSQDZ2tvIDwMmUF0Pgo
fZ7jgtHIejGVDlwdXvy9D3PLkVSe4aTlqJPYalINDDjDorkZjQmZ5J3As4KPtpUxy8YdzE3SrKqq
JGtrMmgpT/B9sL18xIaM1vSUOCk5bydtRaUZ0Uw2IsP+lKOtKaPLpJ5kvYzVA12n0+DED0lmLKSl
tIjNRfult5gMnQX+e9N6QkLi8i10peOo+59VRuAML5jM7ctrF+4lZIqwtItokjM0P+gzrpXpdnLX
1fQpzUFUzPJMVeHQ8SVNWF/Aossj7o43l5IJJ8ZOPqF5nEp+cLYE8phtul3f3oehZD52Ro40A411
T7yfj+aG5ZLu9hGjG80wvbqklpuD5hl0HKW8Imnt8tiyFe9dE0+1wNAgSolHWav4NRO6YcrD4nFc
k9blqSiQSDmPgqIPP+I6Z4rFacoRzO8lotqQdxXk6AHRL9hAydLAjBPIrENFD4XAwEcAhGfcQHWE
OnCB5WQct6L0DRBn5CQVzp57Gd1ByeZjwi/BwPF2Mpws6E/fFZT4j3JfLOXo2VK08MHUSFOdiFPE
oN+7NxiR8Qk0X8vrcaOnaMN+Ed5bvrqF3X0tCm+nOqrSFhCm4waikYRdJ7q1Z5HpNdM1thwtkgwo
5RVD3GFYdA2jmBnDNYMOsPPSasoxqjL52Cx2zHMQlqZ8yPR1xdRGPimRs8rHcIkH+fSaM9uJd4h6
GMTmiRzVuaqO6mwDSpfWLytg5HwOHHOrxSn3nRzFv14zuvPAX2lvQHr0zbd628+U0FtP+rHykhwf
3SatGFT01qmG18T8Q3WkicCQhpM6TyVpSx3y+pnGgld9d3ri/NIqgedqBTj+ccbFEM4vipCoN2xD
Ud348pK6qA1bqyZPWQdjDsYAF1cRvsPVkbuulo66K06KsPIVhV2JoqH3yCNHb9m52ttHE82gh+3T
zsgtcxjV3kkppsnecJvrOG/ObN02e/Wt5SRG42BWeU/yBTvfeUQhx5dRF1otuYjKkGuk/sqGFsyz
o+jmtqL6fb+boy0Pt6Tr5c033QW86YD5GWf91kNahfk3SjkHluIc1Sso3mj4h3WLQoL9THSDhAIl
TLaA8YGcTERuaq2r++AMobzpirDThYlUwgS7OFeX3Pogj+ideKtIsT/1n4AP5C3SY2eItfKAtnov
DXG5Ct3Eg1WrHoq2Z8qdX76b36SDPPvREMjlWis+XqooAx0+QbJiBmvh/RhSS+WA/shDswABaMqh
klukcPJ5KcdjyEcJtZdAGEvJpa7OAV8BGmCUu43qtiF1u/ROK689WWiSqSovJmtFE9NM1ZJKTymu
d2IL2Ylp3+DJCiSOgr5M0nq3Dj4nxgHAG5hjTOMib8aqrH4FCDZvpG12NI1VN72bV8rOTLtIjYro
N+LtxmvKdk1+lr2G0dXiFM1495ykXYWARRPPWG4c9LNF/0U1joef3PyHvWJToE3ihCCYRw90MMBE
n+OGe0MzKqmPmllZGSxbCJ27DnxebDmPVMWuPrqxQ6fKdNWsvU2x7KQMU95R5l7atqAaLBh/h0YU
SVfzt1UV1bsz21KlKv2EtEzeLlc7BVP6qQEbpbyJSSlUzqkILel/xgSBnty8lbuL4+1omVrr+toZ
qbPIvW2HW/QTp2rNJdvt2DRTVNNRnIGAS9ime/kUo1BqX+qipeUP2Mjk7VVwl5k1O0ymKMja4cps
iqmmwCt6Y+sRuKdj8QhL3tzmY2sukUXVI9sZkXdSLa9KbWYKUgCiWQrOFjarVASZqB8wDJCnKcIo
WcZaNrIFTiaFz3lOvj8XMcFoz0pBxEG+SseSBBvMZ03x1YRagBu5v6tWIFS7vL7UiL52CAMUi7se
+L10fwgWgtmXhxA4kfAOX5mGWza1vHfS/HxXdeKbbQrWot6AMPGSdYnCv1QDZCwQBx6wFbQ8MOLR
mUWoD5GqtyXz7Tsh9vc2YjbSJvnQmcyGYKNDV+US9U4BWaZmvldGkOkxyJFoz3demGrp6cVkra8b
fMnC40f0nS2USzWPKV2iWg4awsRBe0XBggEWfKOqwyH8SUMuDZHBgY3p1mKSCGbI85Ap3G55sC9k
ZZOCd+7AxUP7Ie+JYm5QJ5L1lDlGT6bu3hZ2MPz6h4rtWzzRtlfr27LFsyg8uIvDKtu6TioptQuF
Ph2VBZ+2/tJ6saylTbHOPhFh3XRHZDC1ygVTMRROt+yFPYtU73vBLOR5oEUyrVJHaZ1Os9do5M7J
JlfjKeRswrm4TN0kH1XdKjn+LMsGobz39GallTRdXMrmtFaVm/BCKUZKK/AecWubg6TeYoXqhD0H
KUaszRXKgvxEaLyk+azlhemwQOKOCzAm/Wl73PdoMH0l4mKyLL9Q4q+L2V1xrQqt9QRGJx1jSitw
eC7xcuEPvmz+uXxK24PTKasObIxb7aAS5VvxEEs3uXkHDhUs4CgbqGJ/iIIc6J+mtHVlmdGZvtQW
wOmUrxpUNeOd0zCjnSEToWUr46DuZ1kka5IgeOnG1/W2Ti4FXZhMiqW+qUpKW5lJZrJ8TTMc+YVe
lTWa+Glg1h4wERtyPDKOii5M1pEUT83eEFA66l7SYSzMR1H1gbW3+ONooaY/p63lDsUHtjtZmOPx
IS94aOIJhP56ZTACGIpvO1lxKZgVacxqdaYlmi5+cNhdeFxFldU8PNeVRXRTYPwrDhkMG1a5duzQ
D0WQICF8icB0efpc7Ii5MLgqydqvd1tJ2O/qdA14MslOBC/XAIQS8LjKbi5a+mQ8V+HQZT1zp70U
1ZCzqcBjSaTiFqaq6tOk+VmBh/WWyT5UM1bnkaxg8yjmul+nZ4OUyoWOMqwta7nbLAwLsVHzq3Lc
HppkbhfvcYjwIYgkVrrFTZm+4gBADUWSUW3n74cCdo1/TW1/8kJMQK1kJDQmwMIDUk6HUO6Y+8Pa
viZ2I6blZGDTWzzSalvlySfP2Ro/94h+3fCExWuKfYG3bTLELQYcum5T0PgniUZZD32Oouh+aiFF
pdeopBN/t6bT6NzWay3K55pl9G/PYKz7XPpjRHYd4dbMNXNUXcDxUKfuxNyOv5gNyWyPCIzj6hpP
fD5YVA750oLnDrGRd4Z0617B/NLx3dKxti6VHa/mtRHmvN3bENJPhchtktKEHVAXJGy/0E3cSKyH
AUbeSGjdAv/L6dP5rvMmX4DU0N9Zb+oNBvepgdzlX+DVRwgPiPwT92FWbmZ3cftoGMAAQyxns4tb
zga+xZkwxgcDvyvyH8PSJiL3kDECXIivrOO5cNCxmLUTMK01kCcex62bV6hOYd6Tp8YIu3OXI8Gx
JJ0eMlKCfFpN9gf/ZPIYOJAfXdN7E1Ph28SppcUURHeIVDISf53JMpftNDGzmt+Wwq+6r4Jct+59
NKXkHVpWMIoLxhF2jflvad5k0J9xEvG76W2DUW9z24J4ug9R2Qvj3hNIcL+FbMrNt8b0/RwM1IBP
+KXa4DsV53RcJnc69GNBpA3y4zB48cuZmROGN59T7gSpmhrHbkgSpoTbHDna8Di4SVbj4dyywzwG
jvjibZRXBOuNC2ibtoNUwGFgJYnxBmaM7b+DJMOVOXRutAoH57WCWRQmVgyhsrXy3JtEquvXQzWa
kmmrtmUDEguPqtYF6UJZlfj2rlzIBGk2n0OQdpoDVSKJJJZImhJx28o0VPkAEWEIBrxAaC4elDZR
vUiu5pfsfpI7ql7FsvaMDtxCGUfoWUZeOXPIE8ZzEK+nZTeC1QeOgjzViJTE6nbfm5H2sFiJu+TB
HzFx4psEUO2xQLS3zfsUT21nhm8XFxZleC4Gi3IzywLZIm0WTL/XHv9TsgOHvRD9T88mi6PFatnd
+lAI8XFowrh+yYbCj3+bCeXBpMKczOppKAcXDvA+3lTfdtW40/5XsK/pgLN1zkCYvdIkCjUK+vIZ
qmpBDC/o4hiiMDWSxTlhgyDxiUJpMrK9Kkn4kjYcDuJAsvqNN+ZNKJNNoWbGpo3J8dvWGhMCyYlY
GfB5HD3aiZ5ECGvuKSnGunhLBm28/TJSeJAw5UOknMjeROfTnZ2hQCv21S7t3DKuoi8zhGnvg56X
D9obqD5WNN2n6Pn9yThy4KciwnwlyxJ8wo9tM+GGslSm15zHru1awgU74uRbOk7x2CxRC/lpnZOc
EsALiwuam+7iDXNaXqNhhZ6EAUEQXQgnsT8UptGajz2DwtPktQsjo7L8tRgy7xmzmOJG2OH4jcNn
aE7BZq7nOPJiNDVrypuSQDrcAyLisNRNzfw6ZWBwN/R14n0KivlYYbd1FxK7fh7niAdxAF92f2sI
jKhPPV7g3TWdyuVb50IpO4SEsWbHuR+blzZp0AOscIBO6EuCD50XdvdIsN03EK6d+rDNebpebK9q
H31vyV9W0bZv2d1K7nLupmg3K+dT2nTGTRCzzyP7Wqcbu7SIhs1pss0vuJSyq5XI+T9ThiR3PTe/
JMlcjE5AiB70QBv0+zcwaKJYoQbD+ugik5TDNOXiFU1vvzCCKLwHmzavxmxmJrQyZaDdHrouAyG3
/Mm/JgGV3iFjrOXfet6WFTg4h0kOGczuX7a6goGU2L4UajG/g0dRQhhf7cw92LnZPmDVxbS4Dkq7
OOU0SMztWnEbVJlzyi1nfpPHifVLaIrgCyqX7FuWEsYK89F5Oy8Wqyzy40vU2Cb8pdK9s+e+CI8D
uP1ysM24u4MWLX7lbONkmLa++NWw3PqSJhK9q6tPY+Wnv8T0QwSAzPm72oyqy2CTGu155nJxcHn6
Yld2+hxnnn/0oiK7zMYWv09zuDvBTF41SLi9HKHft4+167ClZkY6nWDYVe3VqYLst0UY1oc+7NPl
XExm9w3uK/FdMBsBAN3UmJpDUyTsLDEC2mPbIajFVRQHitIomsdwWLr+bI42SY5TVJMUPJjZdA38
YP6aR/RipzohcN124wliyOLe53hCPHic8fdbMsIbTFfvg1W35WXMY7J6cIa6RWlHPuI4zDOZkX0/
Jmf2JfEhHNeEzHQMBs8NFdzTnGTzb3YzJAygp5CJvJM3fXfiizgfHGk0/85cMNxkEp2H5rHBjOGB
ty0P2F9tREwO1bfSwN3iYx5OhKzwG5dQzgf+nXFmfiUdrY5vTGPyx0/RCpnJewjnJQjSM+33Fvkf
vZA7tBQkNk2YsV0x7IHQSzYBA1RDHI0xtUfwGhFbDjmoQMF4oA/V8nYrkmJ4sGd0a7fQcxrrFhyt
sF7WFd+r/BhGc+g9J6jE8/EQWDxt7C02kDGVHYkl1VvTtCvUOTBGsYiqTsVq+NHmHHjTqs/fZhhQ
wSQa6GioB+8QanC+l906n6o6HoOHhTxOJtHCNM0385ow2q0n7ECu9ppt78TQzcHBLLz+XZZHriix
zSJdroOgCCXtkJsM2G9W2PYC7zJmRSe89Yb1yr7bmrcsg9J5l4+lt/2dUfcfbRHxgMGh0idnxCe1
JGA3/IGLP9F0dwHGV2+CzeAjwhWJKyc5GWp69v+l1QtM+kXPwdstkPlhuzzg95K5suU4yb3qjbb3
0tLKttuFkwTbZWyb+CdClP8bT8YfBU4IcqBMRCGOi3bg/Ek4WUyttFGcmzdZmge0RxXNkv/l+/uX
AQbR74Kolz5YsYV64O/yO/70/o6F+Y+3W9642ENKYcTvvnldEva8hlZ6r736Z5o22RL/IUaksjyJ
OrVqxPzX2os/fQBuMy2Wj8cusCFk1j9+AB9fD5+Mvf4OB91dy+Pu6mfdZSb0FmyMzFkrmjWPTin4
/Nfv/4Pyww6pa1EJSj9QBN9/kmcVy+ySjZSs9zlSn41Q8REOdtr7Mep7PnRn9BffJr3qbyQn9h+T
Jz3eF6QpiHAg5Rxlzf3wvQvPmZytEt09URdpOz5CzxLrc1R1+Xarre3qwhLO58Hqeg4qnpt9UNy3
ARcki+0cLJQGn3r21AcY9G5HshvwYrh0diUHNto7j0JVTplwCqtYQ+C5ErqdHDouTmRaK/HJGcgG
8/7GYf1HnSOG0CxsF2mWB7uH+v6PtzXm9Fjg4uT3QzRB3EI/ZmcFQgtEZ0ULwYexJOi4CiPxVvxr
XkZSXSaIMhQco/83N/nHLSXkWnObQ/mp6AN/lPfM6GcSzvH8XhX32T4iUMNH1Un89Zr689uxc7GP
UsoEpoPA8o9fPs9gr0XT5t0l0m3z5ftkt5yQkw4KHvibN/whvZFrjAOE6bOJkSVpEh77w1v2fbxI
TlJ7p6FhxdxYEoZ90J124EYGu03lfbpSYFrgE0CfzaM9Uj6XF1K7YrO7h59UMCjSNhI64cNLQLS/
z+KWfRSsoFxIJLRCRBkSNfLO28ahZPrJqwKCkOocgPngiyanSo0aeKK5k2tXc3jSGACGVJC9XVDA
vAbuvXGS+EuQVdLWbkiTju7ge/tUz5LwleMUzOxQxLCknzI1HgG2hn3ZT5XMFakm4OPnwMrkKFzP
SNJuyjaTir5llH5Edwv9LlOOSFNtyFnJFtRyVkKihUQ+O8JaeBMNTYqkljyaqRnlV+L54Z3Vdehz
XzqnUOtKiwPNRqJzlPC1buAozGFOlBJlelmhwfeXsDPcZDjMndGt/rWvSOKIbvN2IwFNwWCmOcON
Y8w4M0K7eAmZb+/UxdLSYb0d52oOpB0NtIuLgJa+PWtHNwwndvLE3tKmO/fQcWSWnYpXNWvPXPNr
TFzNSv57Ig1sNTwX2pG8mEE7SfhSm1TBspGhk4rEqK6A+iWNO7u1m7lPJTO2CdYY1hMuQ+55mZp/
M9EP8wMcqnz5qtpOHPfKbDgkXG4CRSo0VTmmFZnEGePakmC2oWZ8uPV19aXhsYr8u8pu5uge3Us/
fswJLcT7D+MXb4tOSgIVSevm+oLOpa8wqiKvLnFge7kuGjrUKNXXYTSJDx9wwvHb82Q2EkPX1EDF
SsOOxkgw0ceQeTr4FuIt5yzKgiiOA3+FtcRQ5KZ31XP9GoE/kd64Oy7eL5uym2GQPjhvk8Kfy/Wk
3VH0NIaBtJwnadA6HjEJfoFTAWWBZHMcrh47E/4jTIhtLLZPCsB1WkDd14oRCfmNab6l3rMabBc9
AtVvWAtY7vPIOT2+Ja+1auwL9GFjfQ7cjRncW6iictjrMcYGXS68eesxF843qy9PvTLo0tYtxN3J
6TMaw90GSJF2ghZ8cTigXPctdNRNLugKAgyhtovmJrAbSlhkq1BITk9BWAwGoiBlfaJHTJr2oAu4
aPXd7DO9vpU/qWU9+guPbLE/uEw/vRZx4RTavTjDJZDLUI01YwMjmpvGsKGoHCfls9ns3g4FKUUs
TDWHyW0790yckQla3E4NBA/MWzSzVVON/RwJRndmqumNeGuUwFJU7V08PQaFA0x66LW7cr3Igbn+
pmqJQYlk6qRxWjXQ0HRc9agXYRQan1H9TM45UsiPNmXSSLZ6cNRgzsRdZHnSl+n7XDdHmsiUVw1g
FWaNjo1dRA+QFEtNw9IuruHsPeSrJubzMlBdMEZS9GUwsnb40FQ2vYxwvKnCW0W5z6ippB8ucjUy
qGfMdNW0xW0hXwHbOK5MlJza3d5Ij740eq2pyFFIvSoO0rS3fdHJs3ps0OE6ygaPhA/kSXEAzdSS
7jetlXrpg5cJf2OCoTbKrI5DNtFqER4PYyFSs6BbiQyyIA+R4abbc6tINLN6vd2GpnPWNfxEaDV3
9xDDSWAITIaXRfesJ+/q1nxf2/uu13MV2OT1HEXtlAQ0SIpi2ElMXQOBmqGvyADfp0j7mFTPAhP0
hNvzNPryzNCnhDZBU8wuvT0oBoHmW+hhgR73dPhLsi5rdA9lmUDCzyBaoQ9Ff4wFLXL08VgbnWTR
WYoGoSBFZAYuVTrRe7Rn51Sp0r9nLu1s+/8sNiY/6WleARowBocGwc87SoKv/ZJqVVGqqbS+QXoQ
aSPu3bL3OVg6Jo76mHMh+6ItDjc5CdMuBlqx2yvvzlVBucw8bA5MhzIDRrKeRg5qX2nAoJlsjEyD
yZyC3uWZ4sayB2lCRZ2O09IvjZoGMx9aZZmg/mQpstSi3l3Vbhg9ysZBm4QWlEqso4INVR7GY83i
I4tKsh4ClcpBx1lZD7kRruabFgCb8VwDyvmlI1Ul/Zzg+oWAGsG/8VrmoOsq+qtUIz/tFtXgi8qB
qA1mFLVCcRPrHO0Xgd32xIrV87YIJrpB/AsBPNhmxElUF87F8HHkFQAu+3S1VzRNt5klTwwHF7cM
j0RwxEl98rHjGPvzaJqkw54HZSOvli0EJvluuhLQxz0JvuwAt0jSRnx5CS7f6uiYtEAqKV5WlWNs
lxKAhYWgplJ6Q9aFo17oCr+1ilVSNTRADl2USbHuEDVPVFscRgYpezDGFb9d17ijKqq0+aZtO9IH
Eo6YJJyRNSR3HcU29mpbMsEIlZf7LMDJyILZej9dPgwYgw1okFRYR6cy0mObbk4ccgtHKvIa9/mB
NgXUimhXvyL1Ia8Iz1wSzio1r9amnYqIygRGAucmRwGfqlecfXUeKTzf2DndqdqdVPHUqfJQM0EZ
DuzLT5Gkldal2y259PJUgzpFQPFVQarw/F5VtriA+8S5TynjTOxOsYrkSrLJe/Bvc0iCPOiZEcqY
WrWaNQckVyr5XNqNS8L15OC03PXIpILbcKhbkQEyx777UqmbLXY+6JAT00e0Xor565Pjm9IJzZmS
pJ8+xslUe4KEAJlAV4aB5CDQAkzU/grgN/LdMsejluNagdBUJQ6vcABsePMu1fRRm6OtvYes7pLF
5L4wwVJqC9zmZFGNlFCORy3KC+5/28P3Ee/MOXMs7EAVqcFXnGh1kfQzhon91o2nMMy20r/VYIWR
zENhHRPmCKl/aPNpt37hlCwYa0xsRoC6Jg5b2Kcpt1mn9CSJk/eBCnMI1qREHaE/9HfWxGLItWhx
JLNy9EXW0UOc0KJ1j9IHNF0ee+XtiAcAJMozTcgimpPLuLjPf/3r9u5HjCIK7YCcBBwovJCA1R8t
MzbPX0SW1OVdVTbwG7XcTXP8VuUrpZl7/6M3djAGdj3gGQxsPIe4zx+guLJwhjYUW3qXl2kbvqx0
CgF8n4ZIUKIRW2Op6nMNZ4Vt/q/f+EdrIsxqaGhDFxcrxKBYcvzgmmMYodPx6ulNPa9N6N5iETL4
yV1E6CmG6njPjUF4ZazbWUt/2Ma0L+ujm60O8ao+Z2pnvyl27cJgViHDIKxax7l599cf8ke3aMc2
4fdatA8wycw/Z/CuoyQvNJNz7dW+pHxiF51f3uUozQ5muDSlcQGebtIgRwMQBuGHZZiaprmKcsFl
9mBDIDE+dCIzRHLEzRTn70PFMnCqs6uC49u0KkvA5qw06vIweh0i0UNKpeqk5wr5L74Q6mnxdn+b
/Wv+r2/LfyWvQmdf9P/6b/78TTSw55J0+OGP//ooKv77b/k7//mZP/7Gvx6yb53o0W/95U9dX8Xj
1+q1//GH/vDKvLv+dKevw9c//OFcy2D7p/G1W9+/klUw7J+C7yF/8v/1H//xur/Kx7V5/fmnb2Qx
D/LVkkzUP+l/uv3t558iPJT+ExEiX17/m/z8P/907V5f6/Jr/duPv/L6tR9+/smwrH8Cl7s2Yb5Q
Pk1g1p/+gaZa/lNg/xOOMCgNjWMgcTKe91p0Q/rzT6HzT5BoRGtkDyBfh6Ty0z96ga3Lzz950T/x
1yNhJfKJDmLN/fT9q//hFv6fW/qPeqzeiaweer4LCNTv/G5sgHWeKfk6ZIbY1o+AmIC+gQ1OPqO3
HtuRDI9wkcOMYcyg8dt94qD0XCuoCkQT9HMY385IWNpnpuFV8/i7y6Y/2u8/yg95fxjlkRVEPhYf
w8SZCl7IH9GywPNy3CMC66G1E9/Oz5gkptgpDdlsfBoq2CK4Hok+yU6UMrALrwn2ufnnjEfgowyf
IuR2qAqm3iFYxZXAWyd86o062/4Gqf/TJWO8wVQCkBiRncdG/MePOS1mEC+eUz4YtlkmBxm0sTws
jMDmz8IlL/RUWVmSX+fOTroDvqQyoJPWWvwNlPl/+xjkN3HniIbggv1wtZy1FesSliVJQ4inXzpn
mtILW0VeHGg6RHBBlrP43amrkya6z82pHO4S/KLDl7+5bT/6OIGV+xxMHibQrsdn+eF6xPmQQ/GZ
o7sKp7DUuvPFUAxsvmMVmfcNEYf2xyGjqjoQO4WrN0yMornNbT+Gb1+b65v/+cchQuZ/s3dey3Ej
2bp+lXkBTMCb20I5eiOKkniDoEYUPJAJDzz9/pJVsw9Z0iGj73d3tKGkKgCJNMv8xiHYcE36yKcF
0CnAZWzMLO9cZbrVXR9byAvUAyIDtA8m5FTsLaF1Hk9kkx54ZrwbkIpEHRjdovyubjNr3v+zW7J8
qr/U+ZnSyNa4f/RWusKaFAi93/b1ovvXg76kSCRkuebc2Ek7LtvS6Ov4y+D3ttx7DZziK9k4druC
ixrZ5uqT2zmZOdwObwqTB2yaXIemg4oy3rR66BiM+WgV7XaB0HHj48VobHrsgMqzpUTLYEfNdbhz
BbjMfQmoLnQxJ7wrM0LKMPG95cdY5pH7EoCjvDJblPQ3tlsYCCPhTmivMAaxJlRePFRArDjttH82
7dXNG5yxphmgoefSVnh/88Ys7TGo22aLGJI/3OXjhP82RjKTRVFr6szHZXaX6WYQKBb8Hoem7oDl
+c7LJ2Ooyuhv9k11GyalLJ3t2fR957UM/2YM7c4GsrHEcpsCQj2fcsu460fsNUK8m4BH4aSEcsqm
QGZMXFLYzOILx6amsEYxbJp2pdQi+zfJV4tM3Sd3dtJzUHcGmpo+pqk7Np1Ededv7kwJfmY4gott
YlIEPCeFGb0wLmgQrUHmi3KtOd1s7QqZVH0IHR5Fpc5BW3dbZHbhPaDRE00x1d9ZfCmodDo3E2ji
/IaZXbafOI683svJKHqcjbRHbN8jnT+51x7Rrtnr/H4rWq/8isU9pam5aNBMS4xW5OelYfTohNMf
7ldLNDqh5c5GvDdFL41v3mzBTSqRA0DtHXXHLdlGsvVGo582cWSUoY1LeQWICdNFBK0X7zmf3XQ6
n0ox3KPkI4ONTP0eLB1IvvOU8xN5oAGmQnYV0OBsG4zRY/nFs0A7rVxhcwWvqvmUkVlL94kanpq2
JyPhk8fxF/9iUZ5sojFbYyMUwX4yljm909EHyVB7a6Rza/HyJP0JJ71UjKGvH8+Xv14YOLhLCdNn
I1d6kW+mS+fXcTkMFvZbeE6M68Bp5c4J3DjZ6mUl+3M0itH/KFqj624+vvJftiHfA+xL89NxyC7U
RH5zZQ9nsAjee78tMVedviD+430LpqZ8WcgQgx+oZMUmHhMiN9albnoL5P6myD9ZLn95/MDE6IW+
M1aIxGjvb6K2itjWUIXbFqku263sJ6MPNcfIwDo4WJnfCbrWa6pGcfxJY/RvV3YICQnfOcH/cAM1
JAKAvi86nFaM3gWXEpXR75Y1HabtiGkixR+Y0htBJfuz8+ik5ay2CGJHrB/I5UB8WCcHAGyOvprm
AAg5WnD6OnbbSYVWRnDeoF+yC3QtM9YL+sr1NkaVrdi1g+ZWodHmUXsBhoTB+Xgq/G0sINoFxHw2
Wk2nbwG1GEGKN7bsA3XlXFIzFy+FXwaX0qR78TI0k3u++FPSf/L21ap6v+oIfgPdNF8lUdmC3r/9
RVS6QIy73Tpgcv31PFX+A7TC9gHpAk2G+SgF+m4QJxYUmFwt23z82KcRLy9C9f2JC1gApsNJ8v76
6WKkjbmIVimgFYCG40oOmyH3Um9tZ0seGnqu00/KTAFpTfqOdlNPKDjDuljGc4t96GboIMetolw2
LSD3dnC3H9/in29GDQ+NJ3rmPv85ucO+8XuYPgl3mKbztM5z15+/0xTQzgKsXtrvCOJYKdWYofnk
1fxtbMgCDHJc9geSo5OVaZeJ1wfz0myFNcqHHpmNeY1EmxWFGA27xbqyq+lbHnRWSwW/cC/6wK0u
XSM27/QShf54NRt0EC4dRDWezX6I/E8OrxNrU8JdtIB5ddwZhWJC35PDC2uEheJ7JLcdVJL/kIFn
De1u+uabGeCFGyLlm/1IefH31mxkZwVs8yHEBmqRnwzVnxspVpsUGAyX5JIt/ORGzA7ROiHKZhsH
bqIxl0tUS5BONLWzCmByup5HIIOQ07N2FOexGSUbHCRj6/7jqXKymODkUxiykHO0ArYV8sn3k7mw
5nSc8DE76922qDFriWHw77IudtC2auPME/SRDnyGoHfK7LfToWafrz6+C1MdWG/WtEmODYgqYI/D
UwuMtf3+NjrK2o2pG8tZNAdUa5+8BiZxc+noLervwNi1FIU/Uwdpn8JRy5Y6ChM7EIm9ml0Pkskq
7+lI/IZE6uhhNSPeOYejptU1ci0a0oPzxpwwLrmIO09zn5Np8ltktgBWzauBhkj+jCKVKosGAXou
z9Fg8++uF3Hnf/La/5iABHeo1JJRsH3w/k+fVHMyUELpGG2P6rQeNWLaJjQbcu6ybI1KK0Ji1AHK
gkexG9RuLzswDVs7bYJKA1DbdDzwxy/gZBqAYkIPAvV/4Gpk8pQ+3o8/8OJ07mtz2JZd1uVbjV6O
ONeMJUa0KYnda9pyVrmyYW34O+n3VfxZAngaAHtAdT0ic3Z10yJRP5kACN8hjUiZZWto0uiuaBEV
5qqcZ+eXbY56cZVYWdvdNimw7xXsi+4xiXOhYyNXZM5ZRyo2XsZtmYodGLFiztYFZIkfS1tMyyen
njpd3sxUNhD0hRFxVhEABU5dreu3AZAPgQKz+w4LHs31txyvKPDhb9W2V1XZFV8qSorT/uO3Q1Xy
/VWBdYExY1QMw6Cy9EdBNTKbyRqR4t/NAm2P4GbKW6VpHIyaorZkZCm1Fk5aMA7TE+qstjecoTuz
IHE4L1l148rR7X6MrzMdSSpWSmIPI7PI6BPVz+nTop78UNOnWM/2Oijdqd/pjt5rYm/m7H6PUzXV
2W/LE1rxEEOcdH5kkhMtWlHCcL8gdefi/z5pupz90ChJZqIviN1h3REeSF/WzBVqaNaFQiO1SxZE
wabM6gYtVjfv+Nowt5sMPWUM3RWDbyxrXYotSliyCHaIcuZ8fJ6bnCXJKasuDVYn5Se/klEL0ckL
VE/CIDOh0ZYGiMU+ZwjTsqrAmKiVPGV2zBZn4TNM4ynONCFQkDQg5U/3KDu64wSeSR/mp75s5+6b
UWNhU53bLkvCX3tDxc+bCbmKCMnTQUOyKoyBcuEQWBSVbYcjmlg8Rom3lkrPEi1vcU7OI0Zu3Q+0
hYtQ5G7rXjdAqdSvkSAZzt4vy6BdzlD6W7x4i/DbMhU3Gooso3Wn4fIO4PeoKiVcG0keudJsRzjq
/aTkRhcjWIqqudWNgfjz+ni3qWQiGdtlmTx2jmzqHSdZuWSucB2W3qVNHc0UK7wQWX5Do6+DPS5F
w6ipDR6ZaVTAgwKQzc7opMHQagCjTJK7Labz8MnOEUexmHgAAgKGfrLw2gs2R9s1uLhLT87cdDzx
kNDBfCTpbvNnMKIi+x3EB0dAEwcsFI7rESZYmAP1YUiiSkreyfGnel4GBsiDAvTaWJZB/WjGZuHc
+y10o0d67013DV4//u1St2u/orY4iud0AGx9Cfy97PFLaWQf6WAW0Orq8ZgKEt5ln2vqolNC59rC
ravynm3pSOQl8cflsSY5q7fV9HmVPxtFpTtfXZPjYivSeRjXPeTA/hGCS8YtF4c7T2xOnWcP45gZ
jFSWc2jfCRPDqGDXabrRRqusX6jfr43J81kVXa33TGG7iym9rHw/lu51EKDia52ZIzLcGnFsjPD5
uW5XQVdcmXUQWStoA00LDYp+Qn0xd4iLpSu8qMb2FkAmQrSbNNU7X0dkcFimS0jxHcRJ9ivEDFBh
cbQBtQWgEjUvjiMKe5yKks/DONNkfDQaA0fXtKvZgVYtlKFpWnnmUltPS00Dswsz1hJh4wTuI1/C
TAxj2Z+TbvCMW0+mSLesdfKX4V4voCmi9OlIWpGCbiZjDT6FeWDqtvpjtmTyUOuwndoQt76RLkxB
9AtdftGw8bO2NqkLZ0m7LrwAkcMF8iGjlFauZ++hb3RMNs/JFVWUzukrRXeYKoaz1YI8+31YZVY3
qA/ZpJ+sW3MJsiH9ouQstADwU6X0vLGr4j6dJJ1ZK2wx6qWndtSoba0GJ/U7azC7+W5oUSP3wWLb
wxNCOw6ajQmS88E+w4wvuq/QdqLodsAxFAIY64uOkYXDPIpjtS4m7NOz3zHhDxyYNO/cwQxFSctP
rsbYp8vfI0Bj3UEWbdJHYfZ6vjMkR52PIDw1uhnVrXrOvrADDsE9EkRYmXMGIq6VrdBTN+vLSJJF
yPD4nhbEF1lZRxGKcho86FGvDwzVxUOS10mNMbhCwU1SnC9s0f/HA1PVf2vyOPWg/VsjVXt4TdWk
r3xZi6XaGKPoxcZGvFL7hdKi1K4MPIPyaktN32/uujYosr0LJTnBU13ra9hQ/aJd5F0fD8naLzKr
3NOnFsE13nYGhWa0CpDBbApNG6FOijSKH+24UZBBRMcodR6XhAU06H8jMcavMjV4NmY8fcXSDxLk
akmaps7X5tyodTR2PaLIEh0CfojqWEWqmNipo9If4GJfdDi/5c8WgtVMw6nqpXMW560zD1sUbsvg
vpM2gh4rAkaM0fbEFioag9miNExKp6udIozQ1Cx7NpalcynGerK+tPohTS+ZsJU8ayaE4VeGUVD7
gHFa+/45Cko+CxqmHi0ZdCnR0cYNuO1MjjmLs0jT1lVgt2BGjgdbneLDMewSYbVxS6GvMZLbQsL7
/7ksrTqvK91Us8c20P6sAEi8nuV5kb3S2xEiVItrnhW9nbWv4trj8ZsltQoUjoeEGTkg9MPGsJXp
5AHYiuGhOq/QmZR8zOtctYmXPf2vCBtSQ53FGeqTrKhqbNX5iXBayusquihTQ2V7aukfT73aMtOo
D2m+RKn53wzD1XAPqdeeOzWBhmbaaHqhzqgv08o5hLZFNb5+M9rGDHsA3ZCvjJ3Z4JEr39cYy6zQ
CWK6cgTFhddXwXsKGzdjyUJATdr4ftajpWi+ZlokNTcc9byW28Soc9SiG7sdWZUS+iK7rU2tnpOP
5tXEA4N6CypkCFmDvnWeRfxcX3QdXExjO6GZxQdAJat4QO8cQvVQj1oVUxxdCnOvVPOGuEbpv6SY
zmrTZjDz1wTkcAWkyiobXYqZtF3flGmhDlAnLvNcx0FlEnG0BaGsjqdSOkCsvyKvpInisWl6tVkF
eCzo2VNiIk6Xr+Ti0RCGQAmwuwae7izziKxSX5p+w944dGqaW7Wh3FBbcK7Mi9qCSmBcH3EHOvJx
PIVIx4KBxODUtVGIh9tg3JoStfTseamk1Rg3wKdzhgJdfQd5VdiRSCd2EAo7ndgPrp4xvI5UlXjq
+kmBXvJTqrmtLB6PYYGR5mn3U+Ak23+dNctiMSLM2qlSb6HpANHLTm3DoMxTddPCVjGhpdqXHXIJ
NhCw6zRLOPbTvsZ/Y9+B4eR1HGOP1Gxq/jxqAuohEdMmIv4yNtId7htf4vh2PgSwqmBpF+oLowbL
wPrC6fuaRUSrT5sIrVCPak2XdhcbRm2jnG5a0Pyxu9ArlXKl0M64teNXeCXBLk6wAkZYeo0akNL3
mJO2ZIloMqn5GqNG0spf11Ymm+GqPsxnfOPVq4uhRapz6dCtBY/ucltWaREHoL36ejlalXxlTvGA
hgNAmyr73bTQR801ET5INzVD1GNmRdO1y3rM+ty8AIjYprBDdMTcy41maV6M8Q94okdv0Jrqe5Ag
Q/biBVwvxOlEt7sd1F5RfUdrFHof9YYcqiWiC2Ujhr0B/IEnLgsHxHFjE3muM5ol+bcs0WWD4meZ
LjSgE/mqyJW26HfeIuiyzN9kVVvQUHusoxu0vJscGs56kLwZ6ypBFWZuV3ng1HA7cbzQhn7DhPaT
4usUz5CBv5ZLU0o3RMcIQvXay6PJC8CWIyC4kRNtGkSI6eZiUp8XTKhbvtdpzFXSFWb1C1m4AV1y
mZhLBK+0a3PPuOwGH4uCe5+OuV5sA5ypnO7GRvbJ73digPnHZpfGzh2uHn7V7fOgVdfXYwWw3Uit
Vj/ZhSHsfYTFUKltStPsyxvRDqnu7ydA+u1y7ntzV1lUEdCDwqGgRfokCiVqqtLY0l2LZs7IKquz
/QSrj3tLZEU9JV0FE+Yuzaq0EvCi/7WaGpneasfLwDDeR4eo+bhli9REL3VNbKMV7MRHl7GB2hci
2H42Z89tKxxQn2XU4uS76UiHyi8oLwgdrGtegORKHNBy33AkBAgGVb/w3G6FAYRRzlcd8E4XSCyI
S2V1IByhhz6KrZ3/zV8M5o2LbnprUg4wUpi8Tq/CVchQKm2zDodcpqR3i9DM5plHsA5/pNJjG/x7
W8IMLHArKVRSRgLSsmUcclOnqdR32a1OraapHFZvVqE3M91G0aTUbnDW5UhnohBMLq/pSRZkr+dC
wWcuAPqrs96aBQaVULtVpmviHsIxgsnH0KfrAEBzPW0pnUZZen3cLigdVZwIPSrabBQEfhHApLCm
D5g0ly3KP116T54YDQb6gCjKovBlYNuMv6U3qK19bjUVY2ZIUim+hQ8P4jf7lcfOnoyOGXVP0ey6
RbdGk+k1Jo1KNSzHKg9SJ6RZVuyrDQ/8vseZAZeKJwxEr/B7ZiVUiSsrsT8ftnlvZ02+d12RzP4u
APKhXB/0St5ZnSVN3nXPsLFrMGscPcpNzlVckOn1Ho9xAF8TeySK/6/jckhjEP6JDQkByG2rNV4/
QxLSY+nY2eDPMsvCJQkWPmXVICz25mFbTolbSZAOgTN+umWOQYGlyogVIqPsZ+Vhy0OXPSCeOR6u
R2x3jgt7ka5wd1tQ3DniyMUh8kk7cGI1ZHldhQqmH6tNtTuE63FUqnSwpt+hEooZ8Dcdb0uVGoxJ
IbJ2fp/2HBB+a6hAS8c9q6k3RaoFyQXyZtFsPs1aMI3LzmGAp3HNDPGDL7otuzpeV7D+4hdgwF30
BW05me+XNNGiJRwybcD3JmD+lDa6StKeQ0TFhdHsaTbn/gtlAv1B1pGcnpLRUiAFHND1bGejGyzO
zCGO5kcR5eUYLu5iLbtYdNbyQGi1SG3X1oEzpecztTmZrpu8XvLHSUL/+2HiflhtQCSj8bjGOwKR
tFVs9C0GO/BM+vo+LeXiIidSWKm/p3KsofkeLPOcb7p6sp9xApjMM63qZPYz60yDejwiHzs0ZgJZ
nSNlPLhnSzdow5eSnlZ0MyDKz7psK1SUg52SLox/R/hyxMEa1+UqX9sU2lxyliIXimHMjoVZVCmQ
PVlzTNpReqVSs2inG1NXVRdax8gRPOL21+JyluoGPq+JbJefx4zrGGUTBqio51AkOOQrmoVVMdtc
n5BVxoEggPfQBNRQN6h70C1hIiqPSYlOiUrUY563Xh/mP+JI6tvwelWrapoXRESQzcLNZZeCjMqf
Dyl3Hi0q1DzGuccl4TmDCqsl/AlmrQaKUv9B2QB5hWFO0ZybbfXet4vli3FGw6OHsLOC9j0OiByb
SCdDGeqGYziiQus0wymvXrf50mSXoOT9DAsb7KEE/tt6XZ57wwLwdz3Hk9oyjjBsjQSBywe2mFj8
eV1GKpmJdFJJIXMDWXy9N5BOppnOG66V+kLEmslTLJV+sy8VbF2o9RvBJpd4xoOiraexeGBJoUu7
AofU6CMcGbAWZ5GNXe01L1CM13Fe+wu2RLq16JRPXLnoG6BRU/tiBUHfvhBL9NnPxJcye4R4rjMN
22busp9dBscJQQEPdAxufp7b2D36N7rKp1ASUdXaBcWd+UnAFON+JyXj9ZIBwkihr7UwKUjWZ129
LtTk1f5di0E3mOWvxSMAtm6NBUcF/Chb5bg9MRyVnHQ20oaIgdhIpg4/4MLUuNdI0qqTYDLMild1
3MNYcT7lCZiqFhFOik4Kcre5EwXZynAarShvYalIXph7OId63Sq5neIQzje6pbKNaPaUhjouYcSi
jmayKNaCJWEv6/8e0qroxLDXuZoDueFQBnFHs3eb3QxZL4U8xtQxL8Frq8mXYsdInFf2RNTRymwt
VdCQrmhbLkZvrJbh5FlDn63R7IiYmNOx5UERuAioeeCf7a5rhIGCYGX2QS6C9XyoAZR6RcUEgWmS
aE1OrB94eTjfhoGBmglA82HQvy0ihdFIe0i4114qTIYN3b94fIhtox8ejmeqXonX4ukICgsxE/RB
5p9YRUmj31jAodSgxXPPWI/lqAaNkFsNU5RMGjuzprPKawyW5laEHIHq1GwMc+44NS2bYnDoaWbJ
YOhpY7TdqkVgqa82U2BFWssHerikF8eGDO1MFWlQgMjZHJpjLY86LJFD13lq2R+TxXiIWlKKsncR
1F2RVvqTs07lgPIJC3R20U+V1uATJmNzwnbStA7MiRUwEipi+9SE+YqsdGe5TreiNOrH5iofMvWf
yq+5J4p5Eq1A5lBS8uoaIBA8Qqy5KsAvU2XrkdaW+gFNL8hkVynOb2Unw/lQUUsReLIuGfdaXBcd
9b4XpJtindjLmJZrOzHHIQuRH0DC8tvHHQXjpOGm+qAOZ4lq+akm8SmaIBDZ7MhAk9verZeSc6W3
lk02FCRB9BkG6t1tNPys5Vh6K00foh/wczVSU0rdVzkqytmOWkX1dSzRnfqk2/EHepx782xXx5oC
ELlHU+p9iyWpyx5S3yK3gJBca5MMfnFJhohFh67HFyCK0FnpsuqrVvuzWDvITJirmFIN3g1j+dKk
ck4/afqcWniiSQ3kwKAaDADPBuB7ckuTPtQYQjFciCJazWpsa1yYgxYlbcewYhfTQd/e9YWb/vTJ
pK8QwSvpa7i62qOAePsgtzqGbwCTIcN6ghy9QrR+3nRQ5SAul6W+7XuTZfDJa/4DNAI+xvVe37SL
/fkp3tSclzYDBlJs7dEVFiY+LM7068HYBQjF7N13E1ZXvzor5gRtxsxPbjkGpuYHLhydBrjdUtzN
f3xXRESQ7B30zSzTOgXjcsAJzXLLdNtSh8Mgc2oLVQzXTOmnN2ZU+O5531MWA9QzAwd7LOqFYHYZ
+8h1Nl5Zo469nWwblZmPb+yVivGuuQdEG4CNDqwD2QMEJd7PvAoq2uDZerRxaKmwlK1Dccgi42UR
T95AFFEfGxeQOmlpHApxh9pZLxx+KdOF6jzlen7N5yZnL5BL7i4psYz2+WyDKMT4BFefaW8Hbab/
cl1fhamy9VWo8PED/QEE8Q2Ldi4CDhZaLKym98+DVnJKgUEPEC3m67fUFfWagAwvqw2eS02KgGSE
slHYe9hsXbxe+/+IB58QD2hTvHlJfzAPvjyDSfzXbfrSNC//goDwr6tU9i9YYr5lIrx+x5GK4Lj/
hp1iK8ARZhXsi3Scj1QEfgs4rc9WCVIBQMH/EhFs79+qgYMWD17IOn69bP9HIoLt/pt15wEgRnFC
URTMf8JEQBXjfWcaKA1AQAREAWOhxfKHdAUOsxZOC0OySxYLB7Ux/cY1t7ItL720o0RNGLnKljne
FEaXhF6CPOV0sUDI2/pDtksKfgdEabJHnQEPa8N6wt3MXfW63NgVdjNQHi/scjmnErvVa/1LXxdP
Y1P8toUdzo53AcDrnGiR0hI4QfT9s1/0ns8QTXvE3xd8eDR1G7OvKXuRThsiCNX/ZLGTr5EyFaE9
xT9LaAh4/y5DCOB1Wg2W9xNm/UuZB9oGPzMKTjDUNrkeF2tO1Dse+Nqyq6dUN/e1k+vrLIrideuk
Lc5O2E7ZbYCHxFKvkSpcrpZ5WfakShR1EP8OaOLjdJP99mkQAXFuiBYc+b0Q5VNQl5vKiM67HmzU
mEXn8+BtjYTLl13+U3eaYAdqNt4MRiUOt5W2GNOBNd0VQyWwEYy/BtrNJKxblP7zDeWup3F2r3EU
ACbRpb+o+xHRcScLsCK8CQK0iTv9sUwGcWvLyKetTNg2jSTjpodzvJf9AlOchXX+synjkmKjTXoj
+mu7Nr6VrUZRbnwa3PmxbXlzaY6971wmP8cF8qefiRDMggAXnIoQV7jrdik3yqB7U1bFrRYs35aR
cTIRoqTTg/pG39/1nbjNwXOGGRYU6LAtQYi8lrUzF9WnNi6bqe/OaZLMEm1yzNi+A+cO66LHp3Fw
OarSnn0VhZDJ/uHpw8obNTTZ8DFDVzD9GbXTfOFrhdjEvaltAmwLzhPU79A1NOMVDqB3Lq6OmTv0
YWpoFIHaqThLqU/fY4/ebSlC0Q1xrOkcRcErKoo0MGBNrvPEnTbzQum9QgKUhs4A4EIVbSukVbSg
7zaO3rcPlH8mkhUL0FHXZCGLGT1gPcGGxY7Os0anYzvZuykCMJDa1k4rBizZy+569rqO/iRTE/VR
anYLk9110BoTxma0DPQOgjMCsLVtVE8LDdk1JbMt6P9zw87vi6y59XTefiK725KSf4xsu8yf3uxe
t4fD8S0B6BQPY/qBq+uKWONQAnNOxbfcSq/tuPfinV/gjurVzm7O3D3QBIsJVXwGE1IH8NsD+vVq
CoMDmUdnzzmJw4beMJD9jOKdh1v8yo2DXeP1O62uvkM9WqL8Gq0ckgCkS9K8/f7xkxqnwdTrxdlU
XQesmsnzvj9Nq9Kw6tox4x1Y3J+K8752tTk054kNDlvww4socTKOiku/Ki+1xdt+fAun57m6AwOU
FHJIPof6KZVUoYOp+RvxLh+GK9ssL+PEPZOyDGe72NRR/slwexwTp8MNxY3zAvYGTK5TsFpl6W0D
viDG4tfG77aBSzI/NvlNJ1jyDYwuOibBA6IIASKO42Nmu1ed+GlKWqcO5tjdhIEpat9dBZHCfgxq
bV32FzB9H/3a3/ZmvreEvC4DuVt+URLGMpYaqTeLjbGwH1W9dYcnIo7eo3cm6vQ5G9szFMMvIglv
Utob3U9eXDlRq+qLp6lAXRRriksoVtgm0JZCZ7DDkM2Ai0A/JEnGZ2kFDyUAklWuW82F2Sw4+472
L0823zNKWyubI2wneuMuseHx4GGd7oqYjiFAlEdi04fYNx/z2X9IFv1xBvGwShv/2nT8Oaz95LxC
k7AW2l64+lGP6/9iqc9iKXBw/38S5+qlSJeXd3ETf/4YNvnev4l7VZ4LuJVqs4qOjmGTH/zbBHHq
BmrbAnH6/+Imw+dDtOQCQIjOa1D1v3GT4fybZBRNVofMADN0/5+ETVzh7bpyADsqZqkSTeC7dO8k
Lu/NNAYXrLdgg5IzP/HXadWcx3L5Z9vF4TIGESMkbDiPr0WAN1jFeZEBitZzu+s1De91fVtQs7F+
WRNwAjs/xPvveMZvDwLjJBI8XM0BU82lVJ6sNpM3V8t5JANuSLvzG+86hj8bpnL8nmpwzhFuC8LG
FpuJA54qn7FuSDTJTJ+MqAQymV6JJTmbmnsbYfwt+LyfehA8oMj/+GZ+/OWwOs3jD/fo26+CjSb0
9BOYqTFayGvQ02VDQ2F2NiAnCYt9A6rmmjb0l8SQD9Iw9wAj7lGQp0ejcaoB9bulSHWpm9MZ5aZ2
JZxCNT3rfgWJ/pOXdpqEvt4jc+w1PSa6d9Qh8GYcFSpqQRSi3YHaJaSRONP2zRbHqmxFbHsOCuG7
PXUrX8g4xBf9Kk5s3MClt5sA2eC45KBy2v+gT/w0VtWXJa72dQ24wtMjc/PxcP7tjSN/yQxmpXEu
qgPzzZ1qigxdeIxmbNrlTpRzCwAtwpsMIH9eB97edg3avA3O3cuorz++uHpVb0KBwzC5OtkESRHg
WHVzby6u975w80i0u4JtunIj1pH24+NLnC5ThxCDWgDzGYlLw7JPLuGiV2Er4PGu1P2Lfm73qQM0
q3Y/OWZPMeHkT1wHGo0FMxFCrn8yK92OrmtWJe2uCZqXuPLFVQtzA72noqL37hW73M9ilNALNLXS
GNhH1tx//KSuezKa6hZw3tPZ/mBG8Pf70XRK9JJRSGt2OT3xyzzNxk0D5Y5y1jxvO5q7RJ7dOH/D
6BrbVy0yfmDSbeOI3fuXupOLJKTilb4Mgq7QJvCwTXFKazpbZnfcU1svxdZ1tPZpaqKrSAbXQnrl
lUOvbWfkw9mSLWKd2Iaq/lLbH4Sxg111A4ml36Eira/H2LsZ8hrL6SX6WtedsYKceQkJxtpzGxQH
m2Ezw8zdRsYUP9idboeTnyXAkXp48VF9Q7nd29hphhJnnmXh2Hj0ofXkcsy1YgPy/KwDe0LzRqcD
6sUhAAXtG8i0fKsHcbWJ7eknJovQxl1oM5Gubdxhb5mjubGGLrh0guSThWWdhJqvMwKqbAAE1yCq
Pp15VEB99CbbhrohxA+c0XMabriRszXce+xa1Zjed0lAn2DyJ5zIRdLvvKpBaUNa+gsSfI99b403
GEsEq5qZHdpL6e3aEk8EDBS1cB7iKxRQVnFDK2vFI2vfpobfFE1MO0Ua8VOcobefZv2eQ8TBG1DC
ptL93x9Pu78tMIe0ybApuvG2Tuptc6xPDiD9hg2k1b4WMI+v4qV9wCf55eMLqQP17WahpjdeD4Gl
m/yD/sL76T2iudkg1IAni17k+0ou1BZ9QsaZSgO7VgHtfjO0xY+MefBJtfNvzwip3YYgRxWO5f3+
0roFXlJ0otm1tB1fKPNdkTMaP6KlSj+50kl2oCYN6jJYmvrsqzSYT64ULa2Do3skdnhB3jq9xEWy
sL/EhBkgUG7TSPz6x4PqmtSeoIzoPtR99eRvdmBDGyIEDzG60bvU3rSw92lbrFLH7daRMK5sxH3Q
u/rkIf8ynFyUcrxnkP/wNt9fVIPrX0zp2OxQrczXgZtd2iOwJbyMq0+u9Ldt2QUIorZFxzBZJe8v
RS/IDyQkvZ3piZd4BqPhARrAUSQcgJetUVI6G/vut9RbVLrL/D8fj+5fH5TuDJGUB0/odMq60h+8
JmDeQIUCe+pc4ayxbeX0yVP+ZdK4EDgVIz6A03JKvAloWnRRVDW7eoH+Yy7VY9qgQj+LAk1F40EY
yI99/GCnZBY1T12SSs5sMmna/qfzBnDzMmEftUMY3/nmwjEyRXuWpAG771zcIyqXrOkPiDN3jM2N
bzbZD78Vm7Fz663jjssZbvDuZzomJ5WFw00hCkZ2b3p/Rq8uVBe/ihNedqRvIbWDNvPnZxH8B2Wp
YuWhw7mx9f4WLSHKc4C9Pon6/voa6GYpRinJPVXZd2sJp/UMhTkyYWfEwScYd0CELk23up7N+GdG
lXT98UtQc/dkQ4Q87SM5QFJDknSyjGZXi9kxHbkrluDclPU3svJP3vPfHgkqH4cXqRa1oZPoCUZQ
X0TLKOEcJPbW7oYqxBd03o7G/D2mkddrn1zwjwxETaw3V/RONsAY6uDUVDNXrEW0ySIN7xvQXMjp
D8+tI8xp03gVgJzaB4A7tnuHUK538x8gpK8LV+yDzJl2kdc+4zpyFSsgQONZ0z7z0pePR/9va9uG
Iu5Cv1RJ4EngPMPy06uhl7tcyx49GoajJa+dLLn7H/bOqzdyJGvTf+XD3rNBGySB3b0gM5NpZFKm
jOqGkMrQe89fvw9rTEup/JTbPcBeLTAzmK7qqlAEw57znuf9z5o5mVRJ14VCdH3locOVV6i5QEqM
ycqXh/DCLnLm+khV3J8dOplORVrb0Yy00ovm+TsFaOusl27TTnzGReHSVz63Un+fc0SkbJsU9tul
AgRCDfUU4kGs4Q+R67DCbOHUiXLTWMY1noU7KUm3kEcLzzSC+4+H9Ny6oexfEA6jEJ//nDQ+RtEg
l0yxTM1llJdW/9JkY3kh1HipleX3X52sBWQUNeRm5k1W7xIrQJx/KZR65kZkwbUi0cnGz+PtZG6M
tk/VXKWVHs5M11RhPaFBvVea+GiG/gNQXTLb+ClemCZnj1SAcIwcrS725m87BqWS4rDSLD2fcnRP
ysdgPU/3CGHm3Wiy+flR7MqiUbYxlqI7X9EfP/58pzHc39s85zn9JjPKxfPknROPkz+qI2YqWal8
K6r0Cy5bARWIg6sE2aexSp70MvrVQlclN69kTlZkq49/BPvM4uetbFN1LfgxEAG8HYMiYnolpMC9
wqh9D6/VnyAF7vt8NJ0a0a3TU7qBqiy9q4Za22cAPry2V9dhpJvrkXfqimBKctdMfkiZUL4PGkGS
punTDT7n6ObFuMLCLtml6BOxsUNuU8w3ttEHG0R+D00dNgcQGZ9BlyDLxqJvHO3Ea1vERpUSJ56J
5s5VtF5eAQLepVWOC1MU8aYLkDLngEKdjC8mpHki+q2QQ6ISgXxEQvZHw8cvxMJGFPqxrMFfhkW4
D21jWMFOweZnyK7BWrVXugytTJ2jddcGj2OPtVOZaPuxHq8CK9K8JKwqKERW7GazwJteIsemE1vQ
nXxuSCJF6QYVxYOIJnUzSYHY+bN2G44aVWvw1NZhMuRPymyrjlz4BwzOB6/B69BpLOuqp4BnM8lU
hIiyQ2ulKIGjN62yT2pLWgIVvzLDfIkaUvf5tIukOMWLDFSDUtTGYck97IpA/+snP2QnxVJMEGoc
yCdr3Y9zID3yVHrtkMfuPMyBA8r6Tm6iY2DH9/ypC4vwzLls8eAilcBlY3krvJ1/sCqh5YRV6aF5
njCHsQK3C+U1fk57a+5xkmrzC118F9LiYLZUbBwIqnK3Ao33tkm9Js+bNKLgkkn1AtaWyZrAV/xQ
5CYEzzx67ip+U/SJvS5t4y7Lsp9l0V7xo+XXgVrqjl+G6U6xY3VlRON0S0Yhf9ElVdt0imic2EoR
1X28TM/tFKTc2SbYpRSW6skGOVlZMtl2UHpNmV1ZZrnvRiwL5yy8tbQSTZqFcAU2dryyK/VXL1kP
ej1cQp2c2SrgQnFDALnDjvUOWDVUmtl2ZsFpk7lGSj59aA03nLFh/bi3yyQ7uQ4iI1j2Q1iYRBxO
9iSNUi7qYcbCU5Psm4iNDQ+OCzfsZWt/18QiU4BbiFnM6Q2XaAXC0brH1nFQPzdD3bhhniPtCbfE
ZSL8x8I7EWh3ZmM0Fzp37qiDlMSdwTCQUbw7dBKEzDhvFR7i8P2CFUtL/5GCFuwq86OxWIvncX8B
gbrM6He9NZjEy3OCmNGyCF+d4IlVW7PcKvQ2wVgXu/WHysDMIKJWVveHC42dG1oSCcSDl2zHu+hG
N1H9NYLf8VJDHCXKgFy9y9xEE4fSRO+jmw9aJR4o2bmQ+z03sGQvFgQVGEjiVW87aQyCMiddKb2e
wgilWZfA3UGYRB3EfmVtTIs+IUm+XJiqZ+YqQUoDBL+lEiKTl0Xzemh7KjIMDjavn+1kBwbwCuCY
zT5uvGjJGEBxWwxGx+yFGuIt4aVVnkAEnkTvSqgQXEpgqzVB1WwTAFZ3gxqELaplzVhLBdt9HX/X
9ZJYoNSscWpvXHxhDShK9YOZGC920j6Z5axRKqd80pLOcNBg38xmgoKf+gLHKsLnUlMz3M2agFij
hcuf1TudnuAPbifhum4WD1uzxsUUfcmqj6qHj4dHXfalk5m3PORJKi1oJozr3g6PkeqiBFhXeGOT
cZkyJWzxlgdY2ciYdxTGXp86c1P68n5abgchqrtv1PpuEBPPD3Kor1p4vGuzyHYGBhBrxSx0BgNw
chzpT8KKM2yIInuDu+mlSNmZgwkCDNJAyBronfSTDwtzhgLluuSUEMDsEAXODrpfZTU0Y3BllXzV
rrKsC2vnzKMRiSQxd85DgfBUPnmLpelokAk2Cq8e9HbTjaOJh+tiIMy5TAiklDcR+kyXymd/U6aR
4kIHYSuJc5liTO0T7OWXcWg/AytCHiPPdzGYhv1YpdVaLmzpwkl65lRaLgmAkImfYLp1uuSoGg4q
s9NzT7aX0rb4EZ/M1qH4nno3ZPPLL/NjUlWppGVPIqbKtgP+dZfusO/mmIJMnAwmg0aq6nRHHWPK
XnxryD0MYQ/pJN/IcgjDAT1rqKzyyb4aIq6wePtd2Mnfvx+gpsKe0wlyYszEXDmZ3PUYUfEfFV7a
lZEjKbZXhnPiTK1F0cBL7YcPzFJnNLprlAQfL6x3Z/FJ0ydPl6qJlDCTU47IdtpSj7ibCvIHZX/h
C19o5jQkbmGgEgIkYhHY/XWegvloG08tLsWb3m2iS2/A2IAq5hO+89QKwG11GvXo3oCP7M4XODym
in5Jf3r+e1HIvKTMKWhWTy5+6mx14MLwcuZJslFb/SEU+o2Iwpfeto8dzsEOSa1DBV5B7az1xx/s
fOOLbhLKFvdO7WQ/KdO+5TEQ0Hgp7Rc1SefHPyaYBM5UPsNU2gXUE7tW/Qi6Y3eh7XcJnGV8X7V9
0vFYkqIwxFDTC1CFGHa6rsWSqeXRN4kVWP7HSo+/jpb0ODblla0YFxbKu610aV6HEw2jkP85fd0H
uTmCy7Vzr7dewkmlNCE4DNUttX5bSEwXGlv68ubEOWnsJCYyS1Q8JIOZexmVkb2FGU/frQYDfpOR
/odNLdP61dnvUzQLEsfKvQabD9T+bsDup/T3KkH5j7/g+U5BJOZYUOAbnuw0mt6VFX4PhddR0bTG
ohsOlwxMzzDn6QYwZ/93ekaqmcASvlywwt/2LCMjiVSQnk123eE7nAQ4mKXlxq8zAN+jll6YoWf7
96o99W175pD0nZrx0eAHHE1luG7qaldZ8JrUdvs3hpJ9BnkaN+J3eZR4IjoMm4L6DITCTmnpN3ZT
uHWaUQiVXEqmv7uTLpPxt0IPKQqlTCffrZHUHLLa0q8JDZcQVN9RDtbZ7bqp5l2MzXQiaZ8+7uD7
U5nMPfFA8TuFjkb6ZAXotSzJrb98vC5yi0mV8DgIX9qKKqWg3El6dlWFVeRgeb3OW/Mh7esLj6sz
p8abH+BkXXTIoQcZnLlXRchuUrHVyVCk1nD/cUfPnBpMGV5whKxJHpzqD9NKzMB4GdxGUcI9d/PK
CZLu0tREcPV+RyFIiEB9KU+iJONk92wgZQZFwh1WqNI3mEY+KtxMbLgRuGmTr5tBDu+mcgTaqE3f
pzImeUvIb5WoeDxTEviQSNUvKrQqJ7JU7I2tuN61HfG1tCqx7VbFxpzr7aQ2h6rQruNRvUNxjCNN
JMZdr4T9Zohwcwv7CmMt4CVwEmwAWGr5ifhUczUVyE7BR46boM71g0/V1yJ56ZBAUM6Tu53PPCdZ
jhdvSRW4h6eh9avAg29bp6FxVfQRVk7Sse+07JDQ0gqgEqrwQd4rnWbhmqZR45S0m36BKWD/vh56
G/cnyuW8HKvQNabzP8oWo7nK178GxLdWIznfBQXhmFnbe5YufdLiNL3iI30zUoEND69jt7CD2VG1
ct6OASUo8+Sb0AiK3FGNtNoNvdStJKktXLWKD908bosSzwo7Q1VpwmC7C2Pd8rrc9G91DJgonVaQ
UQo0FrrBq0ko7SoIDUAgvvxUNt3jIPmSo+Xqrekru0QpceQWk2ps6qbE44OE5xOka2hLhtpcZaYG
+iKQpuspkYdVmMz+XegbvQtpp96TLLcwspalfVjLlMYtwcMhTJKf0qxVe6FO5Y1cc/VcKoimDkc4
O24NihHV+MrCWNyVM31Xy6Gxhnoj7wbQhei7yf1k6bCLdKVfY+H6gBPTs48NmhMPD5GiDftIMTO4
0nXhtlbyPdfT8qaf6xee2TPdtlca8XPH1ufW07Q0Xg8YYA1oC9Y6gjDOQKBNi9BnS01Zgiu5su1L
y7Up8IDLPmlrYA7GirSxtgXRe0vknW83+BRRYIFuYohSGF+nkuI3CFJxd0CcM9aOpfnQvts5d2O1
GLAaDvdU8DSfFEQuiM5xOrTNTPWULBAYzuvFXu+akcp46JduXNXrOCi+FlaTbgItTlDWD8Md9Z8+
r0Ot20mNf12KSf4y4PIDbTRIjrVfahJkgdh0Gnt0qMTyr4Ql6Stf14dvRl7HXs7AYyeOCkDb9DhI
Vdt+VKRroVdJTfi4NnIKMCZK5iEkmsCp4co0d13eqR7VFskCG0hcOByQ56UqB15TloeMVMUODuHa
aBpqDHFI448Xn0253Sr4wT8b1Cvu/Ni45x2dfCa3KatOjwJyV/WifQ61kjIDgP6+k0/N8NMIQ1V3
Un3oq72tVtCCpUmK3STuHqNJ2ZoELChxC93WH9elNLiZZgOVDluxH1XjyQxH5VDJCrq7MjWdwTTn
W0SBtTsEWMIAenJmreOFXDVdvVI6Xmwohf3UzWe791IgWWwp0jDAFgqeW3kQa7/lfM00I9ZWah3M
yKiRl3mBNSEv5NlzY2Zw4koN7pxDrXsTwIOZVYqXC8KeVlDPbqk2SJSwBFQ9yeyG2C3r0ZTXZlyU
t5KU99dmZvf7RmHNbJSYAtpMSM1DhEPvTk8LHXJGpkffx8K/NUOrcUFDiXXR69hXyb58h1mWgKFV
sJNNVNNe+fGw64fmhmrdwfWr/IeBaYbhlmEUrMvKnjG5jwxikn7qi53SGEGDMr4ebozcuE8WwHvL
C9omCnNIkhB+VunrK1yHXDnRb5MuPiJVvBsUfRP65Zeyjn/UU4mHpi0djDS9sQJ5C3Nkr1PD7piR
oODCDLGjqpUvEhQsEFhIMDorJpKcpvsJmY03N8XBEundLOMaAU03X8+NlK54f3xFj9CsAD22m0RW
vpgGJ0a1gJOmQDsCQAFCRGmBN4btkZjdj8xiXowNRuz9EOyUUB9cjpzPsEd97ErMXzTUuSlStrbq
D34Zfco7HZ7Jl76dUWLW3ZdGZF+wiFxuwxKPZLm8H+z2AbjItZTliZO0xZUVmetB0hE9Vfd9q7/o
JnqgQQxrf55ISkfbgJFRJvtOan2W2Ge7qxtHwu+LUrINPtfXOYZKppUbjmIPAMeIRa0wlAZ6X4dX
fm64fpv9jHsG0P4cFrZblfanPI82xLp3hR7+8mMwv1lzHaThITS6NRycn3Kaf0IQD7REGfZzoi7B
Um7xAtFYrD2YinTg9HcVHqVTZHgEz6lwfILykLLMwy891DgtMaGJDnHlDkl+VLV5awv2gjFI83tJ
YaUnc/ZZ6ydngF2iGMUtuWJX9K2x1M98D3u/Z3cNbnQlw4tLeZL05k4H/Lljn3E6y/rGmvqW9JNr
mtAtRiV/sQn4BWF2kOva8gL7XvhiIymj9ZwVyXWbiesamo0b90xHzHq3U6rvW99Qthq/MGp+cYyD
MF1VugFkCN/JxOjxAuMqAXQxXumTaF3dmj29au6TfPw5AOveV+TuKURqBoBeXij6qPk6hWMf3RkZ
1pLFnV+YY7hGIyk2QZTMeyKYvz6+hp172S7CdogL+E1x8Tt5LPijb3bSRKQsVusrWA/oAdH5WU/q
cDup8i1q3M+BPmw7K7r0pj7zsCTnTrhXNpDKkLV6+2yocqqgmUaF1zQ1tXTWNm1BVUoPRTrc2L44
aqW082UyqqBD+ZQ/IQTtp9q8axXzMDfPGI/gDnDhqfb+8otKVzDdCAotz4uTK/+gF1IQWF3uBX7v
DiquE1nuSqhBPx7195dSyJckzWy0fDjmnCqlEghWtt+nORMfgFikOhJYk3G+76FeyFAOi+pSQPR9
x2TUM7pMDQ4JE1IJbwdbl8MKbTDRk8EQO0vpXS7b17AyVx937MxTcMmLU8JDBlLTTiOgYRzJC5Ss
8Pqm24N49LJQQg1Zb+Tqoo3NkhI4iRXQFtFdGe64IsyTKJpeiCEGwog0Iyu4APgbMT2r+eeF/+cC
viAppOmridByaV3Key5/9QdNn8oj4eOBbmwZTfxLDkFE/sBOl6O/3A1QqSiabMiDmvtet/76U/t1
n0/XDGw5qc6GsPA0335UaowL8nLTVfkNTp8X+PbnZgwhBIsVyvMJUf7bGTPORjKWOWEnKeepqSl3
PFEoTuouuICc2QUMQ1Ew6iQ9apGMedsM3gqKmEnve93QOcL+oqYDKSdtC/llnUjmX9bH40+1wCDY
cX7DKk4WuCw6Uy3TlnUwNXugCvus6KVtbSUvc10SQmR4HX/SPgVVuBfmJR3omTGFkEHm2qKkmp/i
JFKShGnSF1nB58MfG4usKYF6SgFn3Sn6hZX4fouRqT1a4nWQcMk7n6yOqYQmN9ZV4WFTYBzACeAy
lak9yYchwvcbEdfczOPamlvx8PEecOZl/6plagzfftFSytkbTDppNtZuyR76lu593MSZbWaJAfEZ
ISugPTr5isEsqnSOWH/G1B5ysbWoo+Y5YQjtQkNnZudS9k7cjkSYjj/d275kuMWG/sAeYyX1V7W6
r6fkB8CVddUEB7MRF1b3uelBCSxRdKpEyEmenIizZI11wu3aI2Xm1jBh6wIcyXhp9M58oOV9iFGD
qS/F+ydLro7SGTAiSw5Jwrd6kSYa+t3HH+hsE6QECNZTnUVE6+24jVStywACyRxG0zX2t5Wjttbj
f9bGMkleBXADFb/R0GaDwsnWJe3otMmlpMOZD4KBBBsgoHyUzb8TpK+aQPUylIQzcq+1ZQpNox89
0MZQnv7G6czfv9QD8lBFM3wyXP1oZaMsaCc3YZFn8UuvUWyOanz98ZCd78+f7ZwMmakHfWWUxPaQ
6kjOnPSrwbIeKyL6H7dz/vP/2c6yrF6NmzRMGho8+kOJ351sQp8H1nkhyn22DTA0v+upcIg5GbNu
ErWw/eV8Mv1156vbCnbP3+gGuiabACIutKex2NKa8Bwq6AY2dvu4za/6Xt9+3MSZnYxQI6IOLKgM
+nKyWcq9jTrRJtxbzJAo/O56AR9UIC9m+1I6/+yAmeTnuNZqyrs8nVL7qeDz5964UBIXAEBM6fdf
7w7qGFxg+PgAl5af4dWHV+wigaopcg8d0g0GKDDUrH6jV4uxtnUhUH2uP8vlj5I6kzIO8+QwFUOb
GnYh01Yr383NfQCV4uPenFsuOuUhi50k6tZ31zylLgTmcHycKbtaXpVLXXxmRhe0L+eaQYJio3+B
sPPeOAcBiRWAJ/Q0E5IHwHN8c1wBAOTj3qhnbq0clya3c7InoHxOVuVMLNzy4Vt7BKFvi4loIoah
iumUZbUyS2MjxSjQbHPV1sbOIJyDl5I3NE+JAK0pFOByuZt8x4qDO8SM6TPEdNX2EryuuQ/v80F/
yIt5LZnJttY6R9FuesO4cECeOY7f9ODk3G/CBiWAreVe2mpEl19aXfViubhW9Xqtq7X38YCdbQ3U
lUZBJd/n9M0U2J0cmSWTOaqjlTzfgnaDvgYJsPgV2ZeShOcmATeNfzd2sjVnI+V7VkRjMkhFzgMn
7EzHFF/+TpewDFouhqgoT24YWK+20JsYwBG7IhaMO8qhF6B7L7nbC/PC/nm+T3+2drJC+56Ycwkl
3IMSujG1yTOkz6F64bp5vhF0HNAlOD0XZNLrLcfvTejiJTIWS5rWUn4n25Ar6+pCV87t09zY/93K
MldebWxpD33SFCppuRgAqX2YfwMpxrWi/4fdOZniJeLoftJoqNeKlZV9T9Uno1IvbAVnZzZKJQ3b
Xpng/8njYHFc7zOQ3dwDGk8afmmi8rB4XhHucqXKvvDoOjt2f7Z2WkuDdiHqmoHWAr1Zj8BfQXc6
kwVju/vL4lMkmfZymiITIa94OhlEJZeaLCYmg4xdVzFsMsu8MHZn59urJk5mQtMFltxLIzPBVFdE
lfHPXYXa35pvFOxy+eRwQ+P/dr6Rz4l8shs579RrI5Sp3MAKUuZVfKkI8uzH4YCzOHpgO5w+8wN9
MvFC4RRtSbmNplhPCpYyKgST7MJp+r4lYmsKr99Fl4db3DKwr5ZQrpa2HEdcdRaykKZVu6YhQ1J1
tzEP74+3ufcnHU1RLoZUXPtdqfu2qV4tQ6Wj5M3zJXNjVdNn5A9eqIQ3UhJ6mXZFujaP2wuNvp8Y
NEqMDZoQQl20Mm8bTYBbiwwsLZmLeS3jZVqkN1kzXJh+75curRicR4JA5VJu+bYVG5utGb8AJkY8
rykpIQGYQRT7EvUqUQVx4Zud7RPPZiKiVAS/U65XFJUZQcV6aqVkBS7MSyXyhcO4/vh7nWlGIZLH
giV2SIDmpFNkIdMkjKeMixYk5kK6oudO1eUXNqLlr3kbtiPeTu5Mp34bFdfpk0GeUfhGiZV5QSPD
ubVKuX20YhFfUomf6w71ZKZtIrYHlnlyygZ5j+WzDcciK/QHHLZWymAcKW75yxfgRV6vUQvBOx59
yskeocxJqqWmlqEgTWrXMtBIRpJx4Tw6M98MbC75r45GmovQ2/mGBQCWyO2ceao9rQ0cgjLZvgJm
vlZhsODB+fLxTLjU3EmfeFoPWEjKmVcN04aUxC1O4M6SBbAXlnnRPP2N5iCOwO8hWI1I5G3v8rCQ
1V70NFdCerJsDyM4L8w1J40sUFzNhcV7Zl9C8sIOKKiM4L1/MjGw3A2HWs4yb5gzgNLBM2jaNfI+
eHA30TRtu8ncSsGli/+ZjfdNq+rbTnaiTGbg6pmHGgF/lhmVG6Q5yND4+v1jIf9/utQFupTBVvPf
06WomWuf/+s++v78mjC1/Jl/EabUP4hkUNgMbIEKZ4pn/iRMmX9QVwkND502+AC2Gqwr2/B//Q9F
+YM/gCqBWh52GtKn/wZMGaCnuNtR7L/UG5lksf73/3wDX2pO/vkNjGmZHq93TV7XxCYMKq5gJfAQ
PrnwSNnc4YNpJ5uh4IBwuP20azzL6r1ERW7h2lgorKowVW9qZLtrSRLhCoEAkh28i14SVDoX1uw7
iRyxEnBLBkkmkKFwSZft99VFYsbmVk96y1xPo6U8ho2l7WrR2KtQKYdjjoGW14vIvioWVVCFe9OX
XDXluzyq58dXX/H4jzF4PTSoN0/HhrTpcjwSH1IZ8lP1OnYbaQMTEasMWA7ObGU4kI19scunQDmo
iv0jrNPRHWuc5F0L73pvHIvmYIW9uUblL1/NRq4cDQQR7jRr2lfVlwyvqgFBzZGCBClPN13Y4nAS
Uah53ZrBuGmQ1lB8Id9XRvvdB8m7LtK+u9KT2LpG4BneFM0k73nKtG5DZtpyijqqjw0VZ/dmWJAo
ykzjYHclGHKkVNTYUAb0Sxt14WVJ5x9SDBeukSeabtGli9F041GJULiRlHXeoOnfoZNjxVgk3/hB
0BwZ4fQDrUJOjYWEqKTRNTcwg3s9TQ+jHeif01ZUm0jLxudE0cPNGN6kKcqVSta+m1LyJGL5ZgjL
TwPWuZuKjKyr5tE1JOv0K+DP2k1LJbxDmBs6Jkp8EIGKcVVjXezISjWth6ZurufKmFfa4I+bJDSa
T/mQYxlg580OsiZ1nKmi7bCRxo5w1Cc8xtQyQeGg3WIKon9HtRStDbzmkD3F37PKGkseJpJ863fS
gKAkRrJWaH6I2k2efuZzgLYqk8PUKfpEddvIaDo4tNgTPKdDFaV7+CZXkhJG/ra2FWwXZy4yxRZS
t+xK/efSkL8Kk89XBpXtZGEjUGFkL9JU77Um/EXeljLisF1zrMN3xQJkGwBhQTpW1IdYbsR2QtS7
GkX63bZ8QjUKvoB2MezKaZwwpTPa61zXWq8zotLpJx3HUGM4yLEdflIjK8EUtZXwO6WaoZ8poS20
F2D5m2ZU5B0CumxFkJOiQE1NH02UNg61s1dhGpZbqZx+xEjB1oTCKYgYIDup0iBjkhb+VOJyW0z5
VzxkFcRpfrvF+AYviCRuMTcyHnA56Bw9rbamJCMUNK0M/Kh5q6FDSh3Jsqqd3Mrymkzjvd/V6uCQ
LXfB3MhHzKKmcdNZvo3KTOjHwA+m7TR39ieAmnzSCqe1uZSlCNy1H+39SFZuC5GMx0hr88y1JrM8
kCAVxzzN+6scCdkykynMWZfIow23U7GHWHUSDpSu3QzhoWA3WeGUCPkUfwKqirvpOZLl5E6qhCcZ
yxycE10yr3Fpw5FpMBPhH4Tdl+Ft0ZOKdiMUUoTKMMBSZ8fHeXN0RqpPLCcs8Uu4kwtjnLeYQU7F
xjRGfhx9KFMEYVZyi4fzaATJV1i/O+jFj3JUGqsW+xRyyp3vYg6PbcdMBdlszDL/aljuNX0w7qd4
xqEA4PZGrSDGOlJVAyIu1GfMLpVnNjy0dwbGjo6foYXrqYbBiyeZjG+Z7ks/ZRzW72yrkx+lnupY
zc+oZ/B9s/ohFbjUFGpSbSSYbU5aT71Ty2WIn9NQO9U4quCZG7gYloyEzo/ClZm2s6cNada5xhhG
W8uO5y9IvzpnGOXm0xQJ27PsfqsqzbBVh8j8lbQcHytZIcJY5H31EOaghd26z8RhqEuMZ+ZSQQgS
I2XsuWonWBOX/SoyiB0AiiWCVaH3MSYmWq3WA/aSYkzuc2YYexrT9ZiNBtbOCbItZ+7hSm86Q4p3
smH6yefZHoT1GGPGbnloQut2dixcv8qfs4U3IoK/WPFvIl2PN7bdECiN21isCRPiMIyDknFd5rLt
Zqh1xWcTb6dH38yv1MlHi8ar/WgZQ107dRBbcJl15eukzusIF7iBIvq6+z6kSkfll6ntYi0f8FqT
AYspqG2L0i41Tqx4WMWjMazjrlFcC/rETitNbmt5F2fM9rHYVLY/7jtfm/NFY6c8LpZ9vlP1ODo6
uLQR25PrcTwGRvBNG307d+vJmtkncv+qSsz0E+EfSvPxNlI1N8fh/PtkGg94ghMBnHG2OOIwMR6Z
MuPRpNj2CnuVEPOUPJTqddOUyuOSu3yUIv4l20qN3eCj4Kl6Ngw54FmNS1b3EFr1sCWonj0EU5Y+
qEI6st6HXcj4X3d6R75u9uX6OjDMYB01kgJNGdnkgNp4G2VdxkfMuR8XXeSNdc8E7+fsXoi+X2kV
zGwnTk3ryo61XTlo4JY1UG+P9VxpTxNCg87NRnxJHqKl2LBVpmATFH2M503VohMNC6uWEdfp5bUZ
6uJLyT40OqIr4musUTJXClJs63LTAB/WZkG/qjq8Wfl/lTfUYYYZY0JZWlEmd1qOsYEJub9DdF2L
OxKSSoeBpVTjZ1fl1jqoyvk2F5WJBBwasyLwtFrj0JreS3mwVq0y+WQUmRFsjalgG+jH9jGbzKtR
77UNk1DeTZGF18ncZ2s7hUC+kvuhoPp06LrHCW/gYxDX813eFxo+TZrsZSKdrzKllD5Tap662P55
kg/TEYWhsVeGeQBAl1RP6Yznz+QX2pPaFoOLe5K9LXz8JIIkzB+bOq6egkoW11SplccJftxNLNX2
RgQ6er1ptBlT1l2AM8Nm4tiI0ORqONGCVjAhYSIo9GONXSuKv5KjS+5hx6Bpkod6Hcy1f5gTq32Q
VUxGXdHJ2MiVqaTtQnygkV7H3YAYzGwqhxdp+WQ3I17SQ/Uo5zF+zDpGR9Xi38disJ6TSeWok+Ii
PPYJl1T0xE21GeUo3U5DGHwSSt6jsc5VcafVVTc4czplX2J4IQjs08zYGyGGqT2+BehXzYKzX7RW
vRLU9vocqGG9NxoQ/Cut0Zof+NoGq6QV68qsk40uxf6xnnVrM5RG4yqKlt/hBFheywC4foQU5Mqr
32tQnVMmS5gLKIE6KuapDaG4c1wdYh8fHiuY5K2aVvhTVsqIXKlP92Nkl0+/N4ggirqr2Lb9pzlF
cZy2tn9TKlWmcYOTWWl+kke7SZFC3WVmFWsfRrdw4l6Xg/08aJ1+LRep+li3GWTjPlIf067Ro8hh
ZEd7ZceW1j74kJJ/RH3PViDEwDZjteMRAE8TfQoplG24iYQ4/2D9wVrTqLNbZVbNhMdKagQD6HOr
E7k6Hn8fy5XagGnrm8r+lYeBfWUjE/+RN7LdFY6GCdBjEsuMrTIUMiLzulZwZjOVHi1s1fq5C8Av
HjdZEEzHusE5DOXW8JU4DiWZeJ4dcbZENoOiFVCi1pZPWjE3176t9EgrK308/v5FbhpMyNjQ+F+B
8FxjtQzlE/CQul8VnWFFLkEtOlDoiKWp4Oa2EI6l+B4aWfJLaIm+Q77AH9MFcn8rCwDLDKMyHmF9
lE/I8cuveBQxP20zpqJYaQW/JfryCYtx+dhz8/fKsaLxKLUqt+0qW3EaXLylh6zPhkNd9KBHdJmN
CZMjftXSu+Box0AMfg8/ftv2rW5U/3iq/D97mC8NfS/KCQ/YsOX5+M+GF0+KN/9A0VHUTnfdz3q6
/wksu/3XS3P5N/9vf/O/fv7+Wy68uZeE73//5l6n//XwnPbPeEi/fnQvf+hfj27zDyqOCWwSi9bQ
wSylQf/EOtvyHyjSeNZRz7oEkF8/u/U/eHcu4CGK9RedjvbvZ7ei/bFMcur85KUelsfgvzr/z7fk
R89uEEInb0vA9Fzh8YEwVNlANra8PV89c019HjHoFsYm7v3HjsTXQzJKxbNai3nbYoucbmTfaNed
XbKimnrZcnucqa9qJauPbVDgGhRZqergbcBsbFSpL0FcGdNToTTTQQjA63g3BONtYJl+6MrQMuCi
tOMqj5ScW3YaffOFlt83QpspOAsL5Y7CIB6ftpIcyiILt2YQUPhiqKNwshEAgInebJUVpvlSt3a8
Ug0cXanh7kW89uu0XneLZpJUhqx9CSNJM3mgJP+HvTNZjlTL0vW71Jw0+mZwawA4cnfJXVKoDU0w
KUICNs2m756+PpR5yqLJm3GrBmV3UDk5lhYnjlw4sNf62+W5Eh1l9tQfqKc07ghEaNZSuRU0wd2W
Wml9r7OqMUN6UPXaH7qGTL2hzUxigUe9oWjU7BKME2sh90bBGhPE/B5OWFiZQ6s6z23vN6Vu176G
1fxrK531ata1PGoQL7xkPUBKQC81oU2FaUr8HAtVpvWUmK95aS3HuCjVsHCr6YV1IPb8ujMk/z0z
FPj//aVz6+9KVaxodSgK5SPVm4WJL6DEvp7014VutPzqs3HSIFrFjvgI9YjR+6Ka+iNThB2utvuh
JlZ/n9CPJPwedpv1jJITjjmdeFkEmuVJKxRxruryxsR1+524hBl3ER3VK0yk5OWH2YNWDUsp1IeE
szaGzR/kq5w7FXfI6KX7viJXTF365zlvagbpStkXZV77fU0kfd9NbRgL/Wtp0t0Ukp2g8PpUzrG1
5TqN40hpIwVbBMwBFzRCe8i19tyxt53aeDBQC3jmy9imLxgz1qC3lMxhXiZb36G6OPHHgszuZsJ4
2jDDGll9ZHOooonh+cTocFrs4Zxs+QxOXpp2ULpzx0VBRIAcg0xV+t+W23ibRfKKQKvNNXcP/5F/
s3oixayFDqoLq8YswQ3kuk/rqhngQILxq17u11QmESb4et8bfbz6ZeUSM2XoGPSoWJ53SduzaYvU
wkxWiLuRTJWL2bWChPZcn4r4Ylca1Yc94WJRZn3cJRRJvVsa6RdzN7y2laD6b+ifJ325LSTRHipd
rn6lAcdsZdRSKAKJxfBiz2XNQkgbaqUZb43dloGZ2nSF6IQ6OB1QUMNS7MeWq9DvMiwH4kgJCE7r
Lqq8rg0n7HVz7912cc6/L7TqPm+8d6AQ1lyplzt6P29qq89DyWzgy477VNGUZCVykIzftYfoDUrF
MUcfzbyyq01t3lO9l71IT1WfW1Nfo0SfJuY3ym4vclvPWdn1W0nTeVC7Ahq617KdPqvTdW+CTRWl
/Ug1SRH0cjbekObYlj9qnfHMmmhxA8XtQCC6m9dBU1HryDplsy3p2k07WDxNuWJyry4GzYKSnBOF
BMWeeOpAa/DptfYyBqur6MeEXPddHpuFL+rBRNGte18cQAKfBmpt1y6mByjVUt5MiWhE6bJMMIrY
SuyzSHqP+rxBMW698AJS13E3UwVmhAYZyPcmTkQrXJvMTc4qHTWRuQD6K0ZmdCEA/BezXiu4ISfu
b9i0cXs1TfeEuye+m5dlMm9IU8Dyo2F1SpXsLTcRxEzqkh+9aZpvikLYdyhELREaEyNJnqW2CBMN
i9hKC+NdUnvxfT86697Me1bitu/C3HTIy1LrLhS8NSKU7llQLgB2oGI51ocZ7S75HcLGm4dyv1oq
j8AaMV+PzCVXci7qhboLpnL+uCL1E7uRX9tkH62UPB7BUuebRQhc54Lh490atieMrADapSikCby5
ij8Gj1XkJk7c5qklg5An2K7tu6pxOu2qcKi6/AMRov1+uBmcsCpSR52UKGc7RX883HSMH4tFA3w0
pkR4J1trmT3s1D4/lpl+tJNqYG7PsW25bIcOQal1PhAsQ8CCbJ7yCjLIdtfu5ocJ4Z/guZ/ytB+h
bmvjIOHc6Z5hgyWF8udPZQjUYCmGpGhQUiOgbvLJKqbHVU62X1PZjqN3vddWtuuh+mZwM/pNITvc
qsp9ntlnIHxGcikYLTdzuie90LTK0leRvhpY1Blvhw/U36uPIfG43Tz/+uN/Jg7++vE1VMqwgmR8
IVn9+ePbLe3rSWzy8VmvLzwk7KjcTwlex8+SqC2ryvbkTQGG4Nd6diEK1QRvmn1jbnakl17Qclnu
ser8QRX4G6nHZd1MBJvo2LYcCi9++rJNxfa8Hu1T5BR1H+AqeCzS0vB7i2U5QXJg9OP+81L8j427
P067/37xLs+v5Xv3OfT+5xD897H3P//v/x8z8Sbz/7/PxBfDa/9evhY/0VDbX/lrInahlJh4SLVk
wEWIzsj510Ssb0UniHg25QZ08PZHfxFRzt8wieBn2lwcmCo2ivgfDXFMxEQCo5y1kJZAr5LD9F8Y
iYl15kb54QYnUg6NFXXjfDbU2Dgpfr6R8qnMMf5WOS66OdtVn8fddvAxTNyoGe2r/XYo5iL5cLdj
UnVaZYuqvMXkthdiaUN9O1TJ906oBNKXQ2zlyUHPHU5fl3M4Rh0y0a1FL3NCIAhp92/6Sib+YtaM
nsv0IkWW+8mGBFfWgO/SZARRHCuAXL7N3fG5KkEfvXh6hYnCXJszOjmzO+6aZUkDfWo+LAZVFBs2
/XSGHayEXV7Qc0BtCRYz8rsZO7phIVvY7aQ/pOh//O5zctG2IaZCexT1k3qfbAOOkTlGWGxDT+81
ah8WiVlRMtTi22Slzr8tPfmYi7YYEX9sn/RxXm5rUePcN8g938fbced+zlxTzCuJZM6zU2vneRvM
qCatIpNZbfwc2lySFimyB2PYJjpjqrtLwFTmvIrikguq6qyXZhsF220oFEyHNVOiGuN2LmnYJUNe
ST4IvWKarD3vLBNs5AOm9AQEQmejLrpQI4vdz7eRNNuG02kbU/NkIpMgO5ldu0ZmaVoPS7k8WKTH
75tJTU5VOpSHrnL1V9lW9Fk0S2+GGUf2SzERPlBpqw6fkY/d0ZqLr5iml++W03RXmVnYB4zNy7Ns
lO5Nl82rui6VuU3vae87RmOp5JxRmA1tPvBydLxphfeZnEDMbXaYLMW7xu/FkWXJ5ugAnNGwVjX3
va5kQW13ip8BuXa1XjyvZlwe3FwbwlHA4rjdZH9nsBn8qrXz7xmDEvN3Q3zKbWpXhnLqpwZgrZ/1
3p9oNyyBvnpF7CwrzY/raAkrGOd4bGEUCUdFThoHw5w01Z6KcJzPsVvkAhGBXn1JEyYRH1cYlMrk
AOZDCF6tiWVcYZr/wsqJLX7c3J6VA7S/piAsrftkT8XZo7hwUYwlKOviSe/pAS+X+pGhsguNdrkD
UTXvYKjyS0emFWtVk7MiDWTIDgGEwrI81SRxNM+jUsiT1Rjuvm+Zl6xq6J5mZcqiTMucb+4sRB2C
kq13dpfHHPp8gUliL08qg3I0T2V/J0gPvSpLK76n2Ny7EIpTkZU5Wy51WxRADwJluYM28ksu2+J6
7rLy2Vh4ZItBqleOugpjlw2LkNf6MincD6WRRfQ2K0+yBLIZKl0B8GOF5NnH3JzyHSriAqpO7kH0
bqFsP9R4VINlklrg9J7j2+5QhKumaVSnGMMxA5qnC6y8LuL4OVfnUBkdda9M142kR2+2zPyARSHD
l1C+D/M0k9dgVFEzqlEpCE6ivXAIjUqh1hdIITArc77XCsiNWASd0+q7qkyiQdAeFGfJWRfd91g1
+vc+bXH8ZZ4GC2maOcHkl6aWpspD3tluml21iVIU3bk288xadsnUrXQDd9DpBO3ZVqyjju2menhE
HHq5st9/M8hV/A6paz9bsrJv4i41j01DLUrbU/+owJQlvYtXndpBxV2LfdOY5b5eWwi8LVvuVmTW
t76HeBCzZwc6+SFVOnq7wtRgwZJ0fOzS2DhXyhd6iBY7iGkcDwl6nE5DM0uatIW48tw8/Sq8Pr6m
G2Q8xVmZnAbIb0RGZNJFaavY53Lo+mbXKUZEwvPVPGVXfexcukMr/Xmu3vQFTlBlnRi7inilegh0
iurhpto7HONa2HnqrbXOWOwrJ5xYGAPDavKgE/McKXmTH2XztZnTIDOs0U9wCF4S/u7etEWc7Ya0
Hq89UdK9zY7+CC8yAFljdPXJkAK91sRWb49qPmIBzH2pzs7sx46D4EaTMtuRBhKu7fqtwGY11x1I
sGpM46Euax2sJTU+RofEyGKADh7G5XZ7ZyIIsk+UVY6kTmqXfF8Q4zZcW1Zls281DTwdzpR7G4aO
QAPt2i2Ual/N6vxdt/IimjqITy9ZtOPcZ3edSTivA+94b9iQ95KGkqBmgAxxU08kbbbJnoz1ZMf9
WwdahnvPr3r1rmgV+WXsAHeyuXlWFbe47Bvh7EB9vvOeiuZGKhD5PHFypmvHGbyStsq0We96zXsk
L8WJqiqNmA5ykmiKp4TeYl+abIjMyQvK86W9wcTF/TjPfVBAmrZtfGWRufmC3ox2HJzY1CYXamSv
0wUxm1Uo5/4i1qZil5Yey6iGS07PH8xiTC6aasyom2nmyDVzN+o4K++dPnmIzabla+7cUObO3Tit
z+s45XdjJxrogmm8IjWk3Jtjl1KmPaTRQAZJyAxC6KBJagbRJETwyHMyD+fOY9nWGt299ERNSijx
wQeUsstlirh2T/FLG0BAgAmQZ0ii2KY2ACPeZQvoG8pHtuFRxUWh3LrqACjSLxWtm/F1HmvnfIMB
5NCNUW4iMHedkVJBmzplcDViGFbeVH0OCjivkRjM55XwUSMj6qT5km5IPQdQp1vCPBpjao7UlKYA
ir6+aHW6g3BTnUelSHJ2XHfUQx2kpH+Fx6uuF09eV5oe6YAjeVE98uq2fNPW4Z3HXtvNmUJ2eZsK
gmZ1QKTRfNJ63bqYunQ/e95Jd5pbWQkCz8flZEgTCV2ScgLaJ2xAEanaYUWyBoi/z7JzwD/c+kSW
VzSwVpGYCDbKnjhWX0GYSFqZIQS8nB2X28Kd4UqXpmXWQpCs9nS+xoCXcQrhvhyqNNvNpLl0Y/tt
qJP0lIzefKdM6Q2j6JeM2KUoZUfaK7lUQ73L6ZYyOO3ssCCaw+ee583lxvm3RqbaHfFHrCXbnJYK
OoKn2HqwpjoNEeUsYSIH727SUdHok/dueUN1GrSOl8xsfpthiSL619tbpR1GDpG4r8l0EVe4O1WI
9MEcJz0NvWXJxG4oGLx39UACQ+9LmWbrqW0TfQh7d5b52USqY53yATpF+IY1C+egeP00+UhJFuVg
LqkYn3Jvyrxvy9ItZIf877r0/0IhsJL8q31pL6vvQ/va/UggfP6Vv/YlAH/D9MhycPnHT/sSxZDo
5RDuE4OAZu7HRm2NOkn0aya27G2JcTTEfn/tS/rfUJFxToHmfzIP5n9lX/odD8C9hSdmI8gMQI1f
ndjYAIcizW07mpdp2YFQ+zCQ1mWviltD6UgzIuB/iG2azFxwy+YJntU+rkmpH0ZyBnYaZdQrY1NU
atmXH67jP0NatpX/h03OQlEI50JAoUkgIvGzv4gKM6eb9N7kvb1OWvy1iKsYiVSZJ1UAY5df1FOX
zDsY+PIAhqkWV/CVpN3YxPoe1FhZ7taMbtfGGLp7JR27La+/M0NT0RjeoLlv9L7XSFRN0uxGyLWv
N37EBFiUpU6Ws2BdGmQcv6PQ84izSlsYlJj38JViEmH6r3/Vz2T1X35V5Oosb3wDGoF3vyytXdoa
RGfNzDEwiPdzNfRTFHN8k4OkkZuWDRk5Ycp6cBWin1tlyL6WVq2MfrekLAq06WUnpdfFdUbYzAV6
KPc7WlCNsaze/eGT/gbKGajjESZvCdz841d3WMqeN6pell6IaZ1vROmUD67l7VqyQ47QYdP1iI7k
YU7nNlrb0bxevdo9iNXBcCX7ZAjigVbLPpbZpb0uU/SHT7dpsX+6jnwgHB24JMEaoO1+uY62RPnG
3mBFdd31d7JvZjBA1Q0mrSj3ZZaPj6Cw14jNYmKr4MEsPEd/MBD8PWX2lw8BiLWFBvM5wDZ+FYx3
EgNImxjg9rZSnGgdSYxjUrr1Tpj5c4JGKVyMYgkgstsQPaKJgEfmvpM8rLBWGNMq7TJvVp2RfFKv
FItQ3maaAmNc4SSSUX5h864tXyrL3sYUAbVu6TdGZk0Xs6mxXYqXpWs1ijhU8UjcfLHJzfLHDt42
KB2iwibdDFplukdxUZ8a8BLfRH40kqk+ZPepMaWMComOpXWUziveDg2xbq4XUaxQoB4gr6lCOx7S
h1Jtigu1Va+ID11dH+UfGHRFObhPvt14kK2XK36y9Gog8GQ+DTEzCNY4bJnoS4FFirH2Im9Ud54m
7olYmkNGd10jMdP8NtHv+OJqebPPGho/Oih0RsJEJYV6nR2eZeiQ3VRYYCB1OpXvilJoQaPlFnGU
XN+pb2PfqQWk5ogr4BEhxMKmQTvkShvLi4cc86yUWzALBu6LXh/iXR2zt6fWLPeK2XSvMfksosyq
K5f4i6hZxvI45DoRayAjPr0e7aHs5Hmu8pLZtLFQD46CJPHCZnEmtLweFerobYRp6aJVV+Smp+9e
X+ToeZrxoCn1nUF7Xli2AEIQgBH06nShDsv67BSyxrRje9dF47W4x8YMLKnzvJd+ir8ij7pZF3Vs
gnGwjHsJRxOg1LrPprkuwtRdvHtBkdxHUtQivZwVzz6j8J2RL2qa7+gIikaFvCJ/ybn26Pvnc6Kn
0DRKq5d39oJ6bqk0+8JqJZqqub9bylpGudOgx+joakShXvQ+rtf7NBVeyNa0DAGtQbNflJKe+4wv
cdZlGiFU0Q6s6dk7RLIVeGpFY/jkIoCQW2b/9LVIPeWdcltS8OYuRZYhX+YUEsqWXOSVYMadLez4
AsDrm7LApcSzh+Ziaq/jpX9jwNaD2autwHUMJZDoiqRIxp2lELxIw1yzW0XVhRk3UtnN+uW4Krdp
I26L2OpucuZ8s7WHQ5GvRsDTGEfmEPff88K6sbR4vZia9FzWyRSlODzIfXS+KSOyQ8LZtoBBF7I9
KynI9DK+MT1rA50CJT9OY43cwU6/nMc4/QAG6c68a1R4tiHVv04rqZ1Sy+1Ii+W4z1bcP4FcW40i
0mQ5tFPLeld77xzVnU+2XR9wT07X9ZKvUS6y/n4p4LES2Zg3Dd0BFTQOyZPFGNatRbRRBoZ3ZTVt
XvpWlalQT878Qo6j92aUjXlAIGk/I84xX4iZN/3FM7OruIT6DYYiJxc3o8tsb3XrF6l76xm1Y0m3
g2Ffu01F3unylHTQRbzvrCuUfcmemO84UmppPrbG2t2laXxc42I9yrKMb/MZ+rwvpy0C1N5rW8WL
iBebbgZNF/vcE6AZlnAziHKZDh85z+iLTrCFS7CfDlCClma/hVRFRT+xXC2C5POpCLVkFRd9SxAm
Spm5fhoqdH2inHjcCFkbimX4UK11OrNhtDtrbauVhvoCNjqxc3HjdZ0SgBs/i3q5amMa3tOO1xgh
l42P3LM5pnZJi1gOZLV0Sn5218R+ylD0UxI/zdWlJJ+GpTH72nnw/62SfqG/rzmbSVLs2VuH1C+n
6qg5iBAcd/Lup4poJN672pcO9Vyo6l0X2XbKCKWitfQQGqR1aCXZdZIORiSd7EnirMtCSi67OizH
gWB/Ex9nn4yK7puV1l6IFY2xdPr2qBodXvNtSeKeKANMbDLxESSi6uqpccq6MqTvNj2UWiOeJ6Fl
D2peqR/AutOJ9fQNF2J26VhefUDha93PyCnDKvH0gzaJD89u7obCo4TIG57Xz4kqTeoqSgloOSX0
Bh9yvKAo3mvn1DiQM1U7xtfCLm/LtX8UpmQf1+w7jqn0aBgzImgavw6F50WqLuuj3U5Xwu6uncUy
dqy/5xqYylc6aQV51rYHpy7BxcxG2+fZ6lyayXoEYLuthmIgXXeqfRK9sFW3ba/cjhReEPq2xIEx
Z8ge2yyNYhG/VWTNhimK76Bs7GKfLAlY8lg/tU0iX7WmqR8yXRQ7hILS94yxDfPBtC5gEOmNLkxB
WJA5BwZZmXs79xIeUFPfzd6YHsy0cW7N3k3DdG2KqCzQGeufOlS3Na+HUiDRa0zub06+cU9AZn4p
mfgeFq+iDqV0vs+6QkJg9jAITNTaEt8041jvWlSOH4tZoolET3YSsYM2erYq1v94Qh1BCcF71WXF
h5MM07kZmyRs6x71KQQwpHql3szCqzuisJRShjrFDCgllJoFsRvjGWVy0vP60jB6D76bzCPFVCyt
baQMVedettlI6G/lJpC/zbioJoT6qGiUgM2SrZxU18K4WzKnBdbP4qKiQ6xp0nBSskr3raEnS7YA
cC8uhtoov1UcTsWpGcXkXNqlgStdc+nR+k7QKmBuRqaUGqjcQHJfUTZqIoMr+/wOwK280uJi4P3k
ARiPttX3Z1pSpL1Pmm7TeCDSSg6qOjd2pE9GOxHsukAAKETYMvI4HUgl5NNJM6fkY2gX6HEvTac7
XTJfnbnNBxaYlnalOa1oUO5m0k9nroeOVJVCB3TSEwOYGK+2sswyXPWlezK1QnsYWvgXcxyLc125
vHQXSwmdrPRe1bw39qgnjF0lXIewFDR7Dg9sneY7mB86yclghiogGiMwhtTcDeuC0mrskoWSNMOh
+lGDRg8UdZyhRXS5yl1KCisxr9KBWer7Xjw4RD0pN6U5mMT02snNkGZ5NKJo2fGWUS9xXRknwzYg
4CcZf3WQZ7e7XnfyOhydUS67NM14N3mtgOKda3QSABDxUSnV+JiDzKihbXbVoa7s6c4YzeaoDwNh
zboKVpFmFNO35rC8cQWY04YqrplBhf1FNjI+ptnIbLaWtMXpxL/SLzy+1Z2eHYdV0dqgjbPsRtdj
40kCGL0waxs7/pX1DUnXuoudpCJBUpHOO/Lo1AmcrDPvnHK6azcOYZDVY9m0Moy97CnjuhEPhvha
F2dKt5+6jYlYTYOBdWMnMFrPOz3vvozNaFzJaoHD2NiMISNPu6/UHIrDbqov5GRmYi/01YUEmTRZ
7et4jFGUJEUoFDLSg4o+QAvBiiWOZdrHYmc6w1he1QUxq1Ycp2QC5wOBw2ncd/pttnopBoSszb9P
HpnIKuPld5D15lJ1KSQAMisP7cbvpBA9cmN85tXJiKC263tF2hBAZLEe65HmuC2P5VoZBbxR38Ig
LTVkkvgklrSNY7I/6SbxST2h+4KG0vXqdZqm7s3Fe/BMP6V9MB14qy5vl++FEF/njdOSn/RWKmsE
dTTxvdiZZAFe2zwhqqTXXwXStQP0RnLqce3ts3gk0661HoyNTZuG5NRtmjBtU4dVn0Ixe9OMKf0m
HzM3JVlF6znBu3YKWpx9is1QtyM8wyAkvpeI0RATiTPPb3mqP6VqAx8/geEzjFDRAMp96CZmGwRu
9BPZYYnkbUT6BrytHtEpI4fzNmVcvmnkUqvpr5tNN8eVQEJnfsrp4k9p3byp7PCPEFSD8E5uCrzS
kAoa8E2X520KPdXtb404QYFXQcOGqqjip/xTz6dUbn8BFVOHzjyU14uERt3sOYXDkUo7CoikwFzj
jqMS0EVEPRtw8ey5SggNrAVa6ym+WSvveOzm67wTB85d3nJx1X9kn+LC2hldbz/YZu+ErdLbZMFW
vdz3n7LEopjwgTlLTo+s1q/doTbr7sQ1/6jUDPjXW6y9ITs1gPvbtYopfRfV/tQZ6UGxvB5FeXk7
9VkR5rn7lDTNGiBwZ5g02tekSyak7zxf1oiuI56L21zk2mmmiOHB1VfiecxNXZl8Ci0Lz4xxP3hl
RMTx/MYbZSWiMw8htRF0Ap0e2LHqQNST5Xs2O2o3uOkh4QUcxhTuQVQlLsARLkNufjDixCaR2vNS
MKRN+JkJRzwWUyoCq2HkZPger+SmEGWkyy/NTTXa9PN0Tz39oZh7JKpNcbdgt/T1olx2cW2zzKFO
qh7qVc5hOjvjiC6vs2wStxXjrp/zDSqmZQIFq1q2/ozn5zKlfsrXG97m3qJZ51mY+tZKa+w6nTBh
ThzQV0EsQouBPZIZPZRkhjqvgO+PdWE7ZzuPxVuZl91lOXnTDj4oZWTtDglaQFNx868xuf3WhVqI
5OC1hviGqrF7Smd3ijJ7Sh4ZbJVL6Q3aVV2O0+uwdu31ujRdqBoE+WyfLE8PdZ8ZNJpXBuMDrrdv
6pQA0GtL7UZlaztjoHIYEKmNXG3L7AkxbsnLTOji/RM++V9FzB9U4lS7/4AzbSr0f6jLN0nP//m3
M6ZsHpbhJ0nM59/5C+PVkbAgAKfNy1NRZG8pC//QxLgIyLeMM3WTWwGEbTGUf2lirL+hdqLJnqBF
NGPuFk77F8ar/s2hmYWF6r+lifkVFEONQ5YpcBQ/H2XMLziqU9BrD+TVRSxFDciJZd0hHO8jI67y
P4Bfv6m4UMOrBESbZO6hAvo11ULaRm2JzGujyZGHpuypJ8svoL7uTTw9vaP8XcL1kw/9R3P17z+O
Sw5eqtsmmT6/VbjlteouVFq0kT0Y92bs7gy0MyzDgqLmpTitokj+gDD+Bn9uXzLf8FYpj2/+V6B2
bDurXQZ+YsoRxFu42c1js2Ms/lN04e8lpvwkkH/s/twJm+mfb/UHab+Fo1dU7tJGTRJ3+42BJyoc
8TVe32ThaE/zS8vp+nvsjTUk6khN/XTHf+llNOvncrEvKoYO3Xcmb8Wz1F6rZlzvbD0+VLzEvlhD
2fwh0PH3mHCitXTVA8viHtvYiZ8/sdCJ9im8pIiE0p9s2VwtZXfjJN5CHh6LSqqO4Qji75fsLDuc
qtPuh6fynxAGv3MZ2weg+IuHbQus+rWGamaZJiXGJTBXw/cWVNBmlxJaMvI4ozJHqXyyQA+epgTu
oARr6VyRsX2cE+tVVadLmcxK0KvrN+KG/1Tvuv3qP0HCEBieS4QASlqYjF/zETI3RUHulGUU6znp
94gqWNkTAzdFP1QqoFdNUI9RA1pOukUkPmFlxh+Eq7YLb/XTh+BFRBgC7xSoHoOHZlPO/XBHbSA8
xi4vi0pmuw9F4PFdl8VKiWfYWjBwoUk/3fzAVVaUX5W4vY+ndQ1jbIgVpvhp3I31ynXTXVzFm78Y
wEWNaDo0I8MZ74fNhjxshmSXJyT0annPTnNYNtMyzIY+Gu69SVGRsgOHNaFniRqeCAsSjr4Ti6D0
mQLDdbhCbAUPChWjvtl174xfEqPQ3tyqwN8QE6bAwah4X9sm6586/veEEVl9A1ecaijgdnXCihUD
xcfSwE9UWakzb8ZL1NUCSfTQMkskdrfJydSKrpOyOjvTwriQUmpNNTarGr0IQ9wETtfmrx19CI9t
Tj0zr6Hc2OFrXi+qvlgiBMbKBeF/cn5Cj6eJiyVWl40DGT1weJEfHLvdlkrCAc90PsjdmCv1e8kP
uzeoybH9ynWLq7TRNt2y2n/oC+YTP9fc+Fx0vURN3rVX9H+oJsPl0lh+wdig+9m4UmqLfqm4Mlqn
/0j1CRpAkd5T5eGy9p1ZKZ8rx47P9IJMJ82hwXfUCv1Q9Fne+EptjmFVG6jEelx8edCSg3RM8XNh
yTPlsq+KGLK/w+xHTEU50KFQ0PHIbGZ700UKAz9cdJMLIuIm9RhALtpX3tpRkiMKvXurs1S5Tgar
Xg4pneMLNTBoqXcIJ8EV2tle1yA2RNpHXMtNNWYCzB/LRm0PZNrV/JKWm0PCoz5plgOriJYfAIiw
nmR9agVw4k6EEyMPxqZGVUPof+le61m2gEnSRBCHo5EDBAy2XAPUc1rrm0b/YCaWUMPY6OZX3Wxg
8EkkoKElbzXP3o1rvySntUsUwU4gCC/Ic3Eb52btIUAslftEuiAELbNpWDUMtrshH5FlW6sL8ADd
ZBOaTbOLpDrNsW5nhaL0g7sBNXKDbFpnMd/dTxyna4C38w3cWcHjTo3l9icunPhoNxDIWtybeEEB
ZhTJg+d6p3wDjFaQo3qDkJyqzC+Vwhv2mUF8PK7ousAIA+wUA6H4BBgsfraBUtNo4KOFsb1dNsgK
Jbq+szYYy9wALdIQ5oBWCnGZbnBXsQFf7gaBpRsYxkSJbGb15EO3QWV0hT8pkFeBbizFvqgBMsoN
WkPJ8KYmLraZDXYrNgBu1cD9ug2UIzAS5bjYoDo8/lzrxbyV43x0jdq5nDZgT0nTISw2sE9I20R1
SCYvaQlnahWMnaIP17iDr7QNLCxBDRNRzgehttpuTft1v2ruHfGhiC1wSvijgryiKpRrVRrs6FqS
7uau1w7T4JSHXrr1qZhx9RsQZiSZAmjqNt3BVaPf6ECdeKfBPDP2f2vDQRVVq2EqwUZnkb81G1qq
Vsb6MW8Iasl787ndUFVKkMpw7KtbmjxshJ8lb/Jyw2G1DZHtuCZhvaG0RNvYBLAN7QWcHSButuG5
1YbszvHS1mH9CfhOZfFkWqqBbzq71jdUuKslALH1d7CYxSNqNwS5BUqesgxQGQbIuwe7MUNiTDCI
aUiNrU8cmqXnjCAr/ZLTxOsAVpu5bjIayerStnKgbFWs1lOD/uwc09p8mW2YN1k+zXFM+yGUGauT
MknnP9g7k+VIsXVLPxHHgE07qYG7463k6hVSTDBFRw+bfsPT3w9l1rkhRV6pTo1qUJO0NMuU4w6b
3fz/Wt86iGm8kCMgmbLKk3NZJDdjgjVu5byW1eVSYfdaOZ6Hpeoea55YJGQtzZCRaOPX4vxrnd5c
SvaONHC7RfmhWMr5HFjdbSTbH7Rd3LVnNvWVkTWy5NSlazvENv2vDj2vv8pf+wTz1ORQJNhWrCSy
Wuy4jwrPcKB7ar6wlOPflIU/HQ2nq4lQsdKjm7riMWay2BGGSWoRBZgLo1MUmOhkZEtLY1yaG/gr
ZgQ1861PlMfe01D89BUcClMoWkLz0h6pl0ZJ5NIyKWY5PeUQQ4750lBxmk59BVAzBz7BPsUq0Spx
0cETYfFMWFc8qCQ7SezSdV2xK0yX5g0g3XlrLA0dL88h27giDQYElDjtaf6M+I7XialD9TWX5lCE
I2bbqbYKjHQWq1DEzxRfxS5r+xlJ2dJZYklGXZT4FaHPDUiFIm8DLzFxM6uQz4/jeZcsTSpL1N+G
cj4O1fySSfqmKEfzteQnUEYIv7VMT4FXlLd+K2YOseJa9OY6j+PmpSBWZ0fyE81bWVGUaKLAGJLm
eo6dKzqud+XSV6ul+T0S2OEHiglBXC4xY2FGUp1hrKn6IP0b8AnZaZ5hLqu/TUv/rlk6eSFGfGKr
jhY6X3pX4a7Mejp+Cet27ozlmtv5tZjimF5nCY9MdtpP001vI/KHIh+eifTiPJAGaxuZ2clPp5bG
oVvq/4kf+zc9QCWkd54iNgnXEhKtzgJ+QFrUSpdMVLnl9NuUwoCDMfwbBbD+JX7tgk42heF5aY3G
hKQhPjMb64ndhnOeZ53grsHkldmrPs0fEq2rkVfTepVLDxY1vrgfcq+vAQv112Hn9DKIM6uBc0Ur
t4lAqlEuye/IKx+++o2WIKprsh5MUpUkJ079aFGm2H+es9mxaDNaUH062AyPvAnJASU5uBAEnPXP
zPYYQn5sd0/zBPnI0Ea1S2QYuTCWCVZZyT4zQqpFFmb5ZBA4NY25wygPu6ZmL5EI9nSJBB+D8RDl
EYFVPmhAM4vqYi2nxryyY7u61rD3o/EsmuoxdDSlb6StzJr2uV/Wq6lOkvsqSRENwGrBr9tKJ30U
RUkGJlCP9lfb92CSRk2BVxKZl1Srxm7lfb6oGpDS5ECMyn5jzzmzkNSMCzoF1jmh+GEdMxG5Ia3E
VLU7p2jsS89L0h/IOvIooE0pDq3TiQvy6Ly9jKzu1p8KSMgJ6/OXlDlg3Vpdeaf6KhCFpU6S7k2z
cvSuZMrSw+cpIyqBNuV4wuAw7pH/yMsEU8A3BI/sMFd2W/pfqb96v/KiVjtG+XwzulG4L8mxMzay
rcUOLzN2fd57Y0uC1OSvaOC4ID3KmfJxn89R4E3ZdJ2akTPcJr43xZs+0QuWQMfeRG4n+Ng2Hdaq
d32J4ruIgpldjlz3JpNM1aXZRUaIJOnaslRPxgjWS697O/Y3YdfpYtVQdAWMC/6/eKBGqb67HK1+
yt6b7gzKvv6my2VDgE/t2xtbRdQ1zUbXvyVoaFPU7Hp1V0dlDg8DPzhSX7+f7DXzBqvwVPk8y3Cq
buucAbGbkO+eEdFQhqwLlaPAHMvANOL2SYtN/6nls+MANVyxcbp8uDE4IxyTKu5uy2TWdvmUdxfu
iDOyxcOYsKGea5Sv9Dse5QRshk1VTwIXLlRlIxL2q+pgiSqy2HfOYl4XoRqcxzyx2YiRmH5pvrJ1
sIc7wVL1zlY82nRbvHJ46DZOCD5iGz4PM/wC60leyT1C4ka619s8zh/xHdNMfuX8+MqH+UMWe/eY
vYKAXplA7oIHqs2FFGQt0KBxwQcVC0gInSlc7wiyzJx2YbZSiQlyyNRYA5uFQyRy3z5Fr3QijuL1
3bwgi9JXepGxgIxMPxv32dTva33iFLLgjtQCPnIXBFKXyATe0cJFchZEkumV8WaI/OrgLAAluaCU
Ym1uVmwe4ksq/ANrAqXuqGzqbbhgmPwFyGT+xWZaME2eB7BpjkE3/f8C4f+JBtQUH2pA7/vhJe9/
V4C+/sHf1UHD9f+FvNLFybqcug2PEuBf1UEOR/+iVoFbbkmf1V9TmP8uDmr2v4A9moCqITvwz1ef
3d/VQc2gPEjxSVDN489MX/wnCtD3DAnws2Kx8sFBtkzKL+/T3fB9yM7GG/7Q5yj/i6l3TkTVqTtO
f9YeKrd3YBYsdk7UVNcc4uURxYzc5pMzX7dCDac+y3L2DKC7IxITvarOLrBy1veGoRA+lXodOAaa
Dqtp51NiINRkKWmBTMX7zOxsLGMfV4HeVuhAYFCdA1NNZo23WBH1d3Uz3WpsJ7SEdWdnPX4h/Pwg
yDxq6ql2+PhKb/Wpf1+JcAnqHdRwqeK+raf0BWIQbBf2nVnkNq1W5R1mBVmytGVxqv3YuZS9nLoV
VKb5LzH2/1j4/IcfyRWdJeAa6S5q8beXjj1Zwf/XwzssO0TKcnw95QSlXkS2M31SVfvjUgyyRW/M
bzS4m+/vZ8q4GfyhqO+1kTzLeHJeCgfYuKYM+5MnJ5YC1H9XybihApoJxWNeCI4d+msB67cCFZg0
JyL+sb7PXAxQUXvA3blFfndR1kiaoArYzHq2OJQRFQDrS61rN0ZlrtP0FIUvhfsTADLCxnZPO/I4
0XxsmEYH61BYBVqNOxvJosL6KQqXw2x7Qt13aobouovZN/em8Vm97Y8fQ1GfdHCKoRhRGYhvH5Gn
JiycZp7dG9kIkkEng1yFSCaKCeNhYmnlJ5XpP0YjUVcmLtoFW+2ajIy315OjcjPsq9Y90a74KUNA
gr6m8tNYhHT41ejfEJVmr0HDfDZCFsjM28fmLvBnZDBLlwEQ9Nsru2nKSSxKrPveJVAUsVC4aVmM
Pnnb3uEAltEBx5lOCc1hiz7L+5wtQxrQMmBsUGhEwp1qcQYfQZshFLvryfDyDbamFpGnzxkBT11A
qdFZNTRD0XE2yVn2JeWFaWf2NY2efxukr//6pb93If648+jmfdc0gexC3/UFWv3f66qQnCjHpWH0
kBA1tA7zrr8ivNRah3JoyDhRZoDd5FZzNfev5fh/nAXesQi4JSCJWBssTNewvXEQv70y7WKHKBC7
eeisgPNKuyGBGAzqWN7go/vSiOE+BZG5pgavr6ZcfOv0aIN4ZuPCdsTB1l/Ho2hx0xgvVSd3WW/+
jAwKKQRffiMlfLNkkSpJi0MfPhms73oFfHNqGoT/eCRNUiDW32MIkDp6aLuG6aG2zctwplKSkxHj
+RioxlNaQv/oSo7WmIn6v8bRf9TkvEy+N1Vb/ere2/W59f926/+vK/mzvOuanz+7yxf5/v9crvfv
//X/DWM/rubfBu4fbczrl/KlYGj/Bc46/AAPvfzB37sU1/0XiA1zGUV0KphJGMX/u4cp/kU/hd4F
+AVs4a9bkb+3KT67FNdmokPvTsPPMejQ/b1L4fN4KUgssgTbG92BTfUf+PrN5SX670lmCVd77Zws
ZhVWWnZFb4d6CTKitXxlBXUXx1ufHuSd6U7oucn525ieMtFzD91hoN4p1syz/q2/mMxsOvMXQtOz
jdkjtAeYO5C7QNWz66K6BUkF79bndLZzYj4ncsDIua4qP5m7XsMG3317zzAx9AA5xJiwbCd/nyKA
M7G8hr4Ics3xros4TE4+Vsh0XURTsulK+7lKW97RaVGsu1kZHyf0nishiZ3DD0n8cerF5XbQky1Q
FytQFqHddVdkR6wA49Kw+NrG1a2N0umJ5YjSQcI5FgWLvjFSASzURCK45iCndrWIh1Ps69MmpCyw
KXxSnDog92d9KJJ9VWkteZMaJsPeM7fYb9NTUxRq/9vI+3TKfI3KEwwkpi2XrRMH37f3wwZwDzua
fooHSuY+l0kLGbuvo1Pox81qSkT2VOuzqVZ9M3z7+NKLderdSHJAUeC2oqtKV05/t3eiVF4Q39sa
QT/yjxl04kNH2iGzT6LwjRB77zb5xu2XntAwPGo0BI64JL9//DXet67RIrlgL+BkWNwBQ7xbNKsY
UyGZfmDSB4EAtsGtro/5L831Hi2zmA/ch2T18SXf7uSWmw4Bno0+/VkWDDqRb286FOKw72q3Qzuo
48J2vCdEdretRxL4xxd6uyD+fSEa5B4bVINp3n97oVJyBrVnpwsslh/QuvZc7cLK7rZU3q0Ndkik
0Y1nki2X2v9pE3r5kfRXecdg46GGeXftkCcbSdlDyA5JcC1kLQPPKbON10ZukOvNPdsTcpThSbTG
/LiUQ/8vfvxyozmdeQTYvL/LrYbgHPxCF1R2+KSH1QuS1adUUM6rUcmNnUGz3rn/+Ia/3YG93nC8
RszZC6SQg+a7IZ1Ar9RLyHngt1v7kCQRoMjMkw8fX+XP8UMpkMn89cADqGj5779tz3tltW3pojB1
IVZtMBFgI5m6Fj2dlXxyFHi3P1h+EddyMEDqJGB7zBVvr8VGEr4HWouF7nUCC/dQG/ZPjQrzOtF1
uZrTJqCUgvie7oLZtV8+/qWvD+ntfM1eE34jy+Gyq7bf3dDWmhH1CC7fCfNHk1UXumq+unr3VUT9
3gjpOgFRwvPubFDX3ema/3VMMdDbM/xB8CK7OkKADLU7WWfu88ff7R+ewpuv9m6A06gltz7iq6Hg
P5qlf+1b3Tcezf7jy/zDNMktQIKCRonpifny7RNwNDB7qGWxPlrqzu3anVeJx3wpQ3t9D2QhxasY
Q4GBR0OpcFqNCjv5x9/hz2HNV1hAmQxszobuMpP/NuCSFAl01SsGgVdXAXUKHyyDqD/5pcta88ez
BhrkL1KixY779ip6lcLd0geukroP0eTed3n3WLLaNqoNPv5Bf076hE0xtC0GOBWh95N+auW+Xtt9
E4hZNvs5cp+SCiqGiTx8B5vfxuJgTp/cxH/6eWLZ2Rm0twAsvXuOfkNAkEpbwg9lfx9hn185cfOt
s1y6fuLHx7/vn15bk3QS18AcqhOG/O61rUHlm3Q3mwDnDe42rVZr2yOoOJpobsUyHXdoHQe4Nd5T
FQGVpoH0ydP8x3GL55Jfa3kWhJJ370c/hpped3UTNI516bPEnxLsCFvYjhs19T8nHsuFYaTJRpGm
yb4VGECjfXLP//FLcF5l/ueYwyL0bnWn317VZlziRFLVkxD67WSYl5PR3UtDPrK1g9LpzLCBfllk
3gpVvXzyHJb56f2YXooO7iJV8xjVb8f0UKRFj/q3CYZ2QIQxaBd+plc7xKxx0NnltiVlb8jwEjg1
4mUFVkWjoWDHG83Ugq6j9VlOhFNYhI2GtQZjj0guopVKffPxF/1zcAI60AX7UsqcYEDeDU7dK914
RkbIwmU9JL3wjqnv7VxUfat5APX+8dX+nDpZStCmURy3GKPWu7uCndzpuzTHOWe3w48sS+6wHYJW
0T7b3r4mXr29/7zkXEx3XNu0DfPdnJKmoZGpzNIDnIrIpuXTDDN6PZXttYrYVyYhfImomUD9FCUC
NNPf2L4+7uGxb3odE1+J9QVxM2kTZeZ+7Rxv2HcjPFtZFkA2bDYT8HxummEJgyUZdoUHotnIbkIA
01trV1ffI1pJH9+9988K/IgpWPzZ0yw79/ez8diXsSNBtwQ9ByhwU4V3oyL6ex4AK2yq5Wfz8vvZ
/6/rYQzh5MlBUl/++2+zf1x06aDLBkQpu/NTler2TRuFzicj8P2UvFzFMijK62Amlz3r26vkVmIU
NOfmAL4JPWkZf5tV8rWz5EVb4EyGMvPJBd+/mlyQIjtVQTY1hHy9V+MqOcYeuqYpMAnBeZJ1ZgYx
JSmzMb4bOR3qYgC+nlZW+cl1/1BHLhdmT4z7juv7zI5vfymeyy7tPE8FeQ1kRbIKmZW4DzsXfCh2
gqOJCim10wdv/hU73h3ugyvHKy9CdkAwEZ5M7JuYqePqk7ny/UvJ1+KgwBzlWiiHEbq+/Vpw9rq2
5F0I/Bpjbqgi60Az21/7cpKHj0fwH1FMXMsDcbEcgCg0i1d24G9DKpu0vsuxjDEHRvm6mctoHQlQ
Uy52D/xvWTATl7VxZuPFJm4FikpLZVFqxKVYOJxylAPjZ0DOfxgOoBho5yzlTYPq6duf39dWzLUy
FaT0tbc0pSlQ1y16MHd+QXf1lPYIKqMkj7ef3Itlsvt9ikLHzCLJSdBmCl4ODW8vTM2G+VylIylv
2S9UbOCEfaDJxQbYKyRfL50vxrKvTk4OkYxgjMYFal13Pz7+Go71D1+DnhgcVVtnwnz/SPqcHmvU
a0Ng5aP4YcvwORuSq1E3+13odj+zsXfuIZbbEQwAP7ptMPDu83zeFKYf32hec6D37l30Q1btVeNG
eKmiRa2qQdID998QwjBXN67WxFdoV+0DKF7j4JeEXFR6Xj7bRW3vKzHrXzs5m7vQqvwdTEXIPE1Z
b3HRtutW6dTsZbHJ26E4V2O5q9EGrc0JuQRSFfOA2PMb3Gn3aFAKe0F+pm67ouJL9hDJia3clqb5
WI9C3U45YSweuMG96bT2ucZphp4zr64KYrd3MTLcAD0oOsQBptgmghV8mWcIIwhYpCriQN87qdHI
HjK3Su0dKjPxWV/pjw0cxSFqEWBYl0oB6qZ3w1GbiJaxe5wuUSnu7ch64KZ+q1z5tW/BDCeLhGtu
9wiYgmjSvn8yFv4YCqzKCLeRKfOG+ta7nRviALBceTMEuHjsHx6QjgfTCMt9MeuPduN/Fij6vvFJ
h4nr0QyBxkeqOpP/2zegSObSi518IO0pCh97Q9KcSVx7gxo6/J6g9UmgQdXa2sw1deuM4fiFDJL0
Ps4b9xS5lfNrSAcGYqq0U1fA2FhpOcy/NYB7xD7hMptl+qRu6fiba1QzALNcPki3W30nRWUgQCO4
5uNb+OdsYvHiYjch7YhmzPusytyeJr8ZUWrjp8I/LJvkuvET78qTirHjxOEBVkO0WESxon58aTYC
ywN6O6WwrtCTAw3Jv/yFZv1teo2NsIvQIHdBGCO83mYpqkvD9oqDWXmoFKUkHKNKgBCuhki5uCMT
u1iBVCyuQrsofygvSb5EJYDkUSUJXWebkJHQDqkg4dA+oUObnjwHBZAph195r4xzGnvtycyM/OyN
BienOixtC6cBbruuL9Sw1ZKpugbP8Vwaxll3c2NvmpV1kl6F5HUsHma/eBElVAwC+qqDaFvzCyJP
9ytCGLmWVbXQWwT2dbS9EB/N+rrLTXfNjsW/JT1NnkfLbD0gPT2uRJyHAiRX3uxjLzXvK92tqs2g
4Xtlvd1jCZbPcacbuzR0cO4j/lmJUtbDKmGZeYqLanygbuMHGapNAgGmCltznUbp2kca6QdS6NyI
Aj3WRdLm7dUiNMbOWw3VKQTFM6zcdphftKzXXthnG/ftKOwXW9UI0jQ/Y9U2Wsh0aWfIZ4WkDLb5
qHAD9vkWCMJMxBqKtDz0phuSVqr1IIGka63pUidP0T3FpuuikesxRmhi0P1o5dmzHUhsjGLT1mV9
biKqydusLsN1PKXqEjxRRTtKj+ptKgFprENNMx1E8h33Al3LfdF1EAHHSJfPEBTktq2LKqFdpvln
IzHkJXGEBJo1SfnVE3V8orNFEnSFys2PCP5dwqlWg+N2adBUKLaBLZbFM3sZG2VUA0QwRpy5J3XB
XaztfTAJMKxTlqZ7M6mzH3o09NdokJz1lPnFCrkOoYOFSo+TBfPaTZORHsKcAuaBft7qBUNtQrMZ
SwP3r45eVKuyeNMNvkNmTetpR+C79k/VTbJlI6FHEFs48SIE6yhz7aBseqTvoHbFVR/CCJ8aDsXb
ylkCdYC+ZezdkX2naOe8eq8jTgrSLMZsmqImIEJOHLyiTnaWl/QwRZzkGKeRt88RVNzqmhk3yPx8
yIbRmE/H2Z2iG9dh0zLb0r/IBAqiOU3uDIyfF7UNvL+Tjf7YwBlFACxtqCwTCX+NbhSBnpT9UTVZ
valLx0cZ5Q9b1Xju16R3kP5BH63X1pzFa5WRkZT0JcxdrZwuQ21AumpqMED1wjePI2C8NfiGwJi8
Ho68o/GSwQcD4Id6pHL9x2kA/0nelLptNPYXWN69+rKZ8nBbDehTh8nljnTGuSujGsOJaV2GtK1V
3Y7HKjPcc1U13lpFnrFx/C7ZwXXtu1WDttNB8W9rx24a67PtpM0dr8lz7zZi4yDM3WicKXZdY7oH
v8v8o+4l2n62u2Qzw2i+T7LOJXw+9J+UkapbFZvzd5nzMIdo9LaSSfM2o7582euy25R55p2JLXMu
XTccLpt+dr+ZrALf/VLj0YVF+iTtzMT9xjMd28wJcrWgCBKFYJyjWnUypB+rvdtl2aYtGo5+UzJ0
lwAn6VZhCDVQDgxsGnAn7w18T+sk0euTh/vrSsvI+sLPcN0XprolYSE5hSqttgOF/a3phhM6ek8L
cBY7a4Uv8QSpA2Vlkb6MjvL7FeZ2ba1rAAxyx75xipbFSDZ+YMI9u044ol4jsQgB0RSxPqzMWZuv
umoWl2PnpvinjYrNYprZyI8dI0tgzvTi0knsoV05+fhQakh+UFjfJcBHzm7K+OUSDXVT0mWcNCNx
pGka0pNeV0Gk07S7BqJOOZAkZjUGIWvtc06IxRk+hXw2+yY9YXd2fkBiQRpcj9VJuDLZFSjhg6KE
PLfChU/+88iNeKp0i+9oqKE8kwy3b7pwONY5CubYi64G32u2wLPqo0U58ZxkuXejpUhRy6mvb3tY
T1/npk2+OJM13ZR+fFeOlfbTmV2LuQd1JzU04ywmnYjKdChx6s/9tQsO1zhokdFPhP4hBuxlu4SL
EEbmXsk0bYh1GErvlmKKPM5FZm6dyeOP2Z64D4ML3oMGu0/6SdlHg9qX8DBvgFgpfwtRuN9wh0fU
Rb1RGhuqtKmCWiO11VhDl9rBhMARkyHyXIH8EWqd1QMhfrMht1BsyxuZOaCivNqp1k3aPORKH9dx
0zhXFUDvn6mhqS8LiIlLt8O4HQwVfhEamBNgnECcxnaonlKq4y7UL82BT6FsjFR+k+GRijsfR6f+
Y+6rJai223aZDTccWTsxoqF9CaUn/bJwn3ZJ6JJLkSMzIkYnGa8pjg9f3UzLXjK9QEcsVbQtSoGt
x1ej2WErMVuoyY02P2vWUNYbYjA8uebji70dzcw3en4YfZHf0B+tfs2lyNboiUp4xH4/PjhKTNdS
G6iKRPhpiDOqCnJHpTgacVqT8lf2p8GhJ5PJHR7AMYB3ZL2MvtmdsSeqhzD05bxVJKadw8oSP3U9
+YaD372KOrv5ocmcfWIPEfZBERAJkMYiIkwail1NJj33YZ5NuoeVrZ8JzskOftqbFB47wM3EvoEE
ykDkpmn+3M/kQw5DA+a9bCECkM7TVNGdng0nzjvtWijNANuFsKtJbxx7KFf+UPsXmuJlHSJdHKg6
eiJwQg44OwMC+IWQ8FI1W5W3MFjMnW6M3SamA/lVpbByH5HfPk+JFetbFmno9j3pk2vfGnhAbcXb
Gcf+cVKEqrDt3xeqqTlycObZob29zketRF9rk+K7is2aVU60ginYEg1Lu1vSR+CekAo5jiExkK+7
IL+P0MjG0j5UYARmNLNFvTdUcvT4jpdsV9prJtJ85XbuY2Ev+5gm90+OABWlp8PNaETJlqU7PREt
f9L7gtQYpyaRk920Xejtzu3ZUgPuQIUd53ssYwUTKMgBjnktei73SxkWwRjTm+o112BBNn+FjKm9
bZfzSuqFHRDgEhRa72xlXBB4F5YwrKvxyUl7so9QfhNkK7mgncWP3KHsW1HHJZEjsKkyz43OtV+z
u/b8Q2YTlu4VZkv2jecc+qVo1NSx+uI4RXJs84gZqAmnR12HGV25vCoVfsAxR4JvjHoFGV3hNVAV
NhXlZQddiF3dIxAX7VgFstonUk0bK0rveZnzdRbN5wwYDVA1mQXtJK47h6jdDNfkjRcahPbZCgy0
mpJ+2yVxeZWNcro2Z9kW26aR8XkiWu9k0zC8QUle7WYcyOd5Sq9Y20DZc2fYwaLw3xUN29HR8VvS
VWBW+Ex0N7bq6aWSi3iRtkl9OwoC/Dyj+B4SanfKcwpYG6d3vAu1/Ae96dJobZG1uCJ6xwhi0JmL
ScYLWpU1UC0MFNBDrY7xqGzqYVH/wOecBt6uI5z0bqnaG91LVLxMLoErepeNm4pRC4lvYkdG6PKu
tnKLfXKYXpi97TBjSZ5hFNZBEhZnGErGWbMYm6SowmEzy33YEgIdt365AnNu8efjd+FAMCYSYDoD
IZ8xJRjjQR8z8aDhNr3Iy2i6HQDSH0SX6dcRzlCE3zqHnKrPNGdj6KMqNihEFdOnMV24s1kQz21N
Dw4I8VXqV+ktsTzIOurCatfuYALAQ1JuX4qozMQKlx9Ynkpj1M8c3FCEu/WJHknSrMACC3dFjhkv
Tz8b6bSG9ZRt/XiIg0ggvl+PWP6B14j5J7A8OW4KkjT5nCgc2KfXnXONGVEwdLym+ppCML4btEwe
sGiRDxuFo0e6Ahydm1Zyzl2nOvg0IhbRtFem2taw7wmywNXqr6tmLu77PNUucmFh0uxnhw1ARYAU
N/tJoq/Z9BYA6hC9KmYkS93itrVf1FBgM65ta0slC+SG0knXSHQX6b03yhZVyiTz3WjZHtwepR2j
WaRbIyvT2yRHHG/Uhv9MnmP5pRg0SEpL8mS1rPlGXLJ9yRNu6owbyll1buXhQWInCLeUQxgRN1e6
U0L0cOZk31ZmSSXXloHKtZr0Cn9dDjapUJ0OVai1PXIDSHwc6AVN3TwFBWCpreFrXrhuIWoHYyLc
/UBWW+BMufw+Mbw2euTa29DT3K3NrnFBl0wYS2tIzNc2ytUdZwQJ3gQxTWfhXczmAtU+6D+dyLXK
2TiNZxzDtJN0xqAZSercxAR0MMnnkvC1BKVSnbubdrTZ1AkVY00lMUTPomabmzwc0oaOtT+dae0Z
j7PUfrhlGj0Oo0i+DZ2ub+c+Kr73WoG8g4QufGBdeTvmfXRs7Sq+mDSEiQSx6BvSO8XKtkaCxsbS
N+58C57LWs428Q7LV2odCj1DfuF1jSGR3jYl3EOoSY021BeDZxL3zp6u66S2r2VWB6Xp9ked6vVO
2X54NGaR7yKtkxsDeO8m8iQv64LLMaNyPKHjJP5aNpxftBaPi0/7fB3PDToRiq57u/PhfbNjcOmH
VDiqVlkddffmNBON4uDRH1dZEddBNua7hpLIJdmq3qoRhNjCiNvNomF7G4meuwh3/DAqcsEiMTnw
xcXwxTIzUtGlBqEsbHPGbwmBkQpbedIKn/WuMTdDfD/bVnzEGFoR5xazYQxzj/aNZD1dDV7D7q4U
HATS+2hMwkNoIK8sKUlQgZjuojZxjtMQgfD0wOwvNeT+EApj2JaiwEkLHm6b6UxJfl4VxATos1xz
06odlYFq7bN3D9J0zLBewwaVpHX1rFFpa7gXTdade8VxkWVnPfhi+B7Rqcd6Hz77Jga2KXcoRiHY
u44WDxiVEWu1kEnXQxhe+C6CM6drx+0cpn4gtOowzw1LtqU9gejHXRX/LI2FMGQth7ixMjddOjuB
mgFTslvwd00HOLAn724M6/l+KPljEafE+imyiCNS4FKd5hVnlXU7ZMSpjlFNGWSaeWP9NJCxq20r
HVKshAQV06pYxXj/d7XKxgsvpcBoWsAAwyW9Pg8nEoxFudFd6BeQkd1LQ4B4Jbz+QpRZEpCohfk1
NjAxTjqtk0RdlimgzTnKb0Ps7SsbUhtDrGO/q3amoz/wEF66KH3kRj1OdrYfrWY3KeLE4WFc1qzI
VjA0kaw3CT7mEMWc8NmizBOi4t7FBuVZmroWedoeDZNN0DwTasBMOa5qywZhmcD1vfbmRt1YSY0D
TsLWu4WxVK/qKDXPHif6nwm6/rVulF9mepTVyspgoLYg+rZ+q6lgsrpoHSZhv0uVb33nfcJDukz7
sERNfLyC2BdJsYgYZnNXln6Hbo9EjtyBjGsM4stgiHtvhvA7FoU824j6Vqi8voBBSOAGTRl6L2M+
4RzCP8nT3Cc4D9eJLziZ+UPLTkgQc2lEnOcT4X812/khxxsf5JzaWUVJM5RT+oPiRLau/eTBVFqP
GDMe1oS7/+hDUgAaXO6jxeGa8qZ5bZuDGSQk/F0SEOzdCK/3zklMpK8h+3SPNq44R5pxWIIZsVLl
Ybwqxz5nfciTx3CaKpbvzD53cWde5jLKz3oNIbmro60+iicvMiCEluwdYBbYl45qCl6u0dk75Bw8
uYZSe6NvsQosH87WAHVfp775oyZvq5TMaDgBBDrNxnykzEz/wBFUy2zlSkzTdbvHn1OctToNL7s4
97+5FQRThJUkIq64AVTTcgQFzTqqS42VItad5KGjyAMzzMNN992eXRao3HBAjnFAFudBt9gQR0RE
S72PX1xqIqead+LG5RmcorEuT6UuJm/jzW7703emmMvFKW2Jqev2ZTpFV66L7dpmTf5BOI52JxuR
/QplMV2oPJLPbSGyWyyCeNxdnYqWW9Own0aQ4OSg9DT8W3OzpMEERDAweKrI3oim9ngVzeYpMtvp
3iiTZqegVz60s1VBM+ihN3d9Eu/DkI1PlOrphYubO6BVL0/Ewod5wHlHrdj6OCfYBhHn885aw40g
6ULE1bwxufQl4aIJHbSmP6T1K4UsRbrVkow9QY1DFjh0Z3IdxCoapvi6D7XiDjJys28Sm12Nl0W0
S2v8lLQgOB+pW8JnIYqQmkyhPTMa+yWaEwoVKCr/i7oz240cybbsr9wfYIHz8NJAk/RZcnfNUrwQ
kkLBeTAOxuHb+q1/rBcz+1ZlRlxk3nrrBhKFHErhLnej2bFz9t7L28hy4msaKBmyk96zveiuU3x4
LefU4oywTCfL8h6FTZ6EMMomWIrSfK5mI35RKG2cevY2bi5qkhp1QwldIVbm98QxUS6KFzSEUj6n
nUEbzZniB/b4ezp6gWpyJWbkT2nykNN9pFCztsIWuwk6CIJjl5w0DjDXBU2p4Z7RNJbJ4BXf+pLm
QwcigiGE8gOmZ+SrSUOHG/bdsgzmhrb2PmHYEBBkUIWKG9P0dXnmRN4/p6448OgOn+1As6Ytxi6s
E3tlLNX3TS3oCEaEkYoktY7wyxqf0FWLXDUFHpfj1ZtlKkCCybw/JHSxQ4tD9kuNOKJ7q9S35mJZ
X/MEdsgaCKgcKPSIs6YwGT15AnfS3KwC0AP9eiVQYt0KW4JJOt+UJaxsryqChJ87klxo1Hx0dPpo
wXYPA344n/aVvG1iNgoyO7THfBi8jToYYDykVSVUuTEXo84lc8/uwOYgWrVZTJN7J2hr3fx24Z6T
anyKk0q7MYxYhiBVel+d62TvZoXFsTu6p7Szj5gPClAn+nYm6wReLtr2nV7rw4NmauVOmrPc0qwu
FChldbYzZOHtzXEgT9LomzfC5pz3Cpzba6v13TN9NbA8I2EjWZjpSX0q5QRwiSnBidBz40Dwinae
qXhuxGI3oHXybAfp+zq7FaDPak6e/3rg8ktC1KqLWIN8XNshXQyd0Z/nVyPDqDxRdbGB+2kG4MbX
CAzvqcrpSRfNpYq05sHiXT0xc/nieKJo0UvVQapnFNa7vZbTY+zaO0dw1S/U4on83/rY1QuQ4rRK
6K9Z3t+85/9iAm+xzyMkMWwGvgy8//yeTTpM0WjkqDfrzHyaU4ikyWSA1DObHLwyQq1u3XH0of6e
GDxIHUMDnFqdedu4wJQWHdEnxdHfARh+nZtZeJj4lggr4l1pP40eDbUi78OJgUnR8u5QmjCPuou4
YBIWkpCZCfjBJ4e2+DtB0jpi/PPEzELggkdinULi5ftp3OpYCyu6T8krr7Xi6NXEUc/2JDMSFZ3H
JjPekac/zeiJA7fNJFcECnWcWLnfC7e6FktToFq03mk95LcMIt3zmJr1wRGQcxeFaVu56DXyWXUd
UrUawwTyKEOGHT9axLc+HW2HSq1hG1Bj/TNqxTmqhtLHarWpktHblSQtBhbjeTJ+qvJTmXENOLAA
jpjWc86FpebabduPtGNgbshFvrW5toRtVA47JeuA6XpaQTVTvmGHm4guyzT7c+HZIWuIBri5xPPX
Xz8UvyjvwIUgHmb+iLbB/lW56801itERuWijWHM4tvMO95F3phOf74hioBskbCd5HFwlZbuBr6fZ
Kogla8z/Zh76i7ABYYWOKxSRDyMcZ3X9/lG+JPkvTTqo9aafDfvOhpvLrMIYr7/9vv+Wm+mxLvnr
Z4PSH/1J/+O/Z3j6/whiikronxa9X5xO/7MdPlBM/sHo9E+bk+39A1fCb/pb3Dgaz90/bU6Oihkb
KzTaQMIc18TEf0U16v+w2bIstAmAiNkqePn/jGrUIfUgIkC74q3ae/Sm/47Nad3//rghoH9C7OyS
04by3PlFY6+4WT87Sk6I2aiVdxZ9KJs6IN6PwHLWRPexJBQgpRnjKvFRm8Ww7CzSXINGWfLHtGvk
UU2ZJMUthllzxTvCZdMuRBQ0Q4hR3Tq2dZSebULX7vXRrR6k27n1VrdJnvv3F+Z/b9Vd5FfbD+3X
f+Cy6/5jO1Tf3ymiq5/X8/+DhjscAH+1DB//9/9q83Tdwf61En/7kd8td6YJExfuuWOS9aka3FD+
cynqmP+dVUSAudtw8Xj+ayWa+j807MQsQcvSucKv/pb/uxINiz+PmAEW4Zq/iTn031mJvMQfFiKJ
pWgTeQ54ddY2L/mTPMzxhs4mhNAM8iZ7G5LxhtroVIoGy9zIs/fPh/P6++r+o3/2d1nKv1b97y+G
v3d9IJFF6j/b2YGakXwiQLv3tVIuD2WGTBpnmwb5ZOiJivF14qMZvVseaWkYXd1dyT2V8KpucPdq
h4KEPiqPve8SstQgCyMu5ZDHcdZddWG5YA/Tuk+21pJXykF0sD1Puoh6sbed0bk10kLUl5w75o3V
pX18ruhIcHYQPS1OiTUjYVhMvcBMXrrxjN1ksbqtptAnJ0kOfWoudGjw4FbXH0KJm/pmZAGo6oe+
v1L2O0wojLwyjkNTMhwrKlFCE6S/wqRbl5c5Xq1m/VTJLLABPr55ucttvoZOQoBS5wjTbwktSfxs
6AxQVbGbBQ0zQZpgLXQlX/AHBKMO4HDrwcHSQqlm62XIVRPldpwm9YBmqB7Cth/ZOYKFu4rYVTTQ
yhuJAqcywwJFr0vguB31B92rsmhNgaBBOnKA5YGL8K7dJUud9owrFALkupgv0UcbsdrxgSg+j/Ow
VIelxpSfKWToAe1SPkhu22iactdIyw4tnXdaLQouAF0qtFQjjQg3LI5kN9NHGdc/KYeq2Ci8onSd
XToOG8QFGs2IDhJXQvVg99bZa5z7GG5RiNbo2VMMsvvVuA5pGvpE0rwmg/Noz9m9UvU5Ydn6hTWu
33aNjnRzqe4GJyayx1QDChZwqqReitm1Dh4AWRgoJVihxYuDnPdAD1YcU3s4erNKa3jSt4jmUDMZ
/a4uUf4pFlgTR7nIadxLuYwIoE1mRhUwiXy8043kREJMGiaZsnX7Ygzwao6hx40pFHzZZRp9h9pL
lteaG6eJI/6T2Z/IeS2XUr/VJ+verHR+Nz1+Tzr9ODsx9S8OabRTMhRLBDa0AlItrKsria+fhiZk
mHuW2rBd3Ba3QXzOl1bZNx2B6jCWuTLGvurgssyz9laJxnCiYdKR9sacet45ZEguc3XR0PYB/LFv
kKbQukm+cBAHMQPjR/CFD8agwuidz8Cr4J0M0RNM9hOxsgCTMlThwAj5/KIDKY9ROCv9q1uoeIMc
xBU6aT0qQYm8N0Lc+jENdHhMdozRNmbkBUp0aQPNVVBv5GUVtDwnYVElL6jYFIaJw0W6cx04vcJQ
RFVDyA4oPL3vmoICIfams5OKbJdY3RehZAjr50GG9A83nLIh4nEaDzSam7y7bbQSHmpNz1B4p1Ff
bohsutZ6PMMscQK5qGciGojzm62RF8pNxtJZhY+/nraRwRQZBe+z3ngFLV0gJORe7ly4JJbdv/JG
b3AhM3zq1U9PyXGnJfV1Sam0i+4+Kkk70jxmqcI+wfR9tY1p3xupAO2iJH5qdR9J68kADMWwHUza
/zPEaNirxq3i6Sdn5pfWC1qZqAo/DMUh+hLNVmam3U3fiCWckW0Y8Hh2XsPFs4z6M7cF1Npi2Q/K
SmRJnC8MfduyduvTnMf3RKfxJE7ENWCTXXxT1C3zYAa6dUWwXmy0QQmQIgCz9yNmvgFG03te8jno
taU6OSjZIqYAG9R2QVs0X/XKcIl1xfE9GOWWOWzAUyq+pB/rt65H2GOy4k31i1wM/k2fnuiWNbtU
sbe0wpNgdtyELErvYnbaMZmNQ0wivJqBqcq9fqPK6K5DAOiTVw+bwinvsihrmYtZYyAtstByw3pG
CkTCowMPgsn/4NeRDlVW2N80S57IhSBb09GdTd9U5I/VziOeTIdW1LgXVn7okMIF2MH3qGzxxooD
qg7TN1r4rvpqbVQSbbnHC8PkwCxvp0pERCVkTOtzh3l2hrjF+T62SU3NNsNPJaFLOnG+cUD7BFwh
lZDN4nMBMMzQFtiDB/SDuLt+Ewu6LPzjjUomd2By+T1UUjlO7sw7JZG1o7WYq89JGSX7wRm2wAs2
JuyfAPzrXcEAmni0T2GxvhFNMdWAfeW5YlN2Fh5yF1iiOqdczbxQ74DXMxNJSHttsZt18bkT7gaK
qrOxy2TacEhUZ9Y6iYPq2AIIKBYvIMKKYE2j7DDIr0j3gnhaoxF8rzLfFnZ3dMgXQcQVWUw55Ylk
3qNoDPDbnvPDGHN2Ay3PORdjHdaOq5FAt6ji4FbKUdDQPhF/yt2Tm/V+qKdkr1fpXVy0bxgYbutS
e+wNMs7K2tm1mGzGYFmY53vC+OqyUjlXuuYxLi1ugaWtjHdUGMZiBchft24nPrwmedTH2vxCnqWG
li0ujj3Md7mYCxpyEL7t+oMw5LeeJpnvlUTNZoq6j+hjkgTa7JOBmJasatxNO9YH+lsqpObogwss
iWDWD7LGUO3Jxt1nZtJc8VqNJ5q8xobsXoMjsiofkZC1u4ELCHFwhcEHxZdUqdNThajJHxjfet04
kXTY3OsWV3U8KLdLXfwoCfIBtNIQnQoZKSWvxWdmPDDvqFBxLmXvp5XFMdsOl8HrYp2drq3WiKOX
ilqNmMTO5cGHZdt6w3PkMfuxc4co9IQMwKqM5qPTNqch9tqDSuFK7HN6ylgbfhWrKoLJ7K3qq+HQ
qNarOze05OrlW9yUd+gpPiJ6J/4IXuZWLy09NNLcvFGNfAn0aUCIaQqFMN9sv8Cgd+v0zqrbW+BZ
D5abGhttju317AOfkOjm/eIR1WaUahHEhEE9uPbyhqpA92dp4hIvSr5LNd0rkFRCTZYDUSZNdjIh
JzUdBlDXVt9ingg/1dQBjm42s5vbzsYbS+U7ja3PgeH2GZnJvZX2BOU6lDygOrRnVEyg3S1GxA1M
6nqx32hpNFvCVZwtEUAIZEu+dqHMxsVo+123TD0FSz5upBod8p6oAsJfTeJpCfR/H83plhVu3tiy
lNAQi+1QxKSnWt55YHzs08Wvg7zncChzjZLZgQwEdSU2l5OWIz6oK/kdAwIiPu1Ewl3rG17+bufG
ZWm9S9anj400kRYUt22igjBris/cI7w5ovsb17Yapou6J23wyq31DrXJbtbN14no+8ihuqCQS4Le
FS42d/W9X9MX68F65rcl9FNMH3LUn1Snx4bmjKey1R49FmKpq+3RHGw6TYh9QsRB6aVkhIQ5sJVB
3Yk3aIrkMSyRfobcLAjlbUG1+WYzF8PObacmuUtdwnqDhKk4c0m8EV/pqDv5IUkEgL58Lsr7WNXz
6bbk4GHolFtlQtfYsk5NWpJZpDCFUWCtkG+0R7mvVu85aeQvZOjWcu2LGZyQZuwZSINNBraJoWpB
1qJRDE2nqrqL2hrR38Xw/9kett5M1oYgNj4VQT12yrXL8wdJe1zpfHwFHfu6dKh5QYXUYc2iu6lk
EsXBnM5TG2RW1F3++k60Xv5+un8RTeHRKmUB4t392SpMRKsc6A8MganVjJH0RoGYOWa9aILCdRGO
KAJwOApEyD0B+DW+94qaER3QDEHJYGKKudGUO0UUxmu+HoejyVTCd8oeYi+CuiJ0Z4W5dk4o8ClR
OaqZHuEnVObK0H21tdTHAUEaCgXUvb93rWg5xV/1f3Hj+/VT5WZrY3YiUAZ/989hLgLXp1NIZwj6
si2eO8srnqVa7JVS5xQmN9Z5tUXuqpu//kx/6g3+9mUaDFdXhwSSvl9SRwiLgp+gopWyM1mkoUkO
+pOBbIqM5WkC79vqEmBgbUFnRGm/hjFPM2K1dX9BduWtVtm/fkd/bjv/vrrwgeMRpQW8doD/vLrI
eLSkordqwDjdONHHwaSRd8ptxgX0qjSNcitqxMWE3CrZ37z0L/f735oOdBIwXq2OjfUr+sPC1oht
Hpj69kHhjPGHRJrBdlEtLQNVPeNbb53FdsO//nV/XtOAB1YCCaZqdElYVH56zRGTKlppMw4JST2S
wlZFw2aoX//mRX5eXJaNi4xoKQ+xEXwV66cRgzXCpCydugyRs2yxdB4upR3uOv/jmzxW2/qVdN07
Dg0NEY8eBO6eTX/712+BV1vbI3/saNB8JvLIRf3nsAeDsv7zx5sTLgfkrI6CPhEnL68fgYZRm+bc
TAynjh6mZCQaWLGOU5JfmtI6ND1bb+mm3R6NETrajuFHxYALZRHbHNP37jg5yQ9bQUQSE50TYI+l
gKqN/E5vlyTUoAlTsyYvfYOhk6TfZmfaCFG9JFg6e9vRNLDm+qFmOuak9hUrPspixHpKfUYPvycy
FvG20h5qgXijyXr8D+Xs99LlvDYMlCeUiDeujVuVSzzy33K8Dkb02qoRburygbStz8UoT66Ejsjl
5UyM80trTUe8yug1Z/kSDeMb6pQ3VcJfMwh/wYDA8CMNMzwcTsOVctLEQZIZ4IOtRVGjhyXKETVS
t8g8drU5HVRNXDxpOqeOQMdMV7ZL3yJUielKLR0MVgmUSUvKM9Hq2xk6a+e4x9Kg7z5x9/bUbwhW
HpLefgcpfENo834ejXvG+cGwqu0su3tDSo6AoH3hU3msJTZAXXW3WEl32ZweS8V6pULj1hyfk3IO
Z53/sxKvvoPhRTpcVjLQx9zHtrGp7KxE+WToetI19PFmI79qs35knwZJhtdvTMdjROYiVEYrBGDx
hEnF8N2mJ+W+g4Tp3CeG/orwNECY8kwi/3EokQnaaq76zdRtHVcQpwDwM8oP9SpVarw3dBAHFHQn
MJRnfc5exjhda+N9jrIbtNs7ACvpD0Z9b6TjQ5Ex0CqNjdpp39DV7N3VeQSVlM9wuXRd8ZjE2rE0
ibjuZQdtD0Ehn2SNbHCpuMtk1Zud0syJMzoPNmUaavbkgYLyaew7gZ1BEUEB2yEgIEG7GxQ6CmN/
6Y3qMQYnthVi6jDBt8VnVRvOFvPJTZShRNVJqi8HrJkImUtDLWGPpDfm4hwnD4cT+baodFVv2Qj6
FFAAyXefa+Jn+h2MvpvZSuHZGt2dMhj9GT0hlW+fnQ0sYlyELwrmkdAmLHqrJOYRueSJq+nRW3jO
htnJtg1KTV+Ti7Mb2oKkwFhP90mZz5ecUTf+110UIXv0zUwyaR7xFklumAOZ/sgv54PZKk8m3bGD
KQZSKavuB3DeJZC98kKcyLfa7J1g+U0EVZb9YeBp26R1+tZ7/aNdRsi/GfuFHZ+F6iykx1t9gPjF
8hM2DZLlb5TKDsgdvvC5hlXNmD2xGczbCwI5fa6lLwCfrwQ+cIj6jBpxJu6jSBFZR/uiXvTnecLM
NM/DI6qrjP8chavi+sVtOAwhllY37ehFAaMzDrsGLnXRj67ha/1wAm79I9KtI+YEQdOlTmALL8DK
W8I1Eu9+7IYXpRvvR1xIcZcsgQPfI3CMNUucp52LuPlqtqo4KuS9LsD46EUQQkmkdZPNG+axj0y2
NwUcETTzwGUi3r0tLdSb8mxN8VuXo+XQBAI/tDwlpteISrqzkJrSa1zq+ZwO2iUiL19npQCtfq+b
/ggEYaMrQyjpTxBBsm1cLajgvg9z+lFW6JBrdY/D4jox+mvd5dTNseVrRbElg3onXA1t/ruWaC/D
0mRHL0PBuTPLQklesElhHxqhfToG14MRRGVXDQoeqrbBL4ijH32Q2JDrvdNK+8tWRq/gwt+oW0DZ
jp9m6XKIrMroNvbQKO9OhaU+aglCsWE9PRSInO+J3W9pCfOhe+yNsd6cYAKT59inzVnFur6bvQXt
VZc/m9wNWfxz/uw5yeg3xHsHWI2zR/LcxZUm8vceZRUxGtjoPC20RuUHWneLXqCcrNA20n48LHmE
vrXtrw7eqUCbDPXHtNAkOQKEWLnNBf23yVVv65ybgpvD7ExxYlvxaq5IluW2SdUnJF7avapmXbTa
Z5+GVBkws6N1hmyoX6sMJhSpo/F4QoVMOWs4/UecwxrNsHLTilQdRFK4jYLKmXUkov1lnAtM1lh2
bFgcFaqpAAhP79cu9Jgl4nY1j/ZtKuFujYVy447utR8RvEVcj0LHpgORRJzvOAeOVayBm3Jqje4H
pW2St899Z7wC8Sn8HqKWD0FLD1pbKEcDnHM3jXez7G/MucLi5zh9/anP/XcDdMVOi2wtkIIkQfR0
2Kd8LY36N0+VxLo6IEg+isQkhx5NMXvoQv74XIs3dWyao0zxnKMJ43p+X2rokfWqLNILvSrzS2Pq
sO20TiSbTJia9DsboyitcHI2TkgBM9yVcEDrkIje4llPo0vLpUE5sLUmkm6Mp4GfL1yr8GUVTQQF
ROb0LU3MzyFWrXLvOSMeOq8cthPxgaGjlNE2VmhYhJnskm6bqlPX+Tkp7rf0T/Do8L8gTY07EvDb
bR1F3LvaEf7Dhmc53dRyoXdauHp9mZdueI1FIc7loMVRKFylQxXjqvTKa/ejG/Cy59g676emjBA/
ZTdWRDFjqNPZTWSqHLDa4Eyi7sZJS33x2Ctxe2z1YhkCHH3lXT6gRvOwnk70rUK3ifIbFiPax3ba
mgDjZzk5O1epnyUN7ck1FHJI9CjUVcILsolEezk3O3fVKdbEo72QDH8P0boOkpENMJWjfScEKtdO
Ot4rRFO4akYamT8qwmcflxL9PpZRUJpTdin1KPAyh/wkUojbzOZPFO4zsjBi+1iOgdNWTSDaKdt7
euUo9Dfr4oFSBGeLWNxDMlrFvVdWyZM6D/P86NVmLPGvxgcM6tPtmArzpRoSEXARhZJVmvHGo9O1
qzIvDy2jHcGkRJCstNHaQe4e96Y35P3eMmdjx/VBZLQDJRu6BtsL1kIU7aVHZmvU0yOdYnlTudP4
ylzMDqdleGCWuJzaHhRarUYE2Ue55z6y719agvqPhGc0CWaEiU5hLkZzS4mdEfxFv89QT7nVvPPR
vE2Jd8bVtGX2dWiXBjL5tNPizgmFM2ZbMeSgPA0NxzTaNPdLWhCXo3ghVRJpOzWPOh3aoY12Mety
PT3lAj9Ml8Vp0tlEKwWd1sJE7MSMCB9aF/F1ZbIOzRFnG+Zz2EwokZUFPbNwrOZaO/POjdLuriIT
bVxKbe+gAqzTApgPQzp/NAskMONyyxMyB55G7okiRlra0L04/cv9oJKBkSCDTOscbTBfTu8VVij0
8dqVTZi42joRIG5/HL4ICL23daXj6tISvpbdjPo4BnS8r7nrfYrMW0IFH8BMbwbWHUpkpjCAmWJt
n4ksbA1av0rOAlTiFS7UQs0avWOmoBBVkv5WuO41zhWssx3ZxtITwSQnYGKp3EwxIz1mGZyGabuP
K6xDCjDdJ1eL4FvZa8AAr9tW42MRVWJjWDXnLlGXGmMHagiiKeAzIcj9NlKE5f5aURpjtuxrhjDq
IUu1cdMIEzVz6lnpdUCLyizHKKgGSCoCOXJFm2vcOoNi7hRpqa+0K/sjwvnArEqgu7pXbJAkrYaX
GmE6veBqYBiAq8RZWss58CngXzPFHJAguCcqboHMsqifbZskEiua139Ps67YKbQrLn1l3BUYIM95
5RoP6rhqGCf32nQFCeClWX2zx+5WTqX0Zw/lmKEsdzjQET1Y+ZPwsufeSmeAzdlAz9S8OLCygkoD
Bp0b8zFu6f/GY/vNtftuU6q9l3LAOd2lHmb5o8pFE7KzvGWZdI6ZW7Ehq/K1yiMuC0ue3pQxz1Gk
inkPU4uAkBaWd9RRso4xcy7w1xlasRpsqzEsfkm4+Bx5S0BD7FyrdfG9a8rpTteRd2hOszF+6zZE
CPAtscNGe0eVzRi6xP+QKc9L5QDOavm4m23sgYaIZ43+L0qubNSa+7QDcdYXm06d+tJf6dQ71Lru
xyqtoIsZYdqp16Iknu1DUsCWxhU24dUrbDN+MFA6PsymNT7bkKyaHeHd0XCVdl3nWJMrJZz6Att4
RTk/zPQKwXQVdNLZ6JmTcljqY3RGLIjt09tRXzf7xUjBWlGW1t3FXsQFJwE4+uZ+MJlV09bZqTWT
rdZhpNJ23o+WcEpcyFX/Yo6KxLfrBKvV+NROkbKdtRTKcI2DfZiBSXaAmgNoYBgPgcc08VjuYkwh
exvLAVvLu9S6zEcbf1vr5kkb6iOdpU9GGeaGDXGTxmRVuTbn9Uhz0redBuDIKBY/mdqroRunoWMF
1DJ7KKr6xmDSWbqEAWEDhPlmIVBtmKM5cYsxSm+vk+mdPOJL782iK3y9onaInOIgxXgt7Jg4Ya5e
glGE8Icc+FDZqC/AZdglY+ShUtUTP8LF2+r6O3yVJ0uJrHsm7xRUZj++OdoMrjNtJz4YiELZWL5E
pW7549y/1Uri4lgrTMI9l0dl9uo7L04o9E3D3YxE7Pn9XEVbHp+D1cFwSfW42RoZLQE7ws2r2gB8
6DPixmZzD7IkeYU2NQWeJPuVoIQbY8YrOVjU2ONwy8GnE9oKYM+uIvuk29LY4gzngU71u7jz7iFC
vkvh/Gh1fKpO5t05kx1vUmFRC9UDjj+FK7pVnb1q1ncFyttNge94rvorcLmTZdflIaW2gcaJKyQz
4uVIAvBMTB3WPp7dCmFD730ZqXItqcSHxWoDS6vejc4+iTJrrzmmlFI6zz1HMFcK49AyhT4UZFhp
FeMlDRA1D2/7LGbiOJG+R/emm11z5ky3Mi5xrcZjHRjjcCOVwdrFeduSoKzpWGi8xTkJlOt1B95y
tjkgzRkzsF6SBNW1VbGPB/TYkYwfmG5A/e7pw1OEYLa2ezwJmXKXttZhUGT56llUyjKrZTArBr8v
qfhtwiSzGVMfif5DL1q0FXF3LorOfZRgc5k2LnGILiPdNIWqcTaAwxJm9zyRhbEf3ME+kuTBnaqb
q31rSStIqmiv1+mHuVTT93qEDT5WpIJO+fKhtrqLoHSGzJG9CVKmgsVBD2pA8AIrtOmhcx+cckQ/
OiZdWObNI6qbryhFx76wx26q0njH2oayzO21YGI03iWjswFLxEiPTH2IRcekE7qvT/G1SAlmdaFI
Wb2ibG3TPjvzJIO186Cb8sGdBjCFxOlIu9xDkNx3A/OexLJPhp6QmhqJfCfYjmk8XzLiR6iwG+9C
o/abOi+tv5ju0zxoP5g3rsEb9YFEt2uiSXOv5+kr5B0bctykbNKhJcIbvyA+KqJGxrG4otVm6lIs
7t4rE86plEGooYqPpqNr3ve54lPqnzvTvNKpFkHV5JdONKWfmXz+lmJ9WGSBvBaOmRwWe4kD0TT3
uTTcAMlQEWqDeqpKucuLZMCvTnxIMmrV96Ko9F3Pj0g7ex10Hs54dJCtGy4elukhT+i1C5db+9A1
Z32CSN4vgBQTvXkSQn2aPecalzjj0trgjehTGFkK+ndTf9Ss9DKQwecrKih3w/pm9asry8pOjTHN
wWiI2W+H9KRN/WT4NmFKPDB6gqdFu1hN/j02eXJSSwmT3GhYPZSIpcA41eOICxTpTT5+DK45rqUE
8yhN6vNoA1qVoN/W60OTf+djyrrp5uYpAc++OMgjRKY8drJ4qc1kz6do+arF38zFdWqqV4rfgye4
4XL3oJ3YTnk4I+NgjXhTKIyhDGijMePoFdjqzYMcCSmYafOgZr/L0oIytWlPmYhvDeIR8US3+6jI
IO2pMNYi7US2+C0wqPsqKxq/7axnsyt73IlJiZ21fMGFQae1uGRL8uTg3GIByC2U08MUFe+mOz1l
GcnveCmC1Chf7bbInsmMsv1RqtuED+aGaUFHSw+2n82p7cd9djMNoDY12ox842Z2INPuE6dXFiTY
lYEEXtPB4XXlK4zXoMtA43RlpvpxXgf6GsOggGSMFzpKpAQzNr/YMfqHoUM+E8eIoaZ32dZ7DJpU
HllTb8fCk/wjzdm6UR9kkzyLZPni4TZPZl1keBRx4Kx+57yrIzpk7l1eyAeHletpzJpHB7+hKwkQ
GbIL0R+MkS2knrgCuAcyU6D+Yp7PxX5LaM6Vi2HKjQgEoqu419ksBS2mot4yMd2UvZ2/EmeG080o
6nBkCzJnRozFyuMy7FJsZtLYfEQE70Xc3SDekzuuudtGV5OwrMYkrCZ5FbYo/YLsM1oI96NrvQri
PssCQTtPFzn4XrjY5baY6O/VKT9IOPtxzY+ndLa9fV2guMCx136zpvaT4AqClhd3YVeE3IyYnJZM
YeiRHiaV1R9HtuJQN4C30ra5uly9fSOyuLRF0WW2iptZlXDn8ttY0J4yWgIGfHVy7x1rfhqnkYze
Yngrc7JYXG5aqh0d0fRh3V44CGuNgj4iwUkt3eScLBJv3GC/u4M2c3TwsmXURBt3GO80i0Ci3kF9
ZRWixyVXH3NvfFbr+LHuuLR6oryxVSMNUzV/NGczYkFU+6K023DIIitg+kpbdLyNVXFuRvfcRMZJ
rRUjJFKpQJQnP/uOLSAZioekUneFyRxwkS4Fk5CH0VyOIu+ooRJmwDLqTL+ouypcavW5NznVIbNT
sespueSzoFVOcoUEV+Yrbq6EccONApmhwS04BosbBarX7ScFrQkqkDsdb8CmYIJ0qxrVwyxG2KRm
7O5jjQuBkZKxQIA/zjx34pkqAmTX7y4BEq+E83InIxPYMI1r7CWmP3eVet+ZnHR+rqcKIRTRdzJ5
HV8XS/kxlZpy6/TgbgcV6/cYnVDi4Zu3q/leixba2N5wqvEzIHf6P+SdR3PcSpul/0pH7/FFZsIv
uiOmLFn0VpQ2CIqS4D0S7tfPA96eabGoIEO9nLmL6yQRVUAizfue85wSC20r/LOozAjZq4xqPTTx
VZsIymOBTd0xZp6ZXH3fBpQSIPQZ6AgruTMaY01/t7oKGK1EJDrOZmpdkBuEAjabNjKqR5Sy7b0T
lO31lIngejAkFoOm0ON54CChkDLVJvssPaxGKFTRWShYLJk5sd6ZNGbSnmjKmLmHbVxZf7cdMK0m
/b5zMyLktikh7tJyhRvh9k1zPjXRbTyKeQ0z4DlLvOmkn73ghC0fx3zxhPntpTVK57S27Ye5RnCK
GqtekYHzI83BRRLiLVepMxAmifKDxM7rdMS5IZV+RNbwBQNqv0rYQOCTXV6Zqoq3tMx+5CG+D6nr
K8IcYyxtiTqhIR/uocS4m64dKQVO6lsWSoO3la/vdETkReMtYZbQSGhybh1T/fRTmRCUKTlhR9mZ
0c/M3x6yK4FSBPNb/aWOUjZ9brklQ/hsMtV8qIzwweIMv0NyuK3TmYzBEUGnJdmxa5Ir9lBykbhQ
F2sDBMiBa3KKMC6KOcPF7ACMsnq0MZkvT/OIJ5W6TI5mEm81FR1UeuznGijJG43/ErKu/V1HwaVl
YTWmIAtPzKtxmMquuhC2P3BjpmbV2hH3TB4qr44uDcpgGzPEp459vEeVmRapWrt2w9qAGG8NP65F
rVHVV/VQPDilPTDxZgSbb/hsWbpr5rql3hrW5dpxYvo7spNAIuw+zott06JTXslmaSQ5HMuBkVm2
c2htV65DWaP6WirYkWw5sabVSa0qgr1zvN9EyG/nukG8B3Vw3TnmdV3RsWLCOe0LFyMvG3CzDzBa
F17tr3pYezuTNNZKUlHpJUdblwPhRhuQaPPhQPvxS28433N8uaQalzX4O/9BkZEiPR+KVnpFLjX1
hytf59nlhMh2oye/PmGOT5FoWidjIQWaLINtbGSVy5dJowZ2FNvARAYUn8hAzub6tPPhMIT5Vzvw
95TCKTfZUPZsy11lwBdXrtGd5jMqNT8YEXwP+6b07/GAx5RS1Fdj6B/9objoHQ4VDsckChYTsfMT
96tDDhV+CaL+qR9mjnGU3sfcEzs5+w+u2d4NjFu30tOG0jvVW38LTWrfRWwnw/YbUH1Bm6sgeH5w
iw0cl3ViedO6DspHxCrbri9OJ5zAuhcvo6lum1GeV2agKDG0wcafMG1nZn9ZoC/y3XkzWOSEVw3x
vGV6m+XQ19MOdSWf+Bdi2UuRRO0+C/qbdBjUunBSsZnJ1+SS2bb2zZNw9qDhIE4juLyhPts/m/lC
3unlxkQzC0KOhttI4anqr83oG+mp0ZrazMEoMK8aBOyZwRf6zfdB+3OAO2FwZoqMfG01L2HSsWr5
alobmHpL13oayui2dGuabiGQtDo/Cymetqo9cKA80cQeyHnelu28rWZNCamj6erd6johZ6rrLlLs
nK0bXWHrW0bNKUeWvV3F39y5JV8WLclpNroQq4GJw1GMpHWau1G090lNmEd0Ty3+tC5YQNjIrzg9
zsgy4uRnFoS/Kht6SD1fB7Z1xX78SxpnINPCpYxtPobABDaZG2hUZFgHr2YD0YqbShgCcELYErPZ
s9TwkOTTDfuvjqxbueOwcebjjrFqqpwLntHZJTCcuDFUfdepmK+UFesL2U2U1/K+/1orhwOBBg1m
h1VwxxxFdzod4nQ9WfKQVg2d+Q55dWzCh7USgzL/SBoyNFidEfXTOb/aTBHnHjbhLp1rCnSq69aF
FvlABHKxnu3S3KqpeFDxPKOXlcjkaPc2BCzoQbjVhhDxflN4Eg1nSsJi71SCxInoKfaiYB0E7kuA
bfyuLCiQrnTkBKTH2wMFJ7nYvQE04hvg6yaVuXaimYTkHsG3bbsxIAPTGQkGoyCTDVW/Ny3xjUJp
w9uIh5a19Wp2TaaICmAle7qXNnP9K88EZG7RzRF4iLqoBaJjdC3SNC8BzqO3YWSJ23jxAoPZOJ+R
GaCC2E50fToL26lZNdVdXDsJkvKcN88acHMjfzbhl6gqhnXuIEz3W2Rqo12Vl9AWHbYiECdQTotx
7rdwmiMktfZLw2EJCpZ17wbRTeCyiWvmF4qY9laWtbGdrQhkWRRS+FuOP6Yb/gBG1WyM1g1Ppwhb
ALQUd7JOM7+6ayv7MFQavli5TJMify6Iep7T9kyNIttnzE9gZtBgVVYzb/zMf2FvggGkjSkWCe9H
mBnBd4ggMGYKVe+q2vQoWNZGjJQO7t1qAvO5pUp2Y2UTHwEw+9mQRieZMNINjapzzA/1Cgzm3ihR
2EIHTU+iDodJyWFwrRPvyTCMBxzFV2Jyh/Wo6PLlcJqGBoyEXY6Q5mx36840YK3Eb1fVAIPJVpww
Zv+GXcKGzopexZF5l2c+iumx34RGAWe1fanTnO0amE6Op/lskZ1nJ2v4O6eZ1V3rUqutm0HraDO9
zeAPrSm861WYOESA2LQ62YcCZcXlYZKasVYeTCthNYfZGLbRXOxkFwDaVrR8q9mf4Xvq08kz8y3P
/ZBMdX3alBTIk8C4bPrkYFjml7xAKNoavtjFbXg9m7q/MKbkaxN3D+XgTqddC5Kn8mBKRdqGiGJ3
t2Rl7fwsKtdZG41rXaS8KcLaNVXqbm2qJfT8LJbUAL2B7uszIfXTnMwMNX5MuSIgC4u/zBqIFfm8
hKO7Z0ln7MgKdFbIVoM7Av+ICW/mJ8Q0pInH2TX5ATtceQGqHmv8IbTxZWo1n1iT4CRps6ymAGoT
x6loz90Acep5ydNoiZ9RY3Z3Vl9gZChaJuVUzbTkUYdAF7isCu6vIDfUTpA2mzmoATLjr2Ny328V
HoBulbY2qw3t63WDZn89NrG/6sLqEeX5OagJdiEt++7Se4QlqWmTcVxNATlc2jUrY00Fg57TBGvA
J028jBRir/rgGLNzCjSNtVyn9+6gbtKcMOfYBx8H+QE1y5BSKEFbtOjddZFxuG8jQI26rwQyOoMs
zz1qTIU1me8UnvHsZ38XVy6KZk82rXtlRjVGlmEKIRsMtZymsx5EN9VVD7/lWRYt1S6hU70xUbxP
6zTNG3WlMmGnF5NTcqliHnHNGKHVr6tai/h+VBQot2OK++RAt98HM2oXHQxUgHi8NCY98hQ7VLRh
OzQ9u6TE4cEtZeVspcOpaWsPfcJomBy9nb2wTK/61Mh/kq2s0IhUTN91xw89j213agnZYXOH0Sbl
hWx9thkco5LkpxOPSfFYjLzlq5wdvNh0Mtb6Z561LPoSRdjJJK25+dJQbs1oCD5SHOXuh7pb/h52
CC8Lk5Rw6s82+6ailoZ5ApnKKNfU/n5Y2sTXbybszMuW9m/Ql3l+PkZe3xxoDPFgZDj5X8Om4HON
Tj/zQ9G6f69ll0wvg+p772VEfPIYDYGItxZvAh8LNyyhM2xSb/tBltZGQaO8gEjkQhZLMshDWC2m
CwGXwtp4bNeLvTOEZr1FEQw/DTUWkg2P8xK4xSZLxZ0t+26v4Hs0u15HXnLC6gmrqpoF9Py0cSb3
eonJ8M/SWXj6K7u+mHhx9J1LSiZT52rwvcF4giRXwVdy6C3yunaOoNgQUYQz2rk02T3TE95g08b8
gG4sRbFRBezOGnPehxP5YvugHeS95QZ+vMXgIed9nxVGV696+NoXleMa0SlcSJCSHjbA/Ac1mWjc
R9RmUBklC+llFQ26AiLppUUfHGitp8l6zIa6ubLxTeV3reE4bK7oF483ZU5n+tBaqO43WW0p6wBk
KVYXg4tPjtoIDY+gSiiMpI1pEJM7CfA0oxz6F6pYxcCWy6uA4fQuu3oh0oS6tUiVuJXOZD91YTNM
W7PWKBbMlgbwjYKPWyCmS4adFzoNDdGolcgpaqk2etGOHoRuIxBMQTYFHPF0VeqVZ/XKxefBWUNd
SRTt/a2TzY510oYxT4Z2MWJXDQTbPQcKh0YENW6z5lYCqDTGauo3Bgo4jx4XyLeruGDvfp4q1+Fn
NS5RHKKY1akNENS9nJ2MRYRpHXG0L8uelPOZALa1APlo0NREDbCKy4DpAxlhdAfKjjKMSJ3qAcxp
ZNMyy+byohaVd5ag7/lhTJVm3bTD8oTGwnCOYv8iUTQgV6yCqE56o+9u8ipvo3U5FhX9RHvqHmaj
tNgupAjaKPUBZevCdsaKQe360Fd5jzEuCMmKbwsIYe3StvTGmEUxo/IM2KujN4s+omBDZIdJ3DMW
Zf4dxYj8HicsLFBNX+WY7K2MjWV2tvVY2b0gXACtcXWh0gRompj6DMBYxd25zpnKljJk9cssILrt
ixid93oQI1K1BEEvQOfWUV8MGyfDClAyHo9oGBHqhK2nk1NUpRzgE2KlUfYlXW+fVF6Ms0E78ONt
J7pP4xFx7qgGYxpWKhhUdSicfPhFlMaUXhaUTSi3RRnnlsYq+4BjMe0q3JnWfUu9o0apldrdVlWT
QXa8FzdULmwrenHHGoAyxBN/pQvpPedpVl2Pvd9e25ZBVSeComosNSxqTGM4PbjJyKvst2mnrsaE
j7Om0ZWd2sngEYyWWN1LqRSa82bUmbrokfqdWBksmPVMLgoGODvvDmwbUjoyrWDyFHBsDzpq0oEt
m4mAi82z0cK59Om/WrHi/iIgYeqU6KrwObyq3p0YMf6US3QKbRHQ+2gWUfsUjHpDUaq+xNvMFElr
5aHrWlwvpiLwsiWlvD6JJ8lj8asxRmvrdca9jWko3CSmaZ4EZh6ddxR9r0uBBcrimOCuJSKEete5
ubxXk697PqyIsakY2WkbDNOdjkp5TUmDgnlVU61cN6IADglWLDwtpcmr2VMFhFBfU2bbOwC0NX7Q
sL9CmFU+IbZlCqGy1KZULax2OjHFHHWbeQiZHzlHBdU6zyfzJ+4TMwLdhE+wi1PZbxK4gz4lCuTc
OqadR92naHaVcMrzJp49IsjhYpzm0umfnN5Dxi5tyTrUjBSXy7JkwS09nhNkwuFb45QJyRZW7pWc
Rmx7WOHKay8I/hbf0Tmx+4fsTg3DisIr9DX8MYtZArfLKErEmOyPIziIvfiVozte+zHW8nUwwG1b
eUnsWatwpqa5ZXohnCMusI+tJmyVyeL/6x2I8uxGDsLLDSQkvA2QtlrjOZuT/itAYaS83jBeY3X2
vA07/eyRlmE2bQcJm2UlDOSi9HlD6zLVDnO4FCPRRFVber9EW4H39bGMsQGu0ES1LJymnEgZHpLc
+9qXYwXtz9EXsYt3mQwHK1zjUGAs5SrDrAqb37lrCwfBJwJAbHzW5D0Hc2w9obDj9xaKHcS1x3kL
WCMTO52XwIhufaDkiBFaN7sPovbc6rK2g4Oas1tvYQIX3RQ9+W1NtUsQyozSJI2y4rmFC3gzGkJ8
tzNUB1mv8++xI2vKdja2bQMEOs0UMuRmblt+S/cEtZ0wKnODskmUqxS022mrG+dXXFVspIDj0SHO
B7WjCpc9Ik2N8CHZEaS5YUaak4seKPcgR/tOZ3VrnFi0Wi6pwvRbNVQ138iMhlvOu2Tj2YrJyhoQ
Mnf2lMDnC4qfus+eNaHkW4dK3Lyd+1u2/eG1YjW68egbpmeJ2yAOH2OSA5zIx4jbgHSq6YyiMFmc
um4dXddRqc/NsvQ3ZLokkE87o7uc40wvtGkZvcShH6AbsdryIc5iDpgz2p41rb4UA3CPw1bIublB
JuH94GuHN5YZIDDqwtI4t6tWPDTajV9KFCcGtjrtezvAcPRIQCp01gZ/rz6NPcrm7AaMeBeF1HaR
EwqGdpJZLGnKXDy5WTPBwm1xSlwmHCua7YwOetyTZcuE849pYvZ0r/emOfmUMHN5rZyZccluj3Ev
x6lwEIjmydr0MloOU+uH6mAQAfyLBr1xJUPI4i80iCl/v/65PvZp3mIIqTeoKeYz1F3+Nx138kXM
WNI2lOeq2yjSPkjPbgF00v0lFccQzBnxmDPDZIXJMA5Qie7NgLQdCjYI+tukZvEpWaHRHNn8NrG8
T1lYkMKQqck+VYLu/tD2FA/RO6K7qjnMhMHIhjtqQ81Pp1aA6r2UNlKUJEm/N4hqNrYk1FXUDrNu
T97htIoojB2K2vDYtaLYehmn3gSLqu2sAAxm5j85XgQXJc7jjRuP0w60arpJQDis2TbQCnRnSo6r
UaQerhxjXA7i7Jlr6qRFsiduoIdTjzm32OLLzL4PBaf3DX0FfEVT0Lo7WeJF3/oUvX8hVFbOygyl
8zjwIjOVyawe9oV0rWrNQSEa71rlKlp4ZtGgJ63xiPiD6NWP7vVmdd0czY9UU7JHXmAbMSJHkXAF
+nCk+BpgyipmkMack6yF8FpgUsy4Ix0g25x/9YILtOLGRgzQZgvfH68bEU8gFdFF40Lgs4EZSPMS
X1mehIX/4HhhuMdlbt2pksbpqEf7MXJMNpc5uy6xSjjRPVlyLDA2Wh7KJaeLbiLA1ZcorNTNAKW3
2YiuWBTruEfjGwedbLAC/FpbW98gsWPVTOTIudqX5sHs8nmn66Z6yugZPUa+i60gbh6aEpVy45Ga
Iec6ZDVGRU2F17mgB8COPRZoVnGNNYo/7WDVrfHTZ7sCpgK1MtEzXIoJOiHSXc52q7KkI7gq51Lf
ynxqDlVjxZd0OV8k5A/QdaH0PZCzUDceS5VOzhbTBg80y1PWkbTplHUi/MgglvR19R9ijdYaSyav
VozAfVMtOPZZR1G19oKGEd5TZ+nPrJBRuvJHmxOl++p785el5qJojdbc5YwUEGiEfi5VHn4AlXDe
iBJ3LpKDpCRpwalDtlymv5zcHG2zSA2q5P9Y48iLn6Y+4xLjvBTr0Skjo1ujyxLf02WsoLLH4mgL
Me06Z07UheP6VnrRTWAid7O07DNbd76DVabnBqVBzQ/B9skCNXTTmJ7AWK8htaaFjSxj1pyMVTf0
6UkVjfz+f2YBmjKBc/AgCYQckNJ6XKNhBQSHXZYJDJsB7D8qUX0MCKwbUMzpyAookWSx4mJIZBHE
lCWXJNAwnQdeOlo4eu2RAGaJEzSc6OnRKxgdIrSBylp6mO2Us0SPvE7gSHTyyVrj/qW6v/ZeN4Qt
k494yLs5rc4oEZj5Nfo0P4EahiJxjT9WpbvQdi3/xI+crtlLZ9FDDryo+zkomLymmfcCpXOWPhp5
XLdrar8A+FrUPYxqdJo//Yb1dDWi5YAQ0neOu9YdG6nVVAezWBcR56p17MQ8yQnQfHFegTNMTuDU
l2rVGKSsbwxywr4whhwKm+VohxCiR01lKmhQoQD2QnuuLD+869omYDNDaPyhiosYa4TTCnzWcYqb
o1aKlOvWRhcNq6mwjX0kY7zoK4SBqnuwOYF4W7ZFmAh17aCUIgaKkZO4ffb4zzMENMh0CWg11Sd9
kQobaCPb7DXnVf+FLmVv7qkE0RMWRBRdq9jONLOK13mgHgWExEmPGIOyKLC9XWLCBB8E/vUbzguB
u3fGWGBOGPL8xXQocjLnT1O+VvNEydUeOnEfFo1V342oc0A2NxnDz2pG+jCIotLH1iSAaAXJLC5I
xkoDVEPJoK7QWQTkqTgRYA6Ki+Rps7vGx+/rsfBP2lGa39jle09pHWwTz0BDFWOvWdS8RhjeGpD3
7SEsHsNYjSwhGXxWC6OHybGHUgTo8zy8DQlPq3GadaiVul+q8b9iH2RGtG0W6x3w7i+vtr0FHPXf
ttT2lc71UlZTE4eUlN7+53/+/8hSU7+5GzfP3fN/4aoun/Of//Hv/6vo4lA//9tz8ePfVs/Nd/3j
DVmNP/sPzcpw5Cu0CmSZC7zMJt/4/+Csll9C123a+JWXQF7PwkVdlE0X/ce/S/dfrsImuQRtW9Cs
TCyyaNBff8n5F5ZrU/mE29jYKG3nb3hW72iZnuPgLeFvuI5d3zv2HGsFfaOiuQvxNHfv4lG3B2bg
BSsDNOk7VgpFf7lPg91AkZjesrfolZBFWKu0j9xThXiG9IMmoF46W1/wY0AQItaDA0Tcifl7qgIq
UbOhC/qqhXf52z3/g2HafGvXxTjLGQgeGAYKdoE+iXVv/aSGmAPwpvawWSrfzwTdqLvUsTFL4YxD
DsX69yh7qrplhoRvNeVq4xD/MImBtZtoWeu0obiIrMr1ZEmxm0VnpQ0yDsIIOD1Q0EtXetO17szh
yWwka0U9m8Y12TTzDrvqvMUBTVUZ9kbxhFCnEFdhVhBdIgoSw5wkic4DVRB2Mi1xIAMBADGCVDBT
bczu6RPn8lsX8T+3AiijVDxFZREZ+vZWSM0ZI3PKcWNJm3ZAh65Pj8LgHC+cT/icb63E/1yKWq2L
PF4w2ftHd51qIcq0PB03joujLmNVOrQcMtfKpxSFuc7dh7q4+ftZ6P95cN6HU8599JOpJnrOn9s3
6Lz/nmtctcwakG8hMkp/qVv/37nGE/8yfSUX7KY0AScs09B/zTXK/ZdCJuZ4mO2XP7P80n/NNUr8
ix8jmWag8YGndc2/mWuO0Z9CMceYAAaUpaTju0c02UUYMpnSrmhzYw+zzcFeFY1TfeIyPx6c/1zF
U9Ai0RIrf/n13xz8oa3ZVY0m6v0gwGgacEwTfg69jL7qWE6IGAoOjh/PQ3/8ZpZ0BXhA5mrviAqI
/WueJ8up9rmlyu3UtM2ag2b7CSdgeRC/ueftBQzsmZYFFlFAx8Nk9Par6bDsWpDW1R4xdB2iCCgs
ZyMiH/aG8Mn5oWkpKtTXcXg+ZZ0xIWQysgNBjqTENLK2T5H0jVhlMsomammvDkWpzbuEA7Leq8q1
iJeaWuMcirShrjXpsmqnOT7AmXGkd6GBK17BCstO0DsYFx/fQsmwPfpyUEU8tvjM5Sxq1hEaYCg5
z1LrKkHMGNa1oTgugQGLAIx7kXrQjqYihueO+pBPrR7H6YllVQm2iIK1xcBj9cndfpf5KgBJWssZ
Cd6k8il3vL3bwAGj2HNr/NeG5xwsqcav8diTwC7K6ZHCYnZtEF9Ojkfv4JUh8QIGoHX28V15P7AU
0yxwJ3gr0CGWF/r3wWyXVtAjWyr2bpANX2JO5xe9i43n46u8G1eEX4N4lYJ/sB9wjr6pEYtChENI
4lXVT2tvKLODcIhtIEqm+eSuvns7mXyWjG8mGy5k+cso+O3ttOwOc4SAom3lRX2WI8j+0pkKQIBX
Fg9iHI0fMqTv/bfvJ1d1LcAuNi+pUubR+zlVKMAZN+E+XKI3ydEas4NO2/zkL+8jSy+4EpPbyWOD
tPH2y4XK7ek0YsuOfRALEaClbebx9nRZ7f3tN3q9FPUb12Z8+ubRLBdUS5u9Heo9ShOydwPrrDXc
5hPazjK6/pvWwXzDRXhO7Cpgwyx4krffJykUHc6kAkkXoBprOg7dqhv7q3wBXmUaQtTH9+/d4AAm
xCTApTwpXfbFb68Xs3gR7zDWS5zRtTLj89lKWqR4/TYfjRcS3KpPBv6714sLOqTy8sDYUpvW8V1k
FpwL0upgujtUl1CybZDe2X//rLiKb/Lx2cvzKr/9Wi7ctBw4SwWcUsFnU8japQRu8PHN++N34fss
nkWOFepoU+bGHXc0g28yNJwtp2T4Pkq3/eQirxvqoyHBToFKjGSpA8V79IiCru5rRiXfxcIHPMgB
L5hcCmazfMwJuzgHMJkix0SQpDId72pFinA5COeTeeRP39ZVkoYMA0W4xwAqVfRU3AOe3FC11brN
0DhQYgg+GZDy3czIDXVNhgbtMIvj1tHXjevUofnE1/VJP9x4HYKTJKL6nw93U97fR3VFyKZp0n8r
cQvWp6gAvo3EDq3Cxs7WpQyQshNO9fdP2mUi4/5LT4rXbcKbORQsgC1VtZ9MfW8EAF9wkH62jfrT
DfZoXrMwOBZL4TI3/HYRE+Svg5+i2lc4HzGgLsmcFg2dj7/Kn+4v517PcljiFDXMt1dpWy9F3TVW
+6ApxIlOq/ie3J/6MLZu8snkvPyo45HLQi4UuX3wj173H799oYmH0etGV/u+7AwMh16+hcMFWpfu
7ZpCkbGyQR5uG4F39eMv+f6loY0tmT8t2GUWq9/Rohc4YZBgFqnQjbT910TbxaEgPWhf4XQiAiO2
z7Q7lD9pidsXA93lQ0aPZu0EdvzJyFke2pt7AKcdTJxifnDY21hHH8QQjll2JTQPgGK/qJCRO0V7
HlN8YK5gMKWfvKTv5vPlyGBL6PBkCcCvPrpcG+DjAxBS7BMrT+j6kiZBfowdppcJ1daTpaZPrByZ
Bw8f3/B3Y5frUh5ZUFNIVKU6um5nO0OTDOh0Bk5LlJV5azM/tD9ZHa1lRj26mxwvJAVM9CxMikcz
LpgU2x31lO8pRXYPuNQnTvqZPqG+bpxNVY1go5uG0yhH2dsZbnbptiST5jmbAUfn81duHIQcL7dh
19mDU22sIRm3ISHr9662niAbAec0WAY5u/R7R7U8pBSBoJ+QYDo2YXVADACNUVBpNwxb35iu1W8J
w0tXRdbjwdNzdIbNu9sQzxVvzc6kYYbYZ0+9ttmlZDbiMRrTyyqfMXbMzGt//RiAkFIe4PTIX8eb
V8Nvs0G5U7GnsIr3R7BFr2lYf3yRVxjc0VPgKi7bLfItJCekt1PIoAwjm9Kx2DdB9hJW8dXoYHWM
45jSh+zjTdoX15Fp3BVi3iYS0MsQOPtIhztF6wAsKXmEI07XsfI/2128m3E47eJThujGmZtJ9Gh3
oYO4J78bnUuCaOx0lk2zmSvTXwGjwUwoQ94AhBx7MKd/R5Rb9k9vr3x0T2zs/risRLHPAZLB8UKt
ABHH3eSxLv8nDxm1GjtEvMAA7N7e/rDHhiX0UOy9BkVX4SC5X0KkVh8/5T+80SYDyaMWIV7pcW+v
gi3TpNm6vNGtlnsz57mac/D49xdRpEt4lnjd9B5NG8Kwa8gvRr5vpFdvZrJyV+UwyE8mxT+NCuoS
iqWIdAO5VHZ/X1gdswlRrCQ8GzYXZGVa6VMUDDbOqqG8INrQOQxh16OTM6zif3AXHfZL5HzwXlL1
fXvpPo1jnRVjvo8KK360MkFyVjPYJx/fxj8sMkvmBwVtCkqkGR3tmTB+TGSrx/le5a9Y72IgelFH
mxKcAkooK3r++Hp/uKE8MIovXNBeqgdvv5UahxFDQpKDhGgBzJmAd5s+NPdJ6QFT0ASJqd5lnSkw
MH185WXjfjT1WGy3mXqkxATlH13Zz7wM50Cf7ecpR1zemuZ61nOzIcgpuUO0b29DF6MckZc1PtVK
nn98+T+8FG8uf/TqaQZRZegFD1JbNDbRbtFkbcZPdi9/eJwWmgaHbRMrnWMfXSUls68KWpur+JZ9
MrLzPEkoNK1kpPQOEE/3yYTy/qYyWTKhWJ7HfgkO6tvHuWAU66qMsn3Jr20gVjxRl7e/Ihen06gJ
wwNUb10ZhL+t87H3Tj++p+8Hk6QHwm7Uph8jsdC+vTrBzaCrHFwHSY0CWob+xtLkGdRQ4NdZVZBw
0LfiEnnoJ7PCu04GR14SeNgqEfPBCcs9mnykWQMmDANAa3XctRdoAoJyTRiYa5yNGYBven4pJ5AG
Xt/NqKP2wrJDGyEKoYe4kMPR/wKd3Ftrd2TacPCrf21aJMwbalzG85CgHEK5D5V31YGAQK+uceJD
oZm6W8wmbrxGFc6xRYUB2ZHj0HfYgrykfcQxrE/J3yu/aVAuAzaDCg53OLTeFeecjaoNx/tK6xlS
vVEO0beUINifHz+S98NcepxoQb5z3nPJvjx6JF0+JkGfVHtAB+Jry4qNMb8pv358lfd7VQmwk8OU
yUaOaJejxbrA3g1FsCv3BgWOIBzPEVNiSgXN6E0Nnq3W+4yh/L7ASPNqqS1yPdO1mS/ffrFaxG3k
NXGxR2WqweUPwWESNHB4P0Ls3fSEA7TY2zGvAqovjUquWpd0l7/93suHYPlmk7KcUY4GfD62Zapa
kjPgKrE7x1dfH/QC6JJjOE9Q4kJ5JgJv/vHxZf/05VkAGehL7h1bh6PNswOAJSRGGMNT7KY7PP2C
VFYPHbHbJAvcrCMPNfG+BR2KbRd39g5S1Lz/+EO8n2qUosYlaKayEtPlePsAfCNqchHBCTcKs7rP
TDde8ii7LcyvZI0zCl87tfzkLIm6YWelqfvJ9f98E377AEcjAKt73tcBpldtjuVN3c3JzUgs7ha5
orFJbLs6Cx3h7uhIZuveKg0wVMr5ZBF7/3q9vQlHr1fQTcINJpN09lg/48Lybm1rbj9Zo/90EUlP
8rW6xz+PJvWupbzdK7GMMjO6bnsLsbLKzZOPn+efr0Lq2OsTZWC9fZ7IbzAs0NGlWg4JvZO5um6C
yfvkjXlfFPIUrQFKbCYFGBL1joaNifK7sbyabVSSY4i0huhuRNi+oYtgXEDZgv2hgToU5IBcFEVG
Dkk7pj89C3zqPBrOZVGRsEwaS7qxUsgZf38Pfv9wR/dAOyR2+rLlcXrlvFdZMd2gdtGbj69icyff
7ny4BbZLPhc0PkoJR88zimCqwB/N94VVZQ+mWRfnc03yNNEPn5yy328/uJJD2oBt0/xihn77TIOq
Qf2DPH4PPE4S91jAOHD9aIsE71vnFp+dAT673NG0ZIDtGVlcuJzIsI2W5hJKHwanjulhQAgM45Mb
+cfr0eFZZB7sIJ1lSP9WlWo7jKpxn+d7PEbhQ26Wcm+0kbOJsKdRlYaU/fGD+/P1PJNtK8sIPZG3
1xuCHPXkxPVItDTOM/hs23RC5ul77YRnaej//nqmsOkhm+yqaKIdzS647wRoSVpLEegLfP462np2
+YzdpT1z57zcffz1XqvcRwPT5ISIKEERomkjjnlzP40Q/VxQGumeta5fOUn6q6u8dUiMeBkWV4aI
gU+hDJFxep4YRFkF3sbNy00j051Rhuewdr0NKTa72MHHVAILw//FVgyuCNiVjz/rMk0cf1TJgsvp
AfkPvam3H7VHY170+Kv2VuaSZk/5wTSv6NSjFJw6f0MChf/Jw1je/XdXJAKPdZeYWfd44kIkJiMU
leneFM2wN10Yc6SspmvRJhehUziH0EUgGNNm/GTKXEbxuwt7NN/gWjv2uyNaH5YzjOQx3U+DBuyN
EYxw56j7ZCWTy17l6DIWX8z0l5fJ5V/e3lHDFfNQBhERcyASUf47/s4tovZqxLh4MjRzfMCVNz9n
cJ02EC8FGfGjf2pnTYo+tieBPWvsT7758hCPP5IL5GNRJ5G7elxGb/3mf5N23kpyI+2avpWNtRcR
0EAa65RAVbVkd1MNHQR/zhBIaK2ufh/wrMFCIwqHcxw65ExWJlJ84hWZn07IZDu5pV6MrCHCUSV6
BQnK87f30+pQ3CTgP+xffg7Xsy+TzqW4y+zjxpSnTI1IfIMmvTSx+HJ7pJXPyX1FO5XgdS79LB7A
VC9V00U6n1zFTw+5UVZeE7vRxtKtXFWWZtGBIKnHf3hZrajV0RzxZgHM3rFz3E4Tb9AvcDjx/emE
N3r48fasVtZPYPwAd8GlUErd8nr96Kt35INGdBLII9/RABk8ZAfHO7fN8o2jvzoUM6PvodLHWUb+
mI+lg9QbzNlS1NCNHEWQCX7UxW4jc+P9/LXDFjtw9hSh+8jOcPDkuJ5WWmt5iyClpAiv9R8Fvs3o
G8azHEVXHao4rc+VWmGbgxO3Z8NPeMQhObsYNBBRFEKZL5SmeYQ8Uv6NXoCFxtpg/VONmItncK0P
aofjsR3TPzBQdrlHW81G0dDvnpEl8bGNwsi6Bv32p7AIl8K7ASiPXM2gWjCv72+vZqvacVlPzAkH
ISB9HZL/o4VD4u0N8f6CpuaI7SwgEFMHVrdYOS31a5mA9T/l5dR5uQVVuoP5ivIsovxQX32vpNC2
8YK93xr0Gnmd51nRGHMWAYgxhg04vhC9FBIBT+KRdSxz8DqO023s95Xsg6yHMO6/+vtA3q9XcVCi
UA0dXMYxtFFOfeuanmY0+l0LW/zYhwjQlXnZPFsIoR/6HstDeBPZxkkwGeN6d9KfARBGEwZZ0XfQ
k47UrgSPJE8VkCPPQj4XkzwEM29/yXf+6hxpjS4NljIazwNx+/VU21YBLyGQxU3AxhECBAoc0Ej1
D0hVDzRrfeOcgBB5QNIuu8DkD55HkX0L/MJ6mPrOgI40VvfGOJWnjR82l3WW8+czU3qwKDvzK69/
mEbvBTy9Pn8Dxb8oEsu9cgjqs4VFOSKM2YCpW9cc0TtJoX1OznkqcrTIoS8e/RqE1O2fs7b5KLq5
PJ7c7eQ217/GwhEEz0M7PMHqs/7yIch5HcnQIRxiawO6+z4W4aszX+rRxGvvjrBV8zxDGY5PKtub
iim6OFFL52oMALfbmWnAUBugUfXZVqltbd+Tu0BQcFRgQdQ2r2ept43sRgNxTT0SynEYwAJzgSJV
ZcDThj6I0L3y6Fs+EhQFSq1uaFRvf7zO5DSuSonT4mpe1lSdvsXZSA8wz8iwZDfo0Z0NdBCgqGjW
xgFbucR0HhqgiTpNDZob15M1ZBTa469XTUe8SAltvF+6DOYTblnH2kLJvm1Qnbs9v5VTrXOiQZPq
YBXfAYdgneGnEfOUjjpmvZWCow5Nys14b2W76s7cXqZOrAKIWM4tK91sKs3oxMP3NA2R+4yPiXoR
oRvskWPABygqmh6vHI1AHpeIi10b6FxJE4MIP0BdJHWxJ7Uj9JO04vPtJVj9bQDcqCvR+uNmu153
lPMT28Ve5DQl41PsmuUDtLQCSHpu3t0eaW2xeSvmFjToUNWZ//63x9CM0WizkzQ6GWgITTv4X4Cw
TeQPNi6H9/EYKDo6LI4LfR+Q6zzj38cZU2XSioxQzBi1vW/auNzJ+p9IV5+5t5KN0db27dzpA3Jv
8jIseytNheQgYuXxiQwSOlhtEjNL5Ndn+U0vdAIkGdvE3Ni3ax8NoAIpClBUCzmo6ylGiRBlPwhC
TuieXlHYgYcMauUZnbHVN/3Vl17c/HNOgC8FfQaGWzxJqpBa2Ks+G0TR3rBf2smqeSIAffBRDIRa
cY6s8lLH1EZ9VC8651UtsYDK6yfMsA5ZQNW9r55Mf/jkFN359o56j8Wd+SVo+VKwA7UhrMXBcpxY
wVvZik4JpU98l0xko4ZCQ6dQYhaUxpaHHUvxNFl6fmGKwbH1p+7kQNcHThNs1RBW8rr55/xCOxEs
0wi4/ixlTUyE52F0inCvOErV1u6h+H1P2iL+ENT9ax9ZKhxEi8YAsFX0mJrhLunwPTCQT/bCmMbY
7QWaB3z37Sw4J3M/Gsjy4nBn4D5UvefiiQoHDgmyRDtIECXmYKp+KdCdO0yhsL/keohKLcYxG3f6
2okXNCoEbA8s7ZdFlc5x8lBFGvsk+oJkXivNfQ6QayM2WZ2kQ4UCBLThUE+5XnU/z4h+EZo6cfnq
cNvd8rPqjtqBarS1Szj2sBU72LZoRD3VuWlsrPGvWbxbZNJMOqs2/jTL232I0gAj644sM8FpzAxf
2m7awRS89CjtFKp7xJINZW24mVgkGxk3kCijZ2qCH6u+OE2aj9LDLNCJ0agG1ELGiGokd40ZY2yU
nWBJ/2ji4sHBCwTg4r5U4xe16H9aY/GQIdlR6EgiWcHHIB8+4KX+pGXGHozMHtSM2NlJdBpEjHiL
/mEY4i9pmf+Yo1anKj2S4zsgux6p3CPWYBfEFKCd+ycVa9sSQE6PZ9WYuRc8FbweQaQIg7tC+vdD
IO5s4Ep9g9d1ql9SRftQ2OlFHYMfCj5DYW8elTZ8hv2LSpWVcwkiU9lAW5o1MpBJ6lzr5M8yiBo+
7bNfM2LRb7f3/er96LDh5/KhpYnFvncM3K76noMYZvRDpTGoHppEkp8hxMfbQ63ucQw+GY2Q/R2d
CUmEqRXx/H4qmntCEl9iXZRsgfzXRzEZhxIDkcQiFCxjEYFCU6NTFgjs5tlJuP3p+b94oeHyEXHO
TAKgcNcnqRyMRMf4LzqZrTYdAl+NDgq6lpfbK7bycTiIOi8KRQWKX4uPUwzoEiHOEJ3ASZkgjYpx
h3ITilPFVkd2JRJgJDr0tHQEQ85JzW+RgNVVZhiZ3Ayj7U64BcTmXo1z92LkcXSIYjQKb89s5SsR
32FLT0ZMYmwsIo+UUl/TzoK3CVV4TGvaCKVVfwvbvD4K9yTV6rkzu7jvKCK0qUoUeUrbCjXu1LIh
3PPm/ou52Ki7/Ffgv9wLDlFqn8xrl9ljeW9L0R3I99KNqs/qXqDuCNcLBA5ksOsvxIs96UbYRqc2
0gLPbPBlhFZcHC2nCI63J/SrWLW4p4G5ObNdKoBhPtD1WF2nyh6hjhA3yNkMj34GAumuI+v+XGlF
+NwqaT4dJZbHlQc0rEHniCJxf1ehpYOCQuhP946imiVuNkYuD7ys8ReELMuP2Dr9bfnIrCpDY30e
pF1iy+AogPWyUSSP2gjAYVcWTmfetVahWzv+RfMWqH2r7EKkxfoT9oFo2mVYiOC+QWb3wwGNim+m
gHqmBqbI7jjxpfbiw6I2jx2m1ajdSxxykirtm1NpdYiZS8hWPVY5nY3oJfjiPRK0+l8qeXu0a3Mz
RUAIMucsbvcDQIo1IFNIRyHDavW5KkcPOxQNHxf8wKddTj/tQ+8CxwB4qCffikbo8+8bh7MdTPzU
RsC13dduan9NkBJ8bewcUpbbNNWXsNTq/0wTHVpkHkMsv3mz468cGdwtI2yFrMQyj4aaWBiSFBYe
k0iA2H+hzW68VqRBaL53fRzvs87uUSKKnRhXA8fOXyrQn+c21YoIT7VWe2DN2umuKqLgE2bD5QXS
bPkhtUPUDUfU8qAF649lr7Weao1YqUlHqvuZri52VYFP5N6xy+mLUQ8uzQWkftLD7e22khfMzStq
JTTtKeksdrZSaX6Zq+gJpxal4UK4/+BtGezcKvqgVkV7l9euuREIrV0MBN4OVw8IR9p01xu8Cg2E
tFxq6k6T4gFUK9MxlHa4UdNcu1Q5RSoWvZCKucCvR2mDhvWke3zqyfWIZXSrO02FNXi6hvrg1Gtb
drxrdwQlVAHSCZKbteysqhiJ9LXFtIyGapgbs/3MnIJMn7qf/vybkS+qALZm+qJYLGCG+BHFqkGe
pB01nhIY7quSjZTX07E/lWR6/0nsyd+4l9bWEzIMsBpqwISvi1wuafXOl4iZnLJ+0O/Yn93FSIf8
lEfDD/pr6sYmWVlNisQWmBbeKFDIi5SpwvZAQwaLLLzAZUMgKHFAQP7vCfrRxsTWsjOGosnzi7QP
i+56p2DEhDp6TsJvu1X60U94TFS30hDolM5emqWzQ281PKKUGB56P7DvKx1f1WAi+Aw65Pn++ONe
/Zp5YX4LBlzMnRwVW73TgPJ2l+fNHjOy9NAFuPSWSIhehMl1d3vM1cU2wO7MTV4Ct8WYDUqkllNx
/us2EUfTwpK8LUbLm5zc2LhvVraRSefaJTakxMStcz09rv3A5XUj5J3i5AwMXfWCCHuXBl+Go1pT
o789tRWyCI2a3wZcPKe9G7WDDkD45GARh6zwAPQoMKkSVn55sJCT3dPjVC55lGWeXvRo3KNBfYQ2
txF0zYdy8axTMAdwQUmJ+pq7OLQ98gh2rJHozOSOQ1c1BUXp7JueDOoxEk56bPCmOKlVrJz1ot06
Tu90KaiFm1TqLSqvFCFgcVyvO7CnIYscnTtDxZhPGfJjLtx9H5cPjd3+Mzn20RylZ8fVZ7+PcJM0
Hgjg9myHg9IUfw1a/tXRERG102dH7ZAtbT/qrRg3Dv3Ky4DuBOAG8LEgN5cszA5qVFDOHSJ0s5I9
ZrW4Rbd5v7HbV0YRFhovHHewYlAjr5ciBvKuYjhBj2R0cWVu9fwUu7G2MZeVjTfzjLme3ZlpzLm6
HkZNEGYtJGlzpQCh7kuRHu24ic/pNPgX+sHOg1Ci4jXP8MBTq9A66nalntJa/rx9At6fuLlRSdLn
cDfSGVkc7t5v69HxS4p+oZ4/oDCcn0tk7E+khPn3skQt83823vx7frvA1FYPKhWMh+eM0YgqPEiu
YYqDYxmi+F+gKbvBdP9FHL8+WSZ9BxXMOAV5ShuLK0UXbBoaKqYHKyp8LYwQd1lfjSFB+26DSPYE
0LZ9qouu+AhOQ1LLrq38o/Rro9khttcaXqk5Gf576IqgRZ9nxj2q8+54mMBU1ocisHv3GHYRSJIJ
vxZk+QwLWTREXLRXDHh6RCVRoYr2Iskj/cGtEB2nwNpGAX45lVofsFUzvrfCwq2iTn/JmYBF/ltk
cf8dgnP6VTp5Q8ALniLf4fVUdYdmqnHzC0103iMUZnuUUHoX/5GYtHenKcgcjUOivsK1VJFmQevT
vXMzdM/OvpWXYi9ZqodONsg3BbaSkqUo1oTztGnhoj57nO+tMsiTg2sZBZS1dLBRfaM69TLETiuP
4yi/4OhSF0e8W7GLcHxF/TrihP0yuLIsdkWGo8c9LTOEMmnl905Xazi32hip22JCGEvrUkw1TD16
6Cr0wfbxiLXlPm5VYwttu4IdJGSdMad4vqDTYixud13BtiafHIGCgX6JjRavI8WsRLRrcgzCzRE9
lTgfR4+Ogb9D8RR1WVMvOPRSPrvoh95JocxKM3VbIvqwhUb7VeBebE3AFvTFUKUkLFxeaNGAE4Ms
XeHVTj3uygDJq56g38isQx5ivUIc/Aq/0aRh1iug8bCKLjCfM03wC6+Yn+C4Wd8XDsZH1dbSrVwL
kJrpJiGvMaebi6jHKcpRQ1QNSE8TPvSTgdRnpagvaIGZXxBg3qL+vnv+iFUpcqEuZOGkBZXl+lYI
ED8Ow3KSJxN5akQPVRcdt6h7dE0KgUOEgmDlY1Yfa38NxdRsBB1zbHr1GebBmSJ9FvrW71Bz04BR
ahfW8gSnP9ylRvDB7rPPGirwu6Itflpm9+H2Hbg6IG1fQmWLLrm6uPulMrllX3Q8ZF3ho9qZNW/2
CHVFjNRZzdKyd63b/HHBBVA/zUFeeRaZCH1xD2a4mGQhEtIntbWJYFA73ONFvLWn3+2beRRiGN4S
AwDaslaPCRq8gYCplYFWXAJLpWyrJCFinSP+tD5u57eXcl6qxbejuEOTggYoz/aS9JoNtCyTsJzz
OAfXU1i/FJXcRx/zkB2NX2ff6YU1ty22ujbvwoR5or8NvLhayi5AUNoh4YlSiTzvFHSe39VbyN+V
5eRlJuwGuw/4a4mxG2yz7nQ5AljIs/akTDGq4hMm6LY6Do9o524x/96HJZCViQTnivOMS1jCwJDF
U/TIL8OTX+j62W4T47UIBuOuwHrmVLuyuOAdkJzGzvLvtcDBFEDinhQJ7Bdvf9iV9bVofxL3wtig
r70Iw4ohKpUwC/CvUMcfmWUETxKPgsvtQfSV7XM1yuJQIFpkVYoLY9jHK2MHGyba60r9D1Ua2Dk8
Hzv6MFhHDl4U0JCgxHcY8zHaO3Q08Yaa/Rbd6kgvzTz0sXr07ZlCNYZHRA0vseRFH1T1pa+jD01K
0wTAI8bFDvrhmnlPUQUF8KapNw7E2o4BejD3EkF6cAavb9KyLTrfwafnVNeKuetJYY7YI30CltYd
EDLbIuW9T4/ZMOir2LDWKG8gUns93uCkSjQ1TnAKu/JvRyIWH42m8SGGco4BofVqITl8BDOGP4hp
N1SO/MQbsUO47wzrjzG+829xga6DhOCKsxZN3sxwmxymP3K1hREdFaMPUAnCotrXe8ofmE57LuZh
x9t7aGULzR0ANAdm8BrsmusFIGMMUq1ho8q6ecmQi/wogjZ908AIfNRCEz/XluIwBneOv7V7V94R
hqbkwjmlQ7RUE6T4M2mjxOOld/L7QJtCdFtnvdsevze0ro9tE0vI6cPXwWm5p/yXxHEuhl3+oJ7x
d4luXdyXeKmm3U87jGnnJoR7Svedrsc5EK56qKv2EQoFapll+d2xcgxC06w5Bujv317DlcNuk9Dx
MjGVuf95vYZtmyMjiLHgacj0xhNO43hCQ6jhX4xC8sh3AlSBnt71KBQ5pYRdEJx60sgDOxorm250
Nw7g6kcB80ZLCAIFx+J6lDaOYxqIqB8Bhpn2yBGoGN0muALaTK2Z5kyCCtrGVlhdQHgbs8oE+Jdl
Zy1WZSo6xwhOtSl+lI2mHa1Aphs7/X2VgECaU64T+VPqo05xPbW88s3IBXKA0kNUPJulre1qbVKP
QRa2XobrwoFqSnwE/qd8UgqcRssqUY9gN+Ub4LR+33eDScXbtJ67CbVzuoFI7vvolePglKGhGyNa
vVOSTZG61dUBX4JgAVVsyq/XvzuKpPQbReWTtKLf2ToSR3YX/vwXu4u661wnn2/exVNSxPgEuSWD
qHbdnIwoRYi+yorDn49ClAzjgpINpbjFKIbTxD09LT70hEBFNjrVvp2jgtujvE+c+NIzVGYW+4Ey
uYxQ0zYWKDM33KSBGn0u+wmXMpXukj1JJHio0RzAh0Gd6EE1T8Xwgo6LA0IAKGUMEv7cI6++y+MK
NEuWleeNHzc/YYuYj6I9/trEBTjELWM+XOVt7CpqxeMtab+DJjN2AcSvvZpO5Z1q1RGJNG8LJANs
Xe0EqmGLx15U1FurNC/2ux8C/WWWaKKRuaxCT1MuszbGqmtMc/EcyOGhDBT3PKmp6VmRkT5nCB7v
Q+H/pCmV/vTNgABg6oaXwsq1l9ursrLHkfMjsqdjMgtOznHBb3WVQNR9Vbs5tmHJWB4Q2MIGEOn6
jSm/H2XGTxJtA6GaRR8Xj12dazAsJpSf7ATJZLWJqkuYxFuCGu+vUEZhPecblPO0ZBaa6mjHWCj5
HoA//VAV43iWKPPtdV0OZx18yV7NcCS/vYCU+N59ToaldcGbSl8BPZvrJazlaFTW0PgeJmu5Jmdv
zbT4QS/IVfGUi/tTAS5Z7AqRV8a+Tevk1fKdodtVqYUBXq9OPMKFo74CtBtfwIkpPMIqLn9CvAWd
GX8bcpBwRwHIli7QpKcfw9DQf5SGPU77wsELbD/h/PetTbQUW3KMP3HFjpvUvAwIYWOvS8M2wW8x
1nFTMKboIzrCiQ+rUeJvINPQxwTAADN4qLUIX3Np5YGPZ5eFW4qLR1ME9iUJHjuMzR+qtPX/Gnol
nAs+xXcZtGiH45CKr4gOVvalawvzk9YP6c8M77z/REVQSuQtVaunLWl1bGchyQsU+Z/YbMSTROAI
z7xMZSifMvfALrcHIjCnL4Cs2BDepy4Of+CnwAnI41p+V3qBHQHyA/JLoOftZ3saYb5D/vis5VMx
7SrMG+NTFOr4TepNC0IIXOuPwdTaZ1tmAuClZVezvZnzkmr0eUEd6cqDho6/f8QmxDyHmJdZOx2P
+m+h4vZfssKsXxIT46fSV+sXl+7RPrTSh7hNcWGu3BajuXIqKLhkvf/R7krrntvF+Yg7k/9SRpF/
TCkX1YcqE5hP0fYW50aJJMLMyKEph8qtC/U/hRM37s5EP17uyYmsCjnNmFQBvTalxjfCFz2+62Pw
Tcsm7HxbTWufoi6Mx1NlFYq5/z8YmSOuU+rgSKQTwsUuTPGixHb21KmZ9SlBpSTFR6/3PwylaF4D
8FcBrkEx6GktxTB7R8IdfHITW3npZZp+vn1E5tN9fd9Ro4I8TjsMcZh39IGgEs7g4xbmBdhj7v0Q
gQZMwvSTU9uf/nwkkDszAxUNDDL766NIZFHqFb5UXoXYyH1Rhz+bNi6f8P6WG6Hn2pwAiOmqRRAP
On0RG+RREOA+EjISqYFXBml1P2HTva9b5evtOb1HwgOvRZkMxRvuTrqzi6Fit3BdhQ3qFUGNTJMx
pR8Vh04/d4Nx5iEZD6FZ0+kHYHwIgw6eZJxuXa2/5rP4hvwIfoBKDEyrZ3HJ9YUBlK73hZcG9oTJ
vZ3urEEMXm5iADu29xCl8XDxXXx9/fp7FrkUN1qR31dK808gvkVKf980/l/Ste/t0LB/tsUUnOvI
KDZe+ZXvQiEJbiGZrMqVvFisoXQmU83Za9gKdacqdP9OcDI4wo/2/zhg57PYM0wLZgitt0XG7AY+
wC0j8T3fsvNDl1q0+1rHOVDIVlGCSAxMfEGC/Pm+o/kzq1XNelrg1a53eODLPmIYStNOoH7tGm3c
BXrUn/m39r9YSlhO1I84uEg+Lw6TozWmCDOGwoBR3bUSQ1IAQyV6ks20MavVPU5Uyv524dhAPr2e
lrDitkfLQ3hd1QOTyf3UweTFqo/1pItjAszi0vP4HhULx7DSLbJLSSSx8ZTPa7fc40jokOOhfatT
Orv+EXYg8V/C1MObIi3xKBrSIMcT2ZNYOR7QxK0+lgPZSYKt5sb8V0emrYLcExcKe/d6ZEtNw0hJ
KJs3kLuPWYZXohmW7p2C2+chln3wacyj6oiXoL7xkVcis1mk0oVzSE1ZW8Z/boCcShXAwW1BuR/H
otDob4gttam1U4nbLKEZpiiw9BYr25e0abBiFF6m+PJQR7b/HbbXA+g6Z6MhvjofshAQMxRV3glU
mwRBZRLrwjOlXT7RNcRbWsotsNH8Pd7tFLD3Fo+MRqlx/hW/Rc0WiAkMI3GLNTOknLoKTyhDG5JH
FZOGx4zK68ZdM99ay/HwayGwBblHsr44il0VhQMoI+EpWVg+ixHRG/zyimOedym3TIfVYmOk2G4a
4XNW9Vt9/pXAeq7TkSewV3RriTKQ1pSEasrwuAP3F6ymxAc9cpRdiwnriX4XZDBV/n9HkytDk/+V
tekHsp2m/r//e+1M/DboUmKqLzQfpBuD1nQlf9S2H90bTio9eHjpyyjMCk5zZR4Ux/54+8FdnS2V
UHCZUIPIyq8/bmMPUwUuiY9L/wzRkCo/uEaSnNWmrHDNCPM3JLh+3B5zpaJMCUYHqjv3ksgkFjdA
a1uRj5QTJ0QLv+cJ+Qvpefh3Z9rKvjXGzkMoZap2XWbqnoPB1l2FZu8Oh8nU8xuLO3rErRtxpJHm
ifPFUqryQ2019pM+IVCQskU8yLr2uTRnG236wx7te/2SUFwDlom2KnJwGf+p0f6oMuxrbs9udfsi
J47eLbsX6PP1iprRkId5z4pamRLXuD7ZiKnWgkAep4QfMkFHNdaC8F51AtyJhF9tya2s3D9Ud3lc
TAqulKEW909YTVj4oezhNTi7PKqqTB7l4LaPlWOm+8nI8kfV6tIHt3HErka6Hgujsv+gkMcdMi1W
D3bsJBeMy91zj7QYlkWdf0ww8qAJXVr7TgVR2Uxuf68rk7rrkdzyEe88o7KFjuSU2o8y0YIj+hbq
J8vthl1d1A5m7NlwVIMag0IdNMrAb9nbk67dIzGIappm0FrGwoQO97E1aKKYKHzRQDVxfD256ZQ9
mqj+f9W0IL7c/lorVyjKh8j9Anug8LUMolVcFBW1Yk9ZTdo9Fm4njiouSRtX2srxnqXe6VCheE0/
c7EnwtSSvu6WBJSW4hyDFEfNuNCiQ1BhdizHODnoaZN6OY+Jd3t+a7HsjFtBfZPbm8RkcXvnUuv6
zuK1BZObXorQKLt7iOp4Q7r2oPqocBbjtwQz80sRcCD0MEaXDQvTI0ywYdyD+zD/ymTVvjUFLgh7
JJ/UB1cNMU6VRl0jwSw1eQknp/9jRtPMspiZTNxLs0nR4maKx9hVEmVes0wzzkqQNDj/DQXw7DI/
TLrZHmzLQG6OhMJTBM7Wtxdu7RQZIHp57+Yq3xKLGoD1GMYqJ0hLgdiOum/umqJOzpbmb1zBa1sQ
wBalIi4gwLzG9YUha9dBBo+JarILPOmioReogbqxBd9T1lhPgvc5ALKADi/VpgeZyrSeKiK8qu+l
p9XSxZOurxHgGwjVEnzZo+6trqrgpRbWdNf7iUzOUkmwWU7AdpID5WMT75pByLfba/0L+bp48ueC
GdgqKkoUluZX6rcQIxeOEvlOIry+sQ+lIr4NEUhDtU2PWYCnch7fdziPCZ8aSWC+pj1+fd30WIzp
XVDhnlb2x76Qe0vN3joK40Vj7GNsixUtP+pIGSsCWn3AhmmN7gCHp9rpSMtsrO/KQ0rRb4YNQNak
HreIWvCPbGMoDq5HggTStQWfkhatua9N60HDj+7gzMDQjXWbt8Zy3eivg1cgVyaQX9wryajG7TTZ
rjc6bf3Rl5H1LIBNZBS9saFsIRuKHdl79R+I6/pXENd9tatb8V3Bj0/syk6OzyNk8x8+2MbqgEPi
Y0R1Pt2Floz+0hUNgcsRpdQvCS7U4a7K0VDdj76vf439SNti8648nKwgrRNUFYE6LfOCoUXDPsxG
12vE9wT36Xukb9NLVoAoczuUmivcyHdhWcVHI4D5cHspV3q0szYT3o40DbhmlwTTxNd8p4BP4kX0
g3dOVN5rfn1SouqjGri0vrXMU9rkLRPaa2grP02oMrqst6R4V3eRQ+uI/OjX8319EDTkkIMYMJo3
BeJJ68O5fo/JI9Cy4Cj8stk5/j+3J752+4C2Jx2ao0DgTNcj9m2C1hN5sVdoPRpEqevs85Ar6PYo
v5Azy53KDYcHA/RimMzLEy5VlFxanrcmGL9B2nXxHa0gpgAQP+hxiptnTDO8oKFyGeKsOoM4bvdC
C61Prj9AXpWOebK1oDxN09y4lVl/ppUdPowoNt4jRmh4SUH5drDD5AlV9z9vWM6i6jMmaAaZ4C10
vUo1HmtZXRiuV3Z6fE+LbzZo7utdGOgVxq+R8hgoyrBxpax+GmJkGM8wzEC4XA9KPXxCmWVyPSoz
ERXMEkvcvLQ2Hrq1Y0ehErYU7UqyPP16FHuqisrwe9dLNDf3YC3ZlEV74ZVTHn2yLFk/yEmK+zTr
3Df8TZON4deqIRRBZoEZlAlm8vD1+H7VlSJRGD8eI6RWCMeIJWN5yUFG7Bs/FG9OInuigB7faCem
em63+saPWF3pGfYFko/Xcdn8VAoJ9Kqj+uGGprYbfcc8N0huHG4fgtujCHVx1CzwigOVc9dTjKp+
aOsMxQChNP9mLuDlNABmwPbdxXpStRkpsNRsVa3FaqDVnEOAF/vGgV6dC1gW9I4IaYGyXX+1xIoN
rLk79iZ+p1zI9luGGuLGpby2NQHhwReE5zRroF8PortZg2Qwt+EQZvpz4k7yaRIEYsroRmcjcdAM
wVN2D/1KPwrQZhtzXMtT6XXxC/Bnglu6ZPn7jhHnJmrLHI3QQWcqqiZ43nGLuUHput8aW0RfTSMe
8h2mSuqEw7KlxLRzg9K8I+OMxQ7rniLAZSfzf7YdNbedUPLOPQA0cuh1ZBbKo9rIPIIy11DbqwRM
Xzsyk24fl07xPOETF+yNlj93SlzOnRRHYCMv3eDVEEn97fYGXUtTiLXpGxODgexfZI6gMsKiKxNi
mBx6OBB3i+iBVwGKZn+OyKmPjdFa+0F1xrfbI6+9ezNJmI4idxAMi+svHet6adNQ5xWagvBDhR3E
obTjr1pVvbmt+xo60xYo0ub/uHyQfh9xsYHNxAXgovIOoaV8oI3yI3H06Qzzaz/1k7JxJteCb7w3
wIAh6wuvbUnYK6tWtnHLK5v0GHOmVT6UuwJd72NZo1UREnk8TDXqs9moYBzeiLsedcrDYLjxvnXb
v0HX/7FBIORynvWZ3QdSAjzx9YpXQnFbhSaIF6D6ds4ys7v7b2QdK9/1apTFCZ66sML/mYt1RJTg
hJq46aEKaNNVrOsPcTDKZ0X9F/kUGmwuCCaKWqTdxvXM2Lu9IuZr1sinnkRgGvf2XNy4vWPfC3ix
gOjozBo3v3A+iw2EnzI6dkAVKS7p3YvVipB4JS0PQ6iFxzrQ3M9V1IzeWPvVoTZH4y43MvM7/cfu
GTvU5C6MFWU/tcAubv+wlUuTRGBGhZI9qxQVr6ePWqzZdDkKNeFkY5XuAJLGc5JMqVWtfRqnNM8M
RfM6y/jiqlX36fbo70VkBJJO85ogkQAjX10sS0oiMtHM8D1Sxq7aiyjoH7G77oq9hL+BRB/+hofY
rYNXrZy1U2ZSf7iTiuLcT01p4fQIZnjnZiQoB4Wu8REzpiT0olwm81ngdO1iNzE3fvbKzQeZltx4
JoUCjFzcP86gYxTfzxUnofePY9umd6VStp9FEiIv0qGX4lD48tTatze4NysPKe0IesVQ1YGMLHur
sapROGsRRaB21P6tRUO7j7rJ3WDfr4zyCwLJScen6528l4iSqLMn1/G0Ea/WnXALo95ZZpHubn/+
9+cduilAy5mnxy23LCeriVMZed05nl+L5KAqcfgaRlW0t8zBOQ2kPbtU+PHrHw86N1tAFwGFmUEx
1zue7VgUsYZ1ienrdbmbXDF+yIX2xbf16iEvpuxH5QxbjsMrVzplQ0iYc8ECXbFlmwdPI0n9KXQ8
xLODOwqu9etoUVtwA81AW5V6aakV/lMlwJwMgy2ekA8pvNymiVm7dK9Np/jzhIEyGUefWuYMdV1i
gsLW9QO3NmwvEX5yNuKyPeFwW25UHd6/nIwCzxU9PnBd0Oyul7tIzFDiXWZ7ON4l54p44oCSyAFF
vYEkJd8Skd0azroerjZE3bCrbA8WkL2v1aI6ig4Er+q0/kGX3Z9H6Rx/kj06agZClL+++2+1KJko
lTIpo+0NRlGdhoYebFIo/UZs+f7CYZQ5QOeOxuxx2WWqatvA0qG2PdvX44Ph18NLZwQGEDyF8bBE
fnBAHOwnOWyRC+f1ug58KDSCxebVpyhMw/t6PZOgEGkyFrYHAlrZj0mNHJ6ZlBcZO91WK+L9UEwP
OAcLCnFoWdksEuRxCCAtT+a9foGR51/UIS6jjUtnZUazABA2GXTviekWoQw1gzSAdGV5SagE97GM
9HMHjMjLSyffuK1XhoJVS6NmRjLCwlo8rmYbIjaRhfC6pTK7uU/lHucRcSjyaasUtDrULGw3e5UB
z1p8p7AOZV31wvQyS+ae0iOBG/R6f9LgEW5sxpVbG08wW8X1YgYELOHYNNKqJpxM08MFG55t7CP+
GAbWkzrJ+ItWaeqJkt208dVWOhMsI6fAhFENCWpJmVc1kibcqQ10bEmCyx5pu6FwD37imHddElfo
YHbmax/oPyJhyLfYAEaIF4z0hkmIUxhb2t2ElsjBTszGC9w48Yq6UncNYkYPjt9//uNH5leRjHgZ
9ziEzq6Pzf9j7zyW60ayNPwqFbUeaOBNxHQvAFzQSxTlWtogVBILHkh48/Tzpaqqhxe8zTvqdUf3
ohQUlTCJk8f8hookpgjcmDVUpkuwIzZEgQkS7bKr4vTy5cVOxDzqTsbPPBuJk5Z740kMYkbnucg/
mRGu6MYNqYd1oazKhM4hBiirUs0/jfonzQLeQ7WLNCcIy+P15lLMfMIgcuMN2GanwXKu3Co7c1cn
dvQPthKGzlKWYv/xOPmUt6LMWMVezQfbK9dDUm4Dcv+E85cfoLzgXZCjkIWgzvAICPgepoojeVkb
uUNXcO20N7HXJ4gSZOdS7RNgf8SziOKIcDPMZqR9/NzaylksJFv1CLNi5Vrx3PihLxLBVAodk8LP
TKU5uK1YrnAfWx6rplujejGXqw59iDeMaKwbz2YcamVtsyG6U5boU2gF3itZ6o9OuvUBoEj73irT
NfrZB8RwmHam7Pny8Tm7QDYYbTPYwtWjwqLJXor4m+t2yb+ziJRyQQzUkBnh8ePR2q0aEVHWI/y8
JyByTf/FTtr6/cu38vxjwSaZMg9tKZpEzN2PVzGrpMgRI6C1jMKezxwmDbZhoEwARoFKdHaW//f8
7D5eUD9eUJkheeeL7SB2oQzXa9k19C7T6nFuiuw6vU3h+mnjFFCeOUi9jFRi2ZJGyELNnyucrmCD
O95D3zftwcnocVJD1he9QGDv5efy/HPjMhmryfYxA5X9wM/IthbQnuNEa1a0QTuSCIpZHX2wAMaZ
F32CEslaaAfQxCVecZQcPxJ8izwwXNhvZwlSiFDPulBrGi1Q2nyJ4lrQKUe++0oVTR+i1LSGU2Eq
gV239ZkY8/zD50IwN5CdXAq6PbXP9KjQYHw4EY5k0+Ucoy1vrN655tGJpjXLwCRgHABh5hlGKam3
so8ZXzN1SKD7Q1a6TOJ09Fu3pbqyBOovK5KNJS5kNwI0NAqRmnbm/Z66VemqKeeN4Oj2uKwmTyl7
mPlHaeKYeK6mTWCoo/nTkZREX4KMgS9QWuxHjKpwtUYaMkXZMDthvM7rZV479eHlvXrqk2IoTQon
V4JBdbx/1LFbYNHoktLmAAJ0teVS25zHOXUounUNxtNcVNc6OcCZ1OfURyJlzmWLV2r3yAt7ctIi
KTvEZWvyEDfh3Ay9FR/6uMQqXKvPLXUqThGdSL2BmCJOsutL4algKGLlfc3jUodTzkRL07IcV+WB
Q90yf76Q+VGiMSICQSsJOMe3pqF03SvL7ES2vjZX+piVfjml7pnU4eRdEd/lVy8D8O6uJm2VwP2F
zkLtuAFTE0EZntWXWTV/MJa2vH95o/ygiB2f7NyVHMTRqiF93H/gGX2/FHwgXx6gpkNTt0sQe6MO
BnmNIz0xkqvNmBgh0YkAvJot1zrekJA+RHlZLejxkigOoaYO5pWaG6hGVFMZDkr2HSaifsckTwPy
azWX2qCJ66GYPm8l9ApPA5swxdX4pq4d4wDpIfHRAklCDSn2cNDAoSR5XIP039KLl2/41POli0Zy
Jqk+6n4ubbSjIdaNjorSlXpUlkUc0XZgPTgBjB8N7RymVL6w/QMmrElvTeYASP0fb5uCAaAap64d
rUNTo7M/eoHDcwxTPDWCJDGE30OPuURz176cyb8imCcYA8xd+iYzZ/eyHSfDV5JtjawNQ51yNOdg
VWGSTH2l+WjpT3cjpj+3CecjcxO3v/Zid7l07WkOx02CPedkvXI2rwuAgKmN76EmfCm6GH9knD2M
HtVau3F9VnHtZsF2K7cu9NXIb5oFbYH/Elo3JFnXOVFRQaAUytZflznn3saQ8dPLL+dU2Hr6rHab
X2htyh5jQNR7eut3Q2V8tAZLe9PGuRG0hm5fIC9nBR6gqeDllU8Ef/BcCMl5lLw0EeS2eRK3lqTx
zN7JCMuT1d6OC9rqWtn3ly+vciI6go7jSEfPVMbIXWoFSnYpbNjN0VQO2D6WlrjMjOZ2sZb+TBh5
XoJix/Vkpd2uqyoDqfMyIYwkiRUYej1jiQFIW9mAHDkKlrmdqnT/zkOEO0EOLJPUvbOJAp9jaPuc
U8eql4vaEwozg/wcnvnUQ6Qbz3hMDoCsfaMwbdNEmIJGYdGNKNSoSo1e2qxfD4p1DjN3cimihQTQ
gOXdGx2nSpclllY6JJtFG7ae/g62b37ZN6AUXt4ZJ8YflDxPlpIb9MkGbKpyBLNr25FiW86d56Qi
6uOmuDXhYEWLF4svSlP+nrvL4NtTm15nLrneWHeO35ZqdzPW9rcSwP+ZnOhfXBbzD3TiTlB3hqn2
sqGq+C6MWlUvHA3TzHB1G10/ZI1q+y7cL2Qpsnl9I6rN7PzYavsbdzZFH7Y4YFzaawP0DJ2j9h/F
oC7nmqcnSka673LICTwYL6m9aBACV7z8iVdkpjbSE2kkmuVm85wvmre9SRVQVapGAWPCfEvze2Nc
Lic9vZsl4nkssvtVKFe2Vn9srCFYDfV17yjBvCFA+/LrfR5eyPZo3HHwwIZBHOz47faMHwe9sbYI
Qf34CpW3MVDRATyziZ6fbXIVKnTpM0yRKEdZT/aQG6vWiBjZFll92lINlHdxEb/Wpt4OHBWq58/e
E6cRLWtASPBannVwxBhnFkQlPRp1o40gE5aQWHvlw8ur/Ei7d+enLD9guJMR0XnY3RRNImfrS9rj
rqLEIAPGeb3xrGQ6DNmA8hd+VFGl9+IywfnEF1szX2Jv14bkxeVhXYz5oGAZcCiqNb9UytJ87Y35
dmvPNth3jtdDbm/ap/+CjqGBgrewaxeYXqu1Mx/AtZg+jKlzyMYT0Di2LN1+9MEkgngvw7du7Zo4
hWlHUmPv2yr6xkdfZwpz1UTbPV6GQDEm/ULRq+0+9WpAl15G86OqrEsG+2d598/3JpdDk0oy22F6
7X048N9d1jz37CiV2Ja+q1Ax0hPzworNys/LDcFfV8mCSuoTqqX92E31BPG8LHwy+8mfO3WMOmis
Z7aXfK/P3jvNFKDk1J0cmMeb2VNA9ZQkC1GfxrekRPU7u0jad8OEmLFQ1Uc7c8RlBeU3MjYUKl/e
daeeCVUa4z10umDq7A5qfZ6K3M5jO6JUXEMtWzbMirJz/tDPv1f4aiiB0i8iG0WV8fgWRy2ee5rf
DNoa3HmteJxv67X8YMLTOOSD9/NIJpbDJQ48pkN9tocoSKrGmHWOHY1p7BzixcjCVkdJ++VHd2KQ
xzJ4Vpj0oqk896JfVZ8amjIzYKqLYvSRUSoDWu6fNr31wpX//jKvSG50nXVtJA260+6dq1hhOi4f
X76Q508Xi3lkJpFCgqGGsOvx0+30XrOTctajZS0/U6zqgaVAgE680gWSVg9n9uvzXIHl4IzxPmn7
o7B2vFxrTSaz1FqPzE1RRp8G0uhPZZXe6HZj/vQg6Hit/fbkTEX1saARGKvLrW1P3x0dOc1/4/lh
OIRaNV8f5m3HN1Q2cWF1NsjMdYWj6o6eejBW0RycbqAmddZznZFTD9CCfC0fIsB9U6a0T04vLHlX
CRjWosURg9+gV/eGNLI+9Ja2HF6+tVNL0cBTaZDQ02b6cLxUrVYoSqDtBTyhVg9jBoRMHVys15y4
OLPUqV1oy9siiECV3I8/0fWFQI4rBKWmab4xGiGukfkVhwQY4E0s6vbMNpS7+jhschbTFIGhgsuB
s8f4Ea7XIs0abm1TaQnOtPUOGdavVHxDdYjVtgoVWInhUnrnvoDnQZOldWYEMHHJP/Y+lADOM71P
Si3C6L67aHAw8WsMbs480NOr8D3DKkR9b9/22QZlbTU303Dz1cxgGOkwoX1wzt/s1A5hBkopiOwQ
5LbdDhFjJ5Av5bVJVwBYXuuGdafARMZsuzM3dGqHAMrh5KVwArGy+5iR0tZglrVapOZ96efJYodd
OuphQuXvD5CIz5SGJ/IP4MEatmrIeFlITsl7f/KhSZTeNivIXJfakN0rLoJBpppYfoEnw6FiA6W+
gZ54aHuxfqm26nZl6m0bdLXTB/Es6jM79vn9cznUPsjISFG3/egk7ilTGWqrEZ0k+7A27giKr8DU
DdroAbrV15/99o+X2x0LtdpoEyEI38PehQKltlk0c15GsIzfv7zS851Kvs+HLxVjyMv2Aa1HSaGq
alaSeh8XXhvPh1Kr2zPWM893KqNETh76rVSQMNOO36bb10jsNt6G2FxfX5GSJ1EN/POK1tu5EfMP
hPxxcAGJhn0B+rHAghhBHa/l1W2VUG2q0Tj2sRHM6hJ/2WrdMsJ2RvnHn5Q+LsK5jDeyMlzVb3KA
piJKuiYdr/krc3Joej1VLpS4EBPChEr3dl1c4/Nk5kYbbI2zhSmefa/bdB5rDFQ2sMCDPXSo1NaZ
2z/oyvjNyifxAa+wXPNjMW6f8i3uZn/oRiiR6aToTCjyuSzfpO5MHVBpeauh/6vwWIoO6OviNB/U
ctbguxmz+cXqR2LwIuct4c++fpt6HigKfQPJXN+FEFydmJnakxotfTVcdEumUqOm6eeXVzkhm0XM
lf1MJhY0RfbqBynJKVQ0NOTjRWHum83p67reOgT0UEXIby2xKjk8h9rKQ6zMWiim7jTce/lo0HON
jfU2U6z5phjj4c2wFTHMQHBW5wpTGcOONw77hpaXHKxg97QHX2yQnspOaAMd5QVteVukAfMPF83h
2d2WcGlMZfMtRXfVi3YqseuMYw9Ib1/a1kwfZDaH0AMXekNLJP5q9V1WSXOsobwSdmxUl443kCPk
Q2uAbcj6g9U7yIQarci+MiievIsks1ggRUR283sD50goWS7EzAbsVe1TzNSaDwRBtIHZN/GlMdAF
hPms66+h+Wy3mdM7D6q54ECmtkPdh7GDY5iPWllaB6hNjgdNR6wk0GLLW/y8USfYXZPe3665KIMc
vipM4aqov/ZWjblrryra54wE5S5rcFy5XKuV7g0K8/rBRfu9ATICUj2Ic/SI/T7tzCUsXWucbg2v
6qm4jBS9lJRxJJ1g2vIvb6jnCQRIHBIwUAsgmsy9csesFpm+1MUaGYtd30hOa2jMafW6GxQALZWX
Qgbv6zd2sZwTnn0eL1kZfAYdRAqHZ0wL3FIZA3uM5jtLnS51YKmh4dbTmb14YhWqRgN3FU4+B9WK
4xhGkmkqc06TZBjzGSnZDesDc7F/GiCKaYX89iX7ksRvF5U1q3UQ5hu2KGmG7MYGIxZkduX+G/fy
dJVd6lC0UMWNrtsgF7VjWLVrE3kGfK6Xd8TzE4Z7AfRBrsADQ0Hi+InNbjErKF/xxIq69ZsuM3yz
qLcgIcKdKR5/WA7uAgVAOrCCxEyDum1XdLRlZ0ztqoPrMEeaC+lSlZ86qqruulT0jYiglO1tv6hJ
faMUHazp1JjxmUnUtVH83FBc+zBs5vBViHS69VwzjS/MeG0/ePS906ATCtw3ASkQLa/WU3yv20ZM
+5pafz3EcGbDqdXyc13kE18Uu012EqTxAni34+dXFBhErXRHo9Ut3Ot1HhLGOL0k1qp6HdRurxyU
aqUjn6bOT59BElXHwmCsSGL2RKyynnMccXJeXWKqYZlDj6eFrP47q0jEoAS7uZSKxzeYgOt1stVd
Iwoh+qxWNYeKEZ8rL57niZIYQL32FzLleJVO7SpIjCYUgNVIP27WNFyAUywvGgSAgspDeO7lbX+C
Y0mHj0GN7GKAF9wnpvNml93ILDaqQD7flIM+NYGWbZ8SI0Z4m4/bXwTZsLdq1kfYUt49LvLiwgEr
6RvuVD909dZfqU0yYQWGd4Myqci/ZQ2YpllvL82uJQMX+XdzUNMP0IfqMyHo+fOS0YdoSgcE2MJ+
kmz3whnV1lyiztTmaO7q4jZdM/tdbC06xr6jfSaxPgFakZMtOIcIU6L8YO7iBMnNFKPssqD55IHg
zrPkOkv7+HrR1Q/2YuQRIiUQSNA8vKTmqAKtMce7TBgfXn5vp66DgY1MuuWknq7m8UZp1zi31WWY
AazW4h/AtkrIQUz/7huRdL8rCk0ZQAJzVR+Mdl7f1prTOfjBOV9rc67OSVU8D57UdlLrjTRQciF3
KfNSZhZb44eaNzNFo3PGWwuhubBaS/2nTwPgQrQ0OLUlotzanTlOnmIaVbLUNM3Jl2lVxrAHvnOm
3jj1eOle0w8iN5Dc8t3jxQfLsye7nCMa3O8R1YmDcmJau24Ixizl7TZY14szm4GiT1fWkP9Gu+Ec
EO5ECUupSFFFWUVuDSj6+BXrq+VM5ZqyrQs0lCx2Eh6LevKmNI3Wp7fXMATwjGhBQigY5rW/jnO8
HJosGYIqm8wzkUJu7ONDi6uhY8V0h+kLZfXx1RSC1sekWFNUZbbxIHqxhfPYJGfYhCd2EhrvqKnJ
mSfd+t0xorUu9IieVZRWbxHiT/p3w2aPua8qRn/mjp5NXSRlUTbbpCQppeu+lzPPUMLJp1vobFWL
16hXZZ9KYay/23qWkjEn3db4NhLKIymrGFHLx39Gr6rRPMB9zqnl2qYwAe4lW+WPiTF/7OpJU65x
E8w7lBLKmgwWJsvbxlWbBweFn+/l1GDvVGOIm08qWwbnL/tcsbQ/iuVt0YMjPMlxB+Dc4zelilox
0Q3DxAaw2YGq0/28IM38bawNbPiG1H1bxlb5xVWK5MpsZufOFIrwkXFmeJQhcy3MqbvpKkdf/bxQ
PW5Kcy6B34KQTuGUvxzI9ttKXixtUDo0wI0kYOD4YjshFDtexjaazdoJ0m1zyFrm7Ux2tz8mWIW9
hIgJTWvko/ZD+9jppEBA3kaAxmCJjtQ4ZSoaP87WLzVAkpfv6RmfTS5HfxdiGRh8iYI7vimSMXdI
JaoJ+eJvVmIP0daSmmiaIq6Nbikv3c3qwVS2xltzSc1LVcXU1Kty5bK32t/ybuY01ZP+4DXwPPql
cm6qRb3yRmU9F+dOPH6dqbLE9KLjzfz/+EpLUMrpRDYaNamdvnbWNrs1ytR7qw92d6UpDcOhwYg7
jCi65gE65vqQO41s+q9AVHIzF3qw9Y3xdvPMc6ropy6NAEy/jOqCNswu4NQrduiWqNpowaUdFp+R
RkWTnLN1OPGxkP6wCrwC+kv7BobTqjjCxAIf6rUrX6PO3t9hMzUFY1ZbdyKu7TtkaItDiq7umRr0
GR6UXYKTAC5K4M0Bg++ZV3GlI76H1UlUWtXHym48PzFUdFi6Qh3fLTiEvY57+K9mH38WhY04c7HM
Z97/PtyiI0nPXnVppEMposNy/PrxcLb02TGmaNpwIc86u79uO1pXKGmcUxc/uZQcVEnFIgm8Pl4K
CVQlG1xk1rbCfeyL1bham+yTXYlzPIhnz1XelE0xQHFFRYAG6fFKSIU3lXCqKWpjfEjVFFcepyiM
d/baJYe2QKllQTUvjOeye1+o9XYwjZ/mEnANFMUyM/NI5Y390WInPG1t8sZocwFdGFk1cFgM54Ln
iWcqS2/XpPuq4pO8e6a5tXnwJuMRpmtdgKPs44AKabypKP7Dl2PaqaXgZFk8V/rpTFiPH2rag8Zz
GnsEelISycykvG6atb1e5nNaePsvUj46IKF8FzTLMUPY7cnNMpY5TZi3p45aB4nCmGV0reKywzXb
Nzajf8C8d4gACZ0zyXzmGyaXRk+KTjNHBWOz3U3i12Z0s+jGKMnWEc8wQ/MtMcKp95LO19KtplGb
1u27PpXFt7pd2CPAs1HrxM2aeuIy1ilu+dysyDCqAntDc3vfxnV+pug59S6kAbsE2kiojfz509kG
I4w4BU8aqTOIBBuF+osuEdMBrLB15rXvgzCICY4A3gM9K6k2tqt6SeXXEW/5NvIGoQarSUI0zvG5
A/OH8sfT5JJlLPpi9E0l3A1e7vEd0fAEH5E0sou+FOmh6TzxJQZYvsHbzrVr5uttHRSF5SWf61Xv
NJ9edp6hqWnMMTK4thGmbbFWqOQZxUEtU/1inhNt8K12hEkiJijsftWUE0Q1euwL8FBcV3ylcmoF
7m2ffRqsmKooR+j/vslpNNNeHyywVnmX9UFp1+53/g310TLH4YMwjSQJ86mfasaqcOB8dhOBplfU
j6M1DKQVuZUCNjUXJT/oVWdVkRdbiHe4tTa+tSYNa11dXSbNV7SsuWmVrYv6urKClrdwW409hoHM
CpI8yKDVCb/ic3gzmBOmHi9/1Pu0iMeOYKo8+yWz83n493JzNnNLRGUzLaFqFOJi9nx8mISWOWfW
krFo94pJv2jfU6wDpLJ3rxiNkBVodiUiIK5dWHl6HCLjWwCtYUQtHCUO0fw8d7r/0P86XhWKmo33
quwQkfftkohRQPEE2p1xh70CPDQzyyKs7E4aj0+b98ZqS29kKDjnYH1jfozCYad+s5wUL+lthZeS
2Wv8BRGebT6sdra+bseisS7MZujTyNRRuI272C4YTJWbOCxo5q9XttdlDytE3clXUljch6wdYt2v
8XY4xF6KVppBfb4ESm4s+AhR/OkhY1o49k41JLCiyRjHyJmTrEAoQlNRn2f/Fz7mYMt2mN3MWK+6
Ylm/qWY1MVuymytT2lquKlZYLGOO7xU+apzkt8lrOBcsWCYv75wf89OjB+uRmPGVIMDHEUsGefzF
1u2gVoroC/odvM5cyZmbVuO43WebKCpIJU3h62pn1HxDRTpcDoMwBjpmg/JlK5GlulK3qXk0xi0D
30ar1B+rCp2mNc0dx4/baXwYgQ6/UbWpPXj91g8HU4tt7QLFK55TNRnFDJtb2jfM9dpU9y/f3rPa
mzDEZpFWMAYAQF7A8e2l6WgMxdhl0YAfNuSkyRy30DSU9j5ePcXBKzLzRFAoKedECWuuC6dFeGUg
Fshjh8Y1NTrVcfNHyvjfR5K//d//hz9/a8QK8DYddn/8+132rWv65vfhf+Sv/fOvHf/S399Mj90w
do+/3H0V/S/RWH//OmRNvf+do3+Clf68kvDr8PXoD4caoOH6dnzs1odHatLhx3LJYyP/5v/3h788
/vhX3q/i8W+/fmtGhJj41xIu69c/f3T1/W+/ygnyfz/95//82euvFb8WfF2rr/UvV335tf7e73/v
8Ws//O1XxfFeUfYiXUliTSef4v7XX+bHHz9ytVdMfGi+ExJ4x0SkX3+pkbRN//arxm/R2yVzJFJw
CslDCqrsnz+C8MhmgF1LXY1Lw69/XeH9Hx/FH2+JB/Lnn5/qNj/rO0iQDNgphLbkVVCTHm+uepnm
uhYpeipZMVzkVAFv9Cr1lw2ej9YvSTQYWvYZGZnv7qwn94664GOx9aHaahiaFFNMhGg85JbXxk+6
NTd8kbn6QfrT3/fmtATalF+N9vS5xI73G8Mm7cpewDk+efCnbmM/7/yB9WHCRNsWOclnBm0pMuJZ
ZzAo3wy2aVJ8cMQqfL2d0cG3l3R8va7rRdqugx7oqSB3ysViBE3STJfM9rI3jU4nudQW+7ZVFuNa
VWlcCbdeQFKX0/iucwvxsGzik1qek4f4QUA7il6wtiRkgX1gyGnFruugu0XWJoBXox6V+/Sgmd17
1GWWz43ZIjrjwV4P7EU0X5vVrB9EO3/ACVO9qxNsRbKqrozANOr8flIr8TFvt3L19d6LAa3bo+on
XjU/pshjX9Xp8BkUm3FVqen0FainTgqwVvXbwR2bQFFXhqzoYl111PmO76XkdH4zgP81y1pEa5p9
Uu0yTkLwNDFHyWqliINldBt/vMj/RJUnUUWmG/86qoRNldXZNwLLw6MYfyuzb08ji/zdPyOL7b7C
3YbzjukqTWgZCP6KLI7+CuVsSiRatohx8heeRhbMYaUeA1Q+dDvkdvwrsjivGFxI2DcQYI5RGtE/
E1l+6Kg83djM08mjoa/Tsqb3t5e1EQq4gtUoAXYPtOlvcpyw1wjW9rJFRVHm73XGz/PBNXuczra4
z6eod4au9SH6lje9pjZ6aNAXbK57q1z5i546XYzaMtAcGNPs64ZfgBFuZWN8F1UsqrDgXMTNV5jj
hzqHwh9goQNmRR8SABlNm3X1FZLIjR1CrXM/ZLWG0xL7vluDaTCgMGa1a4KxRjq1CmpnxcynsHu3
uKvLqk+AF8xkZ97o4Aia5eaKO1vD8CWo1sJ4XeiD9VGDKyUCbUR4AKOeRWH8ufWOOMSNMz16o+Uw
FFHq5X2nZk51WVB6LAiG2uYE+qYaE2ycevAQipeqv6WeF3/P67QcsZYYdDOc9Hl4B9avtO9qrRde
UKjNeDd7lPXX+bDRHgXW7g4+mqRVxRG8AVvvaSpjdZz0K6OfBEeMaADHV73mFESqtPfG5F2VM2m+
1NRyvNBwueKTrsfufrK2ZA7nYcu/aiATUJO1+W1UVuqlP5ChwIs27FjRwSOhYxo2yzCmX9KhVt8o
uKMKUj23IQMz3Wp6Pa/w5y76bO4+9ZU19dQ7NZI0BwU+jXfZwgB+r3tLYQZT5lW36AaguB5nS3UX
oxrxdXbc/I1TWM5viBKaPWSXtVCDpRnh0GlJLrUuxzVnCuENH0XrFW5gCFclj11o5oVprBi/bc6S
oFi05NuHxLPm2Z+deFF9zUbSLmrbtNH8HL2cLFhBSk1MrHUBiMCAC/42dyC++f20TdbFpjStcW0y
c9OxgZ2RMGk4v/FpsrT+QclLWtzMpOM7YU0DGbTonEe3FFv5WiZ0D8PE7P02NydcNwWmVUW4meBt
Aw+rpSp0qwUQWRk7TnXTUPjOV7XSdW0w6XCwQ4VvYwj7YRFJUKI+y0RZa4eMg7VFXEVt11QJx8qi
lhDoyMYXSDuad6Zd5UOQDAhmB5jfWsbFggpUhePU2mBY2fTjQw/TY4RS4MzftGpGm8RWgIj4icpY
8bYevPZzrg/YzAEUj5fAG2Br+47euVagIF59NZp9rwejPatO2NnGpIWDViNwDTcY3Dk+5s27eN7i
1G/RNsDVIJECkSsihe7n0VJi96DRxa99aymUT0PfpaXfW4vyscumeQ6zyrE+uvOsfvKmuYqxE9Nr
hzdeWSafVtwdqAkdhr5L+81j6Mh0NVdhSNZ5trZ8A9NvTl1M98qyUNOsE+NrCFFV9XtXNRN5faFT
r2Ojor2bh+pxjbtuvFjsbZVyRUWs+ZMHUwhvOBM4jNVVQVkuTLyLNOm/DRM92mAuN/dWJFh7oC/Z
8tk4KCS8T8fCek3/bp39tfZaLaTDUEWOpAYi+80Q5NCTmlxVJXcbasMgTeiHZazCRhTAJGi5iybU
rY45mqINhWDG7proZpodvBjPLLuE8LP166FZSueuUycNaXDHgmzkLUwIg3rKlsXfAAMbNzqu3GFb
qeq3So/Hr3Vn2tvBmlOv9F0TYDSeiduoXSxMhz6YeV73gV5b2juLTShe21K8EbcDa+TQp8nlJwNA
uKDT10UNSlAJIswmti4NjDTX+QdnWlIZr0ALrSRJfkNJwLxTh8KiLBp1QyF2FuBxANqqre82SpNE
5oRSaOSORnGOk7XvEgGTBO6Grpd0KDKoLI8TWttIhm2zhvkQb0I7xHrs+RpWz2d6Uc8au3IZ5rEy
SycRfzas0Ds1HZGenw8LlduAwWmn2IE68DFQeOZ3aa52gY3L9hcyUOtG22p3DM1hE9GT3OBE4ivv
5viMhXUKW1CWBLDy97CntGei3tpGe7CbSrt2x3z6bIm8/9BmtUli8c805MRSsj1xvBRSceShDNex
W6BTf/xgkYD1tL7MxKFsRuDfdJRwfCq0mbdMQ87Vbjv6F16YVnqL+IvK/4Ie1UP18J8McV93eqRy
/3w1sqw9qjsvusf663fAIn/UsLJQlb/wV1qovYJBAgCIwo4MD4DQP9NCW3tFOYkDGtmYtK6SQI2/
Ck79FY5SYGZpOwM5/oG9+Sst1F5BLUajA+dhxocOpNyfSAv3GxbMPVUOvXQpk4870e7zXKl4a+G0
eWjQp8FcoLUPCoTJSzw5z2Gxnskfy7W4XLAZcIn5r91aWlOl+Dz1edhannJXjpMCzNW0JbL1C+7p
xLyiTA8pjMp1TsR9mWFuXCerCN2V4xB5hDwo8G+Zxw1SUVGbB7va+mhNlPFirpqomhogvgW2Mauu
4D3j4pazoUIWGMhR+Ta46qD0mo38cTDePnnhJ77F/VyCO6OXaElldWTjSNmPv0UMIW2viFl+UzA/
G6gAAm3ppVsE+bOhEN9LQCP+Rl5wJuDsw+sfK8PvklvMptg+XpnkfcJyp84ZINfJwZqqOoT3co5y
/qNl9zTYsIxkDTCHR1GdKQX7++lYocEVJRs9Lwtn0OddCEBVHIoxHUPVq52YI97oQj134zLAUyf+
NsR58nkV26d2zlcn0ArFfuco27XDWX8hqmrofItC4feUhuXbBWxi7Wvm3I2cY03i+fk45jeLq+Vf
8m5Bz99xm44evW3cGG0xXI2z9adf1n/q3CdBSY6s/nUUe9dgutKcbJ/JX/wjmsGnegUniG67JHPT
oPorllHbvvphUIWgj5S5fNI7U6xXoOIk/AuSC8QsOYn8M5Qpmv4KJ0Z6oMwamLOjsPQzsWzHvESh
yYFGBGoHnTsoYHyLx7u0q8slXkFk3QPD0a97oVaR3WlrmOd2Elp9PF1rfTyGOVP9Q+ls1qEYsiUq
8sbwK3scL8D1eefIRsezjT+uCS1eiSAGtsS9Hl8TUpLLYHpTfl8MwvlHbELa8vEuLt9jLBw/zuhl
zmj3VHco2iqpT4aTvEWHLlX9BajL5FOcGRc4KWnv81VihoRJd8pflxx1php465mkYoc//uNypVMd
hAogN8YeMCs1Xu1CX7P7Uh1gyTXTLN53eNT1QVY6yr27psL121XQwcqq6WFZcTwOkOv/zSom/bW6
aPqHSbjLe2sxNssnoekey7ShClrs+O2qe8XvOqOUb5aZbh/WvhDvCn15oAWmfHyyeU9E5OO4+Nd9
kA7KVi7KL/uzJoUzY6Zddm/rc37lJmaO6gzTpJdXkf/K/4XFH6uwaaXWE1B6/r+LvlCnXeY3Cxuu
Uwpg9AAxxNK2N12O4N7LS9mnlnIN0KxgculBy58/HeziOC2YP8FXy8bfy8nKEKbU73oqE7/zrA8v
L3bqvjSkFEDakZU8g03PLdyBMTWz+1Q4xq1aDgO+mrl7p1X98lNU3j8eIehc+ipSWA6truP74izN
oNx1+T3tFZhoJoIF29rO4cs3dGI7UO7T9+KYloJZxvEqKBvgsWir+X35v5ydx47cyJaGn4gAvdky
bVXJMFumJG0ItQwZQe/N08/HujMYJTNRhC4avVKrIxn2mN9EmTzyX6AG6ipbWNfbUayl70WTgD7A
0v26HgVqKP3vWZMBNKDIr7qqWyC/+sa3rHKdZcqICmlBQbQGl/0SUf65FdrRFCKPEe9QZlvd5/QH
zgp3mi+oozhRxgRWuu47kzse4I9NvpEW44Zu7XXA85+foFNPNE3AeYQdBLV//gRp5dKx0QgIhlj/
3WHceTJ08OhxTKHKnEW36/ta7NvC2Tpxd6YYCACsFYKtxdF5+fM/joGbpiH8KFcGdU6JrlsqcklR
lX992IiEoYgustfAktYcW7d9wd4KGaiVZ+ys3vquT/mzkub7Kho3BLLuTSUPJpQf9DnJlZc//+OL
eumi/G+WMmjrVDvUfWsdZlzdkf4r470xetUbYlgs00CBbW2k27cJzM5i9wrwytJZydXQCHxjvN6k
gTt+S5r+La4Ch0FEvivVByibH2Wa7/Qo3I05bSVHhRv7IZ7k9xoX+ZF2DoI9+6T7+bcnlQweJABy
NkubdX1SF20f3UL2LMDER3z2FOn9I61wU25oCQWub27abLzICOYsS62u9lFotLpbLIo4vGjJXhhe
shsGuz0vge6ugYhypoEsv1KVLA7wtbyzrMPmWJrFlorf7fLDv4dthtYddy1M1us1GOgvuWEvZRDH
WnIu6YQTlagjDplqvAvV3Dxa+CX9ozt1vHt9pm9fFEZecPI0H0BduKs7MUOlIitHNh6AGYpYkzD3
wi56wKae9T4XcssI97pgsdwZlCuILRYxpSVfWY2na82QkcPJQPSt+DgbgyGoAyslVfLBsBQf6eac
DG+qsgdMAo9xHkabVtl3lp1YFLlEeqvIEK094coJfITZZjJwSs17MtrGO9jELH7ZUTzt+yR/6MK6
/SBHR/jAXu2di6cdDMe43IgLXxxorjcgwBqQwERZy/25VljpSm1q+ylrAyFaHou4KLHtKaRe4Fja
w6Y8SAVJLOwoi+hJUeqDPfVu5Vf1UJS7wsymZldlSh+YYZqHByy/SXbzDgUdv4hsvTy7zQjEZGoM
RFuSNnTf1G2ufy3yON5DW0MVLxvz9otD1eifTGIJs2v0evqljrP4Xble8nHomgl1q6isf5fd1G1p
AN3uPWJiNsTyD4d9racsPPhYWZw0QaH0+g4YrbpvtDDEx2Umfa+E8eH1vX4b0PD0Q7+FCASW90Z4
znB615bV2ARGXZVnKzYsglgHtYFC/buMfNnmDMXFtaA8ncVI8fpAa11JW1vVmkDwFD8iaxjuHYmM
z+sftNxPq+3D7oWigEYuVo3rd7CaOuGOscIHqQZ7ZSyfFTPp/5tBQFkuzjRACdfSjXHVx3ZvFG2A
+GxxTOcIXUZvFhvP0J1PWbyiIdwuzy1CNNcTNilVqVuybQMz0tOD1of/JrGx9aLfGwSeOCWMRVyF
O/96EBfr6baB+Biketcc2rH/1U/dlsrZ7XvqUo7lOMP15opbV3+BZhheCyoyABKfYgg91We8QtMH
0s/oMM8GJOjB3npA7n3ZklwjVc0aEeVef5ntVFA5JoNBVVqxidV3h8xNt+CAdw4QMT/1dU4QZcz1
rsYzt4baXddBIvpp51VS2cOJXbJUK9/YD3fSeJdyNg4oJDt0DNbaI0bWuL0xj3Ugi0nZCUxgDp0c
QQLS7H0b6q33RjfjBSIHR70QenUYosr4kFaFPNi9M36iN2tsgOHvTDJEoAXMhqchLLPV9rGtPhmz
OG+DfJ69kxM5v0JgdIfXz/RKyuDl6iB/cBcwAI1/mJ7XS9mWQKfV2mqDBJPVz7goQHNvIjMH3l8P
JzyS0aZV53w4mL2qVT7dU1rJYSQt3Y+gvMm93TctFVE3fxadonPHeQUsv9d/5Z2dwOuN1AY6GItZ
1WoqRFZRE8jLLmg9e9xjiRXvIt1TdqbbTP/FTrgaaxUcOU6pZ5QPukCrY1zkJiN6byJKCSMlNh7U
0YyPRa9Zb0rqye8dFWOcjPLEDk1beYZ5Ne6cOXY2Pn/Fin1ZJGS1uN85DS+X/fUi5e0UhzBeh6As
lPKNzBoqvDVU0z1N6OGHrQmrQpsgbyRi5dCxj56Z1wEVIDDSTd+2rT9ZUdbsJzemgRxDm9J3cTTV
ug+eoXV2rZ0W3gFv0+YYIwiBmH+eAjWlQlIGNjZcYvf6chrLe7R6SVAS1ZaGFWJ8fNf197j5PEZA
xrpAVAYNpLiWRzq02i4fbBfQKVjozJa/pEPxKWya/jFsH4fk1KJIhzieXR8QM4uOc4fMdl3SeTMm
nbJRmuofi0zvfw555u7hqVu7uOFLhWX9jtvODFwTb+oCa5U3eTjmD4McvJOLGPN+iJvmQYFMfhgd
ia67Vw8br9rtBua6XHTRAPvxpq2Tu1J1IPDE6hCoCl41cevVz7ZdF36iGvLy+uTeXhtQkJlTD/Eb
m7LpqrhRjR1SO3iZB0o9Gae4SX9VSa+d/4tB0Hijo8K/9JquF1DBlbnmahrpr9ugP5TYodNp6H+d
Ei8QfOIAKqwWyL5VbRWn7kUj0h4DRFZ/wdZ5lM5wVFv0VPq2MjY25b0lgsrLMBY9derD15+E3omV
ZEU4BjrMK7+a++kIxJ7qp1KlG+f55VK93v8evbel4vnicbem0npikuFkJVNQR3h7e5ErHiqBtJxe
pfq+z5Xq0ZuS5rsmbL3FTqO3UXd1R5ASTdF4pC4ZOmJC1oZH4SPK9FPrJMNvCSZyS5jkzmaCkwpH
kXSRv77OXYbGYYPxCAfGNJQ7dTEIRGJoS/hrRW9e7reFMERUiXoaocy6pllluuJkGvMxz3IxQW8S
KX0tMWvg2nbdCr921PosgWoChmoa7XvUJRFWOyF83LCLpi3fouXRW60P9Ti4JpSaeHzXBUIQDEZt
iHIOBgxhv8/KHLG9HRnkTt3sU9AtGxv9TnmNJt4fA652ulClUmUVA7ZuGb6fZi891aYugJ3Y0eMk
qNIPXRl+ydVJ/dCmOEX345huvHx3DgBBFjWuRY0baPGqMoMDg92gXDEHlaPjUZ1OmZ8PSrvPjejv
ZAf/s97LhqJeiVszV+P1WevmUCSI689BaONGO3gVoK2uH47m0GxRLlbQ+f8bC/zj0hFZ6gDXY6UC
mVt7sGYKTq5x6gGM7M3IxGMrqd2zEvcmxYd88vGD6w4484KcN2qxk5ZSfgxrbQvqe1uQWLq1RFzU
haFQ0Ei/qrwpZe3mE4b3wcTt4Ddab30qsg44oZs3jwmekr6OlcKBGPVHXffKRkh5b4lBoNPIB5jJ
qV4FexropFbG6hzoc/qljXC9G7Pic2PIemMvvcTm6xP050irWZ8kkCx9UDS0RickkVXpaUdNb0rY
JMCe3s+mjcxSCmms8gej0YI+qnWqEGVmn+bWHUEhUoD7GLUwgv0JVmjve32NIJXIPIzE0Kb54Ype
7c5OWmnqG06obvua6so3eVUY3q4q46ja+KbbWxuhPCaeZEQlL4Ecfr12kHDGXLMUIwAKXh1DUSIw
FzdZEJuRpuzdoZy8vadCo/CNUS8uHs3A5ylBmMovKzdMjmZnzSdHeM7vMKkVlZdsUD4kSq99/rvH
GQwQfXkD+QsbgiRieNe/UwjXnmZZNEGoKbCiNWOGRoUKzd+OApoCtSVaKEhfs6GvRxnsLDFaFOAC
08ZKoTam/Gi7U//19VHWNzFlMzJM4PwmxwVM12oU9Oz7cmjqIRiHdnoTkc/65Zh4nxSROw8AQeWH
18d76SL8uXHh6BI00Tgl1KbRsUYdlOgzGgRNahDCeP7RJgT2fqU5kQIjqMeeO5UOpf+CMLvf8f/Q
8b1ODUv6guD/Z2Mkqrmrm6gO/b4HMO9gWQQIUObe4BdagwnMbC0mJktel+2QMrPfa5lIiTIqW3xr
+NvodxoKzFw775p/61qL3jYdri7xoCwI5tgC4mjPvcqDlIcU1oRWN2JXoveO8EMjWvqfetLMpAdW
T0u6rDG9GMzJ9REP9cSutWIMbGPLKN8KBYCmLynj/Hh9Cl+UXK+n0DUXVilKPrA1ySyvd0bXQRHL
86YLPKHF1DQFptQeoqjvzOqHAin0k5XM09fZlPaDm4vKV+0uLfa0K2QBYlh6j2oxlz9zjeacn8yd
koGLBJcDEb1Qnqfe0RqsOhz1Ma6npnwD8Xp+EBjbqf7cmu2/ceyW1clxWu/M8rIy2eDFgVrb9cc4
dekuRCkenN0MrR3QBzSwt500LBDHbdY+Zl0LRcywJ5VC5ASfxG89xPkOndGbn7suAhMSNVI5ZUiB
uD4MqxzYncRuF2U4GOtxMTWfy0UFclfUFEl2lN+dZNfkXVf6g9tZFxqApXdA6DF+nKzWrLjuw/kw
D22O9bo3ze3OxCl0foIxneqPem+2n4AdRemu75rO3UV1JeMn187Ct9iT9JeicFGoSCP1Gzusy3wQ
iVrt52mowo51cPbwyfYGd5fgAt+dLH0gXy2rqHjIEVb6KBL82HfjMGLRnXllMh4Qd7Jgs5rlCVrJ
FJ87QQ/Ar/Ow/qybpDB+V8QTfLfZ+AL7DYVu7ub67xTWeKSpK8HwpfhHumSDM7zeP2DVhd6Veheo
nd0etJxiY0lT8vj6Nl2HtoxCwYy+LOmLTUtm+fM/emBlmll6kefE4Kab+IaRKIcUuOrGKDeR3X+G
WbQcEKSj9bWqNIZFm3Wh0k0BziblWbXb+QDSt9xJYx5OkzN+B0o/+g0+CIcCdf9d4yVbDihLMrY6
jzBr8T7h/oRNvpZDivUynJQh7Gicahos1+FH3aOLRIE436WRlZ0r7EMcb/r1+gSv6Osv64igIW8E
pTsUM9aRV9H2DuJwFQ2DpoNLFY9K8wzyuWl9zM2933lb9r/hlnJAkCy135W2BjidWldgK4q5G7L0
s5YPuel3xIaHCZOm1nchoSLQ2+rpRm9kXUZdlgnAzIteJg/Aurnc5L06y87sg7Hv6WjnuvogdZke
zHZUz1Ap4W7D49i9PkP3tiD6ai/v9cL9WpWaVKS2XQR3+qAbtBQmBXB9QfF2Y5R1yMmnUUWEIASz
DP2Hdd8DjkvrVKoyBAOWAme1n81450LFBRNEOPW1zTPI4flUxb9b0YlqF1bhtFXxuTO9nDEajoCR
EPxc1z9kjxRpOilk8miPnrXRE6do0sXFyvsHL63Dj1nr6B9fn92bmu7y4QS6Lz5laDit25yQ1eyw
j7QpEKp3NtMWZcP8HYnjR50O/lSpO96+731q4tXWBiW3eqrpsGe3pCpWfi4v54DfQZ8dTYyXHvP1
TdNWdcudG5HtjO344Ma6+eQhQvSY1anjF8Zk7EY9Dn291MoDaUGNdP+ExcyEuCnOi80hy3VtB0xn
s/a7BE+ri4EcdyEdcjeRfq72X1pbQisSfpjbo8joFPFvV6HaUklRnBtIiTBb2uYw9VHyPZW2e5wL
rB7bnND19ZW6szs4BYtfNU0lbvJVsuAVYVUoS7odDZ3uqyiIvR/7WN2r1og3sVHAkVKm8uH1QV9A
DquvXyLKBddMtMIRuV4W20plufiSBTpooFNo9+HRLpPmNMwKHs9xv+BDow+VlnYHUzFVv5Ypk0Gf
YA8fy72QXzmnLs81WvdJ9QbdgslXEDt7AlikHOtudh76xG5/TBj1PBgxhPuxR11V7zWsgVXz8zQb
AI+JRPceK+/zHitPehsOu34ehoPI84wyZ43sp+rQXGmTA63EdK/lk/HWFH2+AYlax9mcFbphSxuJ
GcGAfpXbNCactj7V5qCZ6ubg9qnwvbLOgPLj4C31ydwoIK4z0WU8mLrwnlHaoAW3/J4/Xt+qpS2P
/jFbT++GILGdep/Cyz/IuC5Ory/0nVuWQJRqM9pCbPSXa+KPoZTI5P2dEzVIgJ+dhzk2T70H2ebv
R6GeTVt5kW6DAXf9QQLQpCysXg1gKkLhyXvnjM5DsTFtN9WMZd4WjZUFDEub9aWS9sfH5LNBxN7E
WhCmvK+gZJZ4zyCevvR2nnyN8Jt+tqDuto8wr+J/imjUsl2VWnDTlMRUq11a1MpWD/LeDL+UgWkH
Isaztl4uQ10AH/XUAFopAJIEOqXgrt1IOO/EE0vPkRCGuhzCrusCVWG50hA8zUFizfIAjSua9pGa
YY6L7VryGduz+JniLaquYRRVgeyNjuwsEQ6x99yIbzQPTXG2uiz/13bj5p0Bh6qB2Dho3s40F/fd
v90S/F543fByudfoXV1vCdl7lNMmi+KGOvGshpa716b+7yRal9eFej+IvIWKtMherjYeKb6LImGh
Bw76mrvOiGPyLKN9g4FTfJbDPGwR7W+vCgakJry85GBI1ueJpw5jxGbWAzt0470rwsYHwKQdBrLK
3ShSb+NkvYRB1xf19YDL9vtjz1MdQMG/M/QgNyY/coTc4yH+KEznDcVicdSGwj33Shsicj6Ex6wR
5olSTbLvuqL6h0pIvo/yYXosmur7iH7PoaJT8YDOvXIcrY1Y6/Za46cidghWj3IFuqzXPzU3LQmy
hZ/aKJ3Y87y2fglYcifCdkvh+O4y/DHUKstGmh4VdxoEAVJ3uIEKm9pSChvWHqYYg3e5FUbeHnLO
HOIQGgec3sU6Qo7MSZKXZXpgCDN6iITKV03FsDGBt6HAy8lmBWCBIki+2s1hORXjgONWYFuVvSvD
yglyO5G41IsCU6HeOYAg855fP6i3CRLtGE4P4ohEqQDUVquGqouXuYkRtLNh74Y2/a2WlvuRHrf9
plFLcnKvn7+HQtnyAbu3hkhEw4ZaYIfAGa8HNmzYvZYmjWC0SnHm1p72tJ7nd2aWhr434Yr2+ofe
G2/xueXsLmXodWWwKy0LxvxoBEqLPu9gKeKt49WwTGNzgsOdFRtZ1Z3jwHYh54AuA7J77b1JtVtM
sFvngCSHIE5O+gm+5y+JOsfGSHd2J1hG0MkAlBhvXScMRT8OwqrnAE8L9ZTHzluwr1sAujufAwAY
dW90rxYI8mq50Cs1XcUlSOq6tDoTk8X7Wac3ExbYbvz1StGFAWdN2rAIDK8uEs/LtFoplZmVcvX3
7VgYb5ME/7y0m7QTVcB049zd2Rkg4Q2ICxBZEeVbf1ocFhPVXDWQcjaPDgnbc5V23xTDSd7NyRhv
NCLulEW8RVWczh9EUpg6qyMH0V4rLWGrgb3o1jWDV1+MOFN3VRiqR05rfIzcSvPL1O2PVlvnj82Q
KBsZwJ3l5DdA3EHrEju+m8taa7sp4wkPXGr5mNAWHd1GaZwMCqwb03tnexK5qSQbsB5JwVdPmCij
1rZB2wa90MOnaYRWGNW1unGP3XQoiAWW9h25oEdLFXTW9X1SVAV6C0vEMTlu+cNQOh5kQ9EPVh7C
TUKI7klto+FRd2YYiiYCAvbQ4hdb2vqpgD38kBril1Ia2nmYyhzvlmHLn+XeW069Y+FfLdiEmzDZ
raU7NWqmBhOekOfIGeI31iD7s2jEV9iL1Cg1QzymafasR3n+xsGe7FSOlIDzUlrPCjL0h7Z2gVD0
YMOrwUoOSl7X+zZPqCptBJz39gerhi4STR86h6v02M3R8KPErwZO69Ynpeyyf3rHXNLzcIs6dOcF
wn5tsateqC83FCh9NkM7tSItgPZC/5u2w9uxTvN3rS0boMCetvC1VF4Ivf35+kVz7yN5EWDkwrQE
J70KIwahN7HsZw1iRxvSBZ2/NdZgnVOJQMfrI910+ZfdyTO7tAYQaUNr4np3uiFeN6y+Hsxu+a6g
CXBCzaH9l6ch/5Aaqe1TI2pQuEy1b9pY6J+sJp3OhiM27p47IQb3HKmuimI9l+vqi8dYiGKuez2I
9Hrwue7e5YNr7zsqJftZukCOIu3D65/+cn2uQli66jwZMGYtnsLlN/0RwpYYFCRjaBkBSob1wrOI
0zfmCLXKp3G5uHoOySNC5vDc3CLp0VMQteUciyHNBZ2bKQnyyvpNZxHVCJ1+ysGbVO/ZRmnyX3wP
hYI2aYTAnStKgFCdk+S/pRxQjczcpkx2iMpkiV8rjiEPrqO4s4/uiv5F67Lp3WSNw2meWsV+a+Jg
++hUFCl8tnm1S3DSegqTwaYZO8uqpT9h4VCGmYKJ7Jcy9E9Qkno6VehRwEFT4zTbT2iPl76lKdWE
v5NmvzdCumZvNWfCFHggUUJ1q1BculcW0gk7/O5H5dyyVU6Ir+ZP+ErnP9Cytm1ESYTyvtFtQGpq
VRanmZphsatat3g2lEHV97gJuvOui8v+uZxF5tueIX+GVl2UDy0yqEu1D9lOtG9KujGtV8iTE4bR
Fqj83qYGLKTxo6icQCddXbkzPShPl40RgMx576A38aYRzvxpzsfutzmpw2MLcXHv0O77mquhMgKC
L5t32lyk59f32J0nhkQIhBnPN8JN69M1mImi6OFgUGLNowdaiLAPHTc6/fUoyxHGh2Bh0MLMvt7I
2NHpoVRCI0gr4R5D3U4OprXlanHzKTqVGhQ8NBX7YRRBVxfFaOvFqLatHeBXVR0qBDz3sxBbb/LN
zccoyDOCynOwT4H9c/0pnRabGC1pTjBKO/UdGenvliTnXDnm1tV3c73Tx+LkL5xkwm4iyOuhhiEx
jVYkSlA4qON1aflPok4Y0iS58timegulPR73rllsIavuDLyAq0gwuHqhpa7COkvOs1YMhhLYdKMv
Tl0Ou7TKuoOYs5+uGlso6s/tXgzd1m78Txng6soD+U4STK6oYgpy40xZATydFUMkF7dxSFKp6sTH
ppjTt/hVi3lP/wuxzEKr+7e0AeXZaqzyUIoZ3HEGydSMVAoXdqZ4783W835kCG19FnNXve/VBKko
L2yK4iOFFTH7ZTLl4VGLBrtBkGEqDlU+ZyHJY1w1hxqlpZ3TNGPxWGG2XvlOCeBmz/XqvE80p130
vOwCza0Ud9ddncT9uZ7LqPQjfR4DtJkjse+TVFxsxesvacYBRCaqzwOtyrx3NWY432WhYW/rNh4S
YWkG3h/pgeRZonPY+/Axhl/4OHWzb7eN/ktDecq3pqHK/HbwnuLCNJu33KJSOzVaNT231hAZOw+c
A2YMjWVhmiSb8efYWcbPrI7U3wW0X7JS2eilv4BJvUObCLjOsRXrD5MlEmsPy7T5lWTpg8LNxPUf
hbB4jJbNcFaSZMAgzTM/tNaMywIubPa5GmY7QiNxcuZD5yXRAb0i/Caa2Jrifd0a3U8MMa16J4Y+
OkS9jj67mnh5c6BmLs4aGm/Rfi46iiluRcveyamkh4WeH9VI+dbhjfWMqxuSZIhleMrLV8lHqntm
QKFQPptu1cQ7JYwtuev6uPnSmk2FyCrxVuCio3M0PRSTEPZKvmINZID9LDvjXWzBePFj0tjQx0uh
iTYC9psgYdm9VCHoGrHG1AVWJ7ahZEpoIC5qE0c+Aj8KelNNse/Msj005WTtS9sdNwLO2+ouHZAX
3wm8yrn71uRIVanM3O7c5KJIGnHWUJWfYQzigKoo5VmfBnlyK9yXkoIefCxn/WzQzJ3nRHtyGlv8
bQoKD5qUhUIMHVwY4Mv9+UfMIm2WF4WR7MLviA+6GRp7OQ4mYmiwYKMp9DaeltuckFjaok9JE4Ix
4T5cD9ilqWfKpCku2IFh5ox4x0km8MyTImvez707PamJrTL7mXYSWTr9oyHt8fUv3zc0zCE5LbgM
ysyk+te/QXWV2HVzqV+cKCye3Cntn1CJ3tI2We7767sRgwdK2UTCS1a4BjbrnVsLG0uOYDaSk2Ji
uBnGurZPC4igsR6/c+dq9N3a6w/DJLYwvbfvHoMvfsVLpYuXbxWxcKHpDlg1M7DMOnrrmKidpXmk
7EM0BV6fzNvXZ3HIJFhYzDyWRb2eTCse+1mtEz4TAR4bG67zhI3GKUeT4zD0hUMltjO4p23vL6ni
i7AHYQcVIZqK8LZXz16OVmk2iMYMat1Dg0txmu/RWJlHb/Cmx8RGXS6fQly151nZ2sTLN62XdtGx
oAjFBYL05vU3N/pkuVmVWUGYTZ+npLU/Op0tAZVa8aOWxKe2qKYH7px4b5uF927U5INnp6dWif/9
+8mnuLFILUFouuno2aVtoyVuWQEaJN17ayaf9su+xl04Vb4y+RBQIZVkRADJ/On1oe9tb8qaCx2R
8g4Qm+s54M2UZSYMC2jgPO9cpMJw8xyRvZvS4X1Ru084dMI2ltysEVnK64PfuUYWT2PayZwsgInW
KkQ14tzx5Ej02IsCeZBclOc+mpr3+eC435zFISk2G1P6/KzqAmAnPYyFVW94ItzU09iBf/6I1Tbw
Qqfr5zy2aZL0qFV6ZnSMBhJsq0VsApq9OLz+1S9Pw/W+w5dmcXGHYU4wtsaSjDAJBuxl7aBGCB3I
mUyTL4Yts+8WD8U/Vglkddeqbhrt2rI1vhBPaFiqtkkN5kSfYqSO43CIdpGj5OmxG5os923wql8I
KIDLiXSyW78CwVr6UjTJmfDVAkRBRgRXohXKl0bWOkKZNHXPqaYNDbJZg/JjrIl5Xv/SO48kUTRd
Y9iODA1Q83p3VcVIKFa7djCNtMfR0VcevKb23skM5xHwwrCaphF4E+A/nwfjCSZS55dtjKkB9vRb
XcnbhebXENkvdVq8T9YogkYvhn4oKjsAKFdf8tz7xQEfzk6cuU+DPm41325TI4ZjZ1PB52kmf7n+
eBzWYCpbox1omjDeWEU2ULPp44eNOb69uWGsA6tGbmOxc1mnedaCz+bycgKzUqx/AcOT2U/xRRO6
914vUs6t0ipfDARyP+IJN741RvnUSk/5CV2MkFrPIusQ6aGb7FU9CwMv9KK9mhqJ2OHtPm1gF5az
tN76OgiOhQLLpbOOmpxUFWXnTnYwONEMGDLSDw1gRR8knX58fWLuzAsXy5KSwlIhQV1uvj9iosQu
B1uUhhMkQzGfIs/TToMzeU/RGBq+Fibw9tEt29e9+7+ah1dS+3+qtN8GpKg483HEZHCjbwrmeWqg
xevE0UWb5vE84a390KVR89A18bCLVJkdaHxv2cTfXuTUkAn/aC1zl4ORuf7caM4V7BWt+IIoRPqU
9VX1SMaH9Gelm+jDD7Pf1x54U33wHkD4byls3p6tZXg0PHnCqdah1HU124XZWrpaMHxfhYjm1qKj
1WJ3+04B8wxSaotmenc8SpRAU7hb6IZcj5eomRNNqRtfZFc1JwdDpjNyUdouSZX4E+boW63728O8
oG0gwtg8zxaY89V4+GhroDTEpafNQokDVEMe4mT6+p69xU2QxVDrhNyzgFNgIF4P04Fmph2tiYse
juOHyYIa4CM3nZpvo0mJu12Yp+VHOJPAeRO9dXgE+iLV/RgcIBSgKJKub+pI8vqGKcYL/ofGrwxb
eXVvT032XhpooG385DuvGT+Z4AXAIBcRTZPrn+xqE/0vo5SXeHKUfS5ins8k07/MKW5gKmrC+7J1
tXOp1fxaNywfEqNyAN4bygfSaPcQJtI421j/noXWOYepQ+dEw7n+4jS5eGyNaTrA2g7UqEk8oPtG
8+g0bnO2tah81DNH28vcihFCM7q/TqoI+ekdorIOIsleX6w2xjuicBN5ySgOtDWFp14Ik7TbFL5d
6t9eX/rbm5HRwB2COEB8hHfqehprK0YG143kxUq9yQdqJfe61ag7j5ryRuB7Zy8zFGhfROeWfHm1
yVJK6pk2I60Y6UXyXKh4CkVJ02xM391RmDjMpni+ufSvP6hPKiWqx0ZejLmKThA4lH2LIPfG9rtz
DxA3/v8oq1te0bJ6tiSjxAYutZ2aAg/0vH9ctdKOMGn+i2uONBB0+IIeozu4mjp1HHrH7VV5cSbL
/FB15bzrJyQsnVjxHrsh3qrN3T4lIN8X50mUIyjjrls+cY2BcdpDPNYB+x3hkbbIT9vxadAJA61x
CveTqOz961vx3pwufWWA8HwkFYXrlXOmLOrgOsjLQpQ5pxXS+Ohm2Ic4Fj8KA4/i14e783KR+oHp
BnJvGotg7dXTEUeWEpvtkFykpiBeb+RP7ah8wFb1t94bF2+Ub8zMejdiVryxd+7sUNo7pPQYIZuA
EVapZ0x1xNJS7vSwA84uIsc4lNnUb8zmytIT1BegcW50Sv0I+YA2Wm3RNg+bMFapTyFjAocDElX7
nMOdUf0h4dry51Sx8MFW2z2dZ6qeHUzOyA97RIUEhojo0Q2m+qsbYa/N81DsnHBurIM7LLblvTfj
PpUPyVZ9684egNfBqYUCv2h2rq6jMQmtOVQoCTtDtvT2EdYVdiJOySzt3QRJc2Mt7lx/BIUL6Z7O
pgES/HoTwBBMJzeUlNPq/qugDv4gm/4XVJgtjac7iw7KHCr6gh9iyOXD/wgLqzH0srJ3sksUCWjS
hTR3re6MG4t+59ziQUwLEUYcZRtrFS7Y2aSZRWdmF1R+aK+pir0foKvhQoAjaI5o075GpPTw+kG6
xRQskBdwEshFL6p060nMxppgs4vyy6DV7g4wJe5xmVU9uYAKTjUmwpdsNMHXFyizydSzvpf6nO/J
/C0YVNR0e6EMxw7bwXd151bvzHmzcHhnmV2C4qXzRbUWquD17A+4bUSRPeUXmXbJk6vO1NVV3CHK
0W03luDOQrPKFAZpUFGgXOM42hYBJwcm/kWX1bircyXx1bTJjq/P+Q17ltMNrRLUAQ/CS7hw/UWq
M2goLSXFBf6SCUjcsB5DbPu+zFX/cqBpn9BnfTPLqD8R+RTHMtEr7ABMSh2WVR3LuYXRo5S/6rIQ
RwBT+aEOU0zK50Q82H36VZcWxG5sLn5EsOp2qQLl7PVvuDdT4BLoiCI1RwyySh2UYVGA7N2CWFrV
uICxKIjbeItX8oIgu879CNYXq/cFuQS/YnXyIhh/APu88pK3ZsJ2lL1A7BmTFV/pMrS8O6MU/8YJ
zOB9pbfG53mKSgfTAjP8TjtCu/SjPn4K9aj8kM+2/W+YT01z9JzFJNvSwx8w6PScAuKCsq5lq5UY
QIZ/5yz8cpejqkm8S8n5RRbxerVnrzIqUSTlxTCxo9GQTov9ucm8r6+vyC0fhl1FNxBzLCqjHJPV
mxF5djmOrScuRhgipjB8LgZaKBjXeV1DVb85mJ12kJXL5W81mHgMD82gvi1m5/z6D7nzNlN+phlK
Z4Uaqbo6rwbKAixoLi92UcLzKsrxQVpGj8el15y8efg95c6xC9v6kzHm6Qb6484sEJ6SxOOyBdSN
9vL1bGvJ/7B3Xs1xI2m6/isTfQ8tTMJF7OwFTBU9VTSSqBsEKVHw3uPX7wNKPcMq6rBW527jnJiI
7uYUWXCJzC/f7zW1nKDAK3aNNphIRpXpkxYt2E0gFNkmpHWnTqXJiavLZXQ54jrqV8ZgbdGoJq4R
NbpfCK084sf5m+Wc6QvXMzbaJjQg+2BlRB4XYi8EHmlqU/jYkEeMhBfm1sNsDFLukD5fWo48WxiV
zyI+T+pGOxEa4jly3hU58GN+6ykzFfZFU5wgKenq6cc4rXrVpAhkmnukAx/rYrzUbPsvH4RzkBCa
2nQUcGrZv5VJQGgNYlL2hK1obrQ6Mu6BJEAOQ7oPeEVhLFl67DpscoCRTZ/yRKot7tOx5I5xZY1u
rQd9uqmLXjyVgaxcdlzcRi2mhvdskgZIOQZxFv4cSKXktsyFK6zXk0MiZjX9OEgCRY5ZSe2DEud8
hizQGvFmHQI/FVNybc3xbHmVVo+VryCDTr3OTuZLvac89ABniTKaQ0I5gtYuCncIyH7faDWUXH+0
2jh0+wYbf7ztaxOUDYbSqRT2kXwmLVG7TSNTzR3qi2JnKI2AI9wszXcLiXDF2WFVxt7P7RLzChOj
5WM1QsxY9MX4VmIKUzuBkJq7vlP71FXlaHyUG1OkpPRUWuKQYll8C4KhfOiyxSD0iriEk87CfMVN
20BXEeyGWuYKaQigD02TJJ/FY2qQ48OxG1dhfsecNzDhmtR5oe8IYalVgN1w/p6iOard2W7pmia4
JhkO6QeQbfq2tX7MoqIRe+RVf7MMrK/aymkDqDWArQ4GNjkEeowuZtkZdQptiPkAc8i6rOTMUWIr
Q3C8mNR+/WIXW8nORvmemPVsM6gFnn+wQ5T0nD7gVDktwXXP6jQFd/rQYajO/iUkXKskf0nC+7B3
KfbUr9WwBJ2Lcm48R2ZPXnPGI7iJe/Zzfh8K9SG2uih35qVBGC60xvCSWZnO1albEOFGxJds+BrN
mSHrPcaFunwq5YwXpx7qSvOCTM4+Khhq0Unq5jTzEexmgVuWcUE0wVTlTwJfVdUrVYsAqJE3XneE
PY/IMjKLXZ05VNoDoTjzqainkGyxvraGra2U2ug0QgBUTFlHyhYUrHBjtjPcrVIbbJ2QnGognRdZ
BjEz3Yy0xowK2S/KOfeQqRL0qdVK4dShHn0PqrCMIUmGUebmmWJEZ+j5JGr/RIt+yEsXfsbJM7lV
yHSyzuvGwC+wWtUJpInOskNTxvbHfIGTNmbpjKRNy5fzFI104bNAigf8awMmyz4MH4M6RHM/qghm
m9GMEINLUMpdSaqDyyjN0/Iq7FJ1PEsCndg2a4Zrtlmasrx9f4y9wWTp9q0kE2aPldEjH1QaURwk
Wdx37W5MrMzVq8o8E2qza2USiQYdR1I9G5/aSbOPwM7r7LY3+6FRQFBGW5Nuy2oMvT/7zQk1WLLM
za5KM3Ike6yTy1DFdDEQ9bYbjirMfnOdq1Id4IhFnM3MwXW2SaFMlgg4Xhac9xn4VB9oFgTf/Lxv
ii1jq/RbVfvjDS1VKNdIpQkWBx3r4LCqESrWog7tLlpV0KshvJ8ZGPC//xDf1PA0NMyVfgpHCQTk
sI5rF9LvhEx8sFKbu6mPHjNZ2BejaNQjo+U3B6L0Wd1RoEkzbtbPX23Vgg4TnFDt+12JAbbHpgVd
Js2MTVo3x8r43xwKcjs2y0yAZGIe9iVGBaYC9eO0KzAYdpkTFh85pXWObi09clVvm56g1a+PdbDV
TbQSjlI/Tbsxxceoq2kBhgvmYVqqYnPBQrglu8L8pOusyFWUNA6Yf+m//wzfzvWkcOAjySAFAcHg
aP/WmmkOZ8Qyp52Kv55ntIZ9VszLMW+ut4xLLpV97FoqM1QAFPYPYzRJWuuNNO0mVSm3Um4M541E
2Hojxvkc4oPl1uGY3BC9F55mq/kwPLTek2rd+lN4gRN58dAGYmL3cXgi05zgg1t3I/tx0TjTWOs+
pI7SS+3o6EX/biyt7EGZd3G9/IN7i+ELRJ2smXYtOX5pFn4dLSt+qGvC1IJgq/WRl2rhdp7qU5gN
53Co7zpGn1OZmnRpNrOMcNg4Usb/5pR4APAa6XwCexxuJ+Jei62lt6cdnpzZFpvI8ToZITQ2KlDS
n08Pq2MV22EbXhbI7/4zt+tsmAWox67RO4hoaWLdJqOJTaSGS9T7o/ht7wGoiJRDVCHQJ1a70f1j
GVCepCgUym6EsMu2TzYLeSMouQpSAW1kffGYVBKBezmVbr76F97LkiJdxO2aS5pwy1RnMfXyY816
SQ5gH4jzkDI6WW1TUTJ0Qa75EP6MpwVN6HUWs+a6zTT+mJYy/cZi08/n+Sgtp0h9WZGJehfx5RKM
xR/DY1woZ7duCl/MRdcH/GoqhHY0aOFszDtdKzWUIdXiRABZN3QS6iO7rt+NFRrJP1lV4JYH76w0
ELw1p9K8s4li9AhmzNwozxH3z9FRA9cVYd1fl7msNaOKTilo2Zpw9vqyMHwjydngWHoXm27Z1RX6
fQNbc+LrfE2KLhHDSCTFxsMJz+NiVO3yyMSwHuHgDMzVOgp7AfaXkJAOzsCW9Imae961GQx/DL5k
SrMQV1Np4T8xhCcJuyxomy75sXX0bVECAQRxuL6mgq0pNPuHplm36FGfLTud7Ywj8hw7KmOs2RQJ
Djwpf/5e0h9G3IwWHZrvoaFcbWTNYJqzvLMR8pixWt9rudadTiOq8/dfy99M+6i0VlkTRRe7Tu2g
Dunztl2qLNN3C9yP+8CGhJAQ0hm5dY2Kyxmw6z0tJYgTTmFk+JHaiz2pXlilMJDq1vz0/um8XetW
AjygL88XOPBQ2VhgWduUysoInuwH6HMC51yrPjLDvn2YCILgkYFwrYDN4UguVDuua7XWd42I0s04
kP6ZqCI5VTqr9tOhU47AEL+5KAtIRF+rMEwCD9kNAPCYbYSN2Mk49zhjAfTVlHa3ef/W/eaqWC0h
ptms4muvfX+I9lXbgJC3xq5o9OIsRfZy0odatGX3MEFskOU/pWIxHazANfT39UEd+mgHbZ0ts5iN
Ha0Uxc2pZv1eHgGmw8w+6er5mDD77duPzAcuFt0ZHC759/715UWI+wPBujvFhoYUoD9H+dJJp2EN
zKYsTeuSBGqSJhx9f//Gvjyf/XmH1fiFe4ivrGAO3D+yQf5yozXcWXKwxh9CUEqHUtb4ei/dc4vb
m4p+vxe3Fvx6OUN+UyWGR0tX+NghzFdKpGeunWhPLcWhg+d0sbMwLd4EnSmc2NSLI8P7hRt1eL6w
nHG0YMaiKX4wT7YpQV5Tr5m7OpMK4kslyzX7NnkISrzZ5BGHSDsYY49N1nxRtmTQm20Y+0pXSV5r
GpUTobd30xFW0fs38u17AP0DOsaKV9DSOeSBBAO3Qw+n8CYgTNGdw051E0wpj60SbxcqxOZMSNit
cAwSXfYfF3wykg3pXt9I4JE7u64l9t9Tb2M8U3XjYzkFYmfWgAbuQjfF2iQhBkJuHCtKib9fM6Zk
IpvldcZqh+Yqiq0nAqd69cwiEumkSEJ7GyUJ3DcrQIbtTFUcjuBdbb14s253u7nWyQ4zCrbXjqwn
jSAJTs8/4SW+nBtG0eSY70U2ugco5/CTZbH4ZpSkJ4ltD/kDrKcFU4u+rlMnM43MB6opP9s9qv2h
idIbVuf8uxnGojvBe6q4rxthQ2+pYvUmWExzw2Ymf5TrMmow5wim3DO4mGe4BfLiMAstD6qWEs7V
djOuEtrYNGdT1TeBPyq1cgp5JfkeV0ois7BlaehauWhqfOqM6rztm+RHTUmKjbkaLp/rUjWuk7rP
U4zjyWnPVdwFt6ZJwg3G39MQOj3eejRzgirKttlYDG4WZQbjqgZehec1db6aVfqFRKYxzLJKjGuq
rZEqR8bDG1gcLIH6ntEAyQvYTNsfDt2MGaqZdfFN0uE5bxuj6mm52X1phYR5izZ0Z40paX5Z0+Ra
MI07UqK9nbY4/AtaR1+LTuZB5RAv5M+IgNifItW+5FOETCVKDdccYwPo1ew/0i5ZnJFg+O37b9v6
xXuzAGaq1EgQxdnC4LZ8cN1GTCJND2vghmZOczmV5uA1kaGcJYBhG51Uz0tqfunIK/62nNCpzFm9
efXgJLBb3b/bUsZ7yfuk3nR9Xl4EOljqmEuTl9NzP62p2871Mg02FYFjNAmWwrfStLhAnlsfWZ5e
CpeD64cXgbEsvE5MEg6hj65RlZFzETdLZMCom3pLl/xE1cfryZqVKyWJQHuDUq40xxBhD2lp0B+0
luwDxKL1gGt+U7bnA7ujcTMUhbhq7BH7piJf5NGrKJRwlqyI0XAHQls3YxK2EIHx53Fw1+vJb50M
kXiiFPZpys6GsnTBYt8j27XCkwxMvHCTBkY9fOkaf8LQ7FjB3h8BbyoCHgJTIf8gEwyjnIPdgdEl
zdhQ59zY4LSwzwgKRyS5bKpmLHxyP2Lv/eO9GeorgvaCo9FehUixns+rjU+I1zaJkIl20xpNekmY
kYbsOLCy+1ou79JGVh/qctQfSD1sjwgT3qws65GJBFr71KzQh82nRpPaVpVm7WZsJgJ6NSlzId0c
W79+M7jpbgGRrKXpirwf3NDczqdRrWrtJp7D8iy2M8Ix9Tw5ydPMZClbQvz+1ORK4eF+1ef0i9WJ
+BRn6mPGbm+2fVwuPAX0HHBwNBq0+zc6q0SfxGGv3aCXmO/ksShP7IomX9RJ4af3n+nv7uzrQx1U
XdR2uRDMnDe5BTg5VVLuUiGN/vtHeTNHQyqCcgPzlxgHkMr1LF6NnNhUZByWeuMmmjVlk8pxfgrj
XSOLcy5O+qpSzkJVI1NL7pfLOVWUI1PlW5gPQhNYN/wDuP7cz4OSISawmFZPIG4qMVl+YuXbOEoy
R3T1OWzch6GQr9plOC1Fcz2Y8bGjr/dwf6aCuUPpzqZaN2irH9zjYTQluSsi/WZZpuWyTxVth4tu
dDmk3eI1MTxRZLbNc6rJ+dcmy+6LMl6Na5vkWOG4LgkHJ0Kdu4rEeAyA/gdLRmv35mI2uXQjN2wk
HMUc6WRjytJdN3z20ciJg3XqYqo018La7scY9icdkywy0rGd3aWrYsWrFzt5en94vHnxxIpMouxi
WVHhnR0+nzYNIY9DDdup/RxuJ1m/sMJZOzFFqZXk5eTzGda97Uc9hTtTJ7kEHpEWj22oxcdeh8NX
D/kTWjpAANA5qsxDgphiNnFkgDbvikqtI6+dpSr11Ygi3k7rtHARydCr0PE/WS7sSoJEXuU1xm2h
sLsvFn8beBN27DPstV7RvEWzsrUBNorYbxYcmRxZtAbTJuxm7ESLpbgIzGw0naZMpZMmE/q3GhHB
BZ2FsUEIGrcPFmtp76B/IRkdj/LhSfSL+GzLVXxRlzK9BY2Nk+2WBXI/N29W7CwJ0+mTpc0dHOUk
PycpUMdUKylUh+qtUr2GrYyEdUm1TG63ZEUCzkK711GmPD6WRvWGCLVuqCgZkGjCbn3r/iOHXaGM
VZ3ehiJt1NNpgXPjdFGIs2M8WK3qMN+nz0OqZneBpLYgd0va3apdr51Qf2dPsZIIGNaAxcCGiR1G
Lga8oBgKaTs/jozDdR54/YJwrsSYwCRA4A5f6XBrkS162eYJ54oqFyPL1Mo6dxhqZZtrcr8ValSe
RkqZb9WkSW/n1bAS8sXgKWOauuCfx5xUlMMXluwWui5QT1ZFCevfQbWFs248N7Wk3kqEh2CSfgI4
7SvG18gC0miNzerhUhqPuZJc6Qt3rhxOxJT+YYHNSSChIFsVdxy0Ii8mHa8mb+xV9F4PVPk2K3vD
NUjcdOVlNrYDlfdZ3sq1U1XR+HXEExrnziM1xxumEgUu+Ke96uJYlZlB95eOru/0wDRy83ZRP8bZ
Zatcl3RlLa338Kf01hw1gSVvktwYnU1w25cZoZomKjfUL3Mq0sbyRaE4tvo5KZKtnDdHVrY3S8vL
+UGW/HV+hwlokzVOUqpk5i3U2G3uW6eDbzmTHzm798fm4RK6Hgd3ChoZjE7wvIP7IMZqIi+I+5A6
qosVijs4o8crdOR+v5mKD49zUOTFWlANo8H1yK7itG7k4QLp+YkDN+TnuPqPPW1O+1//yc/fygqX
lZDcvv0f/+sy/kaVXf7o/nP9s3/92sFvXVfPxW3XPD93l4/V4W/u/SHf/+v43mP3uPeDX3RxN+/6
52a+eW5Z1F4OEj6X62/+Tz/8x/PLt9zN1fM///pWol1Zvy2My+KvXx+dfv/nXzY37T9ef/2vz64e
c/5s2z9+f+ZdqZ4P/+b5se3++ZdkKB9WkxAqUCy+QDpWKd/4/PdH7HRoOa6wMTTptZIqyqaL/vmX
YnzAIojFkyqHtFz+7K9/4Pz08pH+AeYzBTTzCFbKOD/+9ffZffw5/f18LtyMXz+/llStI+Dfk+Ra
vyApogOyUpKpkQ+F0EbFvnDWht6bcuVzQNvKQXEEKDC1kxMhZnx1b35ztAO/4Z+HQ5oJ1Y/8TBNU
bX8CaEQRlDkCG68JhOFAjrMAFoQ9fmXn1p8tY1uzLloJbvB6aEbf0f1XBaInTTmVMemQHWLeIHLF
Zq8+NGqWncRohW4G1IZMocos6Lr2qkZaj55hqM4lb8mua7ZmqMubLKiRRcZ1fAb/scBeS1XvIj2v
sAfrbDe2B2Isplw+ndGWtXjzBF0PRoRnLLTaiIS7BQ8bZw6GdDcSr4Bbvj0cjS3bR8N+3h4DYSML
BKJDGvT7t0cKgkkpaFl7jZ3VX4GfqntjBKT2DUB9V60tqPrGNND0mwvpK/+FpFYVWdA5UtHZkGkI
tkmdJeEWmBMyTzM1cP602zK8R41suXYax+x8s7iZIbcvGGXqdVoj/hnITRiWQfGV0lC+twNmHJu+
t42zsU7m06wm8tHp6J5Ocqfnjmkk1rkc4+U/zpp0UQ55v1lY6TEWGVVahEuuhDstjNIvCbAZQUfy
sWydA5j35U69dAPATBX6IIdIDcn1WQXxtvWIzrWcAdtmR7fCDiJUaFkE8CpJdaHXrbRVRsOB76A7
C/t8eE+yq8aKeg6PZLrtRlnf4qcWOkPbRwhl5U9SmofbvJ2Oxp3t7xteTpg0OkAtGJegqofdvyw0
RwjKGYzjAu4QJx2cDJP9JW7wQjGxncIwalhDc+QIqdfSbfLF1rdZijXM+6/g+oYdvPCrKBvrWv4l
89rvD7Eu0xfkzGHnLV2n+To2RshRW/PYyrN+zdvDUHUh47cwOjvYJiVJXVtZmnQeGWWZ0+pksFhT
g71DKFq37bTpBNKI4XPf2DAtYXCWtomKcNQIXSXDluD9iz6oW9e7D3VnrQJXlzf81Q9OR8+DwlTL
kuAyMdcXqHerUwBWdST4GE1fEI35TtbgFfpF3lWPibqczegPzvu0Ka5Ntdtqg7UUm4Rvx8JrKILL
sW/qY2ZM+yDgy0niKbU2hNjXEvi6fv6qNpu62lSbQG69ZTRUL7PpeCvFWWeM8llvXXdLp/68LX+0
aL+7HO8t49fDc9P1zfM/WLfbf2z64vtjx1r5v2AJh5DzarysJcLeGn7yGHfx6+X75fd/rd+m8gFL
pLVNB0T6UrH+Wr1N8YHNDIjOysExWYwp8n6t3qr8gdKOjqUq40KJA9Sr1dv6IKsAfRhTMh75Hf1P
Vu/9OpJWBDaJgrJiDe7gJF6CbV+NmMUCTBstslaLYdWmxmVcbuPUsk/XVPkA+ya7vDSHQXqe2rS7
NjBIOBbssFaqr9/zn2fApgLW9trGOhizSEDSsqkb0w+LMt00taa5IioUX02DIxjx4cS1Hgk+A+3E
VccJX2P/7dDrRgpyeTT8HF61J1eL7kUFdnuvnvxvKpS3d5Tj0HGGxUWLHVO0/aNEFqwEtRfCl4ZU
vm5KZMNuXZYQVYl5lsWGXNzupK4L6crAj+rzgEdjvHn/FA6nAZ06jPHExa7mS2Te7p+CbRa1mdDj
9tktthDvW+MSj0DbmxDZbCdDL1wNE70jcBIGm2+eJPx3FtO1AcPzPGQp23gU1GsKsi9jMxoSsxVH
8inscq1zl0glsMmeUBqfdg1ybTey68J0Almf14yEtLwOO0ncV6Dts4NTmH5RVHh5OvJg1I9p3NmY
gpXowpyksbXzmgZw7FTJktKRWwrykm1ip1MnjoIFHvRcwPBftdzdtrEicSdbZT5tY31SQVbMJBbf
k6iVatcCuR03gTIG95EWJ194WMmNmWniCZ8PMtlnVoTuJE8UkblGbRs3ITEUXxdz0o0dGWBZfi/S
KdMcW5/r5MTqJeMh1OdAXGmZHfX3qZizrSiTZdhYRUoqimIsYORylw+fsWyNC19B81VdBX2m3oaG
WbTuHJvJPX3KXtnaIhPCMcYIb5CyQQnmF2rQPxp1onzTKEc92chH7bwc4onYrck2BncRcme4tTwo
sOeVwbzE+audfdh3cB7MJApIAUo63NCg+Gb4VTMotE2RSBVsxoruqTd0+Ex7KslAWD6WGFZ5XQn/
D+49VAkjzzUEHaaOINMyWYlFPy8j8YO9fmVF8XQXVuFoO0pO+JAzZYt1gUAR36UGivq3PJt02NGW
3uRr+SS8xVbYgMcpvkmzscyTu+rr++2YVc8Si/EtuFASO8NEvLCrtnn+o7ZjxAnhPE2xw+0cPhbN
8FQm8VxDty5F7zRYLISOsKb6WwA7zF2kVjlpcNg0/YAdyS7rzOjChk/5pQmH6Hls4rx1NGnFzEyL
KK5MG+pt1Wbd1hSSdZ6nszmcJ5ItHupKyj6qRJNVTtyq4qzobXOBUqapl9NkW4GDP6BNdMSav2HE
k1ECnYUqWvsyzqGxm3i8dTMtXahwsPcHS4w4FkV97Yp8KhTPLvsYg1I8sD9V6RDBTMYqwY9FZfcn
uM4ZBJi2WehbiTUln3LyMFK0ITGV+VnfQ7Z3qgXDs7NJJAEgZDoluVepuX0Tm3bdu6if88QtW3xi
26mRBledLb32+qBA10Us3LJ4bYRt8YkYs/BJDLMhnMIm1GXtWuFZ0w2dcEgjT75VuP4AO3WLnPsV
8oHSVXND0rAuwJLHnQt2x9D32/IqEWQau3EeLDdzP5cPUHbVb2FXxroz1VKwm8vEuo7SxARz1qvw
vu5NxngC0/fZLK2CwDsyEwiYQzo+4/0f+kkgZ41HwEzSbmjr6Z+EtGLj6lT8sItOspyV2fi1pSJ+
UkKZtJsIm0TK+bFAJNKKFM9fdql6cD1kkDgdTKdizZXNsO/dBH2dQkwm3oOujIY8XKFX3hPFTEjQ
GvSo89ShYGObB1rqKkWPxV9ItHbutggbruQu0VLHsNgfeGlP1LJjwD8gLVClunNQoCrqJpYRaHnq
iAQIGae9PNSSgd35kHXFo47up3BoXpXJpsj7yWAik1SNcHQVX8E+sRrVI3oV+m3QN7PClqu1JUxo
lyy81ir8C4EB88HyDKsa820/aFXk4Ota1C6kzEzeLrQsM6fj3UFXoNTRGjJRREwDcqwyuQzW9Dj1
eNp6aWlWsi9P2Dq6HXRXhFO4LYV+TT7y6E3DKEdngrxZ3a3GRCu8MbWKRysU+Uc8C2MIOnWE4ENr
yuXamCXifLAcD77ZfZWIDa9b/5CFknyHDU4WrMIOU3Ym3WwTeKEqJKI2qRBdgfyhjVXJ5jE9u2lS
2xvbQr/DtLIzTwrk7Y1XGNZQno19x8ic0sa470EKEPvIhZW7gdGmxyK6D9ENQ4YpC/CCjwExxnQD
95dSq2QG6otM96W613dZuyuVQD9LFsxHhXnUaPR3R4MDuIrk1lw946BCWcoRKU6b6H6cldLHUc0X
bxwlazNo2IxESQeE9C+g6Telykvn8HXtRaMcNhfdBdr3YIiHncWmKZaGKUT4wxL2u8giXd2J9N6c
XLlZ5et6QmygC4UoGf0EYUtxr3aWFHjdwMD3O7smS6kWRjV7Xd2KS7kvWt0pQy0MXGko5vEScV1p
eBCT6BeJOYy754KVz3Tev44D1FXXqTvgPtEsWvFxCAAHmzPSE/qYZqjlZyj0Q1e0EOufRDQQ802D
wTYgtBuTekqviL3RpMhtg3hJlfRNzWzd/ywA/2hP9D8EMv/37odWM8B/DbU3+6HLR+LECR3tGZA/
IdIVByXxlx9/gZryB6rEFc+kGMdeZY2u+jeoyXaJ8Uhnlr0J4tJ/bYsU8WFVgdD2l1U2ThqF7d+Y
pvjAhMRHbLIASDQsYf4A07TW1/r1i2FzQmR3E8LElgRHsvVFfbUtytoecmUZFWwQauiH9CPQ+s64
UTsG6N5dPkTiVOtTczON2uJFYT9+xsBbPOdGFDxWknnSi3koPLVK7NwRk1p/VjRpWyAkpymChYbo
WgvheWPfYZvDZE1O6bZX8bya0qr4CsVRvivHuH9uKx03BLM20NLJgzcVQ32eDGp03eZ6cBZJOkny
ZKRqjjq34spqysAxibUv1pQ05buR9/oXsNvm4zwQx4vMsb0NK7XNnInkMOTRsdbdJuRAA5ZW2Y+5
au2axDyl0524EPInhZrn+5LkJs0FptldM+U9tLKqyxx1EoICAP7P4BAphYazG/Ryow2tdYoB5+wH
Wrh8MQwIQdjllZclVenXIK9Nx27GibrejlAnz8gpnbRr4Rzbqfo9K4dwW6f2BrX7xyoYlXujaKvv
GmjWJ02i+qC5Kcsn5trgnJaKtTGrTPQEU1KfQmLOIIhLizizhijLXCJT0JtGafzt1Uj+zaS5bp72
hwY4+zpqkSCAgB2SF4p0UQT7i8LTjdb2YqD3U3mWrP+LSeT/CWBl9d94ZyIpi659bprHbn8i4Y/+
nkjUDwSZEYUgYICuJlc8r78nEvUD+eJIlVYQEeuSlcDz7+4IOsc1JhEPRIizvP9/TyTGB5oZbOz4
P+ms0WP7k4nkwDVsNUEjk4jKAUEXjERyvvcnksEaW1aedPLg5rX3yVAtD1E6bXuxympzMSpnIyYP
u7w2yudpmTBrR6d7VmiJdMZuqn8wwlQ9T+O0P1czAqPmWM1uDIX6/OcS+v8XrVfrzwvR5/881j7S
C+zKf9zglPR6sL381d+DTf9A35ndAPRwGKZ7q5b5gee8sv5Ztn516f4ebNYHfpV4EIw1YGjCLv/3
aDM/sMboFKmQF1eXWfNPRtuL79nruYmqkb48+DTOUDTHDx2Ri3gIhyxpc78MDMmvln70RJubsYPq
LXb6IqJcg1p3NqvmLVL421hLMWbQkohmFoSBVBjxiRmzc4k6i55IIlkXqECe5rLpz6Kotsngrs+R
fk5OLA32dUh/8azO5s5/9Y7/Zoo9xK+Ar5EYMM2C1EF5OCy6x0ooRJHHuZ+VQeNKc996eRB/1Kne
XKkecjZGyjFyBTPI3rQO/knRAL6Poxyt1EMNDk5XUlcAHPlBJaeeZmc/VLP4asv5+HNm32tzv+6X
Mh+9e6ADvBOp3xJbAft5IbKvTQKTw8rtu/dv4O+OwdVQ0q+ji+lnf9aBLEMl38WhT/iV5TRjO3pS
11RHHtMBOYDJjf/ZyLbh0VGl0XDYP4wRVWvGfC55jdXbXphl5yWpckGsb+2++TI0/X3TKr6Zdsom
WZQd3ogf37/Ow/3SywmsKhsgR3D0Q5swmEyKXaHL9+y0vMjKMb2kxYFMC1GPB5xtu+8f7s0+4+V4
TOSsDpiXYjWyf8GxDn63FEHgAd7MblljipOHJZYRpMEEmXld2LThGl3s9D75AXJ5+/7xcX1+O3iw
a1jRZbyAVg7s/gloxSQJUo5iP7ars0qvrzJpUX1hJD9CDO92qaHv4nQstjk6dqDO7EloyQ8tzi4q
tUucKCd5Jp3xjijlJdpg2CI+9sK6wgt3l5v5BbnFV0uS/pCpJYsY29lyBt2cRzwwyr7GryCl6Mzt
NlpDYCuHtsX3IZNit5H5B1jiDiN2hGNLfKsr9dc0MO7QwOzKRt9ZMkcWJk1kbQRL1ZMnszLxz0TH
461HA0HCeIHTgIjbOmFh3o1lqeE9pexEHz4FbPzw15EfrDlBpLZ+pKeqfisj5fANNWucLLKaE6Od
VDdKOFSGzoUNp5p67FqXnWhKC8UOX10NuGhjTJ+0VvHzytREXM5DPZ+Lep3zYgkXMDRUZ7JZp5dx
2n5J6UtowKeQNUnEcMdptDyppJWGV8dVrY0gjbrxgDt68bkjOtObuxb+ncKdk/IIwDQdNK6otbdq
UCZOUedP8GmuKNCv9KQrT7DqXy6ztLc3eJ7fERcwAQ0ly6VViQHzwqhydS2MN0VcDB4rzxVEt7Xc
R98ySeaERlbDOiF/Smftkxqrqmeb7ZcAxbyfg2RjD1LM9+tzDcziAhzFQhuTRdeYyeAcbipuX1lE
Y5W57A2VkHwRNWQltwv19XqTX27jJMBpEqu2vKgL53sz1FRfLrkJs1bam0Ip7O0cyTZp6OaVHWX2
Vm/meVvPhoU3evwkijgBpeoqHLS4waE9Iv+QomUzttpyUpb6rswM/by0GApUQPr5yG2AdLlsmpQj
JYs9XxK+ARNV0lJPT3FhAYwD8i5Y4uo6+2GN1Rc1Mk9fzp0ueYG1qXkKcX9wy2l5HAf1hxFIdzVE
zE2U8LrKCxc5kNRuzOGyScMRX5d2tl12hMNzHw8dUOtcnyCv3eUG/TCrnFQ/1jjvFBxtQ2jKF+Ro
sqcjX/Fi9GlOlo2tp7TcJzuKQ1iAxbxl58KoKbovi84AkPT4BxnKxbacmy/dZKb+ZBlI2iRweHZs
6AWaieXVxvgusxUM1SsVLxbOTEpq/jooLtaXRgZU2Y49vxTAS3fW172PUsAMtncORj6tI6KAr+7p
ic95+kMfeMmyJX+KG+MqGpVLoo2ua9m+y/s+wRyoTS9ruLP+wry9jQO1dfpR7JZgsN26nSyP0vqK
bO7RL7LYhL7x3+yd127c2LrnX6Uv54YGc7icIllZOVj2DSHbbeac+UbnOebF5rfU27ulkra0jcEB
zpkZoBvttl0ii1zrW1/4B+dcmbUrXMzbFYoW3zS4of5cKlwjaB4MtTzqUvUgSTyp2Yo/W+jlevLI
C1Pol7mqE0m3SWzOZ5EVzSs9hQdhDGKLWsv3Ae08d7LtWxkjDg/u+C25/rQSv6OFAMba7FsRsmUR
lL7FuFmCwBN/6zoEf+u2eUhy9aqBnrGXVTZHIRa+HES04aE60SAG1qqOhoc9egEYkJAB7HnaV3E3
7SdAzp5oY6+WUO5o++rRudb1S+DqIa/TQtNoZbTcpCxJyZnM7AdFF2DRQ5V9Mzpa80YeDYwFlnAt
1bTbm6HMv+dLtEt1O3adih2PpvtDY0XfMFJ+aPLmASwYz14vVddChWEVWawTO+K+Szv6mcX1sn7a
p1Jl3eYZto50gWPmHggXNWVTbit7YFeEBs9tYJHYg3Q7zSmLC5lTJ82qtV3O6fWgJ9n9YAXwMuUg
mTeZE/wpjzxaFStDX9L5VCCrV1maawg+1cEjXUe6ACLtCxwRGutJOWoWhvKrNDeUjdbiIYWS+nih
dLxL2oXTpa0RBGnbpz4zOW0nquLV2LC0g7pr5xUvRdqGcWN7WSM94tYYXWp2DgmQ+L1FxRRArVE+
mHQa2DbUcEc9aCsMiBb1Wlli1NsguzeHwZqJtFqKflcXSXK5SkFfr1Kll7a5zi0rZj9vQnnmJuaB
SJ+Dpo9oaCxTP7hdWqXmKoiT9nOTRdFFiiy/bzTGI5LjqacreeuhRGt7aqTJD3Q0jEM71dU6qOXq
iyLZ08YugvlMQg7f8OQk+taGUnody9KjUqd97CL6yvtL5CxfBdUi+eqoqP4w1voPxmklosnIsaUh
m2XIaFOgAY1JwqxiGKCM9tqqB/mBvs+3aeJ4FsGpQsNtj6roT3Au9LSH5uHpWCRvvZph9vgFbXK3
lcW5mAbNIRfJRm4b59rCOiwstkFFwNDwePHU3GgOutKh99WOFwxr4q9lQQR/ihFpbJ7LbVXcSEXy
LcyqgFKTcUknBtGEeHGmZLcZ6tXIhFmhJ+LxtPSqyzjrZ1+pl5XWnzWl9V2Psi+FlR5S+LCMwMgS
2ikityhyOjiDrLpNzIZTCXHrPqbRgwiUucJbCZBSms+HqZbT4zxZFCqBDXBZtoIVm26npsMNCqP5
Ws3k3usmY7pUR86QdmypjCvCOhnlg12Ir6nKaO5N7McsrZevfewA1Yy+xSHPL23in1XI30YLh00r
EoyndKFQmofZTL/VCU/TjlsgTMwUPsgUT/uH5MVPDUqa0lSF8KZP8rScUq+YlsjPbGKVaUm3GKlw
bJOojXGjuktsxWiWaR9xlp5o0c8rQEAcVIDIIEKBIzU/TRCnuWj7VsGHxrKGiyi2vK6L9po+XAWQ
llaVApouLGJ4wU3mkY+cmZ10r1j1Q6JHGxwPhRQH5/mia6RsGEbLTe0Xfb1OmuUmHOErIMGhuFHb
7oJO/g72UlppgfSZ3sqNUTXM5e1qXU8GncnwTmn7H4mabRVE01AJIyHOgp8V+o+IVsR7M6xJ07Jh
OjekDtvGmb1cBARu6G27UeTuIy71EFPjn9B7zzXU1d0EqwQ/z4iQbZdezDYIgVUTc24CcSVrBO+E
u1a7uKON5HpepZMrVYvm95L6AcvzVYH6BBqkcU2NDZfn1JKnrCxAFbEt5OlIQoYsJ0lTzN1ihT+T
iujJwfrz/dT/Cdt/8mLhTCHlTgOCJXUKV1R7rejqIEPGXTwpXo6+c3RSWy1yQh9Rhy+9Db494VRB
kn4zBDamlPatuhDQc5CpbtdRACggKVF6wJl7JAUSb7khGZi19NsUcZTmxJChsOkyDV6bWM2uVLOf
ddU84G2LEfxCXZNoV5PQT3SQ9IdEXZEFceyrUZz5Qwd6Vid1FOmmtJA55CThrczujFUOCWbY8ypi
ckTWRtHylNMNTeW4i2rf2i1bROJ8StNG2irAAOg1GOfVwt+kkHqYEqW9LR1Vi1ct9ErPCTmTl4Bj
/K+TkZorHDkYxhmPsWmK5pRbbIAOjBWBNecsBq07rRxnlkRiB0KOL92bYwpKTrnS4vohNZfOJ3kO
9mFiLF+fXt9vtdduy5x/TsFuLwBy/97YaPNnKaDj7emPEnfzT8z8fw3oO4OcZ+v81Zzotm/S9o/H
4scf7iNtt/aPXZvxf+2L/pv4EX9D6RQ6DXRTaTog3yQQc7/AdOonOGPQ2FQQqYiFCZT8LzCd8gm1
IPBQ4O8YdBKb/9l/U5VPqAODsqP2MG1orL8FhT+N+kCeYMfA6+NHIQh0Kq4ySzMGfPBC1+qYdvdz
rkNLoo71zEzHnLaLfw5NUt1rSvn47KG90S877V09XRd+gIzJsk43hO/3fFq1zFYxVpIcrnlyqje0
WnOdkMi4sVz0wwez1tPWkrgWkg5CEVw8bEM8g2eTMR5lPwzDHK4zO0xpXVHutKb6kZi/uOPn0U5c
haEaEYxIC93xZBDeQjfMTYWrAKjM/a7Nx7UV4D5Bllrs0RvIj1IZgPvfNO2Y795/mqfBnQszT4b4
glAOLR7rZJhsQOde7IxrT7ibINagH8FbnEFGRVS1iRW/qZh8vX/JN14gmQJ4XdIGjGLEnPT5Q9Xg
53dkR+F6DJChDwpZ4/Emi2vURvQBCPKNJ8t8ABUpEKkCZXDSwnKcCD64JFEDtFV8iZeJ7DlLEe8C
g0yOMf1XI5UP9jJk26wzP2ygvbF6BNRAfEvkCiCOvPyiptTiryvBzK+G0najylo28kwly0DV3uaj
0niauljgu+YeS4WFjAkJSE9Bj1Zb0gdcrPiQHBsfPJO3Hj/9NJU7AzKJ+9HLu1oUI8IHlbqIlqyz
NusFAUwqcEBWpD7vv+kTtRYBuBX+DWJ+oIPfJei8vJZSJ2Oc6XG0HkKnBL0XGN+i0s6+Mtk17igJ
Bg/NCnygk2LXp0c49rKr9UHix/VUrxfcYK9SJUBC4v3bUk87qdyWQ9GDIRjzc0jZp4s+l6sQ/WFC
16Rh+tRkVr6akEouvbhCWnUFFt++5QBXzrVh0cJVNc6RmwfBfO6gu7of1VH63JsTn5rxbfBa8Iou
1vMVUPleXc+FZoEayUOvbWz9GIfStzydNDeKInI8aYqzbYJu0g3tPOcjQZBXIziB9LVRhWY3U4ay
7l8+ccRd0MEweLsNOc7aGJb+gLVdTuFQypOMJkQk/5xwREJoX5omT9O7YHJRWFNX/VQgc96QTZzl
k2Tg7jZUzuc8b83ZQ4osinxFwyj3/VfxxON4Gfs4vMCDsz+JsZiivbzfqQ6MuZyMgK5MUHpdkwAU
LIsiXVHT5YckKpXrNoN3SvAt+rMFSsFlovbjsEpQeE5XSh3Ar8EpGYvkScWuYkxbdJXHjN/oVAfY
66RKiM3aenhTlct4GddydNWQjiGyVk7WIY5S45KsOruOM3QksmIdxjIeAEHf6RsgZOqesYBxHaNS
OblKO1HYKTOVP3SguxRlkjsEHZ3vSMr3awXW+geh8nUEgY8rc1BbAOBFlH75dLTBGIxQ0wMABvFw
l1WzvCns2vDefwlvXwUJTo3JnA0B5eVVqgV9XslBEtwJbXoE6vwn3i72B19F/JCXL1pQi/kuglPi
EBpeXkSihbXUxhj4MIw6uomL9dCoWr4KsUP24oGqqa9GlJOaQv3giHvjynTMSQYg0nEGnDptJG3n
MEluHX8wtCRdkS270ZgCEWxaoKXW3Rg20b1kF9YH31h9HWlFjGF5k0Gg+ntK6kGRJpaiRHN8rZTh
8muTHdxrQ9M+qm0CU9dp8MjLFVlaI6KS07qieb8t6dEZbp+oVUs/0KqOGBHMP5I2ONYjDRzscKZu
lRZZcxuoiXQYIku7XaQQ3U6zKIQsVJF/NzNJBzDpJJdTnwab9xfL6yP1r8ApxH01sThfvkf0Eeq5
qmTHR9t3WOuj7dwwmrmGMEGAt6Z+DQjvnC5OtHGk6SOdtLcfKRtOiN6gfSSAVM9zh3TRdQngpOPj
fdBvOkTu3EAqGreggYjzbz1cZFJeIlvIaEJKSk5YxUjXSyajt6EGMzbf9n1qBeVqAjzv6eoCmwyx
zm1V4ivk0PZDRQARpUqu/gw1A1Bq3jxmcRWcd6r2Ebvz1URRMEAgTwuGFdwy1GBffplwmpQhQgvR
r0PVukZoCoqA7sSHKO+UjnkNrROqZGcXd4HuZUbt7Ka8KS+Dpv1ICeXNW9GIxAhBModGruDlreCZ
oOG7XrJHmrThQO6bx6FH88XU+nZnL4p0gVg3iCMEVVf0oIcVePGjojXd9fur68SpU2QMlLUEO1gd
JrPH0+Xl8DYZLyAoPtTNEXbqblkMeadoZnwkQ+tWGcRgN9PC49xK+hZUsLNRkjLzEAn7SED2jZWO
wjS3hNQc+dITbO5Z8h9pKp15Eju/bkvtDnqmfYbz0HholaKGGBdaEGWVRwfi9YF5WP1bZihPD0Lj
jRAtqeFAOZzkKGWNhF5Sc/XJCYIz7AbstYZi2V+p0G+V6v9eHf7fl86GRfizRfiqLKdp1sVt9Md9
3IRx8WZRLn7AL1CM/gnlMR3rUKDLSPcIRNwvBBZ4TWGXQteKzJJ+Jq/sb1AMKQ7pJsAoAT4WmN1f
ECz7EzLmqEHTXoPCzgn1O6CY08yWmT0dA/YAWS1iCadHDiYFTTXB+iAnbZgJw0t3C9RuBgYr2fzz
2WP6NwpxcS1agnDqoeVxFpwUV3KbLdnQJqS6BYqBCzqyvskswXei9v79Kz3VJM+Th6dLYdVKdquL
vsZJHgTryXGCmK+1jJFbaM5hsO8LBKs8SOzpOm/gR03DsEOHGU9yJqQzRlpLIF8ynyy/5trPIbyW
FD2Bv8vsN5hXbUAOpyF07g66lvvRRzS/06pa3C+ENHH4C4vZU0wPTIbcGEfF8fqZHt7S1tQ1mNbA
96beq5Rg9iQ6Ph/k0k/Z4IunRKHFCgN/B8AKLdGTIJ5lsZH1CNt6VWIbKNiWV2E9/MxUJ7uCy3g2
BhEdb2ksz6KYKeGkKT4Sp87ZoJcruDqMDKvEQ2XnChc8mh0w6LV2QIKoPquGe4Q+xnWsKDN4BtMA
UA7OysihXtAf/TobJjOJqrwZG/NqGtrJ73SGjDOQC7c37QhSFo5tBlztIGfuoVTB7DYNbPQ8rPy2
rLLPLWp92jTEH/gtvDpOkHzSQT6KJSqw1aeybaBvwzFOO8eL7H7yGis3XG1Of0CEjFcxZ7PXt+FD
3kEkU0ix5MDZZwhOIOoSmh/kTSd6NuCHxK2wTzRk3EjoT/tWM1qVOkgVx5OduFwNIpubK+qJJIfN
sdQJZ1tGWhWrXhopcHLaDlcSHUKCUX8eB7P54Hx5FSle3o510oVx9L600qHE9weVJ3DOdegNGj1k
rb9vxuV3Cxnx5QUuFBkLdKUY27zML+IpzHVtcGyvpq2/csZu8MPKHD7YAW8MhGCEA1hGOQ7zYaLg
y8vkejVnSjw4npShGjBM3VeNgaNrxf0ZQo3DCqlrb55sbV9FpHOBYuxnCz7HsjKtyNi2Zia7UWm1
G3PKrysNLeMkG7ZFYf3Qip7BpnPWZ0pwtoxy6Epavw4KdfCxS9tIqIVTWLTSyhmYUMaDW0fOXWMo
F33Q6gdGN7W3MERAa0oo1MZV6cMsgguYd4AMPFuJ+10d5rnHHL/xcsmizItyX5/axrWy4FGSkx9p
MX4JQ7k+2kxgJSdcUAiQm5XhEFLS+A7n+mVlmzUiFSVTIa4T+WkB3sUZio+q9jfXMmMmEOEKTTUe
98vnHE1ZPZpp5nhWls0+fMYSY5OVVhjltjOk22iIyoMiR+YaLRBpxVgVCORECmu7Ax/7K4f5lxjD
0/pOrC0CHvpy1AMa6hYvb8ZyKhhSQWB7FvzXFbN7c5XLJVO/7864qhikgszp5A+KuzcvSnoGhxsg
Nk7uLy8qLyNSKPAVvSK8xN3HQfZk6FYoyp4tcUNPL00gDyRf3j8H3wxn6NeJuSecEaZxL69ajHRS
hhqzrtbody09ed+ep3QDhXhVDpLjSm3/1SoXCdSY9XWW0xgDbmPLuOkjk6YnqvzJWaObQnBHBmkO
IF0kz8+S46AzlrLqQ4CQzai7cy4PbiCDy4mgwbpyDZBrcTQLW42pwYcwmUCudLavWtI5YrjT3jZB
lfWUYQz/t+8/pCcg5umtsS6FaAAUeCQFXt5aGmPnjta97Tn5F82qs4tsPp/TDoakuYYihimSI1eb
Utd2sO8XE8yD3jPsHYy495Mck8M05IxSZGRR1KZZlZXzpc01A14qBsUogMZqgzZUmzibyUETRlKp
SKzCdDVc8JAIPavt0UYCT/oyxbMXOhiTmemjKQ8OrlOsDgAQ6ZhsAc8FEHLDwu1LhOc6qUZsyowe
Ga3Kq2iZ1y3auUcrvKitgtFunqtgKtqDJNe9h+ps4mY86DCcEs+ca8sDkwNjs85AROofNIzfOiks
NAREVCXNO7UcN6K6KvrAsr1R6L1pvYR9NjJEXXwHAu8fmmL/vyB5Ds0XMgn/Gpp/d/NuLcJn/65F
kD6hsyRjcyCK5me1iIGkBnLFiGUREinsOQn/rkWAmWMbCcMTVxRDtGR/1SIWdBBhfftXumSQZ/8G
r0zssxf7UMQp1CEECUAMIk8OCTJcdQyh8YNXHtZqPG8w1v3gwBfn+XuXEFH6WRQiVGKoMXKJKdLP
1ArZgwoAyuDcPHv+b1Q6r3bA0zeBiUcfzxTjnJeX6RC3CDtZDoSY5brU82NZzl5qOPfEsN37l3ol
vSNKBxg8+OMAeWa+eRJYHQN9ECQGA88ehkOkdGBFBQJM9uoAnGmRurE2HEqUQvF32Mf5fI4B4nYO
ta14us44b/D4/eDrvzrrxC0JmhAVJeHHOakr0KBU8Gqf4DJHEmlRto3G0AeUdgjFi23suzCbPrCV
+OiSJzFcVzGZkWWaeLkcfi5mLovi8VT0btEnoETDlTF95M321nJ9/i1PcsfOBmDaYMvsVbh2JjDA
Iz394Gh61WYTL5fCnPE7PQAkQU8WUmLNTALDjpcblJeLXHwtbH0rcS1GAGdmrp8NZn9ou8R1uvIS
B56Pri/q5NP9Qg9eDL44lbTTLdnoRq+COQk8c/haIfi7dLk3t9k2LZyjHcR7SMv7xHCuRyfb1rl9
F7XdB4fJU1Pz1S3QzxJcMQY/p2giJ8CRVBtykOM5A+8l+aI2+bGi/Y963x2AN6+Mw5Xcj74Wans0
lVEsV2P8CfDlVcC3gjoNcYhO2HgshWPm9IcU1Oogp9uhQr6/Ly/f35Biv72+X96ZSC/ZlievrG6q
wtSjklc2m2ddy7krwWZRewp65wZp7gPNkbNCbr+9f9m3IhslDHZzzPHoeJyUZ3lgseHGgtVYjN+c
Jr+sysFvzOj6/cs8JUOnX48OIwUpfCCOhZMgrYW2EjQdTZwUEm5aXRZCIz4HR1Z15VpOYP8P+p7x
31pOpaMIMRCFfXBFR0D5x7HIrqpi2dCjXUnx4k1WeGWmo5/Dqe0kJOI0sPHyDLI0ATFcZih51xfA
FD00ULyRtSdP2l5WBp+Lz0b0QcUNHfKNd0d5QltNEM4YAL2M20tk26nUWY5XKM5tZOWX6jQcQsM5
M9vAywLTY3aNpKg2rJcYByKzCldd+khLwEdGZJ9oOjPC+Ms0ofvCDK5iJjpOFzXLD2KKW82MPwLD
BbiLIgSaAahLbwtrWGcY7UajuV2W5HpuWJdNuVpSCWoQJhDKvIGetp0oHCfI1GEbborcWIHK9MWT
lIF+BiqRtWVDtOM3qx39qTa2DU805PcjZzw36voiyL/W1nQeae0uAR8yq9K6n6LreQQVT0XoBSXk
5XRIQOTmR8ca/KA1XKdOvoBnQ7QNj9G8vGSXH9Gcdi04KeGUeZ2Zfann7pBb9o9Rk9ZtO21qrBzm
KNkvk7oHmI83zeLJmroVmAVDbh5VPd6jrnw5YDDvSlFzQUvsDAHrzWBGG2PMD2Wb0ScPbrCsfsSr
VnOrZjpXR7atbt/nSnwNvvUirjPDq5b0dpirEk+O7DJx9C2aHL4URriwdhe2LQERiH/YYDo5jDYl
ri5ZNfixpX6OE96oad/jrokfCYO12fE7yzV7Gn4bQztLG3s1EDxEICnNnxHPVsRd8ayruVprha/X
XwncYPwKfkszfkyhvi3EaJljb4ttzLWS5Efs0L18sW6kcTxksbTGyv0oflZJdzVc2gsnjfZWFPht
lx3xCNnnY1euLGPe9JJ+i0CsP4TRXih2Ci5ALi13gWacmQYLTxi3xcNZF/YuClLHypk2GDkdExQk
a8m5ElFHiuVNqGhndhZtYCMgVWJswxSoaR9d4z/CdLFysF4ap29zLq0TexD/rpB84ths+12SOTcM
Ou6YpftT1wDpl1kgWG4dk1reVOg95hb7Vml3LdI9cqC7OMzt8cRdF2myN43QH63hoJUAjNsZh4hu
lw0GXDv0dDoeLChWNPuvAz2h7dhcMG33S332tDnzwjr3ipHPhCxCa+xcaMjf2yLHiUZGgk1tdn2r
78WrjrBfgTDhpbZ0Lw3dbtRHH+j5FvMKF8/oTVtKeOpNa2ae9qoFCFoM/a4bw2uS4z3u10B7gqc1
AFNhP+vhzxkZoFqF+xMtnqWGNyYYBh31bHGwmuqtrfQwl5I9ljZ+yGNtxKsRVVQTf2lBauhoWues
kyHPt4YS3OXq9EGEeivIA9ajbYEnJeqtJ8F3aTBDw/bX8TS7ubDsDhAJbGlD/eDYV8VhcRrkKYZ1
hoUyHnOnpklJoGdVDV0b/H/6M2IXN2YIgri8zIzZaxV9j5/Kti/MeDWXvV9LxWVahA/iTJWN4HM0
sJJaOmIo/3y2KF/RMXOTafbeP4peN5VIjsAIoe+MzjMD85M0s4OZW+SBTfNOmQ265Pg9Yxj0fTT0
baJq+4n/So6yhwPxbUGMCj7ExkpAioTlR93K130WcSs4jj0lSojhiDzqWV2hYv+LdzfzhnmMruPO
vtWL5VufzpuOHp1pUf1q3aEY68fY6tzaIlhAJ3v/cby5Np7dwsnTmIZcylu6yJ6hTedWHcK9KJHa
bK3b96/z1uKwZIwHGLhawCROaZ5DVseS2mlitpJ9qWT9DAA/HBRj2y3O0x4p8Ea3rJlWeeLWWvQw
Nxe6g/o7UcgJmp0kD+vGcY5lE+/znm0b9R+0qt9Kmzm/maUw1XD4xcmzMMMZiFYjxillSBNl8KOG
wAOsL0nHlZkNa0F96iXnTsIUbpVzvL3/jN6o/wTJHbU3g9kKTeyXy0FKLDzQJ9kBrfF1aiPfDtTv
MXlQVnxU/r1R9zAFBJ6H1jNp2WljVarQWUqz2vHUZJf3mm8mqpfQZazUeaNVOhH5L6z2v2yeMlx/
HRy4pMPcUkhno/7/8sth3DPlXcwloWD6KQdHbzA8asC8kug2ihqtrBoII38oqk7B/eo1u1oFY7oV
KwIpNFevaaRrOIXpA0K86taYs61pZkc0efft0uzaLnyg8QXnR970+eDX4+AnZu5NfCafBt8iC2rC
8Mw282MeS/c0z26mNPKTur1QZmz3bOcYpxx+kbHvmsGNQwMB3Hjf4oahN8lVnowri0ZnbSZ0PYuv
8Gzu5aw+Nty0+Hw3IW9IP7yrtC24v71dGiu6df6oc8ZN0YPIxnquB53kYNSRX2XdbijCsylJXKXv
LvQ58AeywBm9FQWSmk2ZLXZJ7/DnbXMhEzGdTN+KZGnE6gu76IdQl2hxCkZesgc78HOw061Graz3
03XtLJd9MaFBkAxrsyJFjNudQh4sMi2Lw7YbBk63bBtEkh/J0rWdhhtDCTecdnt9nr7randYwulc
xO+50feB+hWnpWvMLvGckg6tk3JGV1CUSEWwpjtifL/LpjMzKr4qfbgJYDDXZXAvt6Tgpn2kDeHO
A/A33kOwdG5bsQqc+Cok+6zJeq0S1kXnHGdM/bIm2o+IXIpnOOBsJefhtcMEQFGdjfhcvJAYcqLK
k7EdJu1Mcvh3lG7GOsatVt+XSX/I7dsGT1c08lzd6ddYS0H/7OBCMYoJ0iv82cCFOteL5fhNR/6U
Zd4ozxuRyOiJc2/rNEPNQDtrpQluhHUXUI8ETndhFfP5EA8HPeXAT3inrLXQGVCqzo+GCfkmv1is
5DppSLrbr+AkXUBVl6JnZAekVca4USptP+bDrpohEnEKdTqCR3F6tczYWJXjoaA4LY30qqBgTRzY
flLDY+PDERLg+6WKbkQvRKwRc4KpR5gaRsITa1AcsbDJd7MFD6xdNjiXs15H39G7nUl07QLWp62v
1GbZNJHhinfTSD1ClBiqRdKNVfKAJMpO4KPGlG7xLvWn8ZYtffd+sHt9+An0gBhTggVkVvdqMqjI
Sc93ZzIYSjeiHlD1/rCQVYplUCT6Nk7DGwswc6zPmzYgDdScD8rSVwGXW6BpCcoL9w0hJfwyJpVy
LTeyNjHnQDpiKDr4LPoqMLItvm/u+1+XSvc0AIpmDOBHVQYbKFAYLy8GpVsqCvTUsLVM9hIMbCZ5
XYP4ZXRtyYunLaTx6CpeoT/l18ThpFbu62j6WtfRdTXXqGRp6h7Ts+MQjWsKGSC+4zdTj117Ck1X
Lyk5iQ1KwtE0D2TqCCIekzTeD0uGt40t0hzxcCnSmCht+tjYKjNFAUNiWx03IzbEotm1IAaIvtu0
MStY0SNyxTgDbIOgP4AD3peWdgZxf29o9I+s+Jr647pl64BmO3dMVhSAOHROxhXapiT/s35WZmHh
4dmzQjJlcfso/JzYS7QyzeW8UGY0CkQFmhGjNLWDmlwQBZf8qDfm2dhFD4UWX0lpedk1GFrbU+A3
BkVFRbzsc4sYy1plIjKrwXWjBDcyvNRilHzi8NO372Yq6kK6kThs0dWMrns1VFeznG11vfsmNdGf
82TC+La1rVlUl7bZ7wa2r0QrAlLqdZpgtSINwU1pGq6i8QbCWjrmafi506gIqRyLoagg5g4+kWAf
xvkGSuU+QG0TQ5V8BdFgH1GsqQU1cDmsQUlMbhuG13Unw+VcaylnXWcfJdW5SbkmLbMrJejW8pId
a1nbw705s6mnMwnXFV5dC9xaK/TtxCiXZbbHtdrXTLYodUZvDOuuivZVMq7TJrwWYRY1iDtlhN7d
9e7QMGLScSd9+uFOsmU+hDsmfFsLNLNRZ9tO5VBchN4Df9C3qVvb3Y1aAU4MEJOkvf/DMrvQ621j
p0RMoLuo1rYgEewVUg6Man72mVWtWlC+Kz1A+0ZKUWGYzjV79ozOgLJWPKapfRM3PUq+AimSbq2u
xLqS85egvFBIVXL3LWoyG40HqVml0jLvGbRfwUi/N9ToulXt65rg7Dt9TsCy88uwDe5EiY3RWOpi
EulKDfhoIpo6MTk3U0iwoW9mnJQlYNdx9O2K2rqUMPu0djJ1MvoXX82YMp58O1OcGCW6dkHLIDiU
iran5b/HQPQWY7wIWY3pPLVQWSsti4F9rWWc7ckXpxgQ/UAetmdEchAnfVOEH+TOb0QOcJvkzExa
yZ5Oe/Ud7a18bmXLs3GNK2ceJgcvkMlDqxfHlO7E+6Hq9eWEVg85P4BR8IinCBI5NqNJQ5cAdEN/
EPlJRNVsF8WjWOnV9JFx3RsHAVJj4NIEc+PJGf1lYJzBugE2Gy2vJOhnFNhNbIH8XGTIs5jKKulX
eY5uRjs9xlG+jdvenZx/eHz8J8wD/08Yh/8VyYSiM/6vh4QQyx/j5s8X3EHxiV+jQfsTMlsQQVBF
4heaeLe/YIr2p6cRH+pZ2PTi90hB8Gs0qH7ib7KU/yYI/nM0qCLET3HIShcGx3z4d0aDr4xtoCZq
FPsoXuHPzlI+6cyWWEnCt8kVrwLr/Dkys9KdOuAumLE0gI/SCQlux1hcp8nqe7gj8k2j68GujU37
YDiMymEDPwSjjgZFndq9KwPfgnIpK3iORmAz/DFT8tVoaNG6HaQRKeKl95dC7kidU4R0+7DKVhhq
Ol/SrLDPQCeZf0pxiC8itjf1bprUBHBCanPazaa5nu1hXs19Hq15MGgujeUYfLFaZbl59g7fGDSe
ln/isdANgp6ksOVAg77ccU0WLgp2Y4rXDnVAb1MrvawYKt9otdqb8AzYtdCA/Vwy8s3Tlf8T9tl/
XyAwWnbPXscrILAbNXHb5Y+/iLnP99bTR//aW4psfGKGhimF6JeQOP5za4k/oW0lKDvwDZ0n6bt/
7CxJkT8RszWhtUiTBRYMt/KPqbv4M/Gz2Kc06chB+Ym/MXY/YbcRksFqkDczsIV1B6OTKz1vXmEO
EKZppCvbumpJVjDFGZETyi3szCqDosupF8QHEKtfk5PWax05cqWR08d80MYjWFobKZlW/pZYSbWL
zPByCrUZFJl6TYkL7mTAevccAWzndggDtGzQTnGNSsHZoNDnYoeuyVk5jOlfA+HfWp//s287Qbd4
LP5YYazy2P9R/vzjpsNWBTrx9/8WDHHRXfnXQd2FVvH9sXy+8J6GWn8HdXh9sF4sgKwyeoz/XHmS
6XyCocxviyrmHwDzZ0FdREigINieQmagmPqF94ArzhxahqMKZBy3pd9aeE981udtZlYeqBJEREHF
IcxxymOeUbJH6govHmQdpB9LPUTnrL2uOgxVIyNEoJpeifHDuqp00y0W+ctiq8kBuLAF7HSpA1zc
zdqDhqkAg20H7SqWzMldFDi8Kx119MjVq7a5CZWhWeOM5iCak5TWVokcRtiosIPzxi9gt9CwNPzS
Lqmb89gfEmhhZ10UH1LketgJ8fLF1mt0Hw1nbC1fbmkW2BE5c6kAD870kQxyHHq8UhIajxGdEZph
Uxf0H+hqnBa5IthTZfMwhCENz+zlPu0F7Q5vXNWT+mwPymN0gfney3GFncAwVn8ZWf3WBvq/nekB
Vf+97XXzGBfdHyvkuqP/9R/Zn/n8fKM9ffbXRlM/MY2hKcoEwIQSJag/v7InFVFuYHAc8wjdoExC
dP210RBFFVRvIVko2B8Cc/Vro6F8SjdFEZRrTnc26u9E+NdDe7H9+fmgEizwWtpJx6Jt+tiSenhq
sxzp3pDMWPF1Usyv7rQaRbhQ3dSd9aeTBLdmnGcr+rsQgpEPsXq8+zo1vg2OdmM7a312UGVSLa9w
tF0xJ8oq6bv7Dnq0m+blmUMzw5JQlkFvvsAMNui9ZAFu3CjSsLEmq14VydT4szblB3lJ99Avfvx+
WvL/gjK0qB+JD//6aPhr7f4lNf/H/1g3/5u98+hyG1nT9F+Z7SzQB95sQZuWZMqUlBsclQyAgDcB
9+v7Qd7b00kwL3lqP5uSalEVRNjPvOZH/vP3/32/f//9f/jfHcx9Pxfw0KF/23r/u4ON/4IAPt88
4FmgMels7v/ZwWQN2EeC0Z/N3wB8En/+zw52/wviDQqrHAqiHypm/2QHzyHI+5cC8RGafLoNGAC2
CI/S+dWXDEnTDqpqrMdJ0/dFlZmryJhUqijx4L+bpg9C6sv+FmNxJGHS0Wl1YCqdj2VYmO8MwjPW
opn6PfY0Wd2gDEeEtDKKYRX2zujnXShWtY3OedlS/RvSrYvUkk9TyNy1f2I1pBuWTN7aNbFMVONo
bdb5o5Oo1vb6j33Tql1MzFz3nEM3CKE8C+c/Vndbh4fPMNZN4XwNkymB1+Smj64bPRWg2YcSLntV
ul9wi0L1qtqr6pjvxIB+XNa4qm8piLCVuKz7leH+ncTVZzy9nVWJNFrmVLMNiTTWuisqzrGCDUpi
bAcq77swcu6pPQw+koZoxvW5uxbPetvg+Q1DJ3TratWj4oX+XxFvNV3cu6p4qG2xNuL4V+QGL0YF
ZiEA+u9Wwb0VFNbm/98DH7nnugQB//kS2Na/85/R/5l3ff67iX+8P//zf/nvw0+CgTwQDw0UjdnI
fSYn/Pv5wniO5GVGcROhaXMM+f8Ov8IbNWOIycphj8F4nRvw/5Oi6LxtyMdzoYDo5U80Av5JirKo
ZEEZ1C2c/uYKvwohcqlS0YpBa2PRj0/YPgTbqkyah7YX8uB2M9i17rsnObSgP7TW9XmGp3uZF/lG
VxMaQbVb+cIq0a5ImwAsR6RuFartvpzS7L6yseQeolh+jtG5XIt8+loP8ks1xj96McjPQSLNnWpV
VOEV4sl3i/HBVTNHG++vtVnAAoAszhxv7DtjKTfTV6iclMD1n9Jycu8qr1Nfy45qQT0pu7cfqjo9
TbY4OqI9Tg214v65/hPeLG/fXSAoQ9Oj5pajnTs39C80ZyBJCgPsxNMUddtvbjXmR0w9RLHvKErn
bj1stSGAiBcCsf2mBQKiRucG7V/qpBUn0eeQFAt7NHsEEr1pnyWgSDEMc/JvVGrFTwpOGRZYiaQF
2DgatEFL3NHF1X0Cf3FnWw36QTUGgGC0vEb3Wymo6WCcgxqbnnqWj0ijcFYJCtLXv3upNDN/99zD
mW3aDXbEUtKlriI5alU9PGWIeL+kYUuSS+lLkRg0N9UfLY50aLBI126xr8RabegDE0iJdoj0Chu3
fmqoPY2Z+O6owrglI7WEtvDrOE8cR5gyPLwEb+fXOt0e4aU9yDhBvf5HnmLZgdoq2gxWNZrfjaS3
xk1SG+FBhKhipt0sXGLqaEzaDdbnK8XFVcSv+iT4Z+62/C7HJJCdeTzIT/Hin/+uJm48O0FV6qmO
xWubeB6b4aZog3lxLLhPEAHi+2FKkb5yU70vSJCNhUhdVNOTmqsDxM++ZfspnF0r+pRUVQsbyJh+
a/hnbxAZsDs/S5V6m5VthiYsQD9cX1rENO2mE/6k4im9Rikl8YMMlxkc2rrPrZFXoU/qLJ7tRsSI
PqDS70S5e8o0pc5X0EN/jFaBrSLqNioitVpsfjIHN3t1svo1RiUH9FmcwREKGt72Nq/XPWRaLBaD
FgBGg2MNCE67+sXGQxzXxLT5xrn9YP9ybXD1UrxBmQh3n/M5qqdeL0Q0qE+GLNpvdMJN17fG3Kr5
sYayAofabAMbxCmyqDSEJ+kAZ6tQDWmcLAbY9Rmby1qk/wq//yM6ZIm8YYPQQGZ3wM8DfHOZaTRo
T/YlotR52WFHEEz6UwJrcR3ohrzLenVaIYDc301UfL5OU1EBs7Cc/YjS7rcbB5zH5/xuRQJnLnm8
RXPozi0iI40+lMjRfXtShqKiW55a4dqcDBZJNKbEtNuwt+hdi3ilFer4Ss251v2iYQKTwSrKTWJz
lnxJY3F9/ZfNser7G1dnawObQSzZA+oNR+p85VojbcO0DboTiqI/Sp1pcq0INRd67NSxb4nZzPtg
MdqclaK3h1KAw5k6H00ZrKE2e1s9NYNRfTeRN99mos7317/p4iUDmU+IgLOpS3loviQWwyi6lcgq
1E6jipJr12DR2FRZ9ACpHin0TmDsmRmvpRMg9edhEyqyPv9XRfo/7735U84/lSl9M8WgmkkoQ57y
/tqYPGTpmlyOJzkQXDqI3G97U202js4ujBz3ufMc+rC22DuBrlPN6YInx02eM3g1fhF4pKcq+l2r
wAzKW8/NfGWd/7ZZ+YAGC104tMSW2iCTgICpp0F68nKtX9mtyaWTxQ25gwbfH0ztyk4qSL5Ri3ZU
gw1oiKf6JkkDkMik6ze24NwWuPg1s7YRYRvSSnPh4f1MmcBGh0w10pOWaenOCoEUGEOjrd31cxua
9icrMwc6xYF6a4nmd+vawIs8ztRzadDJSU9Dn9VAkBt1M6iG8CuUAb4EVT9irVXieUrusZEl9qix
kW9d4YW39uvFIdQhfMMBnj2O5vLKYgaGRDMH7CKik1PWoPGJitclmIV9II3ilIu8WIcRrfMcCDsU
ou+F1X5HcXU71Hb7BRFd5yhkDANnGqZtH2G/+U+PEz9vlvjgCcS940KWA2ii0QZ48Z6MUEbrIXDq
E1Zqe2uwwwdN9FzytSqfhWi9B7uTFrrgZXjjN8yn5Wyp+Ak2BSsEfOdK1FvX4B2kFbdDERnYrJ1U
M3iuRkt9MUPk3CB90lZrNQ3TiyB6diunPF7/+I+WBnTzrNdEN5mk43xzgsexwgwp3pNaWc3WkGyP
KEuQi1ecaGunYXpjLywZRrPVFc0zmi1zoY2Oypx8vPvSMRVZCypQnCwvbVYd1Iy7ygamBBIdmHpb
jZDCERjPJFDw3h7aVT258Q4f0cmXSqXcD2r/il623GIonW+srs/xFw7x0MZ4d92jXfEKEdheW0P7
1a5LDea3Ed6gv304Z4SLM0eMavpFxBTHs+ezjE+6lPFGSWCKxKn4JrRc8bXMNG9EH8t07G3G0HLh
HdMoXeLLdDZj6AgEeOOm4lRFzuegSbodIsIReJcIz2GQvZ5xqyrz1oQ6344cVbpogHlZJ8Qhz4e0
knhK8dGIT2IGDqWB/k2tm+Cux121AuSCW5/TbuukePHcZziRz3Eft49FK3e1rtsb3W8UZv6fblQE
WGeIPNw4/ubNi/Ju3+Sh00VKwR2CzJ8Lbsv5quvdaWojDVRi8W/lpf/8vF2uMSpCtB5A5ZOuQE86
H27qyqTFRDc+5cpkpVA3hGmsFCvUVUQYp/qXmWtHimjbSYmJcVK9znH8VhB0UJto2mHdgoODDsYy
HK0vLti4H0y3Nd7YGcvqGYeJk0TBm2RybkwvNcoIvLMqRg/khBiWcegGbfrSdn10h1E3So15aUxY
PqYFUuYSC15BXhUnm8KZWR+aLYxPvdXJZyzc0p9uWEkkq7UOk4XGlpgEN7nxlLdW9RjaynjCd1b/
dn1Fl4o48683YP686dIDW1jWGR1olsT6eXhK8xHTIlr7m1RPp33uTTiOSI1iWJojIi5RXaFpugtG
TMbHZhy/2YHm7cce2KEskj280MrXpYjWqtZG6KMNaztyHF93k/5eV5CNGxRgswACVjH3qTfgmgRU
DnuAzjJXpL6/Q/Bv91b9gg9K8imwvHJtYqc+m8WCdG715whLFIxjhnLfQ7zcVrmNqWPr6Xd6Ktqd
K8lAbswN22txADl41CiowkDEtJYR3piooTNMynEsQ+nrWVOuc2uKb/S4Fs1oGiGsAAkNFWPY00TI
i8zXCxut0IYsPDVONYKwBN8F7C5dJ7xF61pqiKsmVYtHDlgKpDSNVVPF8lCU/Wd4KtMTqvTFfeql
k6+Z5Q/dyb7IxMMw2TI/2+PwPeizaDOFGU28qofr0wa7QKe4Y3YsSVVn1Y1HdJ6UxaRxbc25MtR5
x1jWknGRG2t2lHI0kPb1p1pPjx5tvJ/Xl+Yy+ibZ0qjM08Y3oeouL8dAKakyqTbQ5JiDFXQOQW04
kB0b+cGEkisC/ET7IC/XbqY+WbWV3Xh/ljKyLBu/gA+kWwwcgQj3/HJSW+SphtHKjlXnfI7LnWM9
K+hmOX9jnbCht7RpEFDWpplwvq3H4ZH6764f5FMZ/Ql1KGcw8m7MyUWMO/+iWa8Xz2PqKEuT2qlK
AwW7cyy4w9bYGwHVJzAH+hZJ2HTVI3v54Bax+rmrqoxLp8l3eYsqrxp0xRo913FjDEm37otJ/IK0
G9wDuZ21Ry25wYxbEHAl/zY1/Y8X/OVemR8TkwfV0FRqnIu80HF6s9ISPMM75JE3I7Z0q9hLbj0j
F0kS00Ipl7oXw9A6mMO+d49WqkZqO1pGdnSjrtklsg9XqWbgujJK98aNcflgzQoIc9IJApG/LvZE
1MU2Tlioik4x2sb62Np+GGSZHzs6iC1DvbXiH3za/44HJm3xQOqmEHVnx8lRpO5d7HbcAbCumsTb
A27ZlEb0lLvlfWqUqKPYeDTuqy7f9cbou111D0/w+ga83H9zt4fmGOV02lfqnBG+m+gQkbB6gId0
xI4GgTCLqpIpoh344Wiv2wkxYuy2PmE+3DgFQPT10d+O/PnNg8oH1zRJP9U6suHz4a26y9PKGsQx
Nk3IBU5dfwrQfXly0KOOFKEiZ4yEQG8qUvdNTXp7Y+yfM2Dtj3nXIHarYI0GMLnW9qGKUXge6MNe
KcfwyWsF0ppa8Pn6D75MN4Ae0uKbFRJRCFq2qBEQDgzc7+JjM40G4QsaZ3YnrHUOEGWWWcbVxFEO
gDRuScR+cHlSuqC7CX/hX4aa5zPlpHnP/giiIwW8cdtn8UvnmtOXrtN/qW44/dXiougb0AtWwosD
nAyt7EbQdLlx38DA9Fnm0I4O5/kv0KtBtyk8REevaV5ynJuPdaOj7pPn+Y1Zvigsgx3hYSXI4WtJ
MZeQ4BGv+qqUBUMNxV44ZU+tGKKUVIrmwcma5zL38ELr5LrE20qWAXJNXrqiYP8sx+KW4PEHa45I
A9EzQQW511JZXu8de5LGGB+NyUNdrU2aZ9dOrJPuTt/iutnXdp59UrNU3OCwXd60BDGUPuZAD0Gc
pcgfaNWqctBUPmqBZe0U24DqriMCd31HX15/rOZcXqAqZhmQg85XtWjMAInePDqKeujuPBH2K+p8
5WayzU+NNt5QLvxgD3Gzo/CFliNX7bIRbFboKLR5IY5K5X1O8zrZjhP1SwoJ/d3177pM/kiTkagk
vqcfSKB2/l21XqESmqTi2PXar6IdjY0W6PXX0E1/Ynar/qJ779y4zT76OAYFDoN6HP2qRVCIFHim
90KJjwAQlUe8or+Gnq3sU1v9ff3bPlizmV+N1Ah19Zn5fP5tUTF0U8PbfKhivdtC67P3djz8lnpf
PuCdc+vu+SBbAmoARh/2JiEi0KHz8bQS2cG80LXDFOXOEyjQeutG8fRMd4mChxWvK1d0+yhxpke6
ZO59Ra/omydLkPWVc1dHgb6vQwvdZaN2wp+ybaGDl8MfIxqSFwGcc5VNSXxDkeWD9edRmzcZIYTH
qpz/Zj2q3MA2C+NQ1465RvRfnJTCfGwdgs28VvCp9Irmxg354URBZKBJTbmS8uliYcYgLvNWVvrB
SvLdqIb3bfM5kX8MRf9NQLVvo85PRxzSMsTkOmSfRRj7TnFvBjukA7DS6764k+Jxx0CwCrS96OWN
O+VyVrhMqIjMttdArGbB3vfPPTx0vOl4Po96oR6l9F6aXjWeKx2ypFpnL31eRTfCq8tbbM5TOQ5z
ckExd7F3yrKZMFUMwiOFNOEXXu5u0lSTu+sn4qKjQ8b0fphl2SGfGR2gMMOjXaHdhNidl953FkRW
CHnf7HT6NrntLgsVyLPD38j33GqX3PwBi5m1xjhE7MILj+yOLXbws0uep0JWSrf47W07L8GD0PuW
BfcBDPPMm+SNzXd5KRCWsNvByXJ3UYM5X1pcZxKzMwpun8rofUTtvmWj/KOFZrHOmr+uT/eSXEgi
NafAZC7G7JF00UDDh0LEsa6GR6MSL6pGEJaWVuiPeaZ3K90ogOCJ+g+ZS/gwF6O/a2rlPrSmne/N
hqs40SK4UGC2HpsxVP+IdnaBy1PFxjLRrX6XTUCNXU7VV+oLCF0qMLQVJwkc3zTB5CleFOEvCv9r
7VB+3sShbq+yIR2fhBt5W90ak2fdxbEw6DL7b0Op0lVbjsG3dtQACLJIN66aj9aeE4VgJ4081HCX
4UoAV89Lyjg+St3z7rG9/e3SGIa+jJxAp8t7y+kowCPGg4d7WGxoHGtfSqPcX1+UyziFbiZpNSk2
wGg47+cboFVNCr61Fh0ttuGqxwPam6p419V98kiWU621Vv7K0lb984/HJYAAewOLBgbXEh6iW8MU
5k0XHpG+RfeXQP9USDd8CUb9qBLEIe9vN/scQ9RbAgqXDy5tPMqN5G2EFPRQz7+4UKSsKnoKR1Wn
dQfK708bZGKdGTrWc1UYx7yNfXDvlcpXFVea06iP+g5vFQAJLaIpFvZ/vlOaB+E6p+tz8kEES12R
+5VSKGwFYxk0YppZzzUi7yA8/UdJLWRV/qXThv9mU6mngZp8stvkUdpkm72e3Usn+d0kWvU04jX6
z2/gueJCqRMOFKbn8755l+IV+CrUtiW8Q1wnww+vAH2nOtMtc8MP1gKoyixLNUOstLcz8n6UNKbo
OwXuISvkoUuj4REp0XrXdzX6K9cn94NHDKsjslVKuG9c6vMP0vPJiG29Dw4Z5Tb8nDsB1zXEe9yx
u3U1q/mkpf5PLYjmK48thtL9W6RsLlc0r/QYq9/IQxogAU5kojq3agqEtgoz/p6MqONmszgUUuVc
v2IWiOyn4GRMboTiU1UlfltDCGjaUkFswZErt3TVP400v16fnI8uIyBy1GY4ieBd1cWDO/VK1U1q
5h7C3s72hY7wESpCqEXUuvyLC+RHrhnl49CO6j2/yr1zK7VeCRn9vPE75nHOU3tk5TidQH9Q1AV4
e75KXqIoGm6X5VFOefmXbaXpHQmkIBSr+/VIb3dtk6ztdTv4ophjj42Nqq07JBdKZcjXWTlu9EFY
j70yIiM7pfF2KCMU3cdBeUjTSPmnr+ds+kJmTdRm0AFfFnQ1i6p5wWVyVPEYX6lDTeW/FV+8abZR
n2DqXp+diy3McDNVEHuoOWNY5tIJqULQB0ZICi0FcMEp2w6KW61dRMK26Fk0eKgZ6Y378iIUmwdF
u5RLYDZDWUYINVt4VmkJjz2VmBW1aZxX22y88Qy9teXPFt7A8I8ppFAwqx4Zi4Unb7ULVS29Q9KI
HWUSytq5XyBFLOWdh5stQoko5O96+TtF8lO5GxL10HVf9AKf7aF8wF5nHfrVzyHud0Ultlb5JfAS
38QpKoADf30dLgBKhC6caaJeLi8bLNAyTczRQqigaB9aGgcbJ+tenKkWuzkP+gxeLdmnsVQQI/Fe
nLGx7rsMTeo8Dehd4TuWU+pXnX0MHv3uxu/6YIPwthHHkbo4KDUtfhcZedIP4xgeJd30bVgH8T4k
Sbqru9pHgTzZmyXdYFKG8BnQsth5GqfKRKRo14JXQvDPRbbZq5m0dox/h3QjT8Cupt31nzkv5dlS
m7xvXPkzQHEu2Mw77t2lb4Zl3WqRpr+MtOa3Wf532J4aY8r9FOunG4WKyyeVnIpAgwNK88ukQLQY
DNg40SJ5XKm49qEuzIMTo15TiY6wMSyd+8hu9Ic53jULVzzYkYZBWqb+jRceyvL0G7fXP/4y24OQ
yEMHFwF6AVfGYo3cSXqEILp3lCZ+PYNspgjqSkiREuzQi5z6+KnuvO9ocOq73nXrjVNUurLGkZI1
rIZsV1lxsAqsqsE6N5c/y0qhGqwGLYbNhkSte/TcP6CDtfbG7XOxbPxwxJLpwfCqXVqHmQmWvBpq
eMcp6jfTAAJe0YsTDTqeCxpA16fpo8Fm2D+S+vzBgOfLBhwrNNPaMo9ZkoyPtpXnmGPSbWzRL9k3
XqTfGO/iluPjKL6YlgXOCjH/+fe825NtzgbMesnH5VHrl7qXrp1OvXXLfTgKuxAPcHYi+LjzUbLM
Liu3ts0jBkvDqisrADieUd14ld6qVGcHjBuACiDPKPK2BB6LLQYuWaSpMjjHTNO7R1Vp5ZciCfu1
bHoLgcBcpeqZkWEIB3X8pkn6VQu20dn0CsiYjdSk5vlApbpjQXAS+lM0Bn+cdnS+uWMTfOollCu8
xFW79eeAdZVGlG/I4lRkPLqhnpXti/DZSbLkC8BqMD7x0DQ1ei1KhTjzYFEq1BVAc7iAdD5RSXYn
aqyiQ4V/XwGZLH94UbcvVcq4K0TV9Ho1hXqEX4TdacpKdKm+pkES8ACCdUxKmxOiKe0G129ti7of
IPMyxGTD73CLWCs8W+GNM3yxOXmpdG6wGaTKi7iMjclapkiWnno04zzeNABu/bZsTH5VmgB9A5dy
/TAsZcnQSCbImC3AgWIAs1u+wW1mJV2bDtNB69R71/mudcZrK12kJlLwwDXmCveV+1pE40uPLooG
oLoS6d4YYj/wVhRMN0j07XXEuBTndyP/pOZvmsL0inX6wrFfVum2pascYxiU6ieDHkUiooeSRlJO
0S5TvsD4b1e0Y06y9raFlm9U7Mjb/kZ//CIZmL+S/h+C0MgMgpE+Px2S4L1X+3I6yLEj09fr5nEI
q/RXPHWfr0/ohyOhLvCvxgit3fORepTxOjcyp0OHCvVfNLkf2Nn53dS26eb6SJfYHj6KgjJJLiwP
kO+LiwxEoBbYsMwPhTWAfjR/NujKuDZAwKJr9nFXGL45Qquqg11kNX4q0mPPo5xE/bp0KeCr1Y3N
tBRVf9tM4M7nOBK1TVKi849PdD3GXTGaDlGDYGMidRO39w5lu9YMQh+4XLmp9cHeZanmPooO5Yjc
Rl0OeoAxKPnagWK87ezSfXaMUl8XfVrfaLhf3JJIXmoOMFeVqujc9z//gYVK8ucUjnZAf0rcWW5F
BJg0xxsLM3/m2SXJKMS188rQJ8FB/HyUrvda2A66ekjI++Bx9X3C05ladz2xKMJBgftdFt7RwHp+
b6fxsAomFYwcTJCdHWMow5GXzlMXBb/6aEZExXHEUiZa4neKmd3YRm8IlMWvpXMIr4MnETiyuzgb
iTBLzYwUeUDfKFp1noh3jhlb20yb9IrMo0nvPQtLjThMsXgxG3VHBh8dhxw7zyA06mOK4/YuM2qb
WwosnTbkCObWtVejdyBHDJkb727SZLbqaLD7ReyEu046iuMbIbKiXWFSNlNT1Zdmke2QVdh6edb8
THScg32gIMFdZQXhOm/Hdpd7KYKxWg/vZnTiLWUE/Y593m8i1BLWw4jyMM1HKMmx3HWl0X6Kx97d
KnF0ckcNIrtTavFrj8TkoS2LYktDf9gEnfXMq/3YGFiNSAU12uvbQf9g08H+gID5lnwSoZ1vhzKp
YzUx2uFgFzrPm2e14SlsE79H1wGEfaWuh2b82mgieKb77hxi0xwfgA/Gx3qqXBxGyTqR+4rxyR2a
3WRg8dzKCO5EgzRhCb7kYQwS57epZcaagj/MRaVs9h7V1xsbe94Ji50CTGUOMije0FJYfAjaYIk1
RlF/qK1e20Q9iQjbt9vVuab+Znf9rNoY3a927NptMtTaLaTCfG6W4wPKR89LIyYlhz+fyKyix9Go
WXfQhXC+akoD7tkZ3PuhJyIlABnxqIyrL9IKm9dGIUuRQ71utKD3Q+nG6+vL+tZaX/waGFBArnAU
nYG3i8sOLwi9k2XrHKDLiTvVrsC5upPlPCJJ+DK5Uu34dW28RnwSacZUND8yWcifGg6BLzQcms9G
F2ChRHD4JGrVO1Ug2R9GI3eelSbLDpHpJVuoWJnvlmq2pjcttu2E2qI9hKQ23oi1WtlEdNWxq7Tu
9Li1XwGAR5/ysiy9G3v4IiyZ0ZpIXhCdU0u7aP0WRkjJs3blwUAlYovPtTiAuRE7EMAa0kD9Lde0
yzTYm3vMlCHBGIO7WYoU92DrS03P3YMWKM3WQbP9lQQifIq9sjnIpFbXotbklt3f7cxhqlZ1ana/
ZOQUP0Dh1RtuVFxdR9hp11f94ixTQKABTl8aHNBlpjJ2hjDzkNplWdHk7JLCviuxX7kxyvwMnW0t
uiZzsk2vmDQF5YHzjW5ouVD1ePIOnt4+dYWufG31/h7SoPb39c/5eCAyRZMEBT7q4kSJLLLSLrK9
Q9bJHEXiCjGPIGp2ZaOLG6n5ZXbKRwHmm7vtb0XyeWrf5UF4sRijq6fuQenG7FeeC+NEDqp+t+sM
UXcxRY/pGH8zFDzchgrn9FzLvE+hijqoN2XNq6IoAmRuaSNOOWY8LYr4ZhdKt+9JwjvfoKToI9jk
/b4+Qxdv+RsTl9Y2/hBoBaPHdfarR5m6ouha96DmZe4PCGD5doztMgjcrn9M3NF7Uqx8/DJVCNte
H/qi5MLQM2R7pjDB4l36wXSFFZHoJd7BlZPYqP0LUhDquncDqmR2hDVwcKv69NHHokpATYO66+yo
ef6xtRXGRpIo7oHTmaynTrHXXZmHzyyrpASWJdGjS2+p9VHIu1Vhukwt+Vxq6FCVQdlgLrhILXEo
86KkaNxDG4/aJzVHjcaIZLueUEp6SjqpbeMm8LajW7elH7rutLZSDOtzowm38VARNiAw+dhbNa26
alRfIQ9Bk4ntqUJQWGakkVXE1E1QD2XSqo+ThciiJaJuraW8WhHqtvXaiix7M8GY3LdthM4hjIRw
wyZo/T4a023X1ONBaZEzoJjTrBqhtB3OZXW+QUfc9MvY8yYflGS8r9U4vo+mqVzh4IavhRvcBXlV
3omwa5+ElwSroupNw6fAgUuBO2D4KVXj8/UdpF0uKOTzGSlE1g8fZal8L+pIi1OZGIdCMSy/x/99
P1ZZ8xRjsGD4Vqsnq5apfSCm/1K1qbYSiPqvSwvkDbHip7jVxSbScpTAJwlOIMj65skJzHijavot
sMLlXcRvBaMA9pHCGqag55tPw5NHaeKU7lfaaD9QEd0YE+TpcIpfrs/K5WNGE2JW35vbQ/x1scuH
KS7B/bTGQZuOBKuAVHsHMVW9/Dza2o2Q6fK9YIAZODp7y1DjXlywTjEUkZFaxgG0XPesNSiBZt2g
rP/xF/E4s0iU0oHgLIE+9oC4r4EV7KEadeKvTqqbNIv+jswOL9wA5MH14T74KLDstPa5ykHgLBWV
Ki2TlWvSp5yUnj6nIwNaakEvb6zTJcSQIi3fhTEPEn2gQxbx5ljUvbTJDw5qGL5aaOdKfwwg/jVq
K3zVLh/icRDbaUjrjWgy86RHyafrX/oWZ5y/xPT0ZpgIETy4pqX5cjq0U69Vk3FopyTZGFna76c8
dmeB2xNwivE7jDyeBKsu0q9aaVcrm6r94EGxlmI0nmo9+iu2xv4JBoN8qMZ+2Cqt6u4MNym2Xhk0
x1BDax8D3+4O0zMKd13zMKam34Y1hOhGL1dulz2IBGpOCmC72MxyeX4NVXiNzXZ0L3KtuNGV+Wja
sUKiD8E7Tba8TJLraKwwGpDmIc6k7U+OMzxiBVNBm0j1Q+i41V+14h2pSHHj0SkA1qA53ffrEz+f
i8W8A/sHOjAn0ZBTF5eBFYUUpTPDOLiQk+6QypfUpTPzochcuc5yxOqsNt+CVj7Y1WjcCFU+uIkM
C8NRHkBgBPTMz2+iAuWVuHdK45BG1qPetTq2n7n2JM0aSPL17/zgKJF5e7NbGf0vwJznQ2lOPI6K
KNxD0Y/x36GXvyLnpt7YxR+tKMtIHDkLEbGJ5xvxXeil2KWqKAajGKMNwSbtFRCOvH50ROcWUiMe
HaUrcB/JnZ2VBb+rBN7O9Q/94CWiKASfwjB1Qk1rcREmQsEJwMi8Qx86j7o5Putjlp1sqtarsSow
TxI8iVl5S8v3g/mFxDDXe4inZyWW8y+f2iY2qTZ6B1S8tW3phRqGyMqteP3DUbDs465ns4IRPh8l
07IuqmXgHRSIp8c0Vh8NbUhP12fwg5wIehjne+bBz/2SxRRa2MA2crDdQ5kaR7qECIdD4Lk3orJ8
LG2zejEwA3oyne6rCAf1ZEWZtQ0ap9mmZt7fJU7Y3kurvfHAXR5UnZIqTGA0J3AHXsJ1K22kZwQu
69CZ46vSNe2DqKAPBl6BK5ZQcTg37B52uOD442xlujfeost9xevqMbwBe575X2zt2lVDLdHIKsyg
He/7vC/WTVvFvpGcqgZl/zxfU0a9BW2aF/T8eoIjQGA191tQI1i+TGkUq+5Yac7BmYpvadIBN0M4
oujFC63bH4bSdTeupKVINE0BUm9iclxDoTazy863WNIlWoh7+3QgNpO7sbbiXelN8QzfrJ80O9w6
bq09mCIu0EZHmNeVlrbuwTGsaNzLW5WYD75/thfntwCZJoKaD8S7C0VVyp4EletZlrm1UfHAokwR
i+w1obPy0ORjeWhzV/ul4m2AfIFcjVOy9oYBqBEEcuOrqaJlowdTtqlMNTqWhkEpyeBd/8fX66zc
x+8jUOHiWxJ8RZzVaqUTU2pmbB8RHntKpYxuHIFLhAvu1Gzxme+NDStP1vlsADqWAqNk7RAW2ZT6
UdREKxG3wzbD1SFKshwF+Gnc5FLVt54hPzVTKamkBt6fGzfEB8vCc4meHBtzDgcXdYNAGSVhrKId
+lFL7nBhL+5K0yIBooQkOh8LevM1iMZubecy2aWNMx5jo7qT0Ae/N2HpPnklijHkfDVpzZhX2V2o
Z9m9J29l1Ze3BqGFCseMCjkYkGWsb9PwbRSh2YdJV6bfYYNQUdFp6zww/dFw9tEgvqRaM70WaEzd
2BJvxZPzs8vY1A85UnPDeYmsUeRkiN4b7IPn4RHvOI9tZZR+4iFdpdxP0886+1V1w89CuD4Atbvc
lvcuBQk/n4jzoLN47t0gnpwWo3r3QdiICrSR31jdb8Wz7q4v6GUgwt5FbAEILWJX1E3ON1YUFWAD
w8h8jlzzT97F5XOWhuXaM7voxkiXOdGcPcCAn8MdeJeLOEQNRaNkZW88l9pobisjM7Z96hSbBsDF
Zk7cb4QDl80rxkJCCuwNUSYeYIuH2VJbGiJtajzXPWIdrpqZOyWN4fTGqf1Tz3E0sqs88vs53rcS
l39g3EJJxPyc2pHyGrrC2dZdFa8KYd8KGi7Uvaj1QBSnFsEGmSFD87r8N2fntRs3ErbpW1nsOQHm
cLAnzU6KbAXLsk8I2zNDFnNOV/8/1AILdVNowguMYcAau8hihS+84dPxhgmgnY9aY3qB/wgooKgK
bAfCP6H+LqGlLhA46mITa4DsPjeSwUX4ZhOrv/FqfzLxDq+lo2mjLfQqSS+BhD2QIz9W6oOwn2bv
ejVE9lZo28qhN47c0gAKd6iPTX7oJGttsX8R+fEmRNGIVKqEDB+9iU9vQnI/ZSb/UWAL38LKiLfS
hBNGE7XFU+Db8bZGq+O9NZXaRQGqONT4q1xfw8sziUwCPSoaBh+54sXKQm1LdYLIVD2zF8p9kUhP
qebs2l5/ULoStJ/ov10f8CM3uNzgrCqAz4D90Be4CAkCpTGrEDVtLETTW92odh2NitDIt3Fd7+L2
GUPCgy4BSZfFfhoxhg+BRpr5TVrmb4FsuuX0PNiFK+Ne4t/nOMBEUuGNw66JQxcbwWOiuXDJXSVr
nq8/+RcXCXMFb4pjBLFiEuzzdVfKuZWFsaZ6pNW4jqZ5/Bx0Q+RZRa243GVc8FYX7Axdkg91rRs7
X6hii1a9tXJIfijgX8whBR62ARuU3PfyShtUkdldmOrotmHNQ+IV2ZJbpOopFngpxRh1PqVttLWl
8Ih10Q2bCKTAuJOMckfN6OSEezWUTl3xNki3ICeN6i2SDpWBNpz9R8iPBvp1xUmL81czKI+lkx17
S30T2Y0pS/wvgWdF9S6SH9uK6lxGYyUIAUI08R9fNQ6lOj3BqX9JspICXkMfZJKst6x1HmblAFKX
NQ7/LOR4Ee4h+0rRH00XKiyQjc+/i4kZiqGgCepVaDPpEsf+5G/M+DsORG5L6COs0xi9UvCraTZm
ePkIr1Puw+G/Sfs+aIobdB7VtKEP90UAax4mdZ7JN62t/UQLz9xY+Pui5+BN2b5pvuXICsnGcWVp
LVMUxCVgRpBicrThZX/+CujGoN5WtZOnh8Z0H0oqkgdki6e08FPMxNTkENV5/9DmfoS1OT5/Rh2n
mDH0dbuVDDm5s7qkvQmDzl4jK3zxZCimE02a9IlnSZDzJ+u7WBsLEMHe0OCKjQQ97qQ95kw2RjiT
ZkkUd9PmJ4HouCeI6/402ST2xhTJG8fJX3M/Hd67ql45RL46OGn6wq0FxUDj4tIioh9UXFYTKG3E
Qsptras/CG/Dm4gu/VOXhuJgmhX2Q5UKRo1KM4602pqc4fL2p/SBdODMRGZqzIvbv5OcyMg18B2B
hskRMgFgBGBs3U1huBZoLHnPc5mFoh45jQ054JIxYvjI9nWNP3q1PXa3qG3dT3qZ4Jcelg9BjBJd
2UOTqTI5/BEApm1AAaUs2C6c7riFsZ7F+RaNCU20D1gYKL8cKbCOahWYT/I4WQ+a8OWVe2XZVqeU
wJIGu8QxryKad75uWiUWdokertfK6S20isFDPrtAG0xWqQcKY5NwQm/MwdKfagx07mRB49x3xHDb
dHFwixCh2Kh2OD7WVTp4ShrZj71hoZ9lNfdVHJY7MqhDENToF2RlfGob6XdgIsyyctR+FXnpwBGR
EyPIAzBy/hppO+mA2FrtMarSLSIJPmZsiddNWus6hb4y2HKvEXWRJ9PHAvJkXQY2QPfwdixL7XGQ
WsUtJc3alvVsf/P/xHJP//eW+F9Zm55ykTX1//nfy3UL64d2MWcKWQ8X2vkbxdEYFUBRE8/Xw8wr
7fp5FI7xMMXFX+f+80C0SKlroW4tX9TpYL77na7WiWcFUnZ0yu6fKnFuI0zI3F6J7zNi/00VI3p9
/f2WEQ19WZqBkFeAyrL6zt+vy/3YieQ094TlBG/aZPxQx/BVL2LALI7dHmNs7PfXh1x+t3lIeAAa
rBnygYsLyIeVbaUY5Hn455n3yP6o942xBo766r1IG+c5nfmi2KOcRb1yr3UpKh/EOkA/dlEz2tRc
82hnmfhADqo6bKSki1e28TITRPafPues9kAyeAl4tOws8MVkFV424gvJFSw914XePlaR/cup9Hva
4wo1aG28z31KHCv7YckNmF0HPg0/P96n+FhYkTRFcV14k1xtuvTJT3DSVI995+y0vt1SVHz10+6o
A3fP2985tq2JjnZQlb2UUUOj7BuGbMe4OUzlfWdJG8rqP+2iOjmByN1WeQ6dNbnGr1YC+RZqbjTt
IVDNP//0wI6cZYU9ipKCMVLNje+oO9vJ45V5+Wop0HEh/+EK5HC92FmyDEXaCOUCGZwYS1MRMjlx
9oaVVLYZo7Y6WZO+Fgd8MSbSRbDHOc5tXu7iU6jlaNaTiXfo3N43Qb/qRv1sSOlWaCMWtb5bIaLc
dr8Rl3iMipfUsZ/zTnK5vG9V7EV1LTxk/dqeWJ7O4BJmtBFLEyDfZWV3mPKxLWIl86K8/96YVk5F
RDZx60tR1UAhfuVoWQoCgf1F/J+KJhwGk4Pt/PMWalUK3rn1kk7PvsdJEuyr0p7exKgCuVIF3PRE
j/rHuFb9m0Z3njM29LdMlERDFjqDlQ/GbOOYgfacNpm4iQpr+pU6Rvh6/UD6IlWZAfQcvMRHiCfN
Hjmf1yGesgDBqgItcYKXY22p/n3Ta2bt6mb8PjjNyc/qfZVT4tsokpl9KyejdHPyjZU7YPmBSGy5
OYlowaRRizx/jshWgj6pQS/KFeKkGha4+7Z2ykNeGHQLlXxNqW1Zb2Y8go4ZLE2P+rIxBeKwjHIo
WZ7oghg9rxLXsMaOHtJK3zf2oNznPboCrRii7cqMz/HMeUoGBoWGKGT+uYOiX+xJ1Zo0ye6s1ouF
bOxEVquHbjSkW7+G4ZE2vfQUBgOUoaJBIg1K7w/BT8FICMOb/KLe9qmzJpez3LJzAQcgFKAoFsFH
3vTpMIq1apBTmjZe2qjmkUgWUwKjzLZ06fIfgG2dXZcMP67Pw/IAZEwwMXPh2UAy6+L2bcagL3Mx
dBTCSUltJbawLkLz7PooyxgGpNIHSQS5U/qP888/vVlUGlJUJVXpIZZRgx9M64OtFPLTFDpipd/6
1QvN/CHYuQAE+MbnQxVNUo627RceVrT+3gfTQk2omlbu2Y+WxPnymam/wCs4XJm3SwUr+KCkM5ns
P0Y1XWhzTLIbAqj7LDVMV61FuSty43cx6sNdh47cv04DpV2zyLCTKoa5QRdhJyVp7ZrG9GsgMtr3
qi82UOg1tAQS5KALM92NeMf++dsvwboiLYEwDPaTmuH59FRmY40AKPzHLmyp08Tw9nIzqw99Rfn2
+lBfJH0EIXNAKfPtOfIvPkWdouYLHKb0oHr8asjynkXV+bs+DoJ9Kmxnk3ByHzVZonlvT7MWY1Ov
LLx5iM+fafYzIvQyqdo5FBUuX7cZWqvKjKZ5pN4p7XtbBDjtjvYb9iTi2Me5OHZGXXtdqN3nXRKs
iY8tLiA8l2ZPC2rjCOLMNJ/z6RajsERh99Zji+TzXW+r5Y0o8eXyZ6k3OcKYml0davpEbh7/EK3p
30gd9L+GfOO5kDrVjZMy3I+h+j74WX/MhdLurn+my1MHMVPQcLTd5moGl/K8oT7tTScI4IyMujh1
TvlP2PcGNRe7upGNOPe0CsCsJrL2/fqYi/7bPCiFVGJUAk5+uxg0yBA9zxMRnVJND1762e4cDjsK
MgktT3uAe42caniUNLVxh1rK7tEqT93YnApjExrFWkJwee19PI46Q+Xm6IRs63wOWqAEQPJsceol
53ekNu+pZhwSmx2ZlXm3sibndztbk/O7fxrsYguSMwvK9ZY46a2w7/y48UEKoJV7fYqXrwRxcW7l
EtwSlC9uVqUL1HHoxEltnPTVTnxyEL6yWw2DeVTIKFd2++URT5lDAbhIGMNOQ5nn4ohXqecIP+Ot
+sD4PRl6fGPETeGGo7R2TX450ty/IUXl5ro84XNdIn9rB3HCpcM2NhnaXZtk6LRpQ/IYudencXHQ
f7wXUS+o3vlKkS/eq49hcnLEwx5QGrfQor1mz90rgYRgPwyTO/ntcxGDOqIcDhPH2hnBeJTTaV+k
8cM4jfArKIonJDAENhtkVfaBFtyjJnMrgngl6L+MpuZnnQnn+gzI4z6/eFZk9Cw/Mh1xCotRhQCS
2c9To2a7okOHIpdFv8Xu2d/pxbCWd371TWh0GUg5ks3SBzzfQFlsV1XWM7JIDX2jtJF2JxLf3wSy
nv0l6Wh+STrD83uCROGKPx9KmszRqAQyXKGwUrfHGsGVnL5f+e7LTTrvUiB5LDOixMu2ph/GUhPh
r3Uq4DXSLIgJw2AS7q+vrq82KVcD6RlLCwGT+eefzl4TkUMoir04+Y7/mAR+51XUZG9LqR8eBTpq
N/8/w808XZQucFC5uJAB7uAuUrBHoXkgRGr+R4iJY7Fk/1YTddhdH2x5rzCD1Mfpk+E4QCR2/m7I
rapFNMgcc0NnbIYo/LeUS6S62qg/JKl9itT6z/URl4tQQ2qBifyoMIN6PR+xm9QibPWeNrhugitO
hmqP9Ge76bSyXzldF5UOAjTscXSKHRywM8z6fKy4MyBUZaoBZEPbq7W/H6iCbge7ho7cN7dS30hb
O7R/G/mLGqjHQTwk+ikfvoXpqa6AHOq3ChhmNaQcmkx7IQ2qW1nZN2XmhSt9s7cTDSWpfOWxF3km
j019bzbrpc4LwGde9p8WXF8Ic3BIL70YR5pNlGr9Fp1yYtcwsrdxaRTfIxQDN2bTmI+K3HW3nYLK
S2Q5zcrK/+JbkeRAyyX1MAgFLr6VUTUYscWIczeiUe7m1vxxkAScVsDbKy89v9P5fWvNDgLAFDic
SEMuqn3I+Bulk0qDl4UBik2oBu4Hucq+X198y618PsrFC+VBUZiVH4yUMW2w6ZqKgYOtHGKNppYf
FIfro310DC9favY7g5puIZbwEXt/+pCKhPCOXdWjF2TKXqr918JWfTeuIRWGeALclv0PKQruW+U+
i05mfxuVzyJ6GyPP8O/V4U9ge0Z0UuNsk45uW2K/Z56AyXlJ8auOf9fVbdr/EzSBi7thjOSW+o89
/Z5apOzxGHB2lFw2rf+jR158dG4dGz2XBvHv96Y4BcO9cH73joZJQQXj+hhhvuwoL5rxJE2vsrwj
s5X6p8ZBLyw6GOV/TnfTK2/I5neUIzHf2Fjhf5Lj5kaK58jRnHWGfmfB916Kse38Qz89DqGw1L8s
8W+W/ZfCkLd9fBiRia1vFfV74TzaLQgodZshJSyB37aSG2xPNtfnf5HbECyDGptVjKnLUz642P+I
IYghJJcCPdjSomwd5Q0ZfuNP4wzBXamGAfLwqXIDXUK/z4H1bdDdtdYMXS4tVekt0UIFWUF7gKNI
vwy60niwIXP5vddUBeYD8m1UHEej+YWFBIWiMPmXJmCynRLjj2JH2M3/ikYqfdmmBYhT4lmn3WIx
f5/U7/bwz6T86yjHxIbPIT22+i8JZEU+FQ9xfjc0+yi3vuu5+mSkv6yB7jHKGC5lu5VTYRnAABEm
N6XZwZW7oPoachhavZlonirgX2vhq0Tl1BWQdPZ6ZmR3aPZvNKdcM7BcYEGxE/0IK+bdRM/okhuk
lBkSZ8Yweq3OR4qsujwME+KXieE3Bz0CkYf2cKe8C80/NGmWvMStZjyIPClOcd7pD03b+q4JNPav
L2zKMvjyoTcKpnkBjMzj2AiTKJC9GkHaHPHqvd5ltkvNbFPOQLTri3p5UGLywllC2U9zZgTo+eUg
22kgjyJnNCRv92PRZhBghzUwxKI5ymRzS3P0zxKaCB5fbB0Leq6qFCq09lS68TmRmxugzJskeenS
lDXYhbTSDLyHpMCNAtCZk/I78rM/Zl5om6yqX9AaPVRx4nYDnHttsqqVyGV5lM/MOm516hYkTpfZ
oIj4cTMib1AURo/Elya9Go4kXB8voxdaLNp/1+d9eRfyDzL1SJmCRAbWfT7vCG+UJqVx2VMlmNmN
E9b7LsiHnWauxc5f7C9Y+lxUBo3Emd5yPtKU6lMoBcAWLOTOtoEA1gjtt9344XQfhAeKav6f3mi/
XX+/ZRWEL07MAYoIsDUAsHnCP11WWpqDLQqTyethh7+lgBTvaH3lCO4ro5dR0PbCrOwxvSHH1yXp
T95IaFeJsXAbLQBKQZ536GCk3pgw4DdyUnXYRfXxz+uPuQxYbe5TTgJqITOu/yJOELh7RGNtot2h
+TnErlp5ysrafCz0Sbi9MKKd1rVr3c8vvj1FEBDI4K7JZi6RAvjJp5XfK3wRMuZpUGyq3fhBAAXo
VlbZAiPIvoNpDgIS6g3p06WQ4yiNwLRsB8yKGplbpZPNU1JN35IinkBcOo3+71ij0eUUyRMdgI2J
L+WPwjGGg46u4o9qiF+1AA/7rsHo9/rMf3HwzEG0DrZ4rlZcUsjUJK3Ceigqj9ZGgDaSIW2KoUhX
jrevluHc6fu4W+bvfLEMk7IAOGOUlSfqCVRREo53NgJ+GwXq4EOjSfo+GsqdrDZiTyBiboXVIwWe
VR5aEdoOUFa2z1v5B7SzyU1mB5YxHoa1h1zOxayARRsAjgU79BILbjUq0txGVXghNLBvutEXj5Md
vaeDcN6NKowfItP6pThp8yxZnf5YW6IF4Fl3T4hTf49ERY+ilJO1q2GhzqXNynmUFGhi8oEoF55v
YbtpCUXMNvea9l2gQ3ar+lV1qydG/55lIHmywIGb6Y/G/YRH0KnBFGYnp0X43sr9bZ+uOU9+NUss
F7h54PvglF08TttgftPWdFSTICxeRZ2H+y6Lp93frkvaIly/4NHRfQDvef7SLRjupgRm71l2Gt63
k0D11xzXLDfmZXceyoMMm7lZNGpnmZeLcydJQDnIZV5CxCcfgkxZ7krbmLamFAKyH6K/bJDMX5Kx
qEUTOGoAWc9fqjfsYhoKNfdwF2vu5FYmAOytlT7i8ljjnKHJS9wyW7FcbjW1kQMyb7NApCMIIJbX
T/mgJH8cFBivf6KvFiZlp7mFxX6ZZc/OX0dVptBKJKf2uMgQ8WgV/6ha0cGM6vGQownxT1GpR9E0
489uGIULzLV1W1WLUYrWXiMrW9MnW+Blmd/5jIUkzDzDY7gIb4oGDEaEgatXh/2x1Y2NHRXIdGHq
60NmTmPZzdNeewnZMdvckXdy0zvbSW7b7/guzsxP3clp1uf9xgnRrXFQ373n79qbOG26XdQjiMvd
aHQ/7TRqN0hLjq9d48g3dY5ToZw01bQJNQF8Lkm139cnew4PzlYq3RzCkxnOTc+Uj3s+10U7TKh9
jrIn18BX9HASSAHmzm2roBOSpra46UBjvuZKIW6ELE0rNbnlt+ZcRC6NRrk+E98ui3J2ElbOFCWK
lwxp/OrbzrGIpuHoJ9oepCVo9672D8h9/cyKKHaNvDO3FnYO6oRd3jj12UoTcLHIeZyZsUSbHSuC
hYtNoJgNzaVU8WjeJ7eJGoT3I/S/X2Xqr+Wbi/NuHop+I6Q71hfyN+cz77dhMxpOrlBdyKeTZFi1
O6j0yK9/30V4yCg2Lq3UZGBKwCQ5HwVqQRIiby97MznYTdQmPWq50qM3Ng4eW6t6KQ2j25UIrq9c
ewuOAFceRV0yWOpq0AQuS9eAxcvOdprawzoZW7k0rt8lXEK2Q9qrd2WjjEcrNL5nMkDEKA/ATmL1
541taL+MFpayNJM7rEMC/yVBbPxYdPjq5lX5E8z6iSxd3iix09yOzpB6Ulhzj1OW+U9PZr4JAonq
sUA2a68NuLL2hbQvQEhsk8yQftA2Ufcjlq0rS3kRa/K6VGEhq/KLZslFIJ7kwulwl6bzWFbIolK/
2loTfp/RqGAUoDktulZWvFY0mo/28/3LqHOLBighrkALN01rsuO002sPlb8DqA6rfjOoAEpFB0R6
1xJbl3rsqvkhrV7Rxdn0/W0DGUPK3oMIbHj6FNT1dj5mC12n1vnk9whGqMWsf3aUIrysnF9Fr+7j
Jtom+WMTSjgg7JFvDlu6H0p6LHwNK0uEdkTj2nq8C1SmP0T38AHOeRAbrtTk27Dr95EV7WHiHa2k
38HD3aKGlwJPCCskP7PwOOjZro6S7RwoJogiJvw1H6Pa4djoAYBP4Crgi+2dZlT7zMZ4mt+DXsZu
2d7ridj60g3o7UNiKW4c/JZ5mkE/tKp6qP3xkFIjQUCq6sKIixFq/PU9tkx/KXDQH7PIK+e68WVL
OjNrmV5VJXt+O20Kaeo2MSaDaLc595I2Bt7IbB0G0Exb1UwquC/1hABlXN6OpvWfpJX5TWJk1tan
ReFiDB3sJBgH27qytQfStzVR4YXmBXJ4yH5R6mLNcPRfGm04se0rUqJSYjKa/JgVorxHpVWhaNhL
d/oUKI+hnIhNCKRb6W19J1eNv6sTTbnDY/oHEAcvs2iRz2IypTvFUb/3NSc7aem0dvMuz0gwBrT4
KfPSdaAPeX56mZPeaPUIVqqgWrAd0yHYj6pVPl3/fl+NMpMWaNYQeNK6Ph/FKWSjgxjYQvWzsRLL
EcI1ZRTaro/yxVVHNANiDWmkuSR2GRRWbRb6sla3J2yQrFs6YT9UvBA2Var+O8jw+TQ9xfexO1CX
c+OqRsDGiiZnkwaxuGN+le3K88yTd350AAejTU6SBkoX6Ybz187TyqgCKS5OlZNprpbHvWdnqHZn
IjD2ogx/4VHc7XoAfm6WE3phYG+5Im5erj/HcvZnGMdH2RN6OCTQ88cwRDBE+L5kp8mxfjl6hKNa
IOcr1+BiEB0oPO4XyDjRY140STKnDjD7iCRvQnTzHj4i1b96yFdO40UwNY+CrCGLH4ISCcD5q0SC
Zaopo+RJej7tmqQrdq2Zd0enAAdh22G0b0Vv3kijbR3AB0orEfqHFsLZF8WzDGDoLE9OeYa65/n4
mjplWmT0xqPRC8TYsWfdKANuNWUeBltSPB2GFnXCjSOo4Nsj6mki/Wd0Om0j4uSk1UiV1Wo8ugji
fI+6DiBRIHXYK1aWehqcyDratJ3v4rrrNyOG77vrC2FxgZL9welC2AvPmVkH+Pzp8yFNm6YxYi9O
S2VL9SmDTxVRMOqbQ6WIG1O08tqeXFyfCM5wV89asnwyvtz5mJU+VEwjLZ4UFyW3wc7k1EdIh1hD
rv+xhCZuhpzatDJNxgN+GPhc+mZxU0/CPozIO7rXZ2ARfVKb5DieNUtRG6O2c/40Dhr7fiGmAq6F
jduKIbTvJYLC/0mjpK/s/uWGoHEGZR4mNHfJIkMNB0P3Ywm4Qill8Z6yA3AlZBRXRllEn8waKF1Y
KPNXpa1y/kIt/IaR2kXk+Vab7aMQH9QY+bI9MufBW5n24nuc++G+ou21MvKyLYogGMahuG7Bc5yz
yPOh46H39dZsCq/tG2M7hHL7gANDhP9gtM/1Id4H8Do3VRLmNxYeBx1ijW6U6d3v6590eSTM4kZc
uABoKMJfosV8q9fp1dSpZxjgRJAUaQ6NYblKNPZPRTSOyKDT4Mn1Hollv1ZXZmG5pUiqkMgHPPkh
8nERk/YqLhGT3Kce1Jpwk0GYOuit0W3Zgc9RF9u7TInWPNWWNTnAD5w/tkxWQ43lsiKNHOqEyJet
PnJx6TsC1GJHpFek2ybWgx+BJKfHUJ4g+OdInm4o+4SbfGiRYw/M+CErYtXNm6mg+ajJP42iZdPH
RazdaYns/O1+m5nVSGLArqbhCqz8fI1EU9bZxTDIj7qkfqNL3lFx0tHu8buV62fxHcBnkAQBb6FM
C6d73o2fquVSCl6iyBlokjwrTX9Y2E5mOdITVRW/+am/1kue/72zi2Aej87DXID6qD2ejzdVelbR
6pcfoZ42m9AahGsGSbLyVovjah4FyWhyHcrPVF/PR8nixEcsrpcfJSlFBxtvuBuVE3tDmX1aqXAt
gyfG0qGyfHDZOEgujsZiEEqaTrX8GJrqizYDazF3iV0dRNS/ejt0h66WH/xCfRFmvVHB2ZebuAqc
Q5DSLc0G+5/r2/pDpfpyhnVwDoQUNBcIHc/fXWvtSgxOKT/aQTFuMzP0d0iBRLdKrrWbRPadQySH
8XHy5ei/wsQZcwMnOfzpqJOGcnuTOjsMtepDFVjNBuvxbO/TqjiYdlIeUZr8ZzCT8Ah8UjrIsfGv
H8fFtqzUkWNK0u6MPk4fxZSHv0rTH98rtNuPSa4ad63QTa/MGsXlPMd+Ve/Key4y51XJ2lV3nfns
Pp8BmpiAc4g3YLDhH38+A5aVR1GrFrALldbcmj3U8b5TnuJIdZ28N2Al88d1X6Hbp9mBW1ZSuRIw
LHvllBXwaiLqAhk0l1vPH8E3rUgNMrggaibdaoZ032pBvSsra7hL0eq7rcPkVz910V0moyGIwWQB
7yDS8NqIU3GfJEyoFkzKAWfa7j+zSfStX1cYNCfQ76MiOFYEOYeIK3tXEv3semWQ72s7LW5LoTWu
LCG9704jjMpp1MyHzBf6xs5T6V7RlBK/xYyz3kKzSWSn66vviyMWYRDq5LOeD6Ltl+dJOUhF1JYx
DJtRk/Y6SvS+qdUIbQil5LgUTXufSk61reLpmPTTS1Mm20TD+lbuauMmjejBEgQ2/gv9T2dLUcNr
7V5bOV2Xhx4PCQeEtIoYg4vg/OvYATiqyq4lsOJ6eVuPIZKJCcylyAajIqpo2NSdJq/ceMuTj0ot
TSdKXg4X36XyXoQVUTHzMbwyCKYXNMOqBzmM1lp889o+W/sz+UgDkznrgSCAdnGvot9c8hIIKMis
f3XU+10+9PGu6aMSQOmqB8Hy9KOoQPOIMIr6PpKm81t/uj9sk5PWSEbFi+ICfe+iNqmJtEP9nve6
tCv9CmcCTTyOtaLeRFpouHGObrwqDfVWjZLhBdjbWmi3+LrzIyHmRWzBwUZD5fyRshoNEGtESQf5
uXd+pW6SFumfNAemEuiy+Db6a0Lsi2/7MSSIdsR7yHM+9HM/zQIG0YM55r7ijcII3AbZ02005P3f
loBRQaJnOYu80iSiKH7+YrKMbHVMQ9TTKyXY21Niv7dItx9TKdderu/jRXBIZMYwdKKYQJhiFzsk
KvoI2WFk9OQqbh9FfNc6FUaAjiMlLuJCmuzSYt+pqL3fQhJeGXyJkMHk60M8kmoQ7ZZLTMQU42cm
zCb1euTvDkgv+sfYsCoKEooCcRN7K3nXl/KrbIfFrqsTBZeCvNulFMU3RW/4bhCY48qRvgzb54cC
dsy8zJTCS866HXcSF3uYekLT6xuK2vI2z3PnEAeVsYlpGt10svocGoMbyxGqTSI++mqyVlZdYsF4
DKojs7wNaQSJxPki0IBUYvDTJ15WKg+jLIIHtDa1HVE2QCalzLcJnI6t08rxdsgw907ibCW4Wu4v
ogpSB5IHqgkLm4x0CmKulg6OeKu/6LoU3DQRqllSWDRbtLx2iVaubekv3hqcFgBpODoyJjn6HPB9
2mAJcp1NneaJNxZZhQxr4fysQgk3uiamdNnbMvAOKgcRFTMWaV3u6sGhSHB9Uyx3+flDXMQVKTWi
uKraxJNiIe1LU4p2SR4F3/56FMj99Hho0ELCv4SHpY2jSHEahZ7ah2DsZEXa9hkkpuujfLBRzy8K
yjC0DKFtIwJIzfV8RsUo62UzZqEXOP2Wy3yTxm+JJrZwlfaD8e6op8i4bbQ3vc9cK9I3gGg3TtJu
Rwmr4fbR8kf0mAU+hfKmEb/UKX7UsltD/7cNdAzjX9Twmz/gKhEDvWx7166BmpTJkch8b2f9N4hQ
93bQvRXVzxyPtF1V/Ebt+O+/FwRA7kBABFwEl6xkSD9t0Ao18PBUubNTScUrol6NeBbFSkAKNiBC
pARnksBlvI3G7ECEUoZejHD9sTBGy/Vh6B1HJ9+HkhXssOio3N6OHNcCS3fMElXZAHCoV77oF6tz
Zn2BbwY7SzJ3cTvUiHo4LfoiXt9FGs0NzAbluUJ6fd0sNz/cMtbNfAIgV3t5Chat0wXCygIvm6rX
Xp6cl7K2mleJgwoXFGGR4rCAn/96UMJp4CDE9YC3LgP6sAZEFdpIC01yndxMGEXcASzHf8Uf9kks
dVsi0TWn0+WLkhIzkaSq2GlDbj/fH7U+hHSFmwxVFfCBhhkZb7I9NVs7G5Qtyyi4E2WaHK6/6IcN
x/muZFTASQBNwOOgUnE+qpPSRyvHKvMax5ty31VC/A2NBMWxdJPDMJj6fQtHO3sdwODK/Wsikc3p
O7+/KfxjQa3KjB+b9gbhlo1lP3Xip146rjmOx3g8KhruNNC/4Gal+V7rw02kvSjpgxY+Wg5l4MCo
n8xJ2Y8ymPU6QeOx3giuVUeke79JDzVSmZ3SbBvkMq06/pUCfN6NCZhZuwKwGDa4BfVVf7w+JXOm
9HlGKElQocNt1pqRNwAkz2fEmtjbci/654zL4VjK+KKVmEEepVzW6M2hodBYnbVLW33tiPyI2s6G
Rut21o2aRWpQSb1EitlOGk5cSskzQpnqpkGA9qVNjFOlNsEN/i200ALm2rdTf6dFbG+z7fVj1IAk
T80RuawuVXHlNcUt+j+6yyE07kuOTAvz1pcpxXZr8N+uT9ai34e0BJm/PcsOsooWVo/DEMShXpnS
E6n3ERGV4ja3JOEVYVLvpMKojlJbbxNDLrZSTwAzDrK983VJOUW2cI5Dg8NxS0ndHFXsxjtFexnt
rto2eRCfUjVSV5b7ItCbETsQ8jEn4QSl+XGxyXLJKVurq7QnXwlIFFS93kMkyN9BmP+U/BYVMkQM
XFn184dgso1NaTqtG4uu3dq1Fe+xVOpc3MOjv7yCge3R2ZvT2JnBQaX4fM3F+STlTj6oT34ehLvI
lOptG4T+SuXo8sD+GAWKDPZmcPDp0p6PMhRJmPXTbKUximKP/R7briybm+tL4kOF5fMqBuAH8Apo
Nwg/QvrLe6FLlURpEsl4ihSn3JuVProFSq/woeVfKAPc9rEW72I7eTVnjY6xbndZFxW7cUD017Gb
apenQ3x0Mke5RWzle4WLz6YNX8JQhEgl298iQx62nZblt9TZTU4HMiCUVUpXDZRwl+lWee/4qXEM
wyJzlUmK9xRnDVeXUwvlzgbVN3yq3azU9Vc7NhNXj60S/Tg7Wbm5FtuZiWAW6ChwuBKHfizGTzGk
KPrpf5j7ruXYcWzLX6mod9bQm4nbHTEASKY3Skkp6YUhSw+CFiS/flaeqtt9lKo5mp6niX7oVuuI
AEGYjb2X8TrYBB4R6/hWAL13OtFhmfpI869HWm0TBorfXjx17+kp+uYIu0yZq69wQdcDuHNJR+KW
+PljQ2i505Om048AfC7A4jQbh9lmqOG68Ovv/YUs9uM1gbqAIBWI6EB6f24J1otuidWvH8XGDe0w
342BWGoBmNYk9jWiBiU1QnE/+M7RCp2VyngYs4Qowa/7cX1+XndD/9yN0e77dFBr/QiVYGJBCq6w
ngwRNroN+OY3c/x6JSFWBq7lEnshMoGUyNUrm8Ylm5JAbW3UuLV13Pi+5Z73ze377xsBdhppPRzM
17q3CKjqJipKgKdTuClWaZb6MJBLv3mVywH/aZ5AlwQQCNT6L9J1OH4+D5slE0i5zoLv7T6GezO4
1pCDruILMz9iEMt4QmmgPNTAzFEln7+bPF/f8YIl/DObg7T2NWMPyeEJPFS0Xqu5DfbkVF1uWN8Z
V161ArDXBWUA/91LeR0pPOPzO5YFMj8lhCf2yOCWPZkBO14UuFAffz0Dr8GRf7aDHDg0QJALw5r/
3A40RiKsBrPcj2o2LhM+SlRqK1pVuYPjXOtgLtqJhjaR1TA3h6YrwPDzbWupUagN8KTryqEimAmV
rxnNsJ6SKSFzDup33fR2GItx2SeLfEhfJLz+aKc1a1fkJ9DCs7DSxetkR/k3dfSrYOjPN0JdCDWs
CwL6Wj5hAms86rhR7msvPk4m0r0NvpMFIiiBik9KzBgalUJT3f9sMf9o10SFCDs4IiqUZz+P5AQg
pAMNcyRkWs26K8oiXYkeV7rOLGNS1M65Fd/ZQf/NJAEiBQhlJNTwuteIhdzEQSLrtNh3jpksoml2
aWGAGvVjjvyP1/F/xu/V4c+V1f7zv/DzayUmFG+T7urHf+7FOz91zft7t30W/3X503/9039+/hF/
+deT2XP3/OkHn4M7Oh3792a6eW9hKvSjTfTh8i//b3/52/uPp9xO4v0fv79WPe8uT4PeGP/9r18t
3/7x+wUKBDLTxXgCsQmA8pfs3L9E/i7t/fWPd88lnrOrmo+qyH9btsUzf/v2Qe/PbfeP3wEA/cPz
IFmPChKSXcim/v6bfP/Xb3BFuSg2XcAJl9/wqumSf/yu6C7+CHhRUDLhNIwUGT5qW/V//s77AzLu
FhYjKLjOpSLy3yP06Sv9+6v9LFP4+TTFzohwHE/CWW5hXYMV+Xk+Fm7smjKqk3O/mqByQ9qH+ZuV
dpVx+trEZaP+KVroNKNrtBlNMPcufh4eoOvooCXJ+Hdw1Ms29O8t/0tL11CEAvWq3HPREiTAFofv
wp6/fxEPsthgVHiwF7/abWPe89xMZHJGTTcl/W4+R4F6K3bfWph/Prr+eo+fGrqs6J9GzEQeJBP6
mJy5SY3EL3EFDRqNeC9JsITJ2wrppJVYR4eeZaRfwgRnZ/jYUW3mBvnSZhWMEQPt25r/347uT726
OgSKDMX7uZiSc+MuZhjbLoLqHUW0oPMla57H++FphBWO9k0UdoVk/DoYlxn802AkTaSbtYNm1ZXG
mttxOW8yQDzO7d2w1la4hR/ai6s14auVc/vT8v5rsfy8OK64V3+2jTsg9FUv5EfgOz63rdRKZptZ
l5y1Vz4QMJ2rJygaPgK4Y942MTH3eZDqviVJ/vLrlj/HfF8bvlqWng5XblW7TLXJd2BxAsDt/Wu1
+HUjV3I+X1u5WpmtMSS4vg3JGXhqqK6LR7UmFyBzemnQrHA5IalCAR37dbtXqPH/bveS6rtAU7+o
CAwpbAU4nGjP8PFteNsFcTzNPkhugggIxxBToiwCxtmxtDJUScalgZomKRu7WztAtdI+dWoSDz2I
E8lYbQvN3HldnrN8dE6Z0jxBCek+L93ML4G7IKk2hlxXPqrJSRbwPfaINihIzYJsnvP2PE9z62uz
iNmv3/LqSv71La+2C64lDrIC8L7SQ2XfHeIt/KmptoNs/v30oj3C9e6ba/BVCfFri1f7BtSZpmHQ
5+RsnEyXQkINWpx+6QOXCPg8dR/c77C7V9X5ry1e7QlIzzZDU2vJufbL53oR+ZBL7X3kEjcqBdlB
hfbdYSYFK/2RaBM1CtbGPnwUhnyRIscFrPoiCcH0XxQhfs73CtPX3wkPXdbK9akAR7gLFu5Sbbq+
rc7uoKJMjz42m3nt7UqWPf36S//Q8r1uATAJnAnAf6GAeR3UdVVtmE2anksCJETYDGSb31Q3zRs8
GhHjUsV/lYDM3LmP8zph0747azFR/PSpW0/9tnMDezkd9BPsXImg0zlmkT9mBGbhzlIJtNN4qBeq
Q6J3SDI8SmK9NSbLNf+osvrQv+UHKIIQuZ6IIJCojQ/Pknwnp3QFhfnzO//8hldzuUhqTQUxIDlb
pPeT5cD4XiEzbv5VQWaGGuKNapJ8lZzcpUnqKZhpRHRWBuaLTRqaPKkEODxanxIfoATWf3dG/N2B
+XP3rib+NE0zN7UoOU9htplWakLb+3wB92s4SoBLRNwuHFfaSt0kK+PgbYT1TQeu7MO/js/VOuAD
rICGCDMgJ2JjrpJHyDcsKtqs5SGnt84iY+MaSi303Kxa5tHLpKhXNe1W7fZHzuTIXw7Pr+Ox8NOg
oBl96CkQfI9uidFKRpJtq7N+066lSsRWrr+jKemXCfplAgPjgjj04hF0TRNNYL8JKZskPSMnzfgS
rnt26L0CE8uA6AwclKeJ8O3T7EPx862j3V3MPn69hv527wJ+FGg99OEigPb5qIX0BiDTdpae03v9
Xn9Xbsw3oOO7FS/9fGZmSSxok3zLLf5ccvrru/3U6lVwMbegrxi8TM9ZIPZgw5BDu+nCZCXX3y2h
q6r316auYolGOMKLFDSV76DIXm6xI0RBuuR+tMPGWfm/Hs8rYfivzV1FEDUM0nOn4unZDKPVyHIW
7XCzZuNmZNiQduOL4k+PoB8yhI9ELttTzhyWnn/di6ss+tdeXEUYzlQWM8CQ6RmLMpShWMxh8ZLs
kxdvF68s3/DFdsgwveEwg70z/HXrP0poX6Y14Hsod+FuBxTV5znFC1SYyghj0PszK1i2L1i6LljC
FJpS8SEfa9aziIiVvo5Z07GtS9XvKCGA2fzd4gLgBIkGFNzAG/vciwnGUqIyMQYPyxe4ZJCH0/bl
Pkh3NeEMM66lw7oiL8vti0PWLUF0guSprxN/FQqSkMPSpCXd61Sl5aokD3b41JIsKMNb7CFJcOPn
dLFJWJCTEs9bHnwT7zeQl/s4OJVkHy1xCtNgTTmFCzwxyDZGEy15Om6dYF2FT8ec7Gf8rUUCh1jM
DFVyHFmxGYPtfmDSb2nEaEFoOLHDe3B4vHn1p72bEd2H/hXZ7lVqEaB5yRp+Wqv91vSfbhNqkI8c
b7q9f2I1ub2v8b9fGzbR/XYm5rIki4rcFgTtEy0wyEMA+Uy//DEAWmDThOGpKH9im3zfPzno3LFi
JTntJvK2fZrxCmytMP9mTxqyKSi6vWTBcXVfEUm2eJ+3hqTB3eINyB50rqCCLO7gnEnfHiL//ila
pqSiBwvHV0FPyD/Siu4xlpfZMa5f8D1iAn0lvHNFFbK0yHF7YgPbLjtyG47kaQqf1vRtZAb+r6cR
L6XSGbsmznIPPW/D/RNuaoi5PIr8cAh2RpBvO3Jj46tOBxtPgVgGw7oL8PyO+HA5JfAfJv6rb/l+
6BI6rgxKT/5qZ5M8XB6CkTwu7tBVg4YDXbbkgOwU5u3mvDutC7ojh82M6bxZrDyq0Jr5q83Kv9m4
ZOWxh5qsFz05Nf7S8jdohCLSIjTC9Pp4dllLEZHOGJ/w0SQmZtwh9ruVS7C9b3uy48RfgLeJj6vT
nu5OOln4CXmbAwsDaqxeExbKAKDMFdGDZ7K7m1h+G5OnhJahjYHzb/Bfgqziy7fLyL1HHMYJp0AW
kc27Q/2VCKO1v9LopWfvFQ2Yisk2UHu/26Ah9JMKut2nzP/w2Sp8vwQ6/u5t29NV73vkDhuaSuTB
5374Dm/FRe1v+9VxotuBAeXNtKBji5wstgb6r6/usbonTKvt/nZgwUQnv2F399u9RR4WDlbEwNxQ
Df1Fxxxyv10f0fOcISLzBYXcO1n3/v4+Z6RiHwY5PbxhJl+WkUM+SuYv7u6pf1hNmIC78BHDV5KP
+8WDJBjdiWW7501DXLJ7jOnjFIz+yu+OE4Oxiz/4SgjuJMnWEcHZjv+EnCCICxYYbLFKSMzw1Mvz
YITBLKZcOnTn36F3nb+K6On48CLJemQtBsQhWHlBS5rl7b2KL2aH8C6gR4cVdyopFmLXrDhdtd/c
In8wH7/ssj/tb1c1A11x7dSssb852F4elPXDzF62cNLCKPYUC3aZ0K1JdQx9RV9uw84vl69IG9TL
s0s2l9gV1OTAoKf/t6gQ0Hjc4C8Cm9d1BhC1NEtRmhSZA75U/RhSQKFYQrC8OGUBvMyZ3NsLF6qg
vkE5JtyvT58rAO9fZ99PzV+dwF7iJaC8tZeYUD8+Vbtx6WAfDFPf2EULe28HYgVqzjdf4/LQ649x
UVe9cNOQWLx+Z+DR08E1QLppm1T4iRUdPB2IBEWrnznyw/DvExWNwYj6Lst3OUu/NIyEJYxZQTgF
uuTzKQcZgUpqChqW/rxUP9wP81E+6A+4kYitc1Bu/zIJ+I/yzf+rb7vmuUif+W+kb96f+9+qj99O
3TNwE1362n5OOf9/mYG+cLn/zwlnAi3lIX3+OdN8+YM/E8tQC/gDSCkQW1CAhUvajxzxn5llxfb+
QLkdiAtkrUB6g5z2v1PL+BUqYkAYXyBOAJdreOK/Usv6HxeBLwBBAMxEpQd/9x/klnG9/hxfI+sN
2A/K5RBIuoiKfBF8ceXQgKjhqHCfa8B5juy5Km2a6U0/bHmc6vJWARlRXYExrhhETSp7Zk2lmdOL
NXXmSxyLyHlCgSmL/dZTlI4atj1lpLDNGNZAAoaqFukqhd90lZekgSpEjqRVl3mwiRrncQTtCOZ2
QIoXbodr14iKIPB3hlVvVLUy4W9XGk4ib7kmLATksuaLCAT/yvCH3JpHk85dXbd+N9QTMH1VXedL
s64a3GsbR37IUnRPWdzoTuB2vCDp5Ng+l3nGIBa9G1VjvG16aOhESeX4aQbfmt6E917ZQ5phSu9R
161eFalbrB0aXFPjCZx211jPcIuL1TiiiQNIYNIBfTnzvAb9XgAWXmpmOGfKWtVcsYbQXEudOO8C
zRbREooHa6u1ir0B4LrNEsegAAUd22lOWd6ImqWTjOFG0A07VN9gsAbABquc5BiV0obgSbOz+jFZ
dsnUnPpB2L47xO4SXFSdwuG4Cwyre+elNjKtdvaxbTXLeoCznVt9aMp0NKx8hnoHxDqbMb0rejj0
SsjkBs6UVUet0F+8DCD9xgMFw4xEfSfKtPFzveTAKOQv8PR54mNlEMzLKrTV+dWwE2WvGr2A40dW
E7OZcY1xcV3Qq3Q4AaL3MGER3AiBV21cSF8VcNG5y/Upf0oxAxapsIWvtPZIu8aVVItL6Cu5juzH
W6QEE/VNznV+rw9qityMdHr7VPN0gotfGRmrdoBg1ls0FK6DCVkpCm2N0pL6LgNo2QtECnX6MFNs
dQNJPNP1vSKuk1XSu85JGTuuFR2BDUCRMc2sU00yY9Bc5HrczoQ6kDNBSLPy3RZFdvdDqHE3TZvY
gWWHfkjMWJHxxeRM1WCl11iCM3N2hjqEKAaKAWY89zexKiqoYFWq1rBYabSTRN702Zkd9wJXHBew
AKyPADbApU22zSKFtAHVRnueCOzNEmqnnf2AaWvQWYHcZoULsiSdWnaLJG/qbRNl4sOIDbCWYl4B
3YEqEkyl42nXx7kDDlAlokJp71sIjEhAWuFZng/Q1Ypjme600TjETmWw2jZK2rnKkBKvtBOkrKIM
s9iVvRjWMGMx4FgDrohwwrZWxnnRTo6gZjwqa6kV6gKqItCqiSzjIi03+V6i4zaURnW7aUUdN4tW
NJkK484xaipS5ZP34iV1hOr3IHqKKjI4cajhRos+gtE5VOHukqaynhRZJcSFUTmKu1KRAXxtkoNZ
2VPowAYemsqaF1QuVwOzBkpX4uYGnVIIBuilCUvjKn2YBcQrUDmul5qEsUiT1TPJUaMgHk/zY5rN
86o1S6hkgCCBIuu+hTfluokEX4q4wYK1mhE+r40M3NhsHqpyUtZVJw0mq87durPMnuMY8jz5iGmP
pDgGw4iRELcu/2ROOLQ9zCJ0c+mGbaslkC9vnHTtNgNi16pxQ1dX2mUBdC3NemsGV0h4m3z23F3F
oVVSwbFroZpptpYJZCBQkjTvUpjQ0jZOWtK2TeFPc7Zsk7E+qVgn5EeTeTfVJ3OClJHq/eiVdx8j
64vb1uCloH+JGu2mXfPw4wtWrVAX1TgbzNUvT1Bs+d6MDV9YZfKcV0q6HsFnWTVVIpcxkAS37oQh
wd4b7TsIQVDNaQsohkCKiA9dF7SmjferpQykCoqA1ecohgkPgiRNepFyn/R97QzSdwvMnlRYCRWj
/ehGU/b8o/3Ks1FEcewizFv8C7WOvd2PMawg1XirjmW3dBszGbdxYaHEhKX3FreWu+VGYryNWace
28LJnlun4BDrmLPnHEQRaKdF88tYDiUrnbjXiTtM2PrG1n7MNWVcdrHi3TrtOJyamSv3qYDyagFv
ZZIBIEvqgrsbqYHZWOqu/EilEm/z1nXWngaksdZwT7hn2KN6igMsKrS44U8ralvXsdTnqhhWELwR
WUJziCBcjDQRjyWIaUXfrYA8AENMOBYEInmV37apZaxGlCHCDvraUaWCJZbfTDZfwH98ZpUrESLK
UC/aJXf6QO+nRW8YL8J1K6pmscncuOUr1akx+YW7BzgbE93VDnCfOg9wEqRGXjdU2GYezKXWhrMC
/Wxz6DGZoKEfpJCLJrDVzgMwkoUfVa6Bas4Mp2MFjh5xCr9UkODNdWtUbYgkPa4sQ2pQmzvgocQW
yHk2pngrIclLp7Z7dmpNpyPsUEkkp3vD8VKMf3Wb69FT30Sv0IuuQElUTloj6x3OEo/2cuILTdNL
P+slZreDrRjQbpQlZrdYoGhk342VNTI9mduHKemEDwissm7SQQmhTgfUXYPqkd0mS0D+Jmzcpvsx
qm0wT85C1QbIMBcSR1Y637Rd1K+VZoQYjcEGaRtMwH58r+eKsxXWmDBXQpgZun/uGph2leY5LkKQ
didCAOAP7TGiSDABZN2u6i47190cChtyXXYx2GEHwUNSa/lraqYTcWwN1gSV3nx0wMkRxWwvGjnR
AH0xDZV1iC7NPYiYveWUvuqNnAHVTxVTukFsVktzGnQ2ZXaxiQthQcGmHFnFJXjiUFYMAbVUVoM6
j0Rt+iXWaxYq42T7vSaWcL/AXl0ltIsnDk3idMSh2BlHCRB2GMshgpJg7R1Kq6tvtNaWKOEVAMW5
hXuqGkcPYz4Zi7yMRhSminRkcdnCtxdyIUjOOSZfDCAqHqPYWCIadDM4TEt9mRemlJh8Sbqb27LY
e4VWBtirgZCGCId6bNyoOTeTCS5wM6Q9nJQdjyEgRYYqrnCMAH/brRwvesO1aNpFuia3Ku9gPZub
GnOFKI8pRPzoXNfxUsMh7UcQ9ixw5Nkdg7iAETZOjvkKr/FdpPI6aNSsuS1FbiJpqlQV6+16fuIe
V0KnB/hptJqWznMsl8As26vJyAY4t9bKOi1dWGvwVlsbNkQ2JPart7GvgA6F+R581ZoB0zTON9Bt
nwPsi9pysM1LTX+UIxWJ4pVsNrHJJFBBnpjeTXqN49DRZwLFigmasPAeILqdeBv4CMbMEU6PWLES
2yqtGpblYItUk64QPqrNicNnl04GIkbbnWIqcgcye/qFjlLoaUzjxolvcDuQzLGG2QfaK3nPrMry
Je+zsK4TGHYn4An4/YQ6cVfC3EVFpM6iWU4HIXXvKKL2EkKPQWvnyk5WMnrFg/ODJ7vC72rs/4Pa
zXeQ9gvtyIQ/KcRKlrP0VoacTCDvp+k91kv7Da4HaqjYDq1FnLM0N8xFmgFMb0WRDEctkzgQbSdl
8JrsEB/jTHKz6MNDwtm3gQaB30f+0OWy3WpNWh3NnHtU8uq+hqW9LxJ1XHF4nN56CBkZStXp0q4s
FCk7BKDd1NtwXsGDXId/4ES/mfWGkwhHGZzM3d3g9TeRaqKGqWcTFpHU+0XT4DSJvKQ8mhO82hHV
YFerR+dceN1thtB+BWLAm+P1r2phI/ayFIPxXJi0kBoOsxgSomAGxRxirXr2YkOkBGDp7NkpwFWQ
c4lkaV/vG6wxSE+ZJpmsHietMBOKUANZS9fWYccMZXU1UpFZ6pxtybm+wV2kDPk4Z3SETtw9yNYw
kxde4a5j6BjQSsQdQmUQuhF9o+JfyWDk2Ecb3O0gDcNFkKr6s5sVeL9M5c/dZUYgiF9NIgHWNam8
RWSm4jhyB7A/rajXZZJzfCY9YjAiHVa9CruVVJ1OEzS9FpDJVEkKeUsytLJgUWHuuGU/u0V7B2UO
PVAdyIFOXW9RLbeVoK0jO4Z0cI5FPwtopyKmBGTp8lHfjdRFQqW2+wPknC7G5PW7bBUEunVTkkbw
nADgwMGfcvrjoPAOaczU1lezokPytHYzTLY+um9roQiw7aQdSERLBALS9TJPGzP0nKSh4Im/Dr2e
w8So5xQo1ZK0DVwHBxx18EBXbvPKWBqKW68iU6qLzkjt/ZDXW8XU5lBJyngFbbcYumrcwy6SIPUe
e8j8KI0OBZ52DiWGkeDYNiCNBpLVMrZMTGdE4IB/z+pNlBjKWXYcSbJoPE68fwZSobiDxSMxO1Pc
tIqR3cYmNNAGszEeca9qg9FV32pUIlaeAYlKw6n36ghRJLXalQ4PpYtIi8eKoEJkfAlX42kJQQOI
+HvJSz6mGxXjeo6AWyMI1/EdNUnaIvVWuQ0MRhPBg72DVw4s9drCHy60TKsDaBSMNmFupNnxG2m6
sBVQQJOeoguaRM9VmKPN3SIv5sg3IaC5HqIY4ZnyBKP3fut4A7LppTK8R5nb3BtQgWBumXoBdI8t
WGddMLu5iO6BX+O7IlVlONtWtEW2CUdY5KpMjm7BjBQxT4TBBMclPkjH4GyeWmufVkkuqF1VLYWR
r9xaMLAnHHjJLXSzSpqUfbfLsDlTqC6MIPmX9S7VpzJsxKhySCupBoWSyRs3vRlM5GQ4jhOoQuPl
HopgxSaT2Vm4eNf9i5mYI8I3CA4Umj2hklMmnI5K95IA8HKBs6R0AtQvtFOr31RY2DIX2qM1y5Ja
bqatUqs2Mf8nxDqd+TDJAuj/bMzJhD37zBWnCWUdObdF66jHeOjMDTiaSC6MUkFg7kFtLp5ApeL5
cahnINQ7eNJxvTi7aYIspyksJgbXgehePSzl4LbETWqJbcNOwWWYxgi+TEnq1221M+cyh4qCIa3T
nJmPjQ3hoNHOk570wvQOnPMZdmx6+1LZsBWGXwYGvdSinFgqIpG+5zXiMxtwZBkXC6tT1DW3s4i5
Pe5QiDa8o2kUw6l1dSgUFFmmM1EZ001SxZAFU+N8UXELumhx1m9wRe38yomd5ZBooI40Mr+tvLK6
MfiEY8DEPrutjWJelBBQXRuVle8guTq8TSMUroyy1hdOXsSnElVnUswu98fKVB46UH8XldcbcPXj
Yl8qeQ3kEzDAaQ/qLYnzbAy0GptLB7LcfZtkx0SttiYu/3GiPhWWaO9cpLNorjtFICRiV+5FdTiP
1l1aFxA0tKbyodaLepNDipgYGrKitXCKTQ9ZhKWmzc+NDtmwrIBsYd/AiN60+LvqDdo6llB0j6Qu
iQbBk4WRQwF1nnsk9l0sOVDL2oXJtdi3FLMkIopfq9Fo/SiLXoa67cOiKbcNrl/t3FZ7KGTwowP6
1EcEyRFixHG/6RDxHeFrn4bQnwaBSgVE/Ylzq9hg6FLmwNkvdCYdchFq0h4dBOMHuCcZSJJH6log
6UCBtAVJ3Kqh+6HYWCyXMYoA7YYEFTo0cwcLwtOYmtgWm5MaHl9TVmc3EkLhiyHlTiiRzaOeVcrQ
4w6Ma5taefAEvEBUa05YVUflaZbFSOMkBpLCSuqVQDgUtAI5RpLpEsBDCIVgEhqjBXnQegA+ctKH
sDIygEu6qN7lWR/tQFqGSWwywZR95OZTNaFTLYyhWuQ5anuhi7q8mRFW+zzRlDu7w/UkacaOgU6a
w0EXWQI17lVwqHDaTrm6hAxMt0C/kqUHkipFrqHYmkPRhDHg1R/FnAIy7AgtkHlXAGQGp0wYwk+P
rcDmo8ZeUxBsfOarrdcGFdXsPrtWlfuZ4P1itjp3Ybe8CiakbR4KtYfTb2qCgZ/2nfYGAjq/71wB
ZLqW9t6NJlx1X8+Z+so9aDZaMGChHaDd7z3SSSzOp5gBXjeSfsp44PXI0EBe0kICZRT3SEFFLz3P
ql2UwSCVd061iUVX01hy+Zp6/dmIzXwn47Re9F2LwMYCwelpGkfzRh9VScwxGx/dVHTYQkz3BTYk
yVoo6rDIcXCXdJSTfdPCNfQESV9swjAHprK8XLT5pKygJT2ztk5SagocQlWCWzOJS64aABtq7jbP
3XQN0ZP0xchlAaWTIo1B/tPL7AB5ZJSxBiMTxG5TF8FD4+wMW8mnNbhIqQgTaKOQtLR9Re9yZgqn
NeCkkuLQybRh3YMetzQjKBxhHdTeno+Zc4NsW77VRB4/F1CNgRkdwBmkkXNDh8QdziWIdAwAN++1
Qc7t1oztaO3ZvcKKSdED3YvlqkpTEL0MniDWU5T3XlQl0WGd1dbxcNBLZ1xVUYn8GQwrwwiqLQzZ
iy1cHeNwQL5xkzl5dASNUENQOnkHfSw1JDhtlCn7QmxFpEYr7K3lLsk1wy+teoTZMuJcZ4q7Nw+B
kKjiF+i/vSiWejKRXN0onJ87LTqlxox4aFAHplrjyBxMEzfR38qy7ynU4p7sHnz7AiwH+ETGayQX
i9tOM3VEQTp45s6dDcMpCtFzh6pTHGhaB+gNZKKYhtXgG5POLASyRBFJTJNCR7lyzIIL+DC06gFb
vJAIMCexGqq4OzWKi2nT5tshiXVsd7DNGjIuaQL7tlVt6AMruuke2OqHqvaAaLB6v+VDUOE2SrRI
HbaahgwiLCYWWOAzwJxKtIW5r87gvMnXjsqdBSTKBQZeIlyDChGLvcShetZlS9u2u8U0QtdyaqaC
qV6+qpqo2+KahJqYNpovg5NlLIlx8qc9XKyqWi5qD2o7gwHN8dSIQ9HM5rutiuZk563iz5A3I9LA
RWqeiowajWYvZDLCsqiDdLWdWLqPuxWAAE6fb6ENi9wrVIokqS2OW2SWQVc/L5mTmOohyzplm9aK
BvzL3JsgJzXeHkCWBDTh4RaSVhrTWiciygTYU91B8Km2jAJiCVFyHDpkD1TpKKw12i3UXFMsFqRv
+76Jl15rV1uOXFLgNBL3KEgRtE2FsYeQGG1sDRX7H2+G6XALYYsbjyNUTofcJIg7EfXVdUMuNyvd
S1CZBV2Mpta4inodVWaHi53MqqVeZWfRxttBKG9iyBQGE7DBVycn3alxe1Qn4GgGp5v+N3PnseS2
0qbpW+kLaPwBb7YgQIIsb2U2CLkD700CuPp+oDajQnGKoZlNx4nQpqSTlYk0n3nNLpJDK1hgB3ty
ZBP9GfZ32+xaspXyMyWeZjfieEISZcfHWYvsXR2ucXuh7quJ+u8yFL6EkvDDWGtsAFFQktbAhpBO
7NJFanZIdEhwH7XKdidh38Uc7p2u1ok/4lJ2tAvruu+7fadWn8UsG+6cW6TBjb3LdDqkaVIhij3g
m0Z7aN/oS7c3MrOhu7HIHs2JGz2tnicj5X1rqcmWmnldOlnrai0dgxLnb7/RrMlfMHnwU7vem7lO
dS+uaXSHk+qqbaY9W1L3BQAQuQdt6l0kWRMvpnwVVhlShLMtvCK2uyvdFi9o4CYUtypohbX8ObW1
iKslGwNzcJ7x+l38ptemG0B6XbYjFz04Wq2damN4tMya7siUj7c5lXHADqZU+5Buk72BbImjjl/H
2HkyQkoiaZUeuOkHL+tVZO2JTo7DlMnPhI/pIXF+wAzWqN+VFKBl55k48lOUTHckGpUbaVX8lAzl
z5l+zm0GC3c/yFZ5A+X5pxVaFJpqT06Au7R9jUj1UgZCG4Bb2tOBFxMU98CWsJREHOY1DXDycp/r
9c+xL45xpb6ETah7VSY/LqFendKoSK/bgszWUVIPcZxvph1T3yrIe5QEVZY4RDkm0wzCi5DnA8B3
eb2k6YksKToJS64PqqT8yJX6GYHCb2OSKKeolpQgE2keFE5OJ4mA9SrqI+OgEapdy2bWAkC2RdBV
zujP5uLczZr6UytGbKNkdTpWUjPvjLiuH7AShQxQxpUXxUO8I3lvH6JFnQ9lOXxJJp6RaxEJL4mf
udLFMS8QftTyYT6oBY2dEW+Fr/ikKN5QlWxxuUt3xF1HhKVSZiOlXmeMB0CJR1S9vhRYwXXRsF+0
aXJxXD/l2XBXoXDmJkaY7ZU8/TJX+gPrfZw03TfKdXtmPHNzI/tUXQ9dljxNXehNWBD4zVCG90nM
XxqH4qptutmTuvqRTtujhu3ioMbH2rC9QlXBRTWhrxQjv2FT91d6CDB0iO8HHNOkiKMOZy/L0EFY
GiDI+QS+UFK+d4V8NDgNI1vjIIb0ppbtI2SnJwjiGD/pxWnqwP1Bk4Z34C5OhuZsWinYktG+c6hQ
emgGnfKqQ782b8zXuC0/GynqhnZZf0ER7d7I4p2udE96E4PlWZSjoBMZky369Hnrz/KS3sbh5EpF
7/FEeVNev8jxAFkHD9DS1G41pQbsP8/qcXDC+TbCMajqk3DX2shYYg4LW2Cm16VKiSei6fuC+NlJ
au3sNEpoh/Z9+BkNf801JCIoEw0XrFWEWw8o0uXz9KWIZeFPS3ijkrYYI7Z5bRNyN3COcgfKQl05
dxENhL3dWKfIjp0rZBQTMjyttD5REDNc0kLMi8MemWZLvmoW4jiTVNMvTNxtKDXUn/V27u8nS09P
Eq60N4601FQSrJRqKiyOXDMRrcXRIe4kc9+rObxLGov1q96k4jsoncbtJuoubPIy/5aYBtk6cbUe
cufX2iz5ctfW/kQoJ9XZT9McAR/CBFwl3AdvwtQCw+eOnm4hd/TzKD3Fo26hpifdQyfGF9vReL0J
TfRQ8Sx09oyBSnJENSMZrafElrNgtKbR17vhh55lVB5oUlGzcKE4H/mCO6LBiqI6FmaNqFouDcM4
qaJ4VApzpKUhoUk/v+pheWqsrHcHWb43hyXzVavOd0XYvGKEcC9G9YVWaOaaNf1/CQKP1yhRe0Rn
ZfYaw/7RRo1CYi6DD0/N6nmoRutk6+ljv5hHO3RwpWi0cKdN2P8N+vKg1gvqpu1YndoRe5d8BvJe
Kl/G3u52oqnTnUFxvtPl7MHgi1pWZrpFgorKGFmHmcYoClZoEMZOtyvyEC0pO7zNiujRKiladNZI
hz/uUfBfgjHOwclHIXZFxtfOVr4O44SpAj1Ff6wTxW3T/jWqhh+O3HtN6NBKMQ1/1KOEfazdx4Oo
91Xe0QrK5R9mlhSBZAIgRzbAPlhZbBE6qP5oL4Be8/yq7UcvGlCqrqz0i1TRjMhylVCxv20loR10
EP/7pWse0ZEn5TYee9Nq76LJmrwWOaLrttKBzuK1u8f9rXe5PrWTjXa4JaLKowcdn/ox0ffwrKsA
/aiaWlxBMT0kCbVMhOTg1r8qTtrdIgZr3MR9ctWVCCaghxMo4XSX6mxDeX1oQhKMNs18ROd8OpeJ
O2ZaSwWIDm6mpndChrhUdbKK/R+GzSJJsv1Aw96P0aXYZbYK2rCak2NuU7SG9Gt5EmkBukrjtZHr
T+Mymv5kiIdGAzECM/6161JY9lGNTlNUxcdkVL8hFhkYVXHTo0Ppz2qZ38iRDsBfc/KdopOoWCg0
nhCFtEqquCR2K7Ulpe6pvY5aPeXFPTajivYLo9uw8cKG7r0Lk64aj1o1WNkVftTm7NYN8vs39GSV
dqcYY9Ye0ctRlOumRp+rplTR0IlqI0lK90bnCEjVjd5+SxEkoU7fd8unmFLd9NBRSqrdhGKkOPBD
Ydxg6oM1TW6bc3zP+x62d4gazP8s2WS3Pq32mnp9AXk4KAqjhdCGInykuhOtkmpXRE0FLcVoJeUa
9AcBoTlb8ZemFpF22xu6VT+qNMWIptn3WXI9GUk1PI4txsiuFKlN6g1glMpTGcXOsHdod1O8N5zB
3NVaM8qHypRbes3ZUmXSVUTtdb4VU8jkwrCipIVKYtd7qZ2SLbjOOCrJ5La9mPTPGM8t8smZlQW9
53TSlR6LUvb7XQJ4gn0sCsl0FcmePaGkyQitzXbuQVPYt+gZf58a495ujdLVx9Hc5WaZHPqsE4/o
TYAFSesm6MIwTNlOQ/S1SEV9LyGOlLlt2S9gSWXe0p1cKvYRoMfjMlrGMwr+n6PW2ptpTAFcCXdq
MYz7KNPubVH81MLBk0DgIIw5t/oDjfPqFElo8+24DYflVU8G2/5nbFt1HX80r5yyexF1b3LBxHsp
Cn/E+qCsPuUHJ20P9UgM3ObXs5EoXpgqYIrTKqEVEi80YRKqjpa6p3kBsQqZIQxY++WooPnmtY0D
7Mfqp9dmMVA5mqor1DRI3gh7r0Qxg3t2JvWqwBnHs9ZFwr1To/TdHlpJq45Iwc0HodXfS8m+jVWn
IEdqTqImxiM7mrjglmbiWBqxL0Xco6ZarxQ9TojoLeUl7Czu40k1MVXGqYXq5QyUIQX8Pbb6p3ka
wCmK5VPdZz8rgg6vn/Aw7pYwsOom3UW9U+4SNAE+lbXzU53t9DhUw21ltdmhGsVzPCXT1Ujl66Fp
7BxSptXu0wRTob6Md0nc8cpoEvXoFqofMuWIlbvxmFbfLJuE1lmWvT7RJ5/i7hj28eSXYNdIqhoa
Ec18ommnBYiGDZ4zq7WvK2I+5FFuEiVYn4c4JVPGa+AhUkLTNY0i2pmqk1I+DgGdIoFxY1vtI77u
9bPlaBmqb4v5AKbPCUQTWR7NleZHiL6gKxIHelxjTPRmOiXokK6+atuOXCKlUxu3auRqzN7lnZVA
RDblkdNO3dW2rxLAND/R1Ugp7i++Vgqx3NnqLO/KzDHc0JBUV4TZl8wk/0RCdnYrNX3K0nHaYd1s
+7RhnxbU+W+cLKSt6zREg9bQgzku0um10rWCYAaM1ImG9zCDtGDtsSzGmB55LGf5BjxM/Z47uVE9
9A7JoUpVX9mXuTKBFpirtNv3MiJ8RlrU35fRoR7ojkz0WkcHBJx9rn/KEiWhw1jVLyDbjCtAj+g6
YXfgDkt7WtYry+27MLvR7bqkHVZe58AFd41MzaV26s4Ta3CjdNISEHOkr6ioxmCeYnHC5ns6cYER
WNthnu3amn3gl2Er4l07KERdqEDWsIvRLktdrR9QkibpKyFmDAauyVNYXrdO5lV6I05TVOmPkmF2
J3soVDTnJfPeKSYYbyg53/ZzXD6izvNDbSP1hkNc7rIilx6qrHjAPLc+tq2kP9EWOVA6/mW0uHdL
bXptjgZX4aLrDzVCy6OXKKHkLWaUhmCA4qW/ss3oq5ZXL3Qe0Q1M4GE1snRMQ1JkNUkep4xGnj5T
m+IdDuxGk37hE4xjGQZI3Vwhb1zi2tksqHbEoPcNcEQ2h8QvpBQX0S7PdE8xQoWX2cxuIkt+Gh16
e3KuHOh81a6qi6ta79WjqknQQRDk3Y2J2ONKxNoL0SX36EyOhPMl/UgMkCAAFpFnABB4Ueveuo3M
AjU7pe36XZW2EENttT8qcTa7Xay2L0uavSIWw+M9ND9JgPpHIHigHCrxFHPt4otWTdMv9DSeKRAl
+4F+C536x6iA5he2jkX8LZ4JQVO3kLknmiET+2yoPy1OgTa4notTiKZ4Pys9PXFh4nPiuKIViGXg
cIHg7HVkGAZEZ2G9aJmp3+TCyHGSdJLDhCZaCg5odorFX0v5jE19y04X6uC4fvgF+Nr+2oqbUt+r
ivR9kG3Tp05kH9UpQTd8mHVOHTssVMCpiNYGmqZFstulhhlooAOEa/Zzj5hTptwu2HRnRiNuBowr
DzlOeH6OBuQVzcjuVpsa3R3l8mfJfkRPBiHZpgW26hZl9MuME5BCjS/6CQva+hrNsZPhNE9irICz
0bQIima8tiTLU5wxDgoNQIfWLwrBeJnsKk1O2OpqR/zjAM0wq31Do6ED+UPr/eQMSjDQksPGGB5v
BzGxBRHRpcqTE/W3VlFfFyq41wVH5X1dRABs9dbIvFy3Bj9anBq2fisB30lj1wCp5LVlQzc1EoqH
oDqGyIkdBl2r18FA4Y35AvxKnPm1UPpql1sx5XxWKesSNFLSFB7ElD5KnfQq9dlMfwvKuGNModuL
eeGpN+6rAjcTTMDoadExT8Kiu5IyUe4Bgwa06iYvVgjJq4pCpZbJOKhn9pc8RmdWn6QfGLs84Vqg
7jCkiv2sHa+FSKW9NBpL5c4L6aFh67/W4vNRLNYvJe1XnrU59n5GqOBiCLsckWEvbkK0IshAfoO/
/wryfpP8aKuu+qffgtvfiK3cjb/aHkT8v6HD0v3bnqoMmPiq3P6bdeT/UWj53yHJsqpD/t8B8bs4
yX/9CYdf//p/weFN8186iuD6inaHPPpfSHj0Vv8FnRQ8hIakKGh0/sF/i6woAOh/8zPQPjGhLciw
E2my/xZZMcx/YZcERn7V/+IqkLW/QcIzyB/kCIQokXFZqREA4i3MSn5TRf7QsAAHpaWSMi1XSmx0
VF/syswfQCXn4YtaFpXyEkdp9f2Plbn/T+rFG/GKDfZe5rnCaQl9FwvWOwo06y/1x6DJZERFGOX2
yXLvIvfx0/XtE+S4jwd5S7w2342xIbU686jXppHZp8z9/BXyF3yevyOWvB9iQ6OZzbpoqBTZp85/
+HzzfJ9698vuCwr4F6airDzM/8NgeT/QhqtKNpXPxsxAVysH8zn2mAztwwtU8Y2eybthtnTQUI0V
Oa34LFko6HwfrGKAlROvwbJrqe0u1ArPsQPHelKqbCcXIyGzsQtBxfZgXzX9lBUO9azhglzFhS9p
bFhc+vzfy7zs7+6c3eEWnNP/5xDq2w3ZUIEfw5yZFytJ8Ll3b1XogB9vyJUm/sdHZMcjCqhaFvGl
gjXAlsleRyFRrGP1h8pCsV+ifOCZiaa5DaX3+4+HWvf2diiTwiXaSVibWltRtFoKVdBBTX+QjLB6
jgz7VBJ4BsB5s5MA6YYDBVinj8fcXCQAeRQcplGqIlpEkGbrQpiRai8ZCUZA4RAUqgxtw4Bas1Zs
yxPvcHKBQr0RfuC+YkCUFteDjjQgmK+334xydIMWjcqAq4cP3qUmCJ7W3IEXsLyhxuozy5rw0Kdg
auO+sa4MTLCDThH0WJyoIQPuxbe6lls8vhQFFm5d2l6eJBM12WRaPJRbec/NgojCKJwbK6TjOxRJ
FURtbR/qiac16UbrCKiguJJAJNFCcjRPG5pmb6gdvVJLjn2qT6BmrCL36xFH0I/X/C1/myXA3Oq3
fZ5sIBcnO5s7ruoLGOz0cPYakMG9k6MuWlXikn3Qu1EMYLvIwuFhL8OX+i0++sdtPUtUZjJ5afaz
Wag7pPfHfSsN7YW5bI8H5ruyjk4qgnc6EDB5c8pJo8jO50Lf973TvtY2niqkuOJpQN/8AhPxzFCg
2WEQ8SrzzBqbZVOzsLBiasT7ObJK6EdS9jIX/eDbiz48fvyFzg2FazMAMMfg+Tc2PH9YFHaVaPJa
bowM36I05Cm0fPaxGl+yk3r3mRyNA2HhV8nnAq21WUAyqaUOQVTtEUc1fHyvhIck7CXu6PZqQWDW
WYUdFbaCZXPUN6euG2A4CmcILIxs/ylr3LJ3ba4DNAnpkvgLVIYnp0P48cIN/ZY9yjYnzkGs0jAQ
J8SUQNvMDrEiuen1MTxEyB8i5gXA5XNuZCJDVBdxE1zN2i8JsRZ0BqUDJvTxZ9xeblw2+EzpiBjj
D4F/5mbHFIUa16Pe5YGSwdPYLVGlGMHUVQBLKfLIj+qIcPSFC3W70lhAwFbVMKIAOG04W8FTu5gA
7ZaSCVynSgJu3ehzbYLII8SHiWcvFTSFqr9wNLabSDdwy8PPlxqGbnEkN5/XKMKl0Ay7Copyjqii
GNUNsPrk5uPl3J6K36Ngso7ukbnqbm9OhWIqFA8yOlxN3xVXCGFUkAlg8VGpky68umcmpGKlQoCN
RRNI6c2+iUZDmSdII4GJ07cnLEVyrWUZ/b+ekArVlfIAabSFO8zbU5FWYKnhQNWBKNWKIKlbcFiI
HD1WPaoZpn73t8PxpkOhRhBHJ2+w10n/cSMPgN6mTO2nQMgAFytDi69srUh2JUyS24+Her9+lk6c
DgzR4FW3trcKdI2+ig1zDuQwbG+NEFwZZfnpQih9bhQMaDA0gPmLRvgm/pKgrEdW0aFfTx1+34sE
EfOm/P7XUwESwnPhoPhNsrMe8j9WrQNvUTh4gAd1pSz43lcUldMkHv75eJh3dwWrhZo9mluEJ+R2
m71Q2RMFESUXgcSevLOGJrxWaSXc1LO9UPOa5h8fj7cJj9kFMF/4OjJUSejTWx88xcjrCBHfKTBL
PXows17yFQ0sSFrgd9k4IvP6ukdhGJvbY68l1YVP9/4sW7jQWVCaVqI33otvVzVbZf1jdQSdYCSS
j4GoRLkfAgOSseb48vFUz2wTiy3PEeNKRLl4mwfNcpGjWC+CCPpEDmaGep8TycklGcBzc8K7U4bg
I7P7t1K4tH3R+tecOZhmvfzGilpdYKOXoBwqBquOH89qo7/E28Z2dPhwIFFXQfrt7dEBpkwsLZeC
MRKavYfE0tj3shRVr6DhpdsFNejuS1o49rMIbfuxbCvN9hs6+pFbDbmTXridV5r9m/SBKWOmgbeY
6eB8rW1l6SJc6/VUyHIQsQ4jddxpdA60EMEUI+Gnt17Tz0bnJypBLzg+Yrl9FpsjHNlUhTRLmb4H
QgNda8Kke8FWPQZQ9qpEyXyvwu5LvY/X790B4Ne1eKAx8eCVfrd8Ez58Q6Etc4B+sfWzDCUZDJ86
9EADcCUUapTS3rO7m8ES6IXJs7hwG797qNfxUS9mx/D1zG1iZ/VDbehFMwfzSkJUS0ffKWJMDlpR
tJ/DUU+uAUYnFzbNuy3KoFRukPE2ZDTEnc0tswxLP+E7OAdJko5fM2fMh12UdVXojkqJwfvHS3x2
tNX/jfDPxB55/fkfV2ctsqkdTWMOyjEZj1ZqdYkbdQ1gxliVL2y/c8uJ3BpXJyLpvAibmXHsQ0F7
Zw7yXoL2Q8rFNT0nQ+BUCU53ljr5k2XhQPTxFDeKquspZEV5HXi/ka5QtoqqMdYpC8xYKIoV3NBm
ifPhoPZaeA/rROg7GEZBPlNIrq3skxyJ+k6fTD8qtQwh3BbA/jQmNwppS07PKOrVC4HZuTNJGLia
xMurMPJmVaTEknIhQ5JeWR27uOzmZ0rwkgDeufIL5PxS5nLuM6DzjDs10dpat3j7yfGGBxQjCjkw
cgwbsqJ04DN01UutN5E/tJp+qIQpXdAJPTsoFyHFTVC7xBtvB5VzbZSMWF2CJhegIkrAFqCV1OZJ
Tdr4MdZkmj8pnAzrwsc/s78pXmiY1hLjU6TdCKFNDRhIcExykAgH1lsGJEby83C0f5p83E8f77Qz
k0QpgkDHRGedSGET/UqTQ6/PsmYkDWTsKac+z10jMYdbWo+lz+8xADwaur8N5NZ3jIhRJWLELtXZ
vJ3mqFU5RoILLHsaDm6rwHfbySLFvOrj6b17pH8PxG28LiS+Y5tvaMexptFchfmS0pQmocIedpIv
CUOeG4VOtcOkVJ7MbQlZhm800YdRAowYq9EzQlHKnmIZxUUhxvVz/FlMWwMAS6WchubIKmizOXml
mTsSZuVK0LSyDKa2nYfGq6HOLTstWpcPgZPiuesj3UYIgWaHW7dqF+GV11oQkkUuW65cQ2IJEjsx
2gs799w6EKFbGJ4QaXFk3p4Y0CxlnRS1EqS5XTvwK9Bd2Zt6DF//48967oj8OdDms5KrQgrSGMiA
thKBM2skZMGmJn9U2gaY2cejvUv3ueKAu9DWxRVg9S5/O62m6YEvZnRtkcmyYNzANTRT+rzdNBWQ
pjrrLkGH2nMKTUsuDH0mnIBNQNMWvsFqX7GZ6ByKDDA2d8FcOOWzYS+9vAOdMj3yLgCxz3tHvo6k
EOSFY6CJO+b133kQ/n6JSO+YO/r65CnbRMVSq6FxzA6KeJHmiIDJXSdggHUoZny8ymc2Dzub/JNc
XLeNbZ24BO+clVmPYADkTi/Pa3D0c1/8/dNFhkKExNuKptNWP7XTBtE7E2B7oB4mtftCTI43iqT4
wUUUZ4BlQ/3zxxM7s1lXnzwKa3xHGmjrz/+IV9SsimvI4FZQ0Tv3sLnuIIcg5kQKGF7If848zKsb
H1fdGjNTwXw7FJGRjaSOgm1Z0fdfiywq7zXUVEfPaQpUkVpQQMOF2G/bD1pDFYekQcWqAz0sbA/f
jmlULQoOSqQHhbo01h5FC3V246bI7lslbq4WUdaPURMN/+g9zAQQfYnyQFvZrLyPl1nZKIj+3qpk
05QbiRMQM90muxThjQJosxmM/eCkO1iBfbuHR9c8SCARzVtFbrXyYBt1D4off9kW/RjV+NFH+Fjt
Mbo1U05QORq+mdjZaxrFmJt2vCDVEZo2tg993sY2lAmtfy3LpB12SRKqiReNOvLrcrmETxXook+K
lBS3KK53zWdtyVoNYKcy3RWmJVDJ6TQ4HiOFLfMAcy+s91Keash9qBLokThremy09VaHOjfOFphZ
u1B+tu3Y/0MA2lTXsWqALcmFmr020KYlNnBvoZqVd9WjMQAydtNOkhe37oDM+pXa6z9wNBMgkWQc
9dymVFgSMUvO58GBeLUz9ClrvcwYJXs/cTLEThrTCcPTTAvv6A+N1WOKyVXoWRrcZFeiBmfstRQM
pquTBCpu0dhq6CMrPX1VUL7u79JkaG9GAXjdhefTfk1rAnQQCor0rUNZxT4iFiAQ03WM+bVHhOi5
7kt42xoo9WctSaVfM+i+H3bX6w0GgJp4MKFMq3zMtAYKH6rO7IUZmR1h+GRoD3CI28gbZzV8aBNZ
moEf9M5939WK4ioIXf1A03yy3DEN69teDkcrYE7jSzUMRrhaHvF6YLUoNxirtsXtAFQEeB71rGnX
akJqfWGUxVcB8Vw7aJ2dv0zCUDI/bMTwU5fHOYJLFEHFQdUlVtD1kI0fdqSgWaw1dVlexUUv42a6
TA0SlVVGS8TUBxVc7cAvtO+KyG72SUlW+iAvAqRYgccu6gTjBH7EzjUZzF+RzuOuV2WhIiYxwtaM
ilgNAElW8mFSHSwbK7XoNC9qhJy5E7DfHxW8M2d1CBbWLrPasTjZUp1/m4ph+kEIuRxnxDqg5igq
ShCG2rTavgUu8z2y5eq7rvWFsq9wnQWBFMpS6VezLX2WItkEy97l7UNNGEEUMcj8GuyzyLflHsVt
ZBoEbDcZ4RkPBmih+xGP5D//jr6FmLq00Xg+u/V/PVP9dKM5AYv+8Q1w5p1eBfsMxSITBYO6/vyP
izbVaqeRwk4PdKHBUmnlvMFobpriz200iQG/SfSVQGhGxLQIfF1K/c88YHigU0Sm3gZYcdteKTTc
n4Rcq0HPNXnb0rHwijyPL1xz63W6iQDJetf5kR7SxtlMcpqHXqu0Qg3UThoB+xEf8PLb8oD9icwL
iu2DllvfY2sGHvPx+p57XXie6YuheLG+om/XV8cWbA0V1ABOX4OMcmLMh06Tl0ejtq3DhKzTx+O9
n+oqlwpOzsZMBmzGZrwQkhsodGEES1j0GTBUCQSW04gaBaFsgTogdcYy7eNFIvz9eOj3WwnPNWpg
NjVE+mXbN5umkwLncEqP9Ryljl/1lvY9SvDZBkkp7MYtKqsc/AHbJOGqcexcyj3PlOEo3NKqW5MW
crNt4gJCEl0bMy0wEEPcCc0fZAh2ZYLOHNRc4my/J6WD6yAlnRbQB6il/Yi0BcjpTu5fdBmy4oUl
eR/G0MqjpgVagBCYbfD262dS0oDwRz6iaTv60E7XOldzpxinsU3sbx8v//udxlicZYc2G35nW6/o
GsZjWSFncixtDSMFRCt8W1GHm1gXzt6wx/jC3N7vNHIWIAMsOZVr3dLezm2Eg2EnKB8EdpJmBxBB
NvDkBafadFYOMAkVd5a17sJJPrOga4EQygBzBI6xGVSTJ7AZuPIG3Nz5LQ95B1vWBEE5yPKF+b2/
mjCVXb3UaJvI7xsnbRSbVg8dIqiMWt1L+pCdeiD2+7/+ahiJc2oo19LJ3sZfSriQLNQDoBwZNCAU
Yumpi8XoJ0IWnFIlvlBF2PgxrAEfkTz9NHqDHBWq8W8/W4p8npjI2qgNq1VO6cvm+qOeoWHXLBrt
oWpKmDsCzgI+mwpUhQMMifiuE611n0g6Kpo20niRm4at9BzOVhfBJdaK/CZV9RI0KoJlw6Grjf4h
lfsxvLXKWf/Sh7PzskSEQheW78x+AAhAtkfrDhfNbTc7mVVCS6MPA9xwJuRjFPzGfM1hA7lzZEAd
/PhrnR1uhTjwaGHruM2EpA4fIcxRcXFuBnuGqFkWeB1oTfsM2Lz6OwvG358KwBEXkaIq6nqvvv1U
DRJYkgXhI+gLaM1FNJpfBrNoL2CNzuxzRsFEDqgRfZltT8ZpGSHP5zCoTAnovJRp6fAiTxhuXxjo
zPtgA7amu8o7sV6Ib6eTWfrYmDoW2IuVoMtGuKwS/cF0a7uhMND/MYUP3yO+ToDDXioKnPtyazmA
9JVtL694zD/jnJx6sTR2ahjIUp88ExH16ucs1coXVQIg/Pz324TSIEkeOSyAsU3xI+rsSDjTKAVS
20vu2KROCue1kY+j4lxydDtz7bPxqe8CrCDKeAe7mRDw1dGrC6IcIbd87Hvo8KrY41r4HTLqeOFW
PHPr06wA90kljYbvtp2Momc/OYUiBbTG4ztVblrPXBD867IcGns9SscWQuWFnfO+ogNOhZI+zzvl
HFxc3n48PMv7ibdbQlulMGV0PWSsPLNG6Qx/MDsEEE1Ehh20EkvxTVJD+6B23az/dWnbotAC+o9Z
U1valhGzcjILA5GOgMJloQTowgEMGyMD/VA0h2bZW5wo6tB0ReH44+107oRa4Iz/s5oEdubt9DmK
8Th0hRTkzWJeFagT7CLS2QvzOzcKpq90ZtdwlZLp21E6qV6M1q74stkcW66gD4eG3OB01oWBzu1Y
HJUI0Gh906DYTMccHT0zwpjpWFSTUqevd8hS/NQjaq5tVFwC3547+RyL1YGSQ/4uTumdJM1rzXZA
xHTIQ6MHSvupR10rHf8fDgc99LX3CiyNrbK5sG0DHKo65CgDZz3wsMFOhwc5LnSQjAWUHrfUa6aX
No5z4Rk8s6Tcp+iuE/tiSfDuEqjY+v3CHAfEiQPKsvCIlcV8QeCTegjSGv7HO/LMmrKWvLcWPQL1
XVxr5BTV12QyyPHGdtUQAtQc2xrFx667UM09sy1psnCNyiDsKXJuzj6t/FJD+s8J6tRIbnO1jE+D
OaaHv58QIRjREdBF9v5m80dAA0RFJB9ECA5c2V3a+zC5o19OZJTex0OtAvmbbJTQFVtYTFb5g53y
9qCped0qIk+dIHU6NFOpr+zRGobD0som3M8Q/m/eh8iwRgMoPdTC3dp07E+ttkQHxLHtC/XPM8+y
Q67Ihbae/ndpW05ho2in9f1HUYpGoV3VhwohXFQE0MZNpAjjsNYk4uNBay6sxbl9hGIqh3I9L+9a
xQnwMWsoGJteC2Q1YU7AoexSB5VrStM0XthLZ4cjR+Xa4QJ/l4wnGtzCUjOIFiWnPsbmpNkeW0Lc
i3qGo/3xdz53Jg2bqN7hNuCgrL/MH5UVuFmOQF/BIdwBSq1ME2oymqq5IeALiHGyc2G8M0VlIlM6
g4CUVf7bxsKmNArISb0TdPnS47vUq6gloLuho3oZyq20N6swSq8o83fZoYi6ESZ7qSUN9VCEBy8c
qN/J9tuay1raphaB6xqJ4jb1TYXe6amtQ8BKBVJ+DkWYBmnuoorv2qql3BrnKao94SIh0SjlWXY1
Qgf9hajc8BlB6ArdgiFHoNOe0InkXVCK4iD3g3WaKasLdwhRLPT//out0cXv0vzamXz7xcowiSZ5
icMAInT7C3G65IucZdUX8HL57JXpiIbVxyO+P3ukYnTKiYodUtrtVWBxzo0Y/jiggEU0Bx1O9ZcQ
FVbZA12R936H8GzmAcrRn5YOUbELW+b93WrLGi0yng55zXM379VgdJmzhJlNXKW1zm6K0A/eZxMA
vwvv0/mBdMCOwGy4bDYDxSB/hz6yraCJIhvt0rw8Dr0+XZjO++PNdHglAKxRbGHPvf1+XR616KF1
jJLF+V5ZRv0/ODuPJblxJAw/ESPozbUsq51a0qhlLgyNpKEnQdDz6fejLtvNYhRDitXOYTTRaIBA
IpH5m0Mui+gELnHY2N6rE+IJBPkJOCLAx7dDRWPZRuCUHT8LANF48AN8oXdbNkOrEyKNoHBIVYes
7O0ogGzVqR5tx48ciUa8p1V72amIWCvyz7Mk1o6nNMVIbFWuALC6EVoxFiaU+gkVe2wKxqNA128/
jeWW7fLqrFyQMLMxOojuxWcqchJsyK2OP0XDZw2wEEDsvoauL/qNq+06BM8IK0eFzAL8g4Tz7frF
FijDyR4cgF1lc4m1wj2pedrvB6/Q4ToZ1h8HEObE4wgArAGcbFlbQVFXL0AXuX6B+MRdqaJbWmVY
ABcGPtKa3W+F/JX5sdsNDpWr82fJgyjSIiJxQOKRtpf63NLqfs+7DR+LIO+sH2pQJvrGS2zl28GB
ALwJYG8mRC2+Xdg3Mm0V4fqR0o67uOyR1GHtDyOifBuxcW0oPhzJAammdgXncpqyAT9mYAheTO5d
ZDX1gRbQcCjMotsYauU0UzXkIM8p0JwCvt0nqVcZdsOl4xsdVdpG1kjpIFWzvx3s177Wq1F+39+v
EgIDSq9oxtr1ORqAL5EGp+c3dv+MOFz4Q27bf7Eb2fRUxB1CO0nP21n1pG8j3Vy+VTkhR1KU3vvR
HrB8G8riZJqJ+uc1FpfyCvwOj41BOWkRFBW3c6jxla7vIMJ8dGpkWWwAeXS5hi02yfxF3mYXFIHh
vs5tdKrA3mKo1kpqEoKCtZQqlGq8LA6pyY5M8wkJOzy+fYH5x66CqYBagNR/3v6UKzk84wNPoAoC
uI5+y9u1bcopjQybte2dBH55jL7+L5TpWqxoYtdBMEq36/J5rFLZn13scCoSIKP+mNt6fScokdFt
7qMk39jHK+kEsQCEJzwXMFXLnKuQY9LKwXCoO1kjuj52qT0mMnC+t21V93vazh7azEbX/qdVFi3g
24uydorockF0ocQGk3Cx3/IZGl15JLy2VGZ9NESpoRErl9ujrIUFNpcBbgxqJD/g7cpHoWMOsULb
wUmr8UmiOHtMutE9uIP4cXuklYR6JmdzU/1mLPFeeDtUw5GaKPC4PpCH7l1fANbYa/Q57P1QZPZX
DPgSZABQa72oKo9tT+vp9jbKVhNpZV2hSLqYzBLir1sELZKaEGxGzy+8CBHqVHS7biz+GJqPrx7m
fgbdKg904TKyS4xW9F5qSO4XSRz8ro6Awh7dJtvI0uZVWxzdGZgOxYIuw1xueruq6NbPuArskyAZ
lMEhQ2e+Qs5f4oKWBXZ8h4xi9WhoDd40t7/nSvzVed0zO3ic152PUdJ5L8qM/Zml2kPDauNfE4WP
ZijRK8YheiNHXN0/M94QaB+rSt/57UydUidHTDWqJKbRfU3dQDzadeTSI6F3EPXBcLRiclTort65
TpP81GvN1uZZmzTtA/YP8gCmviyfDGYzTXVMF6tFOeMrioi1d7adPMEcpjBM48i/QOTu9kKvHFFS
cOQSaLhzry4vHsoevZF7XHRu47R7OSGKZpSeOCVy3PKiXhuKsSjdzGGYLPntEhsWen6tFXHHAWT4
hJeA+asmOFu7KLfCamPnroRXsKr/H2w+qK8ucFXth8IaecXYbaSae/w/06/thMHRAHwMySfEcp8B
e7jOrgQhPPi3V3UtDPDcmBv7+C6py2ikz/Je3qi4vqL35VNspv0DTAF9I2VeW1DeUHOg0eeizPz3
r+eYkk+IdiS8jpY8mgaeLXj0mMeoEsHGcq5NiEopLWSAotesGTMKp0nNyLqCNsEXA3Wxg1sY5V+M
AgRzfl3PjdwrUECTwLFDhMyPsjw6T2leHqa4EsfbH2eFcoO3JW1B0mJ1Bt0vNiIF7EFMdm77ZZUJ
uHZa/WE0FA/xY5OanpmiSheM0Vkg3nOo0d/eoayNgrDX07Q0Z3UlpceYyqnkU54g6RtMibXxZdfi
LnVC+r68vNAeWfyGQTenihG0Vy/R2z3aVoi+H45qEanHQbPcjWVfDX6vh1scFriUeYx1j+0LtPW+
B41p/OSodvmpLWVv73Nppj4iguU/EAXwRwA805lHL5gwNLr9adZ2NOwigtncJCYrerujS1NH58Pu
bF/pk+aLF2nxHvxW+C61imhjF6ztaJeklDYVXBSQGG+H4stHduHi39WrirEHVTIh4wvm8faE1kI6
hX6PQhUF+Ks0Gxh1H7uEGT+KRgc1Vlc/GIC1KHOUxXOFndTGAq5sHIMN4KDV4FCBX+J6IL2JRniB
TVo/tfcBis9HOeXKEysw7AfLwkEB3NTGUq58NVrfBqk1JR1qZIsWqp56QegqDGo0WbBLC6Ef+l6x
fL214g0Q9cp6wkEAODP3Tji8y50aTWieVxFfDZOeva3hktOhf39GPTvdQ+JrDre/3+rUXo03//2r
EIsJw5R0SeL4+KPEexnr+pNT1gMvhCrZuDNWh6KbYVA7Yi2Xe18MTtaCt7X9XKBvFQJ5fddXSv+p
tIONSa0tIpf9zM4FJU52/nZSnmHUFcCu8NLjoLoL4r46ytpt7ickzfYJ8OuN5Go+tYss0gC+AusS
+YeZTvp2vC7OFWMymvBiSMfJLk3QFbg8aVq5R8q4/+bag5cdqQi5+Fgmhn7fpF1yuf0dV047pQ3Q
GfSmSGiX1TmUHFXuXze8tKLWjpbg8ccdVG2c9pWkg9AFGxmBkBkLstgtlp7FWVUZIUlGIx7QCeke
bXdyHh1p23gUYU58YIUaVFIbL/xwe4ZLQSF6H3Tx6NGqQFAsSnLzV3+1VRve87kyFNElckocFIYR
3DXdIExIH9q6B2KMBi/1wUHwmkQtpo6COyvr6HR2Si7Kgx605lkOmPycZr0HfAbdxMG6V3Hd9GC5
QqLEgMGCjrSvWW1RCNYWzoJTw9rN/1/2s1tQ5IbA6dIPKeNi+qMrziloo+g5i6fmzlMBK7lprR6d
MXePt9dt7dhxCdBpmoFdV93EwCkDTKEHxVdztT947aSfgxx9uLQc+o1NuHYOgO/MSgxkUddvDA6d
mhcTynZtlHrnCsTHtAfpnDXf7MDQv7mdoX0dFDw8dnFkug+pxgtogz+7Nl1UyPT5PUezZ9npMvCg
k8jMRhdXQ6Ddc2WA9WD4o0ZfciPKrFxFoAZ4yuhzkxuZmbf7MUmTUDXHGGCNJ1qcAmNUAPdYK0nc
C3PAkbvO9pr+GAM1TzbO4UqAo97DA4rqBt2aZcDREQA0jK5WfIP6dfuYdy7G0Sh38+bHnd76UJtR
W23cTCsLiybzDFiirw9aYlHrGKJYF16SKj4Y6U9Z1RSf1Cz/lDdut/EF19aV1SQBBEuEFMD896/O
eeZYraLpJR7HmUTYXFVyXjNwOe+q3ulQ9AdagMGVU+Zbb/K1GcJm5BnA56TzsLg2RlVrWkxMaD5n
TeQeUqEUKi4TWmLsnEFOGynwSkgAK8jXM7g2CAuL9XRaJeMqod0sB6GHZ69xoKO6Y+c2fokQdYmy
l2v/ihx8vQolrMeNLbQ6PBVtdX4XQ0lc7F5kniOOK5qUpFrKJw3ramwenBrR95o0Y3hoYfKWPv6i
Je7nU98pL7fD0kqsmBVwqN7Tc+cMLaaPzFGpjTKJLkneOd1P+BRNdFey/7rDpPcQH4TrJMjKOrPR
fQvyX+w0rxZ/Udif4f4AUW2VRt3yEAOEw/JeAGfCxDK8z9w22blZC1XICfONA7TCCXdNl4bwTHFg
Zy+fsyUOsemkOIovKxsvZE8gkXpCvgSZ2m40TBTqSwEBsVVqtBEiW83rz14eJsNe1UMMXaoul8kZ
tzOcJQaMJO57DMOfhpb+zsbWXDsIfBlCGxfu9SsF0zKhekiwg6buWwsRvjT8pnSdNPdBiiD+xuts
LZixCWk9E0z5GItjl6cBGlopAMWosHkYWVVp7Uw3moxLaIjwe8z5GU+3N99KtsSNCFhc5+1JTWgR
Yshx0DtA6uNijtjs1sIpT1OPa8DtUfT5N1/khSQq2MZ7AL7mMvjbSJa6UzyUrkXGIpso/1mFqYb+
v6XhFid1dOl3saGH3t2I4vdwxkpkUi5l21uwWwBvJRcsjTIckk0zwjBFGrK/R7K+fYr62G72jdEJ
a4+NuTNC5LDb8U5PHCE/xLzW7V8KWRi+7rkYyGqgQGzptKzQG2B4cmhA6dINvjq+vakNKQDX+KJ4
meFdNHvC8UeZoS6oIo9e+NgmmElhyYaiyr6dalY4t8xaPxmGkj0JL4X6dnu1174ptSLOMtKoPNPm
Tf3q2sDvqVZ7w44vmhOIS1zZAtMu4Hy3R1k5GuQ14JPBrNPLWhYuqkp3O2m78SV3rOROJR1+TptJ
4DOIVcbtoVYnBLyBPzYBY3kdTXkiYzmxxHoYItgO8GKvQT/cWLaV23b+2Rxz6DJkiIs9mqlVqlK1
jC9NC65bcSQe6L0ETFAK+GLC1JvHUIvE+W/mxiKio8V7d/kWzKbOKKqGA6iHWpjvvNHED6hEz35j
DVduObCdM7cA1QkoDfPfv9oUQe/WpR1mySXFwsg8MEeKlLGjGwhKp0WAZ1PgxuKJqn/3CdWV5M8B
0bx3mKA1Ex2AtiwCTVhNYjBT9FrMUfIs83Rzj3y7eCqkGvhF00T+7XVdiaVMFa0hSCIUR5a3OpoP
oaCSGl0wJ09OE7Bg35yEcYjHaPysDsmWcMLKeNQzkRwGZEBjdxnhQHU5kBDwFM/TWhyzKLFwBImL
M8pNg69WxV/cTOgKQ+d1wZdet/UcA6tVWhchTrQYk074fJ5GQvkJ+ugWOWXlpDMUN6AJwADtusW1
ROhO+qhKw0ttxx5AOVu/r1ShXXD9k5fbX211KMq1bNUZiLJMQlBT1bC553XY9bBNp6TO7nFPce+U
vO03KDcrxx3NTWqCs+4gTdnFhpxKLe+7No0uExrAxT32lQaOSDwIjYOoJhjGY5QkuD/lWNt8vj3L
FRQeXTZwZTRlyfmuNqdmpRXm41qIAxJaT2dAJBA5B9crf9ZRo9+nA4nnqZ2qwDjQNB8RAgb7Zp8c
O45wqk9a/BgUQ5ifu3rmYFdt6zy0Nv/iiCUB3kCqZUYvt3/ltQ8DxF6D4EX1gQrg2/CRwk0C1dLN
/hUWfvEQ9zDHwBOcl8+WtOBajZoCBzpZcwv/mj2kmMAhaOp6M4xZf4plZZIIl/2x00P8aaooOvZ5
PRwx2ooPlYzUfdXEW+LIK+ES9RO65qR+3AjLcFXXbo/5uZz7rqL7ryyH7g6NDPMQIGa6H824/+Ba
OfbVVbexN1buOl571CfAjPLkW4L/pggzoXig4Zt2QeMjDWI/O0O/pTqyhpQgY8GF0UTu/JoyNYyi
NQYVxh7pdlpAslfMAJ+Jpo1Oem7Ir8Bgks8NFt2frabjPzCTqOCtGZVleVKmKLXPTjN50UY2uhJE
KdpBQdfQ02H956fSq0sq07I6onMPVlbK9DF2wuk/2wsnJJFGXJ3GQHy5vatXvjIwNBaaL4ye8xVe
sHdCpF/odfWSvotn/4dd4btI2o9VaH+WmvG9LICr3B5zJe7MxFOHexhM8NVrt+4hBch0AICMweLX
OsjHveoiJIjTFmXaSfxUU9vciHUrp5ejy8OCgztT8hbraht51JD6Qrbwkq9Umpp9jfAUgjqTPNye
3fyTFok+qeAM5qa5TatgkUTZ0rIRijZpbMdmF++VRkd2qbYTgZdhxWnblXZjdYcy0qp/QznVwd7L
pfLncDjycFaXT0r7bBmsSolJaFxRUNCEouc7J1Xtp9rB72Tf2U1V/nkiTPOZlw1jwvVaJsJWPQBp
NSmWYAiBPZhVhi/SipJ9bHTV30zs1VBz8Hh1PrpY6cIh7wI/rpPiXLXKV0Mk/WnUMEC5/R3XTiIF
HchyiB/BcVzcjjnaEHoStHBm8kG5CD1SHyZJcMDZp9m7Q22eb4+3tkMhUxKLvBnmukzXhGFQTMuq
wDdUnD92CDyr7VGvm/yXoU36FkJz7QzyNpplXuhxX/XO4kKt1Lqx4XrYVo3NyBDnyZMHViQ96OMo
KLAkuoZ7CejbrZb02kRJwwEnE+TnduTbT+gZg91HqJb4k5tgqsmCPBVlru4NzIaOf76mVPBoKzuA
vK4wWcoQ26MbwXuqSgwcW/qs+9oMVV9r3a0K8NqswAdTIQEXClppceyxiVMFAHXHT8s+e85VDVM/
MTr7bsKgdiOAroUYEifagnO79SrT7h2vSCeVxqAwW+e5QjHh0gam+h5oPqIBWtPXjzyzajzG6v5r
T2tm6329dmuApbRm4eM5iVvkQvilK1OfWzwMoyBQL3qF98tpomzyS83C4D/8gLv6EPaZ8ZlsIdvC
860ttfdbt4LCPr/BcgPRw6Pt4Dm+k4/5uya3h5Nwa1wBwJB//vMNRPkRGA8cRxC486/yKtxg5h7h
ORu6ftl2wUkmxnSouji9U2v9LzDacCmp3zMQ33QZsg195G2lMFTtudODsA2UYgC57aMqGTCAlFsb
dmUTsXgzmAYc2HVzJLSSoo0n1/Vn9G8N9suaPlWgGCWVqDL8Olopt5cs0FTiEVHejXod/7q9uCuJ
HqAErmSi7Mx8WhwZLN3lZJQAh3SB7bqs8Vrq0M8/3h5lZbfQK6RPCcICutOy3YYZc5PpEXDtdnCd
U19h4OoW+nBOJKalt4f6nZou7n7SdrTBoA+sSE9EuduWVovHHWbA2Fhb+KIbxa6ht/EvomG991kT
WYAXRNtm8leoNNbDNJjxkyYCQ7xMJmI8R7MTTv/Uo1c0nPqmGrMXpe8ceUmb0dEQdCrD/DHXovxj
Kei77CAETU92V7fYTfUynR46oakfaQA38qggHd6epzEYf3qJQGcjDmrdOOn9iB0qmFDcx8YmwoQ2
w0JgLjtrSDlBMY7uxj7YSS/zvmhOPw7vEebDyRVTdVPzi7jOPmpTjWdFDWm8O+i1V/5Xm20GyFnU
otkneaGjcWfHzXelrPQAlbSWreRWdfTBTt1x2Ak7NYtL1nQVfqyOKWIwfx5uGWqbNACQVNpk2DAL
fHJd4ZpPiTcm6Wc08gx1Y2+s3PFw+3hscwrYgMvjPWJum7TzmaOqpezxvRIXxUgQwiqs6dLphf3n
iRLjzUAnRI2uVUJiUtDA6qGnWni4vi/x97hrBMCrTvU2ztbaricGQqFCrgF1g/nvXwWupkPhBaXZ
8BJZZlqecH4Mw72Whm590uOk2EIgrqQT3HyzfQO0LZqty6NcAXbg7az4LcCgE9dj+I81DvUuQb75
kJgmzpeG2W8ct9U58lNnMVmwTcuTXdkSRxgV9n3R9fWFjxc8oaFlv4Po3Bxvn+y1YAn/HIFcNKFo
1C0uvNoZzLGvJX0JACsdHSE9pGhhydhGtWe2NDQyLMn3caaad9CtEGPDbdOo/Nu/xdqEwR3NLVco
x1f3PtT0HKIE1UI8bsNPoGWLvTlJ9yVX9Hpjp/6+RJehjF1K7RzELNjkxYzzWDpGg7q2L0kEx4+t
V5Tf6Ic6Yiey2IxOWTb146nVgyK7n2IFR8GGBho2n6n9JUWP/ynPhNdcjMxSigOiaTbdWwtEExQk
xUzex6E9W5sOFlbGStTKT1VWpO6+rxsV9bEmVfJ9QW/kO9iN5IVUFRtsyNjaHT5HGU7DCJzcyzDA
R/yPV3gWm/dmqwpgmct9PFCTUzRbV1C9yT/h9e6dxWgjwawOxsa3XLn8Zg0OxkFqmyt4PlFvDmii
ewg2cGLSJkPdPif2liLe+IxrlSRKzbQaacwQDZZPs1II05O5yWeMzeGhKg1kMaxZy9vTWOKkMM1/
BVz842CnX/ouihEs0n7dXtOVIMuvQBUJ0O6KWozWUsgsPIVjihqAr5hp1u/KWExHgELaSUuLcAM0
sHJMCHsU+LnszRl9/XZp68lO+6xGeSQF3o6zfJftTU+Jz63C3Xt7bqtfkRyYsPe7TrY4JdU0GInV
GopvYfjjo+41+r0nrQ2g49ooPKxnQNesqrosCsVFhUtMHyh+HZojNi2z+3sDhvf2XFb3ygySQ0iV
kvrVm7B0ldgdRgr4aoDZowcl1i8Gw3zX2VS+LW+Y/qNnrdo7s/PsByO3pugAAsx+f/vXWLlKEFTB
lJs/cw1jcZUMXp/jLhRT1k+HyB9hmWLUKZMjqSnKz97Qnmkbbsn9rQ06Y5WAH4Ath43xdstUdKZy
M+zpckch2uuqEtwZWl08Zqh4Yp5QVB/0tmo2KgwrlwqqMWxQAsFs6rEIAbKuYnsYEDYJo1i8aIiT
HsOmAqQ4GfFhUGR+P0BU30cDN6dW/A0DY8abYIrFA+e6aqOiUTVrs3EuaXI+Fo0oDponfgUulcaZ
dPvHR4W6BuAOcOgw8a7aX4nWaELHl9iPJkf/xzHGaKa7jhtn/+plOrMgZgGXGejMn/kovQqro141
VUNXw8ce2X0vOynetZ5eH9qsdZ6q3HAg4QlAieCX/vihwdCQSmYtR8rJ5PRvh8YuLUjwc2j9oYta
dTfZUfWtDqYJW9/CCrYo8tendZYO5/FNS4p2LW2Jt8OFo2tOkGxxg+nIoxElKJUMJc5kCt91+Jjb
B01QCN1PhcB0uOLhoe8yvS/IqS0rSTbwLCvLzgPZo2fJ6ZmFet7+MknS2GqYFB1zL5CWTQHu58eQ
1ficVK37xVWr1jyFteH0NJUsHhO3Y8bK8FSU5wuG9IjbdBGG2ykyup4Ov0/aYuzLhsLSrpnselek
cfdQF6A6RZY5d3qbf/7zkSE6zy9L7vKrZoWHYxJFFtlzAQQSjRKR3auFiSO8mRf9WZtC917Kqj0A
rQ4ut4f+7ZbyJkVD7wlsIwk3LSLSlcUOQKEMDxDP6v1kcrq7VDZmehiLQD/oXTSdB3zBH0TSGl+9
se3oGsX1KVGNYFfZ9TT3MOUONbzoRxsUW6o/V9F0FqLiwucfIIdsY84IXh3C0oAYHSV657e9Yr+4
BRJYhZicMxyE6R/pRcanFovqT7eX4yrNoPhmUcyAcc7Dhwv57aACcE1o1Xrri0yo6hF5y8yvnSh+
13ulIk+QFc0ty7qre3mu95kInNGxmfn8y12PnruehKLzvYJ3r6XH41GlDH68PbHVUcAOIYbBZXEF
FWtqaRZBUHe+lK31L3r/4h3lBeMvRuGNxi0EXmDukbxdvsrM3ELGFC1k71qINQ8lljzeVqdgbS40
7B0VlCzyEUvYWz1aphi7vvPNRhn3Qo4RzmnRpsbLHGoXJ4N+NtZVALo0cvlFBigqKhU2WgO+2Tvu
udXLUB6KwNaek7Cy4oMAHI8fel1YT1Ncls/4fJbuAfUrbBVGkblbV9/V1oS9AY4EFXMSGjoKc/h6
fR4cOPyOVk2zOEGq74yCqgsC5GoZ7Wyv1BUa38P48w93zTwm5TWc46B5XjXZGlFGXQ0AzFdIT59b
s6mfchH0G7tmdWaQZWHCcK9zIb2dGRaUloXe6kQKg2xvaWLfmLRx9YH2rX7W4sjbovJfRXr64Rw1
+mokaWRNi1MeDmhw89VHf8rM5OgBZ3twCpl8HIxI7AYtdM66VlZ+2MThn3YQ55HpJfA/7hhqyW+n
asc0g0CBqL6iVOJk5kb83hzpJdie0mwFlvlnvdm/81jcZ3y9GRS7fBy6BlzNRiiTD7TZPMrAGx8a
aUcfe2nix357o1wnEgyG6h08I5JfMphFtB7oECI7hzVOnynVZ6PXo3vyUTc+5b3svF1nokG2a2qr
+dGHnvnkdt7wLkmoCG7kEFexgTbNrPZFbIDORcvm7QK7YSM6bE8mX6/04hmyRnMCCYZW9O35rg0z
kw09XeefMFfeDtPlTWklDluWDRYku7BC+WLvaeGw9fbeGmhxO6SanitVZky+livmfSK76pin2R+j
rli1V9P5jTt9FVvwFyU/TMbJh2xc76Kim94LM/kR6FN3QH9+2Mi0rq72eTj8s2bOz8wqnSf9ajg5
IfUYIRPho4c1HUsMUy6xaQ7nPpmqXTFrAPU5ReG/+GSvBl2sZFGMmjWZ3eS71qCdUR7K78Kq1zf2
3/Wh0yiQcO7mgjCbcBFaUqx1THviHOBxPT5H+lgdGyfBlRmqw8ZQ11uDhB2JDqiYyMhciaErShI1
tdkZfqGk0cGMQPCYbb1Ffbue0DzKfKSpOMMxXkSsuWIJ5hCtfpyqq70+Zv2+NwbxMW6pvt/+Qtf3
AIAVNgYMAqCjV0/ZxNSzII1Vwx+hTu9cXJ2P41S7xybP40MPGvfz7fGut+FsgUniPXMmYDTpb7dh
w+7OILvjU+Jl3RkzsepbWSZo94YijI9Jhg33DiirulGIWVvRuU+AIiBfj/rS22FLKMIOOhGmD5Az
OoDU6/aZRrO8VAx1Y8+vrSi1mBlOwbICwXo7VMFLrlKxKfOrLK0uUdOmn8LKnh4m3Et+eSMl2424
OB+it3cOWDOSJm4Dbp4ruWUL8dxYRLA/eyzRvqMN71R3kL0hJBgiL1FExqPAOmcyx5uPSv+lMPXy
x+2vurK8cz+XLIl0gkx3cRMFel9nIi4Q4Apw0209B+PHNNCOrpv8sU4aPRFOB5uW7PC6sTuOEV2q
EFr8VBrRGVKcfZhYm+PtCa18RKgxHAoAqtTSl7hRKKBW3hFGyVYqh9achZSGsNoDxFFxxlcDR9Pb
Ay4CC51YLja0S8gxQf5QAHm7axxQAAUdpuxCZcV9sALkqhsz2nrfrYwCBZqbBQQJAOPlaz+TLRam
dZbB10mLJywo5WEq3S2S5+KMz3PRsc6jjKPD87xqzjlmlaYC6OfF1Ip2l7WpdkTU4l+n0yaxM0e0
Z3YhSIiNFVwcg9+jAojhUUcNmT7uIqNtm0aDZSGzS2/FxT/40tR3XYBpK7rDSentyrSaacRtDGoc
yR3jOXXpp/3N7wArmr05cxiW0EvFMMeBSzW7oN7sfrAMEi5crpxdFQbJ3o4n+agoXrWzxyT/kplS
fLq9idYWnrcO7Twe07w3579/dceLjNZvV8ryQpsZhcuxN74Gjl3tyM+ava7oxSPkMKLeH49qQKlH
PoA+PSo8i6079XKovbEqLxNks/dho+rnyh7ql1od3MdEpL9iMBhfbo+5spHZX3TsHZpc19UbrSyy
ZpJdcfHKynhXlUq1ixQ182+PsrKlgB9wAevUakDcL+o0KDUBkKuU4oLyrvvNrZIkPfZVnwqfzAa1
q1wPixJXozCxd2npIW8i6kDG72//FvP6vYrv88YGx0Zpn0yfNtaytdU3rtdi6Vxe5mLCl8DsfozF
aO2UuNX/uT3S2qr+Bh2SIRLIl7dkpIkJt8K8vFRB0Jy8LLROkzGk59ujrM6HGPf7qqC0PK/6q10a
1XEkTTkVlzrh6UkLUu5KI3B4qSh/CHf6vXQ4e1BSgOgzu2G/Haq2rDIpcEG7OM6gv/RGBiO0VTi7
j4gBzxmwXnb2JUyiRBwoRFr5xtFYPHpZS54pzNOdXe6g5yyOBuk9QDpVGy8xTVXzY4Bsv/ffNNZt
dE5Te8IGOZdVfkzgKFHeM8hkD7fXev0XmOGds4HqlQBtFUYNcDNlvCi22SQfppqeLiDFunoMYYad
YzVOnpy0r9+N6FNsnNHFHTpPnkSZJAhcFAHp9/P11XeO6wDZ4NSYLmFfFnvVSWPUDHAB6y14kGNv
b70Pl/uK8cgseQGQfKH+syzjY6AaVdRW1EtkYpoa56l1tKT6q+naLd3FZZxdjqS/3VaDruO6JAz1
0uBIeWwGD5+wqqtOaIHFJ4yI8pNFO27j2CwP5+9BZ/0EEAQrwahJRrMLIqYHSyba97Hh3nVDusVi
QUxgEW5+j4MqFB+P2Hp1PIt87JsWlstFdknRv3As3PibV5Wp8R2K5ZTeqxg19OeU/0jfNUg3jDAd
g6REcS0IrSP0QK+C9Bmn5oVKbpYAGhqb6aDAi0jPZZkjpWVojah2WQQwaD+1QiT3icfR3IV2Ktpd
m4uRUp9qtNWlFmbWPeN6NOl7O3S7n8IMLPsYofONVESE1vPOyjSt2FXp4PBujoA27bVawxBZy4Ii
PYfGNHZ3ozYa7bMSOan2DjHwaPjHE73yidKQoGWGLHp4b3VAE3Ze0If/BbaTOgdTODWgwTZOPwSm
jY/J1MMxgNhTxMmZUqx4Suwhzo5ZF6rTCVEN+51p5zmVQaMpfpSpap5McNvv3Sp3niW//L3ee1qE
fg8mbrtA9rI+TOCDzYPSJkn1ACrCUndekscvdNzcFMPyQCJ1mTX6U99oU/KF/ngY7xw7REGvxCjH
23llLsU3TAFc+W+TlYG567rMi+6tkAvqaVKV5KUhYw4OFWqN5cmKTO8MOspofnhGF3/M2jxPz7Zd
D73vhsNUPqslR+ZHkTipZL6KCLHztmt1VzaT/nGQtdkfa5QQsqMYRFs+J1XQTnt1sNz4u15Df7qr
XYkFGvjdzNhrudTDnWcVcG9KUw3iC4d3kvtp0KM7sxSNe7JTqY13XQU0aV9ERaO8A1xm9/tWBVRy
cJ2wDb7aIrHvmkY3xUEhyGs7+gHJF8WSdYcgpZYO/2ST0BEtqaFEvAti5DOPZVvk6d4Zy9h96UOn
7R+mqu3tF9vAv/F7mGLeu9Md2fiG1NmKXqXCfMWrPggflCYI+90wtDi7TpEIzHs5xWbih3kph4uo
VQpb4GkU7aAXYOV21jRV9WkctCLZZ67EGVFNLENAcIqd/nON3R79u0rXv4eVEdX3JQhutmUdmaif
EH8B3FVKi+yRkzGgh63cOzCthEnesY56QiZFLU+l3Xbvh7yuogMfopCHJrK9uOZoaRRTG4lDyC5p
JjhNZZ5zpwpL/9alMVUyOSWJdjCzZnyfmhgB7NxQ9f71pjTAdim0h0cUGEYKQFMRtfsU3Pe/QSBJ
GZHwT8R94XrDT/w6Yu6oXvDZrcAcjHsROZZycRptzHdZEkfxaaKYOlMHHdCFpG1ZvW8sRc/2NUoI
2t7A2uFfCXROOVYaPp07EhlP3cPsqPNDqEs1PhQ8qXIKbi3IOjcJymKHdFLyUg5le29byCDvAzfA
oNFqbOvoJpbQ7nAQ68Y74Wn0x5zJCS7E4LR/hy9R/JiQgJfnrLcbbI7GgoPlRGPrwAIa8/BB1Zre
QJlC7T+Ceo5+WIjD9zszG6S+x9GupbfRd6HYjQIz00NgyzbdB7XIrLOnRtPjKN3qnlVj0QFParRw
dTA5u9FVC+04JZ6sDnYS2O3LoDbS+Wmoamsf3bqljcW9ECAiK3Xu3tHCHS6paYQcBp0r6yd0LVv7
Mehq9zLETfGsZbr2yYrqIDxDnosvGDjm2gEWQ2XcV20l5ZkfYVw6N2aLldJKwl2nBvpGY37ZrZzv
cbJBgBQIIs6wg8Vth4q2heFJ7F4CavPVDgyZSxVdN7+b1Wh/THnQfROWlT1KJN8f4zh0T3Wo2/3O
gUryLeyKITj2s1T7rpCm9v12frOSY1AKdrAF4MKCebbI0BU71t2BjO5iB0G1Z9uL0+B5w32hyvFe
7Qprf3u8lZufKiMHD7V8HlpLH+YmbAq1EaxFUkn1vXSGaOCdbmR+wF6OZg6/989YBu3L7WFX7n4c
hXFigDVIkV2dl+F/nJ3HbtxIu4aviABz2JLslihLtizH8YawPWPmYo5Xfx5qceBmE03o98zKg0F1
FSt84Q1/hVILkprSkqHN5vQQB+esHR5DWT4SVNimO+uHphVL+w2oK8i2NZj8a5Rek83OCRUrkFAD
yF36jeHkAVTQ3iPsmX1t6li8041qeKzjenxZmqV+WxnpdacxCBwMSgfAazbTROghVTt8DINFNTsf
gujoVtE0fZqksby/vaJ7G4eiJ9UCwPkEjeuK/zVXuU5NPFJV5koZ1g1lGohc1Yor561DYWQ+Au3v
BKeYFJBJUtEljdumkmratoLw3AoUNf6pRyYlutwxX/JwkQ9mtrdXOKq0hGAjgFHcfMUSzdaM68QK
dDzSvToflffGMM4vt9fv+iC81jbXtBQgEsjKy/ULZ1OtB2WyAwOn43dpGklnnf4Ci9ghVunIpTeq
7J7bg14vImk46p4rYoWl3GYU5mIXNLoHO1CL2HBFvdSwkCwsAqtBOf0vQ60+q5wHKimbVezSqg7l
sbGDck7icxlNmhvrOK0WaXjEHL3+YKteKT1D2A7QubedGR1LjpjAzg5QDCQL7Kfliai3PrjGrzc8
o2DqbtL/oUb0esv/teHRXorogupWwE0eyieYh1GOialhvcOhqwB1UyfKUfq7971WgA0qfrB1eUUu
N4mctpwGfImCIVXXmIpToHg8xJIHl/HImuH69qKTYaLIs5I4qRBvLo+2hX+ujZkR9FOBz0+th1EM
5RuTXLcZI9Xyp0mzP04A93qcHGPctAEjT0ck0i38er3DQPXQUH/dp6j5Xc65sKwymekOB2NtR5Ln
9KHxXmOT6p5eq87nPlHTPwne8dC9agdJ9TofROO1zSjgZQizpl5pRlZ1HtJWKu/McBgVf6iiNDsP
dg/ntapFY/uRY1bNM4BLtSehmCPxKZKc1HqiizNXj06vmw1CFQDB7+cwxk/cWkw7GJYGXluVYk69
1EOvHtze1/uYOgdtJK4cWt9Xb3FdDss8xjwfXS3S+7jRoncLrRz/9sG8/sww4Fa5YqqcqHJs19eB
uVI5EhdpWY3lS48G9z/14JSVq6mdorltb8UPoohp16pNXd4ldlF/u/0LthIIfGJQDJwkvCSArQFc
uvzEcpsggV+2eqCNllD9RtNM8YmqYNO/s4U09d44xU7h5aRIn4eyjNu7CVQ62UtlJd0/sezUo99J
eCbc191ShCcZ2nz9rk5HSzvN0mi2Zwx8avF0+2dffx6+yYo4BCZMU2N7PvLFkio2jU7RQllOWCAV
2PMoR4iZnSO/7maKh6t839W7Okq96TSJYwQCJo7XZXliuXSGSPrqXF3c21NaF/rvyujKjwYOwK0J
F5ZWzTrlv+60tIr0LpJzk+pW1Hk9jlDfhwX/BNfu4vlZJ0itvZ6m92OiIbNwMPjOetLZRikCdD7l
2e3lpslDpGVmaAa1Rdkums3M62bj6HHQ9oaBAsBirtrZwFcu54hcZoucT28HTtN0T/a0Tm+uivZj
q0rw2chLZonCmtypNVk6h+JcyBlZQSZwgne1UI4Ut5LM5adu0ZRxw2iOOCVlqpSunSZohTT2IhI3
xkErP9lZ2jxUnSU5HgYByVPtAI1zjaxv/jEHIo7I7WO7H2iDqbV8amvh/LaVrn5ohVVrmCeT5ZP+
qVLpdfDmtZO2CCdzcQFy3nzXoA4FQAyAM2EiaKnLVSmGIuQvUzuw+zY/ATjX7vGVPpKc3tvMbOX1
MqdKC+7kcpTSkUMzmsgukrgIvamzMsCpwvmQ1vPR67X3mUHuA0ZFnhiA3aZ7Nag5r6hKEKCorewr
Umz4McF6cPvA7E7or1E2E6Kgl9Ijy1g2NcHiuqyKczSFw2cUMoaDoXYCRKJQk0Y//Rkij80XCsck
R3EutoNeVsb3OnbAKEQlQ+PV1IYenbq1XARkrIMIcSfKQZqC4wiUeJW+25yWcOlUGQizGegx0kkG
VKezPGqxZ0zldGriWnm+vaB7nw3KL7AnnIDB6m1mWcjNNOgIHQYZa/l+aacZzoN1ZKi4t5bsCxII
rhvSs80oiLONNC8dK6AC6fxTdi0gSDrknjYt6kPVjlKQNPFw1Nfb2SwrF3ZVYyMovXowbEp8NIx1
M8incTonlQSzY45SV3XiN7bb1xeV21tfCXpk1yRklweN230UjpCdYJpjQc6ZGepvSZOm9/jH5U8g
lQ9lHNfQc/N0oPyGLAITXNW9NqHpFNUsIp3ogOovOndLZv0rOZn2jfqU83nKpdgXK73LXjLHz9TC
/FinZTidb++e61gGrMQr2Qkxh+v3i2C2bBqrjB5Kk9K6X1jp+G6hcz34QjGLrzEBFWK0epzFnqOK
iCBdEXBub/+InSMDzpS8gAYj5f5tCQVYTCG0yZKCTpGhPDhItc6enUnzH7GEXKmxGR/BRdb9ull8
SjYq0oLoktKW2+xn3YjjJp4cKbAddIanYTKfyzGavCGZm/skBoSPMc3iAsCQ725Pdue8YtsG8gGK
IMHj9rOPUWFUzkLxEmlF63k0xeA6Ai2o26O8Xm7bCQKlJw5mMxMlbq6hFPg5OsK1FIQGjO57U7Jh
JSuFbLnZ6MyZa9mt/J8sWdkzwqlD51I1Tj7Ierr8VJXFWD4XcZaGrklwGJM1Gcv0vqQtW8C+c6LU
q5TaVDxHGjrVlSMpUc5gH6zQaxRoAp7oI4dCZ4HkwWkAgvDYYlVn+1WfKyNyNrnU8Ulne/SGORmz
xyGnz+AO8ygb91UUKZ9XCerxXpHSkt5GNGgv7diG3xqzTF66RuQqflQGjse0UuLubs7V9uMCFTB2
u3FUeB/J3Rc3n2t9dscsbBUXlPH0yUQAVvGySpcnH99O5YMzSabt6kaRvwwiLkyc2EzxeSBaw+PJ
rog0ulAyaX8kvVN5zVQ0g2vVndX6xeBUhddJfWm6HcKDHfGJlLzwzAwZtHPcEdy4n2p6OeUkPhol
kFhfmYq+Rj0gn9RnkZql8GNdEyvL2Z4fBMnoH6T21D99VKpBhfBlehqjvvgBjCVz3IlyduvJWtL/
QpRc+9wUSfGLlmb4T99EzW87T9T5Ie3T5YtSckB9m6k2LlKFaGP3BsqeqSXlZwhp5Hwh9SHdjZSs
yt28gCT2pZAsMz54e3du7jX6tl8bz+CxNpfb3KMwqfS9FGhl8m2eVBgjaaPYJ10XycEDuDcUGjuY
3BGHEyVtbu66xJKWCMoOoIpOH6Gtlc+igISXRFZ0un2qds4uGt22SvEHUY+rt5YGXxqqNhFFR8fk
Puu7+T2O29rbIwgbWAm38SpiBsNv8xSVGPqWkA8CfVCk73zAGlC1IyeeNms2KVMJb8h/+8QMBQkv
4EtrIXtTuZjTNkpp8JGgz8oUSNYwPOWqfuQSvfeliDBZN4CXa1XrcmJ2PCp1ApEkGFtl8bOhmHy9
H39r8pgdbL+9DwX4CUodqRFI//XZ+yst001Esc2Y+Vipkt5rUpL7ZhUe9cP35/P/o+ib+UiZOohc
yBQD9RaTaafO72gcJR42X8r92z8Q7xVl/xURCHLuckK9qO0MkxLqWEpvnFrKXf+2kpX+evMovL+r
gjXh0CrLtRkFqfBcamIniNqhOGl9OZ+VsjwyWt/5OLBWEThjx1EJ3L6A6cxtG2aRgz1SYitkaGOI
tlrajN3Bou18HzImikxQn8lUtjdDJy9hUbQrH7nq+8/ZmAIUUDXMG+miHwor7Q0GnxIFapB/wIo3
X0gNB8ovHYkN8LTQT41OwgZumNxQV45k+3eCF8SbkBqgFUMEuY1VIxNNFUmlF4PyuyF5rSLoj2N5
nGruXEpVByBgsH+JuJp5RM3lAAy2E60hWcynI8VZEVSbicaaFQKhoO4+j1PhSrh3Vd4YV3pAv3L+
3OpadPAZ96aLSjTK6rSE+GczIGwdbEYBZwSqlWe/gQGmBGywY33affl7KR+m0wxo7X07NOH/kH9T
XQF7twohUPHfjm1KIunX7MpOx+WhMweDUMdorCfgH/qRc/bewYB9qL9W9GATbAZruUDCxSqtoE9h
kjeaU7y3C/XIZvR6o+qQqZGC5itSj9su56D1izW3bQjONxb3IBtat2/j8gMKivrBl9sKZZJVQdZb
FZrAv8HM344FelqhSx2Hgagp9Phk6bD21rIR2OJFs7+QUjQ4MkaWOfrI1WEYVBYhmnJ6pYtIdXWk
QrOTNbXmdLp9013vqfWHUSSWgb8hVboJGuQxl81WJGt8skTRmbpn9qsAnX8u21Cp/BSBOx3aQ9Qk
bl7WxpGb4O7wK5CKzgSX7fYMTTYOM4mshEHS90bhxbT7BrdJxBy5eDSU7xDw1b5FwsyTE8ZYpGC3
Z79upMvkYG20rhwS7L65rjazL5t4FAI5qWCBtuLqkuP4Qq6Gkwgd7aWIsqNW3ZYn9roPAOGtVGPO
J9vh8mGBxlzTWS3DQNbQKRn0rpBdk01+N/ea8HqMMU+GkiqeWtnjcxq33bnXx+rl9qz3Nj4JFwgS
jjTciPX4/RUUQP4e2tZppCCeRs2bnSk7h3knTqqwDP/2UNcneX1AKZlyZ4By3y6wlbVmhI+0FKhT
LoPqIZ+2UIb9HzYxPWow+yuR/6onby1dXwlhr6uazmdZyes7gF8IsmRy7PVol/h5NiLabU2Te3t+
exuI/u5KpOGJQZThcinjHuXkcNHDoEoM06tNTX+K+lp4tiyJDxIdiCPZwlca/mbLQrlYzypjXnd7
M71F18jonGABHrLmbUWm/liqPKpfjAGTwrMoevHN6jrtSzsIPfcsM7MsT6DLXrpxXjZ/hqowPmpl
S3Xn9mLs3XLgIc11a/HrCNkvV8PAoCGXmwpIRm5kxXkYs+yTbKaq7TbC7r6Ns6xU56o1xA9ZciLd
xeJLfNQSS238sbfSxaulSjlyobmu7ABBJRzh1EHQJKq+/FFtZkk9pR0rSBP5Ze6LxxKb97vEaY2H
OVLyE+HBv72t4uaX1/n32ytyXS1kHfhDDoOpEVITl2ObAtE8E7mlIFLMp15kfhY3HkCk/H2Odq2r
Ds58f3vEnbMNOmjVWl2JtrxslyNG0ZAhvl87gRPGzQlo13DCp1b+t1Lmt6MbqOwSVPKc2a8vyOVQ
fTWrLfUPJ0isQvU0qen9Wu3eaKi33phrn4yHk661CZ3kcpQs0QhSKcEEwPSiE4ykggwjr8WnZdRI
Nt6+ejjOgQtBOxLY8uY4RyuWKpxIoSMTUCHYU2S34AK5JhJdBzfjuu2255gyHxw4Kp80yzfbUkYp
SNhS7+AsYPTJfTcgiuKGSCFRSonTqfRkMwGJrg529EluMunosO7cXKtIJlgmKmA47W3WldqHTYjF
PSLb0uLb8M9PWO7Vfmkh9ZSP43xwU+68BADBV6kHGra4AGzGi5NJVeY1me9bY3wiGdLvCSqOep57
s6LYgtYaATkP3OZBn7GmkxsSkyCC3Zc8GJFSfioSjWtYrqywP4XTW+XOXjcoIuggHVbz6StkxZh1
doujiBNYo/afKrfNY1Us4ROVuLw7WMO9ww2tEK0hCi/wuTZrOONf4Izs0WCq5FXIvs3ODTVJT46b
6KA6uzMU3UH8BWjvQ0bdhuDyAgJGQ7YNc0BQ9KdlpPNBycyQ/lRxmxUHD/jey0FpFoW19eJComMz
s6xWlnGB+xeA7Kz/jIWWNnBPMzlz05wc+W5eEM9/0ZpxmbEeaSrdH5xRHvwsUxuqsO0i2tMkV/KR
n/nOroUNSB7LQeGYXKXoYVdnRbQYQa5LzbdFjr5NhpBebt86O4MgFUbwQokaGu42iJDjUEO9VJgB
4k4ITFIpDKQZdP/tUa6PxlrQAo2zUg75d3PhtGGt9PoKXERup/oomb0zu3aC+CKiGunPZI70g8v0
+oZjQHxaiMdW6botWDVL+U+tklpBC/z5Y2fqxXlKnOoTFp6Zu8zx8H1BP95zUqM9KPrvTnV98Knh
Ac3eXuOtEnZaKg8WIPdpvgM1VtFM0kzUV7OeTqSWnm8v7fUHhJ8K6Q41Ul5C2tSXb9ScOSYd/hpY
bjhMd+UUKvfNMFr3t0e5PpKAmdZilIp2BjHgJpjo1YV+AJiKoInoPM2yFj2KZvnlqMORG9XO+imI
ExA/sOvpuK/z/StB0K1+yNQRRGZULOp7tXeARXft6DaNpJwXOTEOqpTXYRKdRog0sMLoGEOKvRyv
sYY0NmFeASEoey81k+aE6+jgDVI4PUgpen3yUA4H52FvOVFhoGpp0RhCROByUIAZjrq0FT3VxjH9
pIxqnw1VnbplKb/c/nI7+8NC0xgsLYePPGVThQXsg56xPoX3E9YrH1etq8CulHF48/MAOBIMBnWT
lVm8pdjNWmdWZqTht2jrUuVJGOb6sIOn3pfV7KgFsLN8MPjh1AG+5oRvjaNRiIFbXBTh/Syb+V3b
V5ormyjvx0p9hPR+LbdexErYG9PWJyahWI5y62bnK8Jo7cJs4gdptsFlxnNrWScZGaDMbWa9+z0X
1Tj5pdHWpis3eQk2xujET7E4qThFliF0d5mm+pswyuK/UdCGxhann0sqDXn5K2ZcuGL1WIeebvRW
7qHDYYCR1GzJ+qBFfDPVjSIdIkS+pLqFUsFq0VDiE4j3smoMlb/0WRT6PKbzN60O6//GOUvBEwLs
6j2tANDBzT73aHvYcetx11sF9rQzm030Vjd46FLWHwxpocRVLBFqAe2iFd8WMdpclI0Y/ixp1NyD
KzIUPxaO0gOj7HMIH/KSvUyL/VZ9F14iFhz5LzLaV2HVzVsBA7EQoaJEDyEujj6tHhEIFYDD7WNx
tYUA2XICOYNkXIBFNydQjiUtGXDSDVowYV90udL8fFEw5At5028PdXUCX4da+0gAzVfI4uVht+Mq
JrwAnWE1bXLShkZ9t4jiCESwOwrvAPUk0pYrNOKCJrkZGbgOamPu3CG9K50E/LWDuVzdzgi0oS/B
5Uzp2bmqeleL06SDbYQBzUX1FFro2yuSmnwPnT590JspORKm3vlOVLnB963ANx70zeLRCmvNpUqi
hyErJa9pZesuBIvnxvFwlBUpV5Mj1WPhUCpY/cgY8/JDAawbZydUKZT2XWYAcMmLQAuH0PkzAy1V
foNSAD7IT6L3yCWIFu4AiNldwL5LpwY9jecxS+2v6iKMP/pYjoUPGRHdZBh0zUGIfFVY4Keijbvq
kIM3oox4+VOdWm8GpP7DoAAND+PFHkPdt6ukgSrBI04elySq5RnOMjX3XMyx/AV+FOY1b9za688g
I+ByXPk3W8knkciZIWVU86iTz0D9zfxZR4j0ALK6910AUdDP4YlGV2rdI3+FBF2WWW1iUieeqwTb
a0Ny4pcpohjklXPZqOcImP7n2xPbGZLAkewYLZO1vbN5NaM85BptuzAA22k3fsMzetcWw+ycrDxx
PtlJZ325PeLVRl/xKGDWaf1xU3AtXU6SuBHYQRuFQdP3z7VWDKdOMwBN5llxEMtdw1KIjAEXOog0
UKRBCeRyKKzb0PqZOykYJ1N60mMntwAnIA3sJdU0/WLDLYrbqqlK8b+CCBxkqZL8Gms8fH1JVM1P
LdQ05CS02vkv5N0pqV6bypORjcaz0LQJfInC+4MFuzxVrlRIcntuBklQ9EKxtnStVk+N/5RWLpGi
icZpdmVsAJ37ypialx4PosRV5yms7rpMrb4YyepVwE0eo3ddz5o4rXqpkzuFfffLHIdRO6n4kH9G
VgQ5lqZyxLOUSlqAOH+3uGaHRfnLmmnCYqRY5+uDbpZP6rRM3UeMF4Xq4hNcLH6o5OivDnq9fNQb
uZaAiTigPppCSICRMlFRWBU1xF1JbYC3RiLK8HkujPxjMkrIVKvlDJG/gSlJTqxVVod9uCr3nhir
/kMNA7BwRWlZkKZy+UvfmvKnPpVAZEixNDxhPVpBMy1APECLnZKHsnDsT5oGIcTNw8F6r8FQ/mor
bYn91DJZITGjVevQQlUNa9glnRZfLMtUuwBkwNY4GYqJXse6DO4SzQ3xgAgRPbBj0+Y+KsK897Vu
SNE1lSYSV6EsjoHqa5lHrqFGEjzJrBL/SFMaZ1TOx/Tr7c1+FXSv9BMoQ699j7UZcbkDh6YzbAE6
K5DnODp16wuSN3J2lnGG4mcY03lOtKOe2+tDexHKraNiuUOaCwQetNvlqHEnZbNhNGaA9C4YrEav
4VzWeomKRlQPDd0QrYn+y2EsILBa5jafRI2bOX9no/jRHizB9Xm//DGbJaBXx8eRLCNQSPIRt+zs
U2nWKpUE+0hHbGe1gW2uHVTFoSOyLXBYZsHBGlU9ULg5vcSe5YceQFQB7mlxzgsH5QnKjHHwRO1M
kDom/S0uGYiZ2/Zajv960hcDxFSuzbvQlGt/yeLSG8YjhYmdkZClprXFH2a5rS4kcIGTJB2UoI/q
3K87I31B7kKGHGvE329v3Kt3wZLXRVRWQAN2ycb6U/56ivJRSipMHB38xKSXhWV9wIfls9NS0ncX
LTp6FPaGW5NhHgRmiLXQ5XCK0EsK+zCn0ig0TwtKCR7BBKC/NNQ8HQ2Fg/DuaiWZHskwGTFW2mtp
9nK8ES9KI5QXPKBJE76EQxdWriWVyvdKLFJzMNhVDLMOBudybZypa3p1OZjeI6wDrACwRpYkOOiq
oW54uVCLU62aLRILc03tdCgQsueWjPMPbb+Ig0R8b4GJ98hZqbPx8G5+w6KmeqQAhwrsVpmfolm3
8ruhVdT6pBq5eFdxhR5EFsreGq+5MoVNujOgKDfT5vYugIk7QZzZZntfK8ij+JrWhpO/0DEd/CIB
WC0U2GFIqPVC85VuCP9txagGnYU/0bvYzqIvsAXH1jWqNmtBk9JCfWtox9fBUpLCEoBskrJ15f7a
6UBVeX6kxoHXEovPajnl/1mDduTLsrcYa51OpTu5atOsV9dfozhqrbW9mjlBI+rpByYapmuFM9jU
CDTLl9tnd71RL65/ZgTQGNotNSxAzpvDVIJnhWYLfKsb4ulETNy/S6rkCD+yNyMgBaRI3BNrFety
RkR3FCaAwgRGOmZe1i/FXVEieBY65ZH+zN4BQg2KwhVQRRAEm/fMHNvFzmmvBICP5Mi1jEH7XvFu
f+z7IvyWWxUCMaEVNYSuNHcSmv2lfdRa2TtAUH9hxSB0S4K7WVQlHxGVSGeASMuy4E+fmrXl5lU7
pG5OtRqZmjI6mvfOh1z7cWvdc+UlbEPlORcKoblKzTppbV+Ior7X8ugIPfvaMd7sFzIs4hQuJy7E
K2VWoLJSKkdrPweR8NYvF4pnJ+KL9FPROXV3Ssn3bV9p67bzEUmPq9OijHnzjK7zDKwDfHTttX0h
GT+auNWf+zCLLZfKH05OsrKAW3XEaMbvQysuvyNq20nvFgy0MlARVvQvhpwFMbYklnO0xCjuy0ak
3umhhItYn4ksdUWraDkW1mX4tRNW+q/dry3vadBsP5SNGVs2TL0Mb2zq4YcM2kh2MaIYf4+dXh4x
8HY2/Up9wZWdyAqTmO2mHwcb+aiSPpSNHIUiR+1ZDJp0LrtMnG+f4qtgBuILTW1eeVhFK6Lp8nyJ
fI4bU1KdAPkNx2s41W6LEAxcqWK5M9SClEmejyTcX6vOm70Azg87b1gwIJy3W66sBPIXCh3LuBuh
uNuIBHlrR+lTiXzSQ0IoGXkiGZanaaiNDwtdqiepyKQPnZmlgUmrfUEfQjV/OA1e3Af53M5xgChM
HYtCKN2V7T7l4TKWtKIWoEpm+TuUjOXjHE31/7LupBPU5IGSXwXPqdZaXVLbTiCV6hKkALNLL8xj
vXm0wlrrg1Rqy991mintwUO0c8sRiqwPBAkBXcHNE9GoeVNRdAqDIQbZPzid4y+TE3qzSYF1TEv5
oZty59ShAP2Si3h4e5SylukJLtnglAo3+w2jvDmLUskhuDT6oOocLIHpC97Diaoe8knJHxun6E9t
P6pnGohHosZ7s7fXr0uBBViFsrlfZwXmE4BtIkDbbr6ibK59MLRSZuktxU2wuPFrLKddEsjRmyy5
OJj9dU2M40bbAL8XGaQFq3B53JjvbGMRFgZ6RpLuAgMUzylkfsXv+kV9hnkmrdbaTf1fuowxGy+z
/qkRmEILohuVO0lDOfC+Q5PtRxjqBClCT6Jn6uHOm2lq6w+FfbDi6SDiGpvvBAHcmvKB0FVgt/4D
jYG1zp3O5OGjFo3+7Uto58jBBKUzvTIar19eCzUSqVn77uqINpZhdcYfc5L7f26PsvO2kj+t1rcW
4u4kN5drL2IllyWp5AHKFvPemQrlSzx33VkOdUn2ujo9qInvzQos5it+YZUN2SxhpnVNNa7I8zET
4V2rQHA/WUXfFAeZ4XXHnaYNHgA03FeuJFSOy4kt6mxoiCDagVC6sHRzZQZMJpRe+yHZnVR+csJ5
+NWqOipqPATdT1TVdIl6rI5IoiWS6iG1KlRcb6/2zht28aPUyx+VRGDBppJGat4383lJ6vCjmuTR
qZbD5ehUrVXrzXNCs5Ge40rNWYOLy7FqTViYxUFamPSwvxvjRHaTMoPaVDoVKHx412hAgnkIdYgM
8USRqhf5EThtd8LIw8LWoSrCw3b5I6q0XjKpaonweW6foGsY/tiU4UO+5PbB47E3lEnvgz4roKOr
MF+gWDEbBTurhKn/p0WL8RS2U/fVMsvPt7/izh5m48rruaQHf0U6QSC1rpJ8JCY2Wv1UhFH5srSx
9VYVFSJdWSYld8BCXpeHF9tAerUh6l1isXyVIRljGxeNzwlLHUFC6c1ft6e18wyQTXCtoWKqrqJI
l9+qS4vOimSBDk1L18q1IAL/yGFCTd9jBYyfq5dO/HNp8v5lynueqAHIzNEBua6fMWvuB3hXGmEx
SqaXP0JJWwuuPyCAMdbGH5FRhXdNUxmtaw+aQM2NFCCGw4h7EA2JpnmnC215mG1pfDO6Y/0hXI28
x7QFIF5f/pB5CQGy9LIRYEVEqtiDXlMMQOqpEs9+UeXdx7lfJM9ow/JA+P/1vd2cXFpfnNlXphsV
oMuhrWrJrTGqzcC2Kms56fjIn2stpC6rDqo2PCK+WDUu8oLJfelo4ee4s8LPqWMt7+c2C4+O8E4w
7JCakz5zidAL39zYISlWnOehgRJSg3lEyPdxR9wCfBMFsrNSNdXJLprl5+3NuHPGwPCAo6PPD9rN
3kRkXOi4tdSFGRS9+QP1JfHOyvL4oDKzc2U4aPi84s1Wd9/N1Egrc7lomRraov1DIU+17Iq5n38t
Smi+0WceYCC0FhgIdF/AQkHXvfyqIQrEuUhn6tEpssfCabWHCl0p32nHIzrG3uLBPtIBQXEP8tUu
h2rkwgxzczICqjimZxRVd55lIzt6YdZfvN2nBK1QP3gWwS1svtEkF9oYzqmBGvdUZyc0CYvJnYs8
fQGLlXZevSjpY5+UKfKYhha/7ysVO20xjXnuCbkYjyTR9z4nYE9gG2v5lFDtctqOVbZtPiPLpKpl
/G6gsFS6YzxEmS8Ptn6kDrS3yPSKsfkBl39dWqRWqQNNaFGEob3ndfSSvEHW87e/aiT4dHpxDiMO
2Z4+fVLsQZSMArhOuJlmjF6GGOIZF6MjlZm95QNZw3sG5hORgM3n7Al4jEowlK3RkcmdcQqcdHL8
MGqUgzhob+3YmtygoD1Xpsjll4qTRkJH1TQD2ZKKh4HxTk09VQdrt/OY4IhGiRE1P4ARYKAuh3Eo
ldhOubaAksL5t5tmPfTQ7UCAczHnufGU0mn/JUYyT6jbLrmL/AAYdk0fKWrdvs6uw2x+CRBBrk8q
g1dN7DaiY24nihHgulg+DVmGhMbYmdGAq7lVPKpzpx7lD3tDUlRagXTcBbRiLydvtrOVRMTIgSqy
6F6ewrRByrmfzlE5FQ+T1h9Vc6/3D+UBmD98VDAipPGXA1JEHwrNTtA5VNDtSYsmOlNPMk6i0Sz/
9nLuDkVBApj1Wjzedpe1SdZy9NfAtkkwQspCzt+NISrIdZvKBwnLukyXlxyzoudDOgGyGzbR5ayI
wGg052gvaVUDKCuchvPcDT+VZNJPQEApicZ26BV6XT7Ic6qWBydlbw/DHzOhB/AIA43erKqcalI8
aXAFJ8NpwEBEzSd5SBQUR8P2TqmV8W7RmrJ3s1CoCbZx8fh+gfP1+e0Lzl1HNQzIynWaOKRNlRp6
ZAVyqxRgydLZ07U5v1dU+vW3h9qpg4HNp8K3FkTYUK/Njb/q9Us52hZoejOIW8BvXkv7/3ee4pqM
iIH0OQfBcCcZhfOpaSYzmCaB81iv2foj3JzxXWNr9V2fDOmL1WfTn9s/DSz/9W5geyM6BmrcWPPm
y92gpzgzzGDlg5XXPPwk/Kr0j6jMKxIEEc2qUaY0QatZIW3ix4VMRHURzZrRLa+QajhPuJhblSuM
Wm5fkmyyU/NjVUmirR6NTDeyZyJ+8Fv1Spt2h2YqE3ewsvqPUsIk/G9GPiI61wq2co9Y3KXqY+3Q
3f1sJGQEQAKn0X7AZSACLoQk8fJPnDut8MxWhxMgGc6cnqiARelPQD/Iwg0anLw7ydIK5b5DWkvz
nCo0sRIGexf+wUHdRKpRnZJp8OhkR+lTO4xN5KbhYEz+EJoGz5Fe9j9zM0YxsBtNp8NjQEd2MZKM
ePaE3RedD6+MngS6YvH8YbX7pHAvOW3utk1aP/TIgoRusggbqrYZopJhTpr6DJOLDkqDMVX6kGUz
6nGqlrTEnlUt2SCNpgGFZ9wUvESNEVCW657/s0nC+NlSy7p/yJJaCe+jsJbV06hgBfaAAM/Yfs16
rVBNCHpRZP3ES0SJzkJvrfBUaYM0nyYbkDga8ray5N+AZ9jV45Qming3psZcnpuclAAxjmKSvXbS
zcETk6qXp0T0mY4mcjI2H+W8kmCXoIz4o6mBZfphFuafOvwipV+4R5fvI7TtZb8vcfsdg3Zplapz
wdTJ+hM6Jr3s1bo2PQ6NwvNQD53xy+pVI3xWzJZqdyGq+pthojztq6UBeEzpYlBYBd58spvhHjz5
aiXk4W7KQvVrWZnxf4rWO0Rc6jQ9FrXqjHdmxfZ5wdy9+EmLw6pdqvVZ7A5yrHyfQ1VqP2Qd+uJu
g5e09kifR0PR1VxGT1v09N/eMKPqaxzl+XxHvXl87GyQlM8LT0J8SiJDTd10yObW7ZAVfygKafg/
zs5jOW4kbddXhAh4swXKECRlKIlyG4TMNGzCZ8Jc/Xmgf9MF1mGFOiaiN9PNLKT9zGuS07Q26rPH
ax8cFlObPhiJ4zzoeql9xqAKwisGxQtvMByrSCIf/60hrXNAuSalOkzjsmpFGBg1AvQy97IVkcuq
+SHo5aaRbbfW+54ih3pwhT5CgVn4xtAS0sI21OrWFB1V13j2pnr8MQ6+NA8BUjX+QQevIx/KpBfW
GT0XS97lStb/gwjWTod6rGEIB7LswjJweitEBXM6raOb/8idcfwu8LWCMKVXyOan2hQ850OmG/S9
SmCrqZLzk9ZqxIJF0aKaHjg050LZwXU62VmDy5JGP+YQaKThhzlJ6LFmyjPI8XJRxyPyHMtdaWHC
yY+08zdFvyS/x8k3uoNhtPOzRPsvO8B79d+7iQbw9uD2s+U9zUYi7MjKE+mc6K6n4IbtNhvJzqSh
f7E2E/G4qqCqPvTBpCWAHN3RW/AhcTdgX+aAtMKdli3V2x759TRkQXJI5eQQ+UnL0j54diu8B+pt
47MY6fP98JcSvwXsRZLsjdEXhvt5LpbyjmBVgEpCiHLM0Rudp/FhLoFsv/PMPO/fIKbuNVGKtNgD
nfKxOCIlurxpA33+qYqVGphve4WKCqOzn9qsHPX3qxe0+Ev26bpyk1b2L4MWCBLpsgvme8sfbHWm
ETk8zhQCXADDNYCaBrfhMsyVp4/v8wIBgzFRXXcIVtPIQrgoCuRZX9RfprzLm9Nky3U6q5Ta3HvZ
DggNNAlQAZW0pTpC2s5SNp1YnGNm582HtqmNT2m1MGOds3Yfh65sJnzZZVIdU66Xd6scC+8gGk3/
7rZ+9w4f+hEm6DDoRtxNzYjpBGWpTekQfhrqkWhDebOd2zGPnScf8cXJ0idnWsava69xPqzU79/0
Lnv7lPEeABbtSx/y3NwVKHWpbolcq5rdAxqYC+hsvSqXU2oBZ3toViOfDohd5c2XTBtG44xCRf8x
k0vtnVhbP3jLY7/IyM1c9a5NUB4GzK2m6U27eEDRBlN448HK+7XERAsN77DKl0GEdqdn0G6bChuS
qjTd9NTWhNM8cYasjpZZiCcCEgMPCLGRl/JUgf6CcOH8kvY8GmEtzeo+Ax9lhBt78GleBBA0b6ma
DzPIl5+GJvP/eV5vva8EWPnQwVXrdz7002+99NzigAMoin7Tkq86tNrF/kilvACZaqy6DDX23xce
ZNT+A2RNvgVGl3xUeEQ9ING0/DP77kzXuFrkMzQFiBdtPY9jmBda92Uy16q61ypt7U+VMOpnzxra
b21i5B+pJWf3Rl5W7bGbRiNnVpT/3UFylJufCKQ81I1o/nF9+gL3iZ4pfLHQ9kHcX2X6O6iQZRfX
y5S/XaU/uVHZuWkSjipws8j3guy5oqKISKHLro4K3RNtPAL/LDYzBRdb18Z1vmRAgpJQAKjXw6xv
538mn46NW9oyifzCG9/08Nzs0Okd/Swq10kf7QpbdzjIAKK+WMvYHxI1cJ85pYf9Yj6OA0sGPPBJ
0G+hyzniyhFpdZH/Wlso30eSijw92aM9fFdpY7Rf5tkXn+ktThqGUM1sEsZk3LTrVCBbKZc2i/00
SxruDSv4Pqml/QXbwMaalrtD/7aouXNOSZ8Y/YlgTrePY9fWb01P9N8s1LZ55CdzfCO13vxKPWFc
I8ca5BxamIiUYWPy984tCtnuoRtmYC/hiBWHfw+rWloRX6b6sOyrHL0JJ6hsuBpN/TSt6exQ+haV
RLxUT2JCSe+rS7JXRpTYkk9+XdDM85du6N8TQpq8L1Xe9ocS86TmsGja+qv2lO6EjXRkeuiBKJA7
eu5i3c+j6RcHz88W4zhr1ayfTeX0d/jBIDKgNYXKHivTWz/0qunsM7RA9jiwp/lzX4GnjORoejLK
/KCsWJGOhLvsgeYCRXLK4ky80L6dO7kud87o8fxCv1ifxzTjKwNwtR9Ek09GZLsTvhszNndaFvUq
Wd3f9Th0/ZfXw96NDbFLgbDZoz6GiB6kd3MX9OLzIgyUAY1YeMKOS62QiArrZa+HFjwQL0z1JH0Y
rKF4LKRndDcSsCu5HsRED5sAiuHo++zyWAcoIW4/jB5UwRakpfl7rLZE2LqFuFEwuDIU4MVNZNOi
aAbz+zK650IWaNZxF+PAMR1S4qjIwz/kbhnbv9ZG4oMghFLUQc7ApcBzOVRj6WmTTR3ixYPlHBM0
GE/pJNKn11fuSg2A2jViBXBQfO9FZ7cZhdRlMzmQsLnWQt2R7eeZO+mjlUz9yUWx99frA16bwU05
betkG/6LbFXZfSPghgDIJK48Gmo0H6faWyKzKm+pp13ZlTiEANJBMZc+1x4uMatpWUz4Blw9jdEd
Vzf3j0m7JPUdcn7D2VWjXx3FiNj5oW4REIxe/9KXU7u1J7YdSWUANvduAQXWZnWKukssR9RkPD1P
Hky8d452oPQDxeDlBgKD9PflMaTQiMAD67jpT+2OoSDMXxUKeDGiltqPdsaHBNY3vwL1xt6qor6X
OsLQtVIqcoWvr2E5DMNjl1io8Lj1NIkjJNixiecgyEp+d+H/MHFOQ7GPHkcR2qmuukOv86byVKDk
GIpOD34sFqZEEeiTxjlUXpmmBInm+MVOlTZ/merOLCNEfJyvSi9tLiotLwE2r637MDQJQZsu7LXA
pFug2Lj2Y0vcpJIEZxGzhT5UmsGY3PNXkvWhtbebnsje6A9ZS2cGjcVh8t8l4E6WD0Pn+flRU6L1
z3NXZe/7Vl/s771h4ZfAnepodwSURhq1FPz6LMx44NJDhYC7CPUgN5Ozm/YTyVFiDB+CYGjKPkqh
ylVvC2HI+Q6ohVlHIq9n2iyd0NxI18dEHuzcsnJ8gnTNOFNGnsuD0lLHPeUBNkwHgqBafi6U2zV3
3ewRcqemWbRvcdfJ3XvYDF3x7Dmk+KHvdGX+YOJe2R691kYdJ9NAax2JqUv32SaFf7fOYOyhh46W
jFpEHtcI2W9Av+4AvoGaz6K/n4WvqjfAuZ2PqxMUTZQFY4n4ZpYa4mgEyCwfZheXyBDEpWPftapZ
f8zzanxOJtHzFIu2TR81wxtqyO50VJBXacQQdrnI+zM4vu69DDboVr7CDiBOMuftX5yt/mhi7aci
j2J3Fi6Jtvp0AdNWO46qz8fIs9VErUI6xRDVbTA8aQhZ8DLwjo0nbeyYg6hsFutT3bqVTEMRuNMY
jqWsurciybv+nwIi4BdXz13SB8de/Ifc8NNHV7hZsuVSpYxA7iT3XV+2+TGoNd86DXrVDI9iMgfn
bkH/LIMjYojPQV11LjQOmIsR3fjki5qke9+2sxmch8UoHiou2uV+rJy+QTDeSTZz6AKhwtH1q68y
n6cmXFeFhVI1l9ZH6bTBN9Kc4uMcdOYDznCWhtQ7cqKPrQ9KNuybWgvuKlK9N5W9SILScvWKu2oN
hiQaShoFp7EqCBwEYOTmYDi1bEOOqj7hhGH6b8us4OBUdY3x29CldRu5SjQ/bHvV+G+6KvhlpyKb
ODdrax8JtnT6kQihYAdkZcYamRBhHJSDG/UBLzO7fNQrxOQjUGzJFxuPLhEB1Mu/EiNC/XQrNF8R
0gz+UWunr8cureZP5Yp/wFkzZn08Jpq1/c0CIYlT2Sv3Q7qOG2ND34icnPP6bauqrqHx6Vi/SQFW
7c0yBfLjVMuNuFYHmn6s/LwrofEsHkw6X+aUe4SQw6kBq/E/FBvbBYYLQMFQWcISoVc5ywd30dAV
QgMFqz8rX6VAzK/uz/kggiAajWxFMQS5VD0ihBf1w5wDVIsm1DJZLDkOqP4H0kIBSLOSY162CbLV
mtuVyPFUFtmdD/xhXTXnZE2ZpLthJPODNJUsIhoPyNuZY0tLG8GQ6ZPKMd0Kp8AcPhV945kHYAWu
GxkO2RedJ+we1rnqvqZYwZtnp0vnQ1Ko1g47ujhZNKaDHpe9NaujgE+O09kCuimezdTLQ0MlxXty
bve7MGXW33giXnZVTB3F9a15A5SLV+IypkB0V9cVJT6kkyih0AoeDqZKg1v12e3PXIaDDANgi0eP
2judqcthDK8mKekKOwYZK/EQcYbhXVAXdc95nur/0VWv3y1D7ZzLDIp2GCDP74Z5PZr32mAV315/
hl9GAYBnERvTkc4hNN1/M6LZovCogcQBbbLHICE/1UxT3lP3854o8RUR5kcy9JGROr8+8rUAAMjc
H8TJlc7cWHWD6Q2DFQ+9idmLnI3NIEGcbOnXbycj+VuD2T/CMmgW0MZCMPYFIAErtKmd2s6Kt1Av
bIKxOfidlZ+qpPmeBML9SookqFX26q+jYqRYCOg2oPkmJbcLwLVCQUpESD12K0x0RYE3+WyWPlWt
m7ZgL0MchqJ8hckGvA28KC63FqWNsihwzI6BO6yHSgzpm5HL7F2KzsaptGh5Ktdzb0RyV44NSNIt
WqWuD2R/22L/6jcodxkauRZYrNpdh+1Z8stZ9FtyAld2CzQUps+B3OO8QFG0KsOrR1Z6PBujiz60
nMTPzTTnzZig3n0c/Ny5wWh9GYoD/IIKQNeGRXP3mNbcRYgowJM0Rr4jANmd5fdou+Qnqfm3JO5f
9sg2gXWQGgFxMMXe3bIVuUCjw5FGrAUNMku9a/4EHpUgklvY971NU4H8rj9WliTLH2ztxo10ZW43
vzMMLXwg29a+KZNnZeVVtGtilWfy2CsgvCWuiISlaxHJyf4PBwJcyhaGM+RmA3y5YXD75UFGdDZW
+ElG7Vo2Z5q7KnYcVd0Agb2UwwM8wObcoDdMMNf65Vi94061I109xiSFk42Q+/BjwD+2C40p638F
1czXpoVVt2FRBFoRkfLNI0zR3ngrEfeB6ughLhL2c1D/dXLJTyOr1AlRabHvp8HuxsGVxF6xqnLn
A9ZEy09DzUV5mBBV/9UaFE5unNQr1wM3Pbgoh0t/QwpfTgb+VaheeSWkDNAWsdKH+bCsFjI/Tivv
7dX2Iwlt9fVrfj/mhv/fECUgPKA16v7uUZ3QQbDcfGxjNDC0wyDVEsPalMepscVBCjM/FvNo3QAm
7a8kBqXRimcAUtAOyftu1UGc46pbUEWcUt06WYlswmCe/pZRsY0Cw38TljS2hv3u06xWaTC3kzoG
BGyHZd5SYbNwTmo1TR1fn8UXmLb/G8sjYPjD4dlLxJTVBozSFE7sXdbPZ6tPOhDlcNDf4xpou6eW
6OoxdXu1HFRrzuUjOFkfxYPFA3QOCaa+xdS9NsVYJG6eCVxdSA5f7qWZur5cjYWPV3P9qzOBtNGD
NP72cdm+G2VQsFhIetsgUy+HkfNQdksG4KukxviUTqUXJ8q/dQPuo6BtFP48jXm4Mbyd+4ORVyYH
vKtjR+EsgqUFBN0DjbACEeM0m+5R4501enNacW5MX9xyMLwyl38EMV2EhpE0+HOJ/esFpaXUp9qw
9vGMQugnzWmmeyOQ5o3Tf20PAQvFDBIhXcKDYBd4yjWbuJFEH6earT8HWp+8a3vEOrTeGKK2tLWo
HTMtUmodT9WIO7dZzt0nB5LMDYTmNp3/joCZbop3BCiEKBtIc/fe5bPszTFL+9gTdU2u79RfEhL7
0LdSdX794Fyb2u2qQ3cPrXa4N5f7hybiOhsQ3mK5utmRYoNNeukVh9dHeXHJbXg5UJbg+Pg0CluX
ozStlUB38krwWDXZb8VO42umQHFGZ/LEE3t8eJ+aWJbfuBhefN+Wp1C0QrYdlBarejkyPWhfL3BO
xPcqSD9YIwmFYw/yRg352igbt5nNaUIGMHYLlkCJqn0DmtTgEkPW1arAeVIkeH0WX25QPob7mn+g
LwSfYvcxokrpKKokj1PVccYXYStMu3sRUBAqxZQ8m9m46vcTFQvrpIDxjJEvYDAeO7taiajtoCjM
+MaPenE38KOA76LP9X+4+N0OSoD0mV42FHHdLtbMu6W32E0TwSwwbdhwRx0uadz2De3IzC+CX5Y9
V6AyjFQvHpIs1x5bCIMlLXkD7YvZtYZvxlLo/QnR/ezT0LdlHWlpmfc3kE8vDhm/myoyNFra2cAS
d2tmS8xaVGGVMRIK80Ph1tj3NFXy1FciuPHcXh0KigKpFdnzi/tLC4BjCIzKY7yHyzuw/GY4N6V3
l6/V8+urcW0k7mdOGI/aRrq/3O4Yu7eFQkuGgyYQ0LH6Ma7gzYaSStnx9aH+qMpd3FLM3aZmRBgB
lJpb83Is1Q9glPSijJd6MX83Nh3+I8qTwbM24wwUVmMlvneswfei0MviHj/Q3A+NVOrfOkyTqqjr
pW2FHWGPfOO0ynkaq9HRNnEaevgzmlk/dcgjuO4Ms/W58Wk/hWYlVB5NqbXc+pqrE+eDZER8gdBo
f7TMru1S/KELVEgb0MMmXdxO77uIenByY+NduyxIJpA6ZP44y/s1mieMwajYxXZu2HfoqOWPDaId
N7Lqa6PwZDtA+jbtN3c3SoeFLJo4HsxNSEqHAoXTiAzRPby+Ca6NwslHNwm4LY/W7kYaPLUqSk15
7IBgOGxeEycg6rfok1dG4QaHKI0632ZIu9tpuVGYWbMwY1Nppu9nfxwOjivF31/ijEKkA2AYufX9
U0GFd6otmTKKvvRHVFzKk50g8P76jF3ZaJBwgVuj2UY45e2unZ4Udim6krug7hbv6KXl0KBbDBs3
dFvp35LWvHI7MxzerkRkxFD7970UmXLtcS1ic6qXO0lmh1tvhS1aoIL1y2xkwzEHA/pDr4pbBaVt
h+3uBxMz6M07hzmFknB5P8BYckueqyJugt7CWjbttLARxmrdzb7evDFQz/9cj1rwD5o23u9Od36/
PtPXxkdKnf/RczWt/fhu4pR13QdlDGYIAxqiPr9/i8eq9GM3KMv0TWF2/dNgZmRb3Fh9fQAnQK79
+q/Y1nM/C9AR6W/rJtflPnSuYGtYSTeWcaYrcbbmgYvYpvv2YTSK+iPmaLl539kYZb4+7JVthi7J
ZtlGJMku220zGJdQ2VtHxO7kAKJIyOidMEeEX0Q1pZS/f+A24jx5M1w8Con7+M7yBi9z6jpuugno
hLHa/YfO79LfMxrIt0K6KzN6MdiGof1XNlDaSYcCUiJiELjiQfOL9OCMKAMMxTNaB1+bxGlu3KX7
ApBF1x4FEUSMiSH5wN39I/Nxguxrl7FT9TAcQaZNn4ZaIGgg5lz3w0FLxXyjvGbsocDboAhjILOy
uV2ggH/5mc2gI8kFSC3GQHl9Cv7ADfMZwEalrAPWPdOJPkl5mAvXuMPqA1Rb2vVH4sf+5wCS98aj
dW3SeRg3p5EtatpbVLF78nkAkRLrTsEH60rezwEIVpmiW5CQN52QQGluKXNcufi3i5KwGmYKlard
FYLmTVm7WlPGySjWp7HprajTNf/n62fl2vJiukzhB4VscIG7s9KbKzjCkUBmzXztVGvJcBqDovvY
e3X/ocxl/x/OJmeEY8l54ajvVtYdCc8HamkxRnwqVOvcHB0IgGe4BuI/DQXMDSlSHp39+6zP7qy1
vihjtzed0Onmn61N+20JHOPGu3Z1qRBwxtp5M/LYXwHFkGtaleTcc7KoH+HdTPcgcZu715fqynO2
6f8SRSNggfPObqkCvccVHYXK2EbvTr2r8fhBRS/I1+6Yy7roYzdPLXC4ydx59zWA2H9eH/+F8hGn
0t7oo1RdPGKrfdawguf2hpVQvqz92gkttITvUvTnrBhYXzl9tVBiqr7UHUSfyB9bNYW5togU2Bj0
seclL1z7ULRFP0SrU9j1sV7r0j2BQTVuUV2vLAi/FGol9e/NkHa3y1Yrr62s5+xAWkuegBKKB4ob
N47OtUHYxxSPYa5srt6Xl5RKbLQRhJ3Gue/MZxKbMgQn2t6oh1w5oFtuySZGYJJa6W7V6w7QCTC1
NHam3gPhjcPo4Mz5j6X1q+eOWP2WbP21AbkKgE2hFQItZ/eeeXW7ahntdIRCmu4w5qt5Hud0eYPV
wzdrWYfj67vqT2i5CxKI1De0D+pDW0X2chrbxO/NqVFZPIquebKAGtihOS04Z6dtWn80pkQ1b/xE
d/u4RFTmbpKrckLNnpZ7d1lNus4S1za8l4iHfhQFTe+7sQAFeXBH1OsAroPvi8ainu1I4iNRYdtp
IVroBrkFH035FnWYdGy0sAaooEVNn5YF70nlJycYrM0p8Aqtv+8S38Lgda4K67B1RcvndAoa79Qb
AIf//uKiIE5AscmMMSm7GWnM2vZTp0jjZrGXI0LOEw1yyzokwEpvDHVtsVEBJhbnWG8FqsvJr/i/
Jsqr2p0/B0sMzan+NI5N9R0MDWqipWb+l93lwbViP1Pzp0R+OWDSdWj5p1K7mwzpHdLGepsaNvmm
Pah7MATtje+7dkZp11Pr5/LapKkvh1tFqUulW9pdouvDIbec9NA2a33jZt5O+n4Lb8pJdGzo1bzI
0fSuatMOHX8oW6P+w1Gd8TBA6P4wWXn58fXjcu2D/j3UtqD/CgAnLl7kxALtbrCqMbK1Upy9Jq/P
/2EUFLooCmyeIXvfI9dd50wtXYqtdg/2l7r4uUiL4sYoVx40rEVh+dIBt14yVas8mysDj7o48UDt
1qUBZg083CmVyrzfNNvPqV/peCtx573+fde2Pfp9FkgtKGcAUi9nUeqjiW46J0zOSx4NHPlzoyrw
FCWfO4ETjl4fb9vVuw1C6TKgYRzQFIJqfDle0OQteaiXxcJetCd4XP6ppPx3wkQKiTEkgu5gJZR/
H7bSFKentxHit8r+5aBjOyRV4fhZPBlmciynVUUSfcjYBx59oKc83gXUVG8MeuUo0EA0gYtsxVoU
fS4H9QZ0/DVtSGN2qvG2Ld2RZNeTnzUVWKfXJ/XqULgfoWjFM88RvxwK+Iyr/Ir3t85zRPmh5YdC
E+lbv1O//8NI5Hj0Y3mAkZ69HKmoAwHRv01jgIadjIy8slsabI34JmQyTcfXR3tBS+WqQqxsA4Rv
8s5IQ1wOt8xpBmEoy+JhlPLRhuFw8uxKWKHvp+5HYJt5e3TECvjMTgb7u91Y3WO3CiFurOX/54ds
zS8OCzjx3Xenbed1DZpccW501iEzuvLcJoU8TWbbHDMVaOSAHXS63Gj8yHcEt1Ii+xvTceWsbrcD
b5TBc0hh93I2gEPXkzNbKVYwUoZz4f0Wlgn7yy0dCiuud+Ojr+0qck9qlNQsaEbtBOurZrLNpFHa
HQbOqzo0MwZbQzpmP0dN66wbg125zdlN9LmoIm9yrbt7aG7WDm5Qq93lYoIHaAz9/VLqevz6hrr6
SYQRlENR86XCezmDi+hc6VSmdjdDm1MHTCfAdJYywC9+zK1vrw92dbnIgwAL4Hz0InzMJtghjTlp
dxky305Ujw0rlxh0QYrGOEwrecGNSbw2IhKnm3fOVvLZ15Rb25spJfS8vh2+ho/A0aR/wP01eQuD
fRkPTiW8W2iJawtHjYIWPvNKPLNN+b+e4a7VSNQA22IMWHAMhR1EDan8f3g2CMuIK6g8vKxjJ+2K
JIdLKN7XmnQxlrPy7txj8HUCKDs+jHQhKmSLs7+Vft5iJVo1YB098AsvosJgoriU1Trb0imM+wx4
1bG0Ji9EJudWofSFQN021gZc2FpRkKP3vmQ4ta5LUKgcecBUQPQR2GYdBIp1K/Ais9dAVzude4L+
J/K72nW0LoLMDFjOXBMNo69C9z/qfkYfNS2t5q5EsvoZcFvhngoncfQbgcOVo3Txa3c3IqzBohoH
kccNwJGDvagsbKfRDFH/U3+/+GAo6C1BSICGsU/8qqGgB0WPmvrPqj7pMyDdBnI72kRD966R2JgN
4yjPr5/eLd7fBSoU/1HF2nCQZPu7p6dWsu+anpjBq4PiCQXAJcTNECPU0jIj3620AwqT9jeWRz8o
GYin14e/cpT/GLT/qTVuz+DlsVJN5o5TgRSsa9ZWfUjhhcPjdEZhntMZFTmcqzwYFK8PeiUMJT0A
ikSgS1ayz+OFWHSjljKL8QPPHwzZDCcHhk24apXBJqLEapSt+obMa/r29ZGv7SaCM6Ikei4UyXef
O6dtUZpWUcQa6gDvGk9vafhlOPgWvXdjYa/NLBA+wGRoG4MU2i2st7jDvIqtF1IkW0jfWcZZuKUJ
a53KZap3642Tcm1WN4V8gItcX+g6Xi5lIaGDg8kv4ixV6ZdpKFsAV11x7B1j8e7zQSIgxJUZnMje
NXFj8D9/fbePoWQRaG/K1xTNducUvGRCV7tjZmWGS4KpNLs7VDVc/Htr8Ob+mBaNot+p0gwjBVJe
uiCZboa95eO9mw3Tc9prTRCWqTnU72YeZidqUyO59yy8ZZ4g2YxPQQ972Ez4z6K29dv11PsOxMjX
t8iVhwYcJDQ2bkiIWPvNOfdZZxcd1ZGuLeZ3ztIaqFFkwy2Bv2vDYOe55SdU3l9UmYpiLnNNVVlc
o9bw6EuVRbXtZafXP+bKfvd4zrbePOWlF40Zd3BW6U6uiFvHVoimp20gwkBrQcjZlIW/vz6aeWUL
biBdAD40T9FA3BU3FJpVbbk1SxJr8NMTxMNZhSC0zI+5sKeNm91C8GKbjuZ5MZe2ANoKxSwc4ZBX
sAicYj3xHXl1WIpF/rYSH9qQPZt9dYfBPH9gFhoEZxn4yMVggT4/QdTQp3e2nqXTx9F10xJWh6f6
SHZJqsGvyTpeLCWrBzuV9ZOT+estmd8rUwzYGlNYoHcUWfb7pWtApnlocRAt12KNkk5NZyu1szaW
Bf+88Ua90JPhjkbddhNsJUXg/d7dYKiujQqpTaY4VwYQ0WKskLcW+uaW4lQpLFxzFN+hfZbto26L
Wj+3qVZMoQtjQ4+yoh38UFM98g4ONxLqCKtouxv3+7UpgcmIqx0x/WYUeHkT1boh1lktVVwXPuuv
t/KkzQhpOFVl37hlrw0F0h3YJ4rHCDXthkKZG5+Dqq+wRLCNk6z68VciEszZ8ZT65/XdfXUoH9cM
km3EvsztRP8rAk237naLPXmsj41/WkrLPYxa7kduWX96faRrx4j3CYAc5Vk8Fnbpw5SUssRts4qp
xnyvBFTQwF38EDUErHaCSUVN4QBMNtpb/JMrlxIGqpS96T0CgtsHI8nopLpwmM2mGdujtSzemwXw
19/3b4l2tiYBVGFIr7tbohrg8g/9wPZI8+puk1Q9ZvPqvdGk4d5AWWyvzu5VYqiNPgQwgHbi7lXK
Rz0R2IHwQbD57zMx1VHvkpHlciO6TxDNq1a/ZSB5ZaMEICDYIcARXuKdkxEhSEdNVZwvaEzKdEge
CmP67jdefuPzrmyUAMlC+ALEGOBI97s/N4Oe27jEl0pTaxwAlEeMgsu0jTprXvs3a9HM81sF1NT9
mKa+mdy6jq5EOVs3hkuZB+Yl7GFcegH3W6/iQrdzpNSp2d+Vc1Z8MlxkIMIBK51PTrZSqXVqmscf
tAW7KUiGve+i8WTn78yxcpuzMn3nAYwXXKB2wr1x83ASt6wzrmwGkh4ak7yI0O/3RaUcWqfEwKfE
iqZIzsKc3bDRy/Wucaw1qgTxfYI+1I2I8+oSAdIkm6S+RJfh8tZAUmjSE0/BUIbV8c0Imup5aWqU
TFY7OxfDWD4K5pfnDXHW12+Ra8UkIgxOMc8xGfN+aKpHC5ZRZhmb3pI1YQ7ZGNJeU8MjqRLklw68
NFV1kCti/RE8E8OK5ta3DLQ8uluuydfOBBSADTpOcEij8nIaxhqp7MFzqriEMOSH5Pfm1zy1O/ME
RHqcj69/+pV7DKUAyIHUYrfwZ3cuyLJF1rQ8QED/PGgOgxGK26bw176JeJdqBK1Icond5ZISr1A4
lIxSIfwCiNYKM33Bw5R38cYHXTtmBKMUtJGQ3Uqil9OHv27ZaaNbxbaDvzb8Uy+PrDnzvswl0sL0
C2T9/PoUvvw4lGTBEYGnIpgjsrkccdW5LPugEDFuAgaFUFtV/QGBuBH5kHV1b4x2pShBJEz3k8Iy
plvc1JfD1TZlQC3hHvGVDx9XNohH0R90ys+ln5DJ2GJA3GlM8759whcmQ34EB037sPSOtpzxrMsX
6sOpSo4oUhXZ0e3sqT52tTkiM4MilP3XC4JVNS4yW9RhgZrf/V5zGCBaTCA4HdBHR+jzzr1Ttu0d
R6p8NwbjemO8K8sBUWjLJyFFAIjZvZng6VrqLk0R47ZqRYQdfVT4a3BXW8q7e33l/2hpXj6aW+lr
K5BSjILmsRsrHTvXVcZYxVwqy3DIpJqSOzdTJMsz99SnhrT9W1INXXNevT6X0QJdA22b3oOqr9cd
Oj3dKDL3AVT6jONDGvwGxNTjgxvMOjyGdJrSgw7mAdm+YuI1vvH7t/r07vfTEHGByMMzAIywWxtv
TawWr78yzuHpvU8ot/2cEuK60F7M1Y36xLH/R+IYwILCKss8lZ6NQU1ZiuXRratiDjP4NPmNoOfl
CYaWyf4GGEPhDceXyw3OfEojGLan2mjaT0auuaE1BcEROqrx3Mr5y+uTcGW4rXLPhUuMRTlgd2Hk
mj5NlcqruEvIR7KuSd+iwQCgKXAp6kAlvMWa2f7gbtKxU6H4AOL2ClamwKrC0koH7E8+5h+mDEz2
rOvLcYHIdk7EIu82NbQb8c/Lex5MM+RalPIJWOmpX04qbIAGDlup4rbUEU3xB3RDapzQX5/L7Yi9
/DpapiS1RDnw5/bVZ1fkia7KKoiHtLeykwuLJX2LIoBzDIxFy0IxaSgYTdnsfTPGqRmOmTMP3mEa
OrWEwtfUb0FCYm60NPfrODspCmVVJt463TCnUW8I1T3CKhmHaKrnpaHN3KPURt8wHc7JknjoJaTj
rN4PU11BP19lTS6MGuP4sEpd9BGSqsGPXq+0r3bniPeCVzaljGcmX/00zTD1rAir0AK2tX9WxDEW
vC9V89YQ6fhjWeZKPGJ7O/9yDIULld47qo6sEl5HxKdkVVgYIyZLAMaGz9sRzsKZsqhz6v4fR+ex
HTmORNEv4jn0ZksyjbxKvrXhUZUkgh4ADUh+/dycxfRipqcqlSKBiBcv7psuZMw9ibbmsfdV+2L3
XfMRgY39cNa91ifhtuObILfSOjgVaVdpq42ZIAgWTfPTWkoMVzPaEDiRpAUJAbC5nZ5N0U9dmxqv
bfyTMSGjk8QCyPVVVh4a4bap4Mmyh/hvZRIVHCrqcHNyKxU2ee00k75tLEaltx3rUmUORrRtbkiU
2uwbTOOe93dpk4pkDMcx+z9OtGbKAtW62NWdvS+yKtnaO7CaFjee1tJ5bPtCPXeBVQA3xt6W2N9k
hib92XKV8e5qb2A2m8KOsV2O5sjqW8LixwZj6rcbiznM8GH1K/WuF3wzWejDGxr47dRsuxqzmQXg
6LyiOC3nFhLKtyjc+eMSKNjnHXaG19mWjn1eW/4FcIG96fN62tw1JTA4KrMSz73MkMOMyjAQlb9x
Lz0/Y9+x3km/6NrPYSuNSsOuNAwtVBw/1fDfWhxhnXhXQSGhJU66/W/Sld9mbjxSk29cdgkeN4x7
B7CcBGrh5nH2FKA0Vp1WE/GaBiC6vuFoE43pAEe2seOXW5njU0vaHLl3fSs24dxTxkz/YSKa+oMg
dE8flrY0OoUvsMzAqYuizWL2/lWmg3385R0P8gV7xZ9tTPoqJW43vLX6OcZqFzF47AancTI6kSar
CxnOBDaI6o81akAUwQiaIo18BQeTqJ0h5T/6rVRNe1MHXn8Coyf/svTfJSe32RyZj7YdtxnpdtGf
Ch5dDWjPXdaMx5+UMK4HGwjPHkQ/zuIVHzuE1esBhMh6YKumlcfebolaZWW68G6FUi7LJY30rwkT
oMq2pRlv5qrecO5GZfEHjl/1kXCFthnIvPJ5aIr6xQ7U/imseoQLVwlny2q3KP/5lRFWWrlsIGcN
W5aEOG5gvsGuRj2kWGda3zxXeY+JZPec+JOyeVubPXhNSn822a628B5ILSvLoorNv8G3NlJQlgH9
Uscx+L4NlmiUqlHWZeZEXWXnYli2OWXNfbH47+fkUMezLrJlH+oH0o1Lh5+silSdz+MQqNzbxmr7
x9oer/KYVIEg4S322zNIHP+2Y2T2sBciyTtF5nE6DLMBDFlDfskIzl2GfGC416Vd2MdZ147myfJC
PebbZNwHv/Ra/hH0mjQK+HnZuptAZJBL+48KEt5vIy14KAnsK367WxlNPIV9/6g2JQjt3qr5HZDr
WGYEYHZ72hsYv9mi16mHv9Orv03gDiYtOMy6fFTIh8dJhOFbaNfmdwSU8+bBvV0PE5ytIEvGUDwG
0grLE35yFoG2XsHLE60OZixaCIE5BX/iUOWUxZia0iJmjgCz8ugNDJFSiI76bm1cu+Gk68xr4bqI
XyST8rUNUe39q+yqFIdNq208ggSOkXaYvgAOBOCXx0hlVTpDsHsdLVHMUJzC4B19T5OfZ5VQftjL
3H8t5ryXNbY13tPdsbb3YTW9zpLS6s7ap6nOjGqcC9BEWU0e8swkqWPJ/pEdt/oDgwUesGWc4O4Q
DjN9lgCGt8zuB/srRJ59B4rDuy9Gt/mEZ0N8ROm3HA+JmbwiBWiNkFJX1WXHgm2zAI5yJX9NhYUo
1wEou8OyrFGUqdhuH1zWAf44bCWs2bQK0GXU594bm9xokHY1x/K1mOxwwpG29F8wwdCmrd6x9GEv
4Tce3Uh6uU80tZ03yp10FkdifZNs6VCaBqsVHEoq8TFvQH3PeaQ1Udy7dtXK/ees8ykk5jk6kKkS
4cGJLOwL+FQLgrp9uV0NdhEQ3DTIy8ZfBLi0BhKN4p8FTeNawJ9cSFS1sdw35IFBpZiYMOjNw+B9
X1A+d2wfsW4I7ZP9Q9UNc59Lv93+wMu5MLAFZE+/1JibuCKbh83V26s/NPvrAG6FA3ytwt+4oI47
DDvlNGdH417DHJhtbsoyhr+9wjtLEzlPJH5v4JBSq+789tZTC8CachZfsCxJtzG1EKQg1ot6HX3y
B46Ai6PvBZl/uK6k2BXjH3+8WuXofCnC2dp8kfwJs+XC52ZBA0BIryPzK5fdM+nAYg9qcjdyDNrj
kNyx5FCU+TZv0clx+1FlXhGEfSYDMf0EPZkq6S5tIY71NpEhhks6+VVVqzfgqBpyzD5wW2YdNkAB
ubtSbcoMuvudq3DZqS0EvPdgADaVOtgKpswpddkChOiTB1GK8Xqxt2DNtjbpdOp7qv5Y2ln8DNI1
S07obryhagP+LD174P0PLL9n4tQGFBhjsWBQ4mJtiKQKUh+y9sMeu/OYbZTMT3C/5u04cvZfzeFa
JPlKzHcFihEnPVrhNsfYqasoZjpouHXDsNDvMLLhanZr2bzobU/aQw+90UuXyoofJLyBJY9WAgUP
gzut47lhW+3H663+sbF62FBB53cmK+NYNpmpkwXiQ3M5tZhibH/WcqjCc+3W1V2UeBMrJvBX8XME
enlsXKC0pw2yi3PklLAfY9CiK0WBsx2GuZPJPS18/QcqOr0vdLuoA6G7YXXbrItdgvtm40TeS5Cv
dmW3UypLm2un9EICNltILtWtZZVySCc9tDIzLFtwPy6r5BXltP/p96l+hD1O9w8805UZxK/dPe9T
v34nzlyexrAPEt6XaX0Zwm24EZs3vdh2xzVojz3zh16NqoB8ygmbKbxTwMB8m8vfahq7PccRvoNQ
m/C/Nq55w+xde9dF3cUTPwHSZ1poDuWM8FRJeJ4FkjYt3SG8o5erCHcq4lHmfu3N9gF+ietmq1Cc
i3CrgiDHpIONqIXO4PKKJPEDJqDa4f8kCkjyBsYij5+wbkegFIA41QhROaqW5GFomdtxz0SdlRYm
MXCVJ9Rz5mcthVety+JHusFcsZlPEYudEppQ2o4uz0qxzc33zGcr0tYVznPXyfLVCubkIxptLvkS
pu37XK/gbYnnKPRR76BOUtzBjkahltaQ6XENLR74nkT6OOyHjyWxF4ly18xnf9OiP7dr5b10em49
+g+nAu6tXTyNyQzv/Ggry8fQHeDRyMkfAuNvm7548MGC0uD6TIrxIgVCpnRYrU7l5gpzFIxqpnTA
d3WpdqMLgTgMmr+z2+/63PvCeuo6u6rTEaP6q3MxiGSB3hc6hBD7eIo7wj33nbUyv9NVU0ETNvNz
UkllZ80UL59go8tbEfHaZUDFWnWmTwZqxUoFN4lFswPq2+38e+0XxGM1sXCuzWaRCgEU2x/TNjbz
yxqMAZ/aDlo787bQ/mxkXV+bsCA8uI/kALRMyfVdYdqbUuGMoUkTVsXXTMx6mVL89/DMiwZQ/MGZ
KcQz8Hthl/OoOn3GKEn/E42/OJlOqggCvDta9p1jYQS5oTmI2tStXYpdQL7dk6qqYUyHvnX/sXYO
1bhM+u5QRkp25Gz2PGR+NW0GYmOvHkssjUMKeaD4683O9LbLTq/wDeO253u6dAK6WzudL1szIZzD
ZtRpwdAS941S1fNY78kDkxvu/z3ctDkSZdz5aa2S8t8EYOqLsSfZAkGsbECBZGrx17rVdj8wR/rW
fkCFLezwqbNYzk17Szf3pbQZwG59sH61JoFflzjsQWf+IEeTb1Ref8GU6nfoVtI6GuqRD2t35l/Y
PkTGFuscXw7pbpvShurlq2sXfjx33BbUZfYA7gvmMeboWm31jxZt/W1le0ECRmQawWmUGmixXpRJ
a+FzCBdrwAc2BGBKr6XH6EYkpgKiFI4G0HhNL9t/Xjxo6IEJt0brG2IXlBj3Kp9qy//wZ3qzzF8j
80FDy0HGgYVPMuZ4vm3KjlTAzakWkVPmycv304EUmfZ2+wzWUMlULzu9ZeDu3ieLolQ+VrVMa95A
X9bsLy3DR1VU5juYoeCldUfrRFJKaT1QsQe0rzOZKqdFdY5J53la+TW3gaoOnixHlhfwWU7ciuv2
X1c1BfJ6pG2g9WVcXxdJP3Da6Gb7a5myuhncdaz/9A5WoMHqwjdCIkqof2ZLWEYgAt27iW1VyTwe
u/IUF3pqcupOiYHF2RZ56hbwDOmqNw8oZVgMhFood6Zz7nyX17pb28wuwotg3JVc45WO9E/dqLgB
QL5X9IBof+3hcml/7hbYaoIASgH7sGkKAM5e9RuGk1/nwWi1T4trVz0ZBMFwA10zonBXoa0y9grc
W4+FDYQ2sPnqZKgen+MtnHU2GkPcBJYQi+vPaubvptjZSUusfQDWD7rm3NeJgmffJfq1jLd4zQDo
F1VqwR78ark0/hZrOHw2XrknKWReiNpRMAR0xCFVl3PJl+L4k6RB1iRqv29tFFSptlYdHbn3t+fa
HqovbDLqTxSt3acOdyc6rYujpiyBWlWmY7hJbgzA5MBId9IRLlc2FryODofmuBH+1zzr6d6r+HvB
ABbL9yqbrqXr3k0BR6D2uGq4q4PMVqt5bPnfntrKSqxT2Dnbf0XXJU/FMtUEUVkYr3gTlOZm9hHw
0/+vCKUCW8PVUhe7yKx2hgcVxnvg5sb01WtD7XtKuhgi+R76nOOQCgPOuykm6QNK5A/MH9WkFINa
HxJdEOAFFyGuMy8WHKgb3NR3qkYHjHG8z6kvA2fMZeSM0CxtFX8Rq7R9+sadrgOnxoyjynD75rjm
WYmngL8w6WZynFscg2XqIAF8T1sQP8zRrvbMC+vqL/VR4qdEGPbXLGVMESrFjOMAPUAVV0Lu6Egj
pE5zqhNTI9nbNbcHxF8iMSqcFKeazhx8LYQ5i6X4wHIOYmzHO3wr25ZVcOQHLiaQ/RxhJb/9Ws0a
HqfbA/UkAsbEN5Y09is0yvmBlW+KoZ1M1FuKZtq1TbQlebrBuHTptrgIdtVuedSFOP1a8liGZTx0
gVv+sbupPffkrj2ZfRyt3En6PkkLJ16H3BSCzJs9XkwPICKOId+KjbdjZqUCuWxxt0Psi/bvvjjJ
p21NZAYIlTgMZBVMz3SJN7dMiVKgApxn6b148Mw+6ylZyRbQsTGIz6O0r+gbZ0PFanSVlZO2nUwg
LEMujVf5XMKg57lYlLi3raRVGRWdsI4sJjLtYA8yeKpFCM+3decd+yIC15b6TgjwpI7W4Ttsl2kk
3SPaueuTmCiZei2ezOoVRc6Qwf0Z+Wnum8RlnzByWnCQ1bTyGbv6so3sRp8FlqwubWqashTkMixk
Xyfl10TCc5l1g5LcMKWI1UHStf+4nolFPslh4FqZFm9PA3mhsg4Yi+8Lr+NOVQg049G5bNhdT7ta
Hqy2Jsp2t6bkUYbAjHmJ7R1hI9LelFuorf1hDwaLh4GJtwOWeXevh3kIfT5wEX7AcmGbLW6X7o/l
O+IOXNwaouitw3u0zaNP4kS1vpj6EkJQlFt4benBiq6xH8cOg6WZ7Agu+Si8Ljy9/srQApQs8c/9
Sn9Dlil9e0kYKyUcnHpq528ZmFmn29S4t1Rm23zqLqt+aVKh8WRrL9cHTRn72SfhDKeGYfxrstez
oCEfa1L9ULk+ZZ+0L0unKFqKVbIFxyIJvVhD4Mxjkgy1oNMeXLJVQOCGrFRF9jMDQUtf9RO9dZoU
bnjfBoVHhgBfLAGj5fy5lkH3lwrO/fW6jVmAqPzFyoz0APnIIiIqZ5p2B1RyX9k37JBKjbG6GNY8
NqX8IkpmixmhJeUIxCEJx8O0l/ptQWtzKd7LRh6oBZAWo3mvyDPqhPptbWWPzICK7h8pJxyfLZpt
DENvIPS639fucWwc8YtDhx7bVfPysjvj+rD5wvzH8+E9haHv/xWonKTSj7hDiSkt1CcpjNZdWQ6l
e9qbpfzaqBjjTNcbc8AkohlLd4jB76VZ+v/2xrE/lt6RzxpW0IfVjTo8GfyDD+zrR19VVRbyIEdY
/7lCgevzHVTwCV8arkKKTPdnxwX+3wjE6KPt127NQB3RuFKput/dhs6fQ5IKeeZmXpI59hrAebbT
vIR+AT6vcQtMJT73v50mYhqTS4RkorPAXtf1lGgUFsqWYXpjcO3+qaNkAMkshhtHVVFznjrbFnkD
GwQaMJcJUGTh2aDPXYKf0s345Uthqa1kDufW7yYRFsfmamzvMAw6+OmtaENOZeTzsVdzx5lB/oOP
tN3Y8sDMx1zL0KzgVu1oenNKVygOtdKLTj3JM3HKc4nlmZ8O1ADk51sOIo63qhgKJq/SWX6xEnKq
2JuInIzh0mAd+b4u0z4e85dNRiv9wkSXc+XJ1QTpNjBHTGVCMlhK6bF8KrYG+pS1lxgtrqaWTQmX
2vuUAGICLeeJEybtMGBXjExmHiyvdNufEYEBPduxMWPq0euPPt5C0iKm2aN9Fpp1XNZEOBqV1dIS
7xKqShogFG75gHpaYiVp20cSkAq+D9OFA3cuiVxZWSt9bVzwbnzEeqnzLiq9u1YB885a0dhvxarD
35HxxXNfLtQY8IC9pxmnr0YnDAaf42m0ktxr2/7dnUwHTqqKqtdl9hbv1WjjPymsZLI/ApAMw3dm
1uPPrEiNMlT30J1pmrnrglNY1fIOdDyBWZ7q9K1T4ec4A+BbQNwvQ/E5c3ZcURmu3bGWeCiyNpyG
b78q6v0wFG2s05AgpSFtrC6hdR6W+VWNRqCycmaL0xJN810yTeyCV1G5/AplLh0bDeKfYGvk41YB
QYZ0oD1D8V93d0Y67mOzrDbZbSxoVWk8jNtv3YXezSCi7SWQTvPe8ZQG+R4p87itnv4aahW+9Qza
UdDAnjdp79Xza4vdergF0B5rOqLW0FYql+J56ZwaSWhZAnoJDtJK3UvUVe2c2yH2gIDKMCCmBmnf
3oaJJDEvcrsQsUCP5YGpQB9R5dTQ51MbY3BzEJrMqINxgNtLRVIMR1AZ9akVr46da87X19pqvMcY
5ZRyAyvOj7Fd931uRutD81nI8bHJUGcuNDqsJ9Ktf0eT5zNeoUUmS24w9fWEpiVzMcqLDsgpcz/Z
bjuwheUadahBqnMlizW8ZjWi94+2YI39u3XYVk59ht8T1DmCXe5oAwFRU8QwuiQGbKNGmtMirIr7
YPXtNQN7nDz3Rq3q7K5FRDRZVxM5i7hgy7NraOIOgdvB4269vnzvLXyyyBcaSafdjYDzPyRBnYtN
7NONHZZ1cVi9PUryvg9jooFGGZl8wIoRU5ZM/RMbG1vNYH5TWLEjwxfRJNo8I0QMY1YnrR1/C7sN
mArGQtvX4+zsQRpxe4pslB7l2RQXLdlhlzL9xGBoP7vjBdmqQqm6XHWd2tBPWd04kPhq0wCS4gmN
K9kweByH1lmdRy9KFqyb3HHv7lbEiP99cKE6St/r7EPY1evbEs1TkhsvmthgDhllpT7mi/2BX59y
sylk4pZPSyxvuLS7j0Ub75zUrfrXcIOJ84IztznGZuvqY6hU8tAtY9fkvCxICLUbKUGbETbJYXDY
Fk2rOaBArBDY5fFyPTpXpamG6K6mUfhXtP7+26rF+2+YxDbkdev0fbpCZxlI22FXBerc7vySlkdl
kyKHTeHJiaQ7PW5BNe8fiB7reLcjgYcHnzKGCK/WlD9s8ZXbyWF01910e4wsM8wi6t4GGKTu0QGs
7+WIgr66wlpcl8eFCMLh3t9ksaal2aP+yiCnazpRf4sy3guKYNToarvuPH90Pji26GgSyRZClZLt
N5MuVnEH3682uNtHKwF84qXEl63TgeXR9oWqipRQe+0G/TC4F4NYEwebm3dEMX4PFVLgF9lNtn+a
eNAg9FY2gztR2Q6RWbKvyc9j3y9bJtEWnLp95xxVXM70pjw/jFIdA8StKvxl4t8kAfwaGlU43SSX
ovvVuCJe/9WtNY+8wRw+aUP7yPc1VuN6D3t15mgbbBJg6Vk97y5a17C6ptslCIn1iBoh3RgBObTg
xg//kTclkxNSfldmbTwyHxFBmSwHZhPJm9gSCy+g2t1/3uaP6xPhqON8GEzTJJm1LJSoo2KSm3XO
ULknIzdl7gDMkp9h1RVDPUtz9B4559Tv6lnaPhrSP/4jpyppj+3umG9Z1uggTbGthJs2ifO78Icv
t0hw8Pw9RMzpNRKcQadt72ke+X6ch8Fm+yyTbChQ4YLh8TIHvMh061p9dZ7lIvscXA/5aj1H7zcX
S0zkwlj3zqNVqNgjiYmkkEefAk4Ca9jn5T4pTMyIkvff/HGGWZs7tOrI/3AAgkSHkVB2Ji3D5prr
eosNyVUBjpWMLlPC6Zx4IXJ/YEs+XZYxsImtQyfLoUTb25VHALa8QtaFLoD/nktkYh9h5Nzisjjr
YJIiD8LKjCd3xk6UsrmyuS8t8tCYdo2xEXdspPRMbWSP3fXRyF3Q0seOudE9BvUVdk2XtnLn5MYo
Yd/YzlIjOlWeJolH+slEawQg9TpBePve5caMGW/6OB1oXAvvWKoCEmDJebHc9oniOWLEva/5ROkz
PNeX5QnuqgosDtT72coHUsgaPuZc1MkBT0C4ZsUwLZ9usy9+lrAYvac8cFN4Ltuono5kYoR0EYnd
lge3X/op0349N/lIGs12KCDMubkAxr69N3Hn2gwr/Tl8CUaQ0tcJs1WaRLiGBK72fPCy7qdXrdaC
DZcBc3u2sGS6ZuMk1z2v2mUJqdm3aVqvx0JXW77uflUf2Kpx+bHCnX0aYWkz3Cdwtp/4w7kgB364
t3Eyo5Pv00zolGGu/00nNd4DQSKhkSGfePeLy3UkAJ3bt7ZYbXOUiaGyCAz1JhM7izJPhGUnr+ty
4l4kDWEnvGwKdqbfU+RJIlJJqPCuE2vyn33aW9x39QTgLkWsbHrahmLe34bNVsRTBAEpw2QcMPkd
QNQXR3uxffnKIAIINsPirrxByMAFMFbThMbMfCs8tKvAiIjvbGSUXbbO8oYML8rjvhbQRtmUCFUu
YxaHr0UQT+t9P0fWXYC9Ir5CTghlakmbqGEC+OLXeSkCxFKBIYwZ6mhxgumkR5rzG5+IugjnYUYs
YoIQ63YShc7pCnGcojLs0rqim7yWewATuG8q5wlllhajazVsvSnpUVI7XYyfwneGPR/MXpGoHO5y
TAs1+FVe9/h3/pNkmSD5MJ6q08hr+/ash2q0H5KGHcpjtxB5dEeAc8gJviAZMNNkTkLVw2oAEVuU
EEB92sKE04mHcVf5rEdWe0TdIvI6OH+te6/Afv4nuBA53ptJCMEweGFae5B1Qd9L7FEbPMuwspd8
XgAMf9dTESuGBZyjLfU5+g3irM2DrmyasJOvkSzviZ2sq9zC+OodpsAk07kv/XE+JvgDxfOsV005
wVZcf1wtSOISyvlwNmacXjp41Dda17HO3WramSri88g9QYTMbeTVg7zilutwGpKGUhLpNzIo1JW3
rEeoHt0HeldBSK6KC5HGRTD/djsxpgAC2tm/kqUGyrSwCvItpTM+GIZfH+y2E2OBbkLEDAFKm3dE
KrbcqwpJSLzEZRJvhIP6kSJptrYKWEKUxCsQZIZeuAu8Y9+DDnyBXYNlPRq8/qeex3W/JpNqNAfL
VDEuEI68q56wSOLIed3cJ/wXw2BnXYP8/TO0pq1PbJw2XaaZY0e520fhclQ+Y3rWylZrVkMa7XVT
haltL4u8K8GKL+CKkWhu8bxWyzGsB/U5abxRaFRzhbKY2D34jHI1BSci4TnZ6O4s6LfLrt/pJrrl
QQeJuGWrWJcnobfFOw6IxKgES8PcdiRKvsdm03tFLt2mCVNtphh3T6gRBUdl+1EasJXWpavlmbuK
mX1yqgyHSeaMjAyzoFvd7ewqTTc3W2M1H/tGydOE2arMvNbbxS1JiFaXFzMbw+cYQBYu3K1vtpy0
j1lmg7tdEooIEJozZgzc2Fzzlcdc25+tbAui8m4lHASQem9ilL2kEfcTFk6cRGIO+MEqZz+QQjt5
py3p9X/EtZT3C1vLeGEqPrcDELg77vRRb0Ko8H7jc/dZQnoP3XdJgqhZW/cLCELz5Aet/CwLp8N5
sez+/nhx3sR3jrcguuJdGoHYIHrLDHGKKCkDQfazagIpUo9IthEJxEqqtBzDZD/tq9X/OBUv9rFd
i6k/9roKghMv4xQfXBEt7RFyBCapadgIgHStsFlPIY6CMRurMgqOLASNxcsy0yzn2vcvF0I/2e/8
YY6+nShYnS8jpyQ4DYPluDmZe7s4yjgck+NG5pN8moulevVrn1e3GnTxXxMnIwrG6nufjHvwcdVg
w4hwRjA8rKUJPnXJCkmqaPCYFVO08MpzML2NaG4iK4RWv8b37S6vmA3dowg22GpCUl5BA2jMDXGw
EGWibCJgqdoKO7W9obqESJHdBCywDFHGO7t/FcOavJI1Ln9xDfvtnb/ZFebljs0HwjbajqwigcYW
2JVkp03xyZ6nQA3ijHVroAZYUK5f5ugytKDSnv+ERpHPgBenAzYZ07PG1qC+GdDV1a3XT1z4RRiO
/g1JoeP4YfBLRseicUf/pAXny7VrIfGeyn305lyN3oJnxjUdK6gFjU2NpLRekdA8PYPm5RG1rFB+
kte+/DU4r/9YCSTnrC+BzPBGijI61yu4gFyoZR3f5F7Y/sWd5S3nGU9sfyrksjzt09LRT2sJFGZi
Qp/kbrwxOyqtdkKuExVZAVLS3mLmMNt4xshEMKW1KPuRFSPUskEoDVeUflcQnt10PwP5bQyntohh
tC559P41/Uqmueeuu4uKSUTpFaY/vgQKCZmOfU+ejydIn8rDdfL/o7/AMoCItnVvM1FR3ODzwp00
xwNT7ZTdkAE+snRHcZgRYeu7ZqirN2GatsnVkDj2oYlmPXxEquhDfmkeUxSvYW52tp3JN5CFOvvv
VBiMO5jxgx1LlVn+jpO1Q1NQ1TydcQoRmRAFQREjOS4cCZHbBA829bD5btWMxjJ7jOcyY49sELe9
JQYcXjqsjsKvYcsmMPeg83lSvpF3O4qjNlqbM2dS4x34Z8vchBauZ67j8DyPigRF9lGr/cMRddGf
IPzCPsO25xMVxoOK7IvT/rVuSzu6U2FR4lUoJ6c8rGJCQ7cTK7zerFkiFolItcxw9KVCBYoZZEEU
YBgpWTxHXCVEFEcSA5j+qm8TqG5LHxOthfdNCGwmEhlrkeW0EzMcow46Q2S9bYT9Tilf13+2FY9I
XpI1Mib7jH/zdSElFzMf8iBnMFTKdCXg1s33uY30uWK4/rWPFfJZhHa8UMeVDYVGJdTLslTJcrWK
1fkJRxEWB43+/afeR0xGXJWCzQoZhZfxZDcfWMsOWSlZhZ8zTwxeFHaa8MBKQ/EDixBvzgWi87iH
blefkqKzo2uOTxLcKbc9lytCKjriYCcLbqCfF8eSsjE+Bfzif22+L0V9O0XVqcWo3H6NGlJ+SsnB
TDqtot49MxYor9mMt+Yrdt2S5uKD2QmQ61b6ezLNHPU0hKjpqdvHiHxjHTvrDedmbbIgkfEhvuyO
pRMTBeccAG7tTjRGgm2/shHtNc7lZsWUGYwspkcobUee8L65czCYdryBqBwHFvaL615v+k5M/PqP
ezjbzwzPliciTpJPt3eZeouR29FGn7Z5eDAq2r+VTqwmnRhsipxBkOMdm2RluIEK3+IIWxHCZ1Xp
p8j4tskJYV1Z6Zx7GacTxjmDcXk07gHVvWHo51Qu/nE0+uqmIdNEsy7nTCWDfHStj6j3Buu28igE
8kQxBs58uwFX5wrX2v/g2UB5m1SRhLlp7eCuxQMmnrYBtlGd/o+zM9mNG9nS8As1ATKCjCC3mcmc
NMuyLXlDyKoy53nm0/dHLxrlLEFCNS7uqlDFFBnDOf/5h27J234LKyW+yTryHu/kMjYM+do58g7S
iOPVSb+1Hk10mJjzGbGYHmqvDBEPm1X391R2yXg1gQGXd5Qk8+pp4AbUw4VZmgdGr5QjtupqcQ8y
VXa+QSddcbq6yfeyHVNiwwPhNE8L+C/lVBqCDVOET8Z3q66N4XrOLKZzC+IS5xb4Kxv2pAk49lej
zBa5g9ZFeKOnYumuXcqIdgPSUrRrKWzjTTomncFrqrz7hAYN+JrBqHmE0Oy9SNjfyb7rbdaNR8IQ
VEYp57d+8GbuwJQgUNg4NNkbEXThL6NqvOER6jiDV5uxanNPVNkMixSwaLxfZD/8gFBL2iZwE9Q8
UgxVfrBJrRR+2HlGi6vz3LbbctLD/dInYqCQDcqXjkIoRH9SGi9zZVAsZo5A1eStCeVPLjqQ7k0B
CkMlt8cOcQyRo9OXheAQ874DMIIyIXrbro/xOHBBhTDiHoSebRscxPG+F1ZmvtZeo79JmPr92ufV
L3mYJd4XEZAJDVyZJ971aFZhdj8tckWs3NitDwLaLRxfyW21rQTD3oclBlm6bpq69khv18wX7G5I
vzjoTNWt0fUiOVABBcIXKYOUUwiJzQDnMgKyoxwVxtN14oBH+WOvhjePq3bYtlFVcVS3pVnsc+5t
NPKW1YL94/92l8BJzDcqrogxdEieNO9nAKRyh9dXEWyoNPJub1dLNmygxTa4YzqM/WFOrm4G9F0D
VUu1CL49xRi2p/YSEN/ZzCVQWCnI0g5571hX9fVYUl0ot9qaHLhrCYtucFfOzL4B9uFQngO2oLed
YzBMIs1zt6R+qdYQR6yIOR68ymx+kWkqSUWEH93PfuMJR2wtYPGXOB2zcYMGVAq/15G2b9qm5Dva
LebNN/haQKGuPFG1TxkY7bKfyShZVyOh7giQAca3i2qLbG9DVZmhYtLdJDh5wInivuYSHJTzbFUA
TVsqXSs/pEZbNVfjkMZPVlPl7XZok9nY9RMsXSayxM1tbPDru4UEDmPvOgRT+kUVhtV5JF4zurLd
aqBSlQMcTV4N9WcRj/MtwbUhFl91VuKuOiVlQtPZFi2ltzef0YMk2fOaHXjEMbR/rGUEfWiqq+p1
dHT2i1mk+0Q6DZB4LwLo94tYbki+Su8ylM/3Y1F2jT8xqYDh2c/iMaMQZubNuPvRHriEmGligURt
NDbdNsgE9Gezb4f9SKa0RwooU4pd70btD3ZDzVUKBMBo3BpJdSipQl/Ikh0QS8wNdLg5dNxf4eSJ
0E/iNp22EOPa6uhFtfyVG9BbfZVBqqCRdEWMdW6dVIp5dDr97JEAfJ9a7oh1pq3avb3UqXlnzZzz
W8YYojnJuA+WQwpl/QWWFCIIMefuk6U71dxVkPQ6ICttjeAsblDe9e7MId26AzZ2w+Q6r1FMyvgB
qINpWRm28Vnq2UPUgIN9duRS76Ce6tD0taOb3IfTCnmuRYN5tVBZzjDtMBg855ZnPZRdWx6DooTQ
JOqAP2qOx4BCpjTts6tzTlnZlO3LsGYt73WUcL7Tt3PI8iNpktI4U/WrxYXydYoUmaMR9jjSJ1tP
usc8psD3UUPZFVVO4eANFYSlRvdSwSxL1Ji/TZnbf58JOu3PhjbHU9qFg/3odos72wyW4+UvsxqR
9diFYBQw4iX20sDOd64WDq4dBPOkQJVb1d5+6R36L7DbKcr3ljFZMRKGsb+PDKP4C8cP+uHZNJsf
ZZwl5R6qFnzlZBiA9suiKh3q88L8HjOxiJ7Q4Yxf6VDQ1E3u7JGoxr0Ja0KaqGsa7uGZUv1nZjfj
RK59z0HWuCs9y5Qu9OecFvM2gXP5FVMBxm12HdVvGq5at3FTr7rSsixt3w16wJx2IQEZ6IP1g+Pt
1G7dSDg/JitMvs2xG+tNy8Ak2jQzNA+01/EybOwsiuFhrcPDa5fsmcm3gpa6UncWTHFE11A5RmkI
EJR2xv2rw0njyV7ykLkFPIk33aN2PulhXNBRm4tq9lpAFN8G5iTrg6RMC9a5PtGvA4MMvzYiqi8c
7Ms3Apmd6NwVyNYAE4XIdsYoOWB7o7QbLmZK2us8Z6QBk7+GWwKjEAJ9IWgI/Kx1jdavvHC6xTlp
VD8X3iQ+K1SM5lWl7RyVVEL67D6KCa311Sjn9Jjpya55Xw5nRLZkHYqfIZriHW0N/vWbiUKSoGaT
WQggfVX+wHsL0RefQsY7ZqMr4agyvZ9mBfNqA3M8i28Xs81q31Au3C4qEptI48YuOJuLegj6fYNY
pj26BqA7o9wF1mzTWWDMLdzXdkeiSOnBuJmh+MaU3wj3QmLEfBy9BdSWqLtN9VjdaL3mbJN8Hepr
JWfrp5zwLmayOoz2AWBpmg9t7I3Va9rqVmzjAY78eWWLVTtiMcBAgPjcYaeMEJUXpYXrHltrTJKb
pbbKN5rj+ZHzLI0PKGniG6NVfXUYpzB2riCJe0/YU8VvRdfPmJzBcrahBRcN8V9lEUe0lFh4b3I9
cDXDqipiuhJop1vEBsiRGN+GgEwlbeIexzTi/OpYcjVDxHOWw5gMnX2PsMqK94HokmtsmJfObyl1
09uWDmNf9BLfLc+oG07L2Gh+EeJjJ2eIh8OzZwfxrU2nMe2gI3Z/h8rUz5VEdnXremNTHpfG7B50
Nsn0xQSBWL4u4TDmR7ebw441iopkV+h68CgRUt2eklBzt3D4WV8nC9fbbWZnnHIU+xy73IA9vqJ0
TS1utFZhH4yxtw0yltviEQA7/lUag/FWQeOjr+uZJkId7PNXIy+oELVFdsGRmZGKfSfKUsqnZIp8
ESfryMuVMQQlqtnrBkSh2NUmNF207TK1/dTShgNqv+ifxRQxvLMGlEJUL3W67KYClamf6Rg+4YAN
mzwqAwbJIekX8aJ7GFU7C2J2djCVDn6qkZ/a9EGP4xHzuDtUI1Ct+glazOqGA5eny4u5Ozlg3/tU
zVMN44G1lCOIK5rvUTIYgjHP6kDYSGecDjXYZ82hkLuvaIjlA/QK8ZNTfVArlyoN94CNdfTFisy+
gtvPHd09ROlYMsGBZRr4ST7NI9ePE6dHS4SCOlvNNJfQ3ItyZwCPP5d1ZPcHOdNqMdMKy/wmEoSo
oO0Lyv7ejJyq3Q31PFynQ1rAN4UcSetEtnV7g/CiNKHFxgvD/1xWJEvaXUwKPfnlbEMQVusoqkyZ
8Lwm1D2INtpkhyFQceUkRW3fkTkRNXtlrDBMO3jxPT+o+AHPmPezWZiTUa/NVgSkUIiw+iKDiaFH
vwwdNF8s7VHFjOXcnhNdernvmTDUUvR2cPExK3cPnHHmcDQiCKyQI7yW0xGw/AmC+kz97NQivAmb
vuhuR29ZenSQeoG9YCKHYHTRoXlpe6T2BzD9QD/yowrwW6Q7wXYMTPk1KBnsbisrpt3VUeQFkPEK
DmMvgjI4mz2y8wH6wHUgDEfvC0QPV2nKon/QJs5JR/p0CPr0WJDoVG0ZwXOWTj14aFGOvxyICMuJ
tquZDgZjXnmGLk+hqYpU7qG6ZyykJE5v+tIaYafCkX9CPQX7i3VaZo8Un94blMcU3bAO+3qLpEvQ
sWIQGj2pOgpf4RnpeV9h5enQSZDNh2LL1mJf57/bTpzyJPsOzP1NjFUzbuDTJjdgRA3puwZAA35c
aftrEhEoN2AQvP8a00AWUF3wtWMK92VvOn21nEu2crjL7Di+j8M8QaGh2crfuJ0LtAAwA8KbCLa0
e4ZYHstdnyJHhSzJGHcXzF19lWeSDFwQPPd7jelUekA7SCXT52lSnXRjpdHZEnFJuibBEAh0GDHh
nhmCB27CgLn3tsnstvo+lim7TIgEU0vs0ohBcAqz63zQbje7g6iL276aZtQps6jCO6LjSm7dIZt8
hgB24OfJCMRdGdL9WoTwm/hL5zG4YZNBsVibuS9maFv9MVtcKpdAuxwRykGopBD7urvWarn6PVmV
6rqfNLIDDQzA4WuN+mZM1fIcNw58uRZQ3tvmMmDq5qUmPY1Ihvk+5zm8FZQKMRu4ohNJhS7irQl9
wPElyRujn0t0gX5h2SAUZQiut+kbmFZbFQo7PUDHSd29iN3cPkwGw1I8ucilN90Yem3dzjI+2iqI
7T3hw3LljznJXdeNQQnHLVXV3ZI3cfHA/i3VKbCMcTohpAAuzuz+LtIoabdlFQ0QRnmJ1OLYVwmz
svobHIIm9+xVTXEbzgjaT96M6wj0l3Shh4hnF/ZLkPxaULo2J8abtE9AUl5s3ueG41YbLNZSm9WW
LNku7yKn3DWMUX+2OaN8X7dG2WxrDYZEibWEDy26gOm17iQzspiKLfUDyCHqUA1Mu47V0GgqR+IR
fkmuSDQemnymnalEUhyG3h7G+84qU4W4L5u/6REffx6hchfBgmyu3HIKzYPZwXvd9EvIeALLBw72
IkSvCA5Vc/MQqjzLzZQqix8aJMw9AOcy6Mqmof7yIh0221BMUbx1m7m2/BxL69PkcXxuYVtic+os
QjXcX1PTfm2HcFHMqUhXKimaKK2bsJ+/tmngPoSMeCxKByj9O9PugmRrQUyC71xGyJ4L7JtRdWRO
O26cQNevjEIY23uFJ+lh7QiqIS8nBrOgLkyPkMmt1BdSL0A1qrdjpmCIin3sc0K9txrA/9MMlQbQ
qoB+SgmWmi1gIPS6Xa3H2NgmacvdFuD8aJ+mBUL50Zly9y9mDoixgIOS0JdTPUl/KfP5K7uYcSJi
TCKPrbm0DrLAixZDhcF+quEfltelN87dOayd4RsbfE3oG/rQz72y/Et2cv4FXTdGQVYbM5wwl+JZ
9TA+uTRc9E9VAt5uemXHxBtRnXcwpnZptlMYBIvfSEn/xHK/L+FI/WKI7u3gAK5aJJDp5nmZhyXh
xylq4ZF2A2nJENZ3DKlqysMJzsuJyn10qcubxt2UwcKpJz0sHrZIb4rSJ8TDgf9Scxrtpghb+A1F
7fx98Jzui6yt9mXK9XzMsCmKzzU49ZXGKW0VsY6IbzKCVODxavz/wbSC5LqGA/csosYtKC1Lq4KG
zcHNktf15ONpFYBoEreij+5ouOlulhHSIG/EeSNyITscKoh+WDoYtQsjwQ2Le4LC6hfsbqPHeE6N
F6svGOzkmtvkGm+sTPoAlYOzhfjuXutkQkhC4o4NEcok1E+mGoJEHojxuA5BGe1BugdXh2F309pT
9dMk/nj0+8nGiABDBTTj2i1DdZjI7/BABNeE7W5WHg0ed8+GZsn71sLFi9HNBL3CZihwnhzYzAkj
GjE96Xypvys7JXZKWmX02nHqTX4G/vyzNmB8bSAZh9MBV3rzlSWBcyhtiklfpMfpDoMJe3XMWxyb
HJEmTf3W69v2npyXBlK1XKw3VS8F3QhzuGJXaty0d+Giqy8x7j/Sr6s+vI+xkPqLy1yrndFns6CR
tiTM2iLLfhZM6iYo6LWmr1lGG5adTBlpNUMJnWiRFPNLhWYVbqybOkctaM62Ebx7wCOBB/NGNfhT
bIUVMdGwp9DDoyLGzqhjQNMf0rAcAq75UT2T4T6ib5G5cxfqkF7ISjz5PARaiENf6ukhibMwu1IQ
V34pPcTPrVGxl3P21m+IdOl3ON7leos1UvRNl2UyHOt4Qa+hQ+0dDU+K8RZ9GDlfgzf18ClFLOez
q2CdUjwOoCFlSobpJu0m9TKPEzSBqfe64JAylr6yEO3F+4r0FJPSqF1hYwSR9mExlvm6r7uxPwkk
eN5OpTStKA5HT18xJW1zNmHNrzD6EiAanWaSMgPFU2LnWF1S3RZhgMUFq9f8mnJaFAcoW2Q9GTKd
28dU9cl92s7Lm4Xa4TRZqCrXOfmMHHEo63APK89ZECe5ANZeoDyxtSuqgFOhatuEimLgOWfHURoe
HLwZGMo7dhnuJpv68gAiH1k/pnYan0p7MNo9okZ1s3Rh3hwUlhAvcU9nAbxa5Y8QOotxMzq8OJYB
TgVbbkzcNsZALY9l1jvzBiBhhr3bGPiwhZaCzdIbMy0P3f4cHkMwSl+YExP+JM4tm8JlqP/qhEuT
0EEt6DbdqCabbmcJHvI+l8ZeIiB4M7NMqpM9Cvl3v1RODrSizPtgSXMo96XbP68R0pBFEP5TKtiF
55wXiJZEveMaclfgXQWVmWFSf56rwVn2iM2LexcAnFsDB9LXEQE9oLnrtK+eyiPj1AOvfanRJyQb
JNHxbQeLOGEGVNn3FlA4q2yWzALEXMbBDfrDGJ1n2nh3rZVl0wFdJiG8Yp3IwKCpvxhWBzBlFsKL
fKfLaraP0XT9nTeGU+jPY0aUWIvze3nkeKLi8nKLQF+WY0Z00OSmGetJ4yUSF3BHopDpGCdR58pD
JWwH/s5vhChflaFgG1xT2xl995VTTgMrLofFROEUMYnBw6WHGmgxs/qZNpF3l3C94Q7DRfJDIe9q
znEUhMI3Jg3+ACAxSl/jMRLvkN7qRxEsFpR3WUU5cRWNvu+imlO+7SnyjLxGHYslDrw9gAsGchvm
CaHcLWlQga+JSu9N5lJwnIpIOtue2Qv4o2mWjxRpFHJjaVpI3VqOqcPiyPkuszhDN8PMGG10kngt
oRvw5mVQCchYGUfbeIIHvBkCwpSuZGVm7SpHoZT8SU+jNY4gjrjjPXOXOI5JYhh6+vnBxo/re1DW
LeYLkYSHv8ScIHtcu7rmbNLBPIajTpHhO1UMRQhB1bApE+joN8AOAGFh2drfAjcN7rtwCW5MJjXB
lV2qRW/x3DBG3/NGK98ss6Xmqyq08U+bOjP/Rfpg9WJEffBthjy6nFIcuX4x/IgJNCugQGxAFQdc
wesIbMwKvPwae2gOXWkP0U/8jCJ9wFSOsMR5zmZF+4MtwsnQVX0XRLUFAq9ovHynYdTHZ4gKdEyO
CuRRG5Do0eOrBTZjUzfMIErX2tlFXm9TwgadI2MxRhWwY5JgZy/ahbwG05nsjTTri0c0D/39nPTD
g8zLlmMaQnsLGz+avjf22p+gHxnOeDFAG3PTXI9XnHGB+YXViJBCzbIYoKw5juWHAWAJQlD4axsa
09V43+zGq8Cd4Eo6hoNbJsO7fKvc0DLDTUrE0t81E/aVsobSeANoP7z0lgsDnD6leYy6Cso+bjhX
JSwpxw9mRnD4NoXo0QIZxn+FdW9NOyjjWL+snhlis0D5CPYOuEuHYYD0vjuBiL5h1V5+SaeYjRPb
RXecVWmajGEi+wqBTig2CYsG63/qncR3UomrxByb3qH0EnnNVLYrSOMG5r4r+gxODkC189R57tBu
ql42bAToPwFwQsiNaVM+trdLENfeJsSsytm2VrGquEPqGt8IreRZtUm97GsGLf09P3V6bLicMOY3
ag8EVTmy8xfkBvApubsUr8thwpnbS/sNyyemP1nmVm+tN+hmY4XK5arIepQbkDjgjNhNBxMwXMMR
tokM8vjQmBNMH0xxiO4ADZLtrVi8+AmoXzm3LMQMz1Ch+sC3aoc7DfCf0XnYw7YGtHTq0DfTEUcY
/tWh9rE/xrcg0QtWeOgZMfnn3aK5Aj4CeMXaQSe7Zhi7ZN9iaRvRYEXDrRCDuZoIuNHNskjD/RIG
9vyUr5sReCKhy61KTz2ZMECwN3Cq9Cps3EzisOO1zwNDz+mQo7G/zbkQiFMriIUNGTuVXA39+KPD
GvpvHBPsa9vIbayNtBu429CGRH1GyWbi4FyV0wl3IufcNEQubhC2wIpYqKxYr/T5zg8LQPS7BUOT
sgnOEYAm8k39RYlMVv7QDAqnGy7kbYvI6IQRxVAf+GdRumnHCfFNJlRl7iTKonzv2v38I9MjyPYy
RF64E3TA+Q9AWddH4rtCOrKhbqa9M+QRQmF/HuQAjmS4tUNdoh3vlemZyBDhW9F6P+AOjV4iG+UT
Tmzml6kV2ZvBOnlp86m8iexwXmUjASeoE8zFG0J9c1UoW8BlHiZ2f0e5QZgd8xc1bWburyuPlT5f
ZXae3RtpkjrbBV5wsnE0VINnnDFC1G7kEKNOw54Z3H6hU+SeYdi866ZqfJySZOkeS8Z16Ka8pvuW
g0lCDcWI/hmGxegeoI/JGhZQwUlJKKR2NnVN43kczdJofzAYN4utGOO6ugbXKM8l9dVyaKDFCD8y
QwNJAxQuTHryKXqgDhE/rDCg+iwWaCNwtjs4cIuZ1B12OiQ/bGrmSiWwsqySw7J4M4qyIqN4rpTp
seaiwqZM5gCc9jktHKdA2VrVHTTX9BYxTZNcj1XmQAUyc0hXaSgL2MKJHfoOWHJFCTmsc9AaF8YH
XNCQrjtW7BYnWDJKbuFlBa84cIXJfdU7TbInCkMUfiO8EVKmK+pbApzremPFJr8aoY0QZ+FC/4al
7WaHzMqz6AxAWlK3EU80wMpqZ/O5cyvjL7rxgrc7lvphVrkN9XJOGrXBNrKPv9RQv/YynObez8RE
x7+IoYUAK4NyD6suubdwOsIqqiyr5Taua0nsLFIbAuBg34b57f/ADFRGF3fjSblDdMaes9I3g4gD
b7PoebJ2/yMC2diQYvPTEgwkZVl5URVY7thF5o+4Ak97WOhmyX9qgZRQJtV8rJq50H7Wc2PNPR8O
4UQ6fuLu+Y6RqKLAwV4Td1d6lPWf/8PFnOHnzKCn6k8YRptbyyklvBD4u4I+8zNz6NVo88ITEpMQ
MFaFFSX/u/C8TFa3UBQ9/anHJmEXYHrkx0q4tzPmMFsQIv3DCBb6CY86kJk23LOSahwhYCI/cd98
zyhSS6LjGQtpYpkuLEENljRwmdmfWr10+x4/TGyy4+HwsVHkOx6YSmMO5wq5pjrICztKIwTGnWlD
Tn3QfOEDht8lDPN1tmicwA9oouoMQfbHD7XefcsY4FvwmQkPusw0KZBAjgGg42kcBuseGoN7sIVl
bG0GMnuqLpyL4Nf4eauWXTWm9YZwU29bjeVnobzvLS1su/7vh6yepP9YWrgtNbpRvOQhz3Hfg2bl
ulZ8hVx0+CSi9d3PCV2DQKjV2P1fDq9qUpm2m/6kmB8fpCudW4Vt3OPHb/bdp2hb87akhNh28TkH
+Cm9BUP0JEhnBZ2ynWM5No7/8VPeXTT/eMqFM7bsQgULa+pPFaLoEwkVoe8yHfqOE1dxThqIlNR8
wyf74Z1PRV6YSYipZWpyhS/+NALkPYBGuz9p/BB9p5q72z4dA8zbkP19/Pe98xbhgsKqUdCVcKu/
MEDvMVuCD5L0J4LqBPrZTrl7qJIMz//rcwSrwZSk31i4SF8eNlHBcQ6JhdWXtPK2XARU0WUKP1kT
//bV5SmUkdLWaCT/5TiLWSO8cIeVF2C3uHfLWnwNvMmYzkuciBM4YCA+iWZfv/+fhyh5VERKcnZp
DOQv17og6kTjR9SeKBH6b5FDm2EkWepPhQqxVF69/lNV4v4WCPGJ8e3v/ICLZ2u8gz2F57jtEotz
saOZuiAEi5dTNxjKOqUQfbFesg2PBrgqRHkaNLzDU9NTjx2ZCqiaNsVyzn2POmGfml5NXxWgKWZG
j2+Lk+k53yKJCJxjgZwWEkGODyiTVtcLz7l2mMJX0Ls3GZL83CcOCoZsjucJTMFssZ90s8jqk+Pz
38sTl2suBhvGjE12zUX6oOVlZRzHYj5FbqqeMIqCx7BE5sPHi/Pf+219yrpeOKEJR7rYb01qpDYz
jZlRFTYDkTF2iAsjcRqrpT18/Kh3/yBPea5nY6GILdOf38xEqrq4oeZR5GX7qQ0yu1IHP9nV7/1B
hFyQICeVrQDa/3wKBlJe03g2IYOQibZz62B9sNDUoVn4LG3wnQ0AsmmCrdL1aKZyfz4KbnOBbtGd
TiENUrnJ8hF/qH5cLY0wMBTRNTar0evo9dBuRWbM0ScHy/rfv9gELo+3bI1klbnAxQEGmprkvV1P
J+ASAwgxZ15bjtD0QByu6tpMdkqWn4WQv/N+XRBAh6QyjhmSm//8o6ugihPdNfMpMWIiPdSY+brp
R19ie/PfPyWPWnMSbBI8CJL881GhSjCRT1mbiT0922LqUXcx61XSzj950rtv8h9Pulg0XW1gIdPn
86mjCH2Eu6VuC6+ckcaI4VTjcsJM1lX7j/fDuw/1mCZKgnRMKo4//zz0cDTQLoKOFvLGT3ZM+JZX
NC9uIayb3OrF68zk9efHD33v89nceTYv1XbNS79wZGshQ510PIVoXM51jsbKsFE8AFE3n7zU9x7l
KmHDxfMsgSPhn38f3tO0qGM1nUYbU/DRrhEfxcPf/TR6n9xEvwuef+4EW9oWhwoXHyQC5V2GVJfW
LOoIEcQJBlj9NdbMmneuZctrYHrobUUOexKVag9FIXCWkaFRpLozXuHhIxO46VEUEy04GM2qekf7
hkewSFw/W5LiJwd+Ux8+/gqXR+Hv36sRIQnhMATxLs92ZPZTp6Rx0nmRPJhNH5MxlpqfJLzIyy+w
PoZHeI5DeC2nrvjzC0AHh7invODkukaMFocsMrxEO4lgD4RGBMcU4ieOyUFshNsZVN84QktWrAYL
3UYeM459gDJvDDvoMs4zjhOMKqKyhWWEcQEUXWygOijVZlaGV0OKGgLlqtNEmOpOKwBR5DhYd6Xo
nAMkfqPdBrNKXwvGXvO2HRwz8+cuQ9RYpGkrfUf30L2AmRnqo+A3NcNesfyiqq/nBxiEuGf+969A
yyn4P+m0BNH9+XoMEk2dsGbmv5CHdrKqej7LoAZW+/gx730Fbj1qJYfsPnF5kQ+tGB2MQYJTbSOF
6h0Z3VRWxmxDxQNVy39/GJ0WnADHtMnjuGh1rCEoSFjIglOG0+4egFuATmCj72TL4H/8qMvrb11d
mmNZCGHzDsXFo5ZAo2LHq/Q0xxOuQEwnoRdkrj+by3DdurbC3jytId4o9ffHT17b88vt7rqk9nD3
SZK6Ltb1EOFHaSBO4Giu0nVgx/QSIuu0G82IsTuqGF8o9AMMJBcfDkb5Sfn53vbl4KZxcIkC54D7
c+GMWKfjLdt6JzyGgVggzm/hxeSf3A/vvV/KCrj/1DGOci4OCSqXZXACwzvZumGCi/3VcMigDr4k
WeweDWN8bUbdYunEAO7j9/veivWIZ7RNm4gm6V58WdIuoyVx8+CEYoJxVSNR0Qw4YrhpVXxyEr7z
KMYl684Qa0zYZUg8yKs5Fut6DdwmvS6EWVzhaa73ILX2f9/uLFXSXW3HoVP6HWD4DxRgDjARJcEx
PLtj3X6rYaViB5gPn9xF73w1QS48HDmC2x3r8t0pKGzzZOvwDJE1/RUKQk4KOEuxD03N+7FYueRc
c4rokKdV8MmKeWdd8mxlazy6aB2ciwpbp5iSdMUcnquydw6m7OUI+yZOPwuyWb//xf7jpnVc0+Hw
ZYVc7D9ChNLCGZbwvFThBK0/Pi754HuY8R1FWFS7j1fjO290jTWkhqBtYDVfrMZZzrEtojA+R7Kq
/SzT3p4puvLzTiVfZS1q5Pl589yNmLB9/OTLCo0Tjqqayo7e3Yb4ffF3wjj13MiEU5gpDHphBDuH
LsvSJ5u8jqtsaX7ljQg+Kep/n9AXL3fFjuj8JEeLvDzB51xBH9FZdlaBqiD2CdtwNwU0lXajR7cn
C6At8Qvq4qSUx2Cy2uGcNzmOp8C9Ifb4BLjinSvct9ZtmFAPdlxUvmO6y2OGlReDipY52kYOLFMY
sEaIuc+kiJXwGsflGCMnG5KxlZ2Zj3TVGa1AgBmj7lxI5WYu/nLzuXlRSMtPQwVusg554ts6KcNn
tQTjcxCa4y+slAJ8sLGnQRPXeeKNXKbspcjDOPQVzOjo1nHm9keXOvZjN8bLLTNwZJPLYiroJiCR
T/+P78i+N8lxADS4XK81/DFc2wQ6gwie4Y98sbo1d83DCg67Wvh34yqM2E4Yr8lPtuQ7V5UUIDNU
pUrJfzW9S2vEXjLnERzgPusOaFJDFARtaDuPcD2aGxb8CGEacXFEfIW4Xh1Wmk82kLWu08sl9XtN
2QLs17nsiWNLZj1WFfF5TlIiizOHa3tPyg9OD23JsQQDXJNna2A8A3PRmu4nZxrMnVBIrLdWrYcv
yyAT45Pz+Hfhc/mzbJPex3GEBre6OK4UNhFhi3XJucTMYGBSqdsKJHpN0piGwrYwdbVi52BZQ9Vt
8QFw0Mu0CqkBXGLrk8Cm974TMyt7LSuw+7jMnseBP4QMP4UQmRO9g/w7+Qw+glvGspYf5MrBDLgo
dvE0NTuYhsHbxyt0/VMvXwUx68SqrljPvxqYADs9sNY8PDPUWmkis3MdUFR/sg/euWzXEQNO4tSH
VLwX59nsJoOrwo6nhBnGUy1KF+iB4X6sl8+Ozvcf5Vi8Ux5JQOCfJZLpea0OvJQrAgNBv4Ny9yAT
a9wh+qn9j9/d+49ygVfNdXhkXVRjVdhTxSRE4ST52O2g2kGngxmEOBGzo48f9e6SBSdgjqI8HniJ
YTVjFhXl0BmnDHuqK1KNC9TE0nnCTaG9neKyO8VmgZe1Xsw9SmY8hmSQffvkR7y3nTWHCTmIErLm
ZbeLi2YO3Esh05Of/tKnCcYWFQYOd62ZYV6HsqzPD1NqR4xHU463m9kaV8OfUOJlaltIZ4XCBPGT
d/PeZckKlh7DHks6+vKLp/miOUXCM3fb8DOqhomhJ34FX3XQtVdZX6nTKEbkAB+/jd9hlhdbxxYA
0JJ6nIGVLf9caVZgMTWnvz0HXb06+xHd9LMkJ+S1nGbzBaVY/Thgj188wlRH3BPUJmpmrHWT+ZYp
MU0pDpT6cYI09nWZS6x9Vo3WqwZvLbbF0lv/S9p59bhthGv4FxEYdvJWorSitnjtXdcbwi3svfPX
n4d7gAOLIkTYB0iQIAkymuGUr7zlVQUSAckpK/EeEGovaRiOCbl1LCMYqSpIRXXs0Ml+LDSbh7Xs
C+CiQRuZL1FoJvpZLVsLvzKaYSgbTjNNFCGf5B52bvLLAg1J5p+YqKDmaLDtBoDN7T6x4WvscB6P
PiAlWf5C0A0CQV6rGOtY1BTBv6ZBpMI6yT0UWsYx/47yKHrt6IyU5g4nn/SZ1FDKv9TYCd73nl2r
L/40xIdUq6f6voRD+7MEQ/8bu5/+18YHub7KLr6Hdvk9Cn+0sKBmd/Z6/F3pQhOUhVnuactPp78e
ybQtAz1Mw6QVsLxjkFDk8SQOOiMOgLJq5/enDCEpJwsH/fn2UPOPXmwyqlhEEOTxGtXexaSwlrHM
nLb6ucvt/L6ZvGFv5FXu3B5l5SaD70kuZCl0g63lg2h6qCBR6I/ORum1KJ/FIWVILzwiERdvhJlX
zVliW+jVc90fhXH+bnFcPcVCDlT3MaiQ7PJ73YvpG+zX+JOofeUFslb/DrRM+l0uu7A4hSJA8qfr
1RbghGZ5327Pe+Xq4N1lZTWZKI1L5HLLBKCx2g7PijNYE5h7DbQCWPx04zQkAPU8AjqvJ8bGJ11J
YizKkzK3hqBkvKzBVXYiZWUuB+cSPMYBbCkGQVrQPvktNG9JsfyP/zBJbCgFZUqT12oxSYGbEeTD
MjxjT0WNqbey6MWXM5O/TULvK/oeA+R4qlDqxg05/4+Xe9dCkMREworMd/mluQttqbBY3YB0N9yp
KOzv0ynYakq/tRuW45CvzC0rHbTy8h3GwUZuTGUMzhVwVMyhhrh7FdjnnuLGg7NhzhoPktCVn2Xm
UfSeBUB2sLvt7NCjvrBvGhEhxjl15caHXjtVFD8NnSXgeVhG/74Sd3jRBET/ihw/9ZLZo7pt2Q8Y
bm91hFaW2iYImVsjvIFkq5cbOQk6wNZFGZwV8DXfzEpB2W2Sho267spxsQW9F9Za4Fq4LChGAhgi
4Hj/XCo8OKjoOmHr7UcRjdjHAAdrzTx0bm/elTWkV84zS8mPEvvyqu0xMkv1hl5oBlbQ0QyIRoYM
bhPBnWDjVl85l7ZM24fyAhAdquOXa6hUIpJE0qOXPNbSfYfx3xMtbHgICVF/c8wk5DM2TshKhYGk
cG4ZUoECU7G4C4u8Al0tc0KEmlSPJZH3S21a433a1gJp0qC91w245vtoiqT28Pcry4dU5txQ1Wkn
Xk63UyYDuSuDMmKBy4Rmhl/h5uTPSln+vj3Q2t5UufEpY/BUgkS4HGjE9q/u5uOZwyd7h/fUdwGm
cyONWhuEoP9/8Q7Uhxez8XKrV7GggPOI6Cs4XIwNUQzSKnF3ezJrR4DHgCYWZUrrapNIOvBbxPiD
c9t0L1jReXeaBFYde8EQUDR6MnhWwBzY2Cdrp4Bc1SLe0EyGX2QaaGTZPaR1bhJJ856roocXLQ9g
KfOx2nqf1/akpZiU8mYc0VVzIkoCtfaNIjlnPAzeUcHqJHqHEVP7X6Xp4UsCywUTjKHxNUel3mgC
dw6a58JP6xeBDMrXCOFr+DOhV3yvA0/9KXy/fcmSpsZ5LtMLcJx2gbzW7c9y/fl1+jJzNAEeRDeN
xdnlCGn1mI7JuVBhyaJiIR9QYio2Cgdro8x9MzFXyK77NpbdEuzCMzobWM8gtmNKhxGj078+mDNS
jqoNn9ogvVhs5aIN0FbDdeiMnkUCoUUkdxXQWTeusAf/+2WbsQr4csg0ba4SugprOSyIorMp4TVb
JHVxqKBEv7s9yvWZ0QU1dpXjIlNsX3YDMcSCutRgSQYWXOl3SlNO6NkYvvnOQ0eHpLAYZLxwbW3Q
tz7YnINdhgZ0pAgL5j6Rij/9Yi0RFOnglobpGaAsSvjBWCPz3kG6GpwCSi3iHvKk2W+cCsQVqMca
tKXFIL4XOMV8zBJoak4ftdrsiTEYNJu6Ov2JZp4MU6b0ffxA1bDzH9A9DKD3oFv8mzIktgxCilCr
tnrtnWYH4YdSNrCHKRGWhPWQp9g0TI2M8WreNJYBZwbcv4MbgjKijKpB/w6T2RhEh6OLfTdK1Djg
yXLaQI6VVPDh9ezelRdC+zSpOfrscCi5ciIY/yF038q6tzKdf3z7K17fQSwluAvwjETKIFgvr/EI
2BU1AYXnMWuiO0TfiwMq6PE+N2N74zJf2zBUwqgTKaYwwDReDlVAo+klFVHKAeE7uHWW8UPD8naf
mF31UpWlvLdgoG2chevnn/mR1ilzFU7IyyukaxsZXQXCZJRj5VM9ztQwNB3BkylIYOdDuTHedeFP
p5xONkxyh9H1VUWnBjCd6Vl0lq1cT5wQJ62fwLFxQ0MTLY4xdKPfgBBS1h9kUrafig9lYuN8XN/1
1N8Vwh2ZaigxyGKhEb5CNwt5kjOULry+O2/0X6lFJ/eI7aQPRiNKV1OqVjggbbe6Ymv7iXSTNgfL
DrBn8aZVIzV3DEvDM4xR3MlEZ4Ik6jU0h6Gx3d66a/e2RfXHIA+hEr9c6lgqSXFS9pMnJhS3cAU/
oYvRbNzbKxuISBWJCkId0GbLDYQ4NuL7kxGfFSndo+Ca4lOPZZMoh1kufCsWl1fWD37OnLQypRlS
fnlIsKyNJdSCo7OvtGhY+KNvnCLVNl8xNqsROOE2GBzdr9FBgB8wwqksY+mhS3vQiSHOduizlvnJ
wL7HQNY2tO8j4acbqOQruOSclHHpE/rJgDWVq0aWz40nDS1vmY8AxB2CpJhPenQEZMeH2RE+yImK
slfZFu073xs02IWK2kEWb4vkVSRt/J+t5+l0bwDic3VkqwfkGSrtG2SJyETveLQjR3Qhtnh5Iorc
Tah/SYjId0m3t6w6wNfSmrCxTlFejM8SscnfgnnfZmjMILw59URo+vIzGFQyQgStOMazXZWGrdpO
jbRi6wldQtrfstv5nApZs8BPLQKcCZ4I7zhAIxvPrvEc5qi/oZtFfwwanZQhwoCwlL9vw1KX3+tF
rkkoz9K+2NVIUEPqnWlOiBIizbGPTJG9eP6EKntdy6RtQysaSro1jkO91Vl4VubQ/I92O/uSRD7O
BsgLjhay1y0mVCPkJLTPRBz+jBsN0fFqMn6k7aR+0POxx66hGbBVE3WAIk2sDJYB+0vSa6dOsKo7
yG1pIEHb0d6lymIOn/JKhfzd9dB981zvG2R/ZPEN/yPvd1p4xhO8SJj7JqDLV8wl1B+yQdvUbTK7
sO+9bDLR96Lw6R3Rzei+VhPsJEQ4w7xzEh8m1yFtARSCh6Q6uMv7XkLsIR9t5N0aKT5OOKG5+A2L
X5aXmT2AtKr5kUKL4vwif4LILX48mC6pqOQ/IiE9fJKrEWVpC76jTlyAWsLGo7BSHSOLAVjJLCiy
X72yuBZZU2FVtovZLcJo1EqdCN4kApfp8G6uEz7ZGKTRMWuyR3TgWqehh7I3zVbZuM3e7v5F6ES8
9JZQgeO6yjmoxqmop4yWm4Y4phxsvwvQLo3qsnqabEQO93AhQ/8+hsAa3aUN0cGeLDUOT3U0VLPz
rd3bd8C0vPGoqn30pU7NEvdNv8l0uGFeY+FBCDj9t5CrEDWX1KDsnbJdPopWrxOUSifkjWq/6pL9
IHUQf4vW6opjjunUjzQx0Y8wycvzR8ua7EdjGjFzQsm6eo50KfoC3UknuEu0OOU/w7YLY4YUQRep
xtFnJylq/TXMJxEfU1M0MspLOPLupgAv6g+GKjgwSLJUGDaObX7ukXNPIXklYnASSIrvBKpc2CvY
7LONh2ol8CG5mKE9HHMCg0WM1SF3FE1DbruKKOH9Kym0z4Ycy+ll9oAUQyAJiHQ3Rl3bdAxrU9nh
1eKVXFwuHoQEHy6j5QaSMuspgt7o4xTJ0aKlm9Xmyd5Ka28P55AOk1L094g5VndqPSobgd9KPMLz
TDrCb0Fr6ApHEmBIROuDH+INKqzBeHqSFAx46EXpT00rhiMKEOYReeyNQvDKYwqgX6C7BbYEpM7i
Fkdd0rNx7GCz40x89OoIziACDLhw+Ord7WBkpVzJQ0XPkEoIn/qqVDFktFo1aOCuFQ/Ne416QrbH
EAdF21qd6AEbaTwhXNEhXGqWgk5mqKIA9dr20vRNVaoCKqSKtea480NPZH+NMNN5xZQZGTzTia+K
NUjg0xAObNeSquQQh+l0Voc+3RhlbZ/PnTPuN+KDK5wX/yJFssky3SiK0EMTAGdfR2y25tejtc9D
G5vWLtIDFHQ2Fn8l6laZ4QydB/16haDT4aSaDe58LgzQejioELGJblMbNztcfky0JMamwFxd78Yf
iMMNv7mLmg/sG5qruDXI6AQEamMfDNnTEXFAYVJxPLPoPo8AzWjmmRHqskNF/z4iJ/3wL79+zmYJ
t3XIBnOg+weSjHJyD1o7l9xi4qYCR0pPW4+SGpAARl0Po+qr7wyoyccil8X9gDgDTngqUuzYM2lP
Pe5l+xqpwHe2Okj4/7bixYcFfwKLIn3BFWu4CxIp3vjWK2GxSpuDvrFhAENdZv+tDfvcDoAcc48k
bjThv9cXWvo7Gob4NUR7dmORVo4yBAyL5IrqyXW5MYhLX/UaxlPQnPmZGL6KzBv6ds8+j368u/1F
VgejIG7CbkSubJlANV5AHh8YkjsObeRQggocP1Si06Qj6X97qJUkRoWmCimBmBqk7SLez+PeziUM
5uBZocovo06CWLOubgQga19rxjizo5kO3+1yhzFDwqkgI0dIgJ4U5ZQcNEpEdz6BkBPkyhbGbm0B
ee2oggt8pa7rqVMbV0UEDHNIDVS+iKwOUqcU2Ifkf19E5Wa3FPh2MLjwu1osoIZYIW4s89TCscEx
RRMvOLHGro1x58aeX50VQF3Kd7Nm4RU0oMEixGxjOK5FFz62kj24VC3rb6kcmP+wA+Et/99Qiw82
gEFBpTjieCmZf0Qzi9IaovAffS+UD7d34NqseBYM/qRbCrbhcm+YYAB7RRgetBiB5VA7qtU+Rv/v
NJhcIrfHWnkhKIvM8uCsH/2z+R7/46aDWIS2dgTSOUV15FBj1foE5TRyTH36VrbBb62W+42HeWV6
fw5pLWIARH30GBiE7cqIr6sYqCvDS96RSxKc1lsQgrX5wV8Es/KGdl6GXOUMscHI03PxqsmeJCwj
7+MSe5YMOY+j3vs9j+BkboRXazOEF6POVRfqaktAK/9wamq04Fz0P+OzEeA+qEALPfp6n29sy5V7
BFsBYKT2zIe7qm6NbRPKdUNImXdS40yF5mNW2Xh7Gb3LPam6sbE318Yz6TLPGDZbu8Ji4eLmtV1W
2m7c4r+DCsH0q6/1r1rTKOfQ6OyNfHxlJcnOqPTQBiVcFfPP+WN7hnKY4a07Y02Q03jgccj3adhk
iI4Z+cZJWB2Kb/X2fvKgLbblkIdxmsI2OHP59lj56OMTVR/jubXgGt0+dCt4TXS/qX7atsER5568
nJZuIMGEfCFvDJjBI6qf0r4YMs0ZwGXcSbI5kohMPVJJQfFUqcUsJoGKniIX0r3vU/G+/XPWZk7b
1wC3wF666kSpJePj3A25yrTqA2YwoLxtIWErIW+pIawcRwvwEFQ/nj2eP+Vy4miyeL3ZDZLbJPn4
AOPWP8mhJFCb9pNDVevPg5RHGznHfDMvEmxQAbxDtOupn5oLmpqo0yRRplFysdz2DzZmYO/pRVQb
JbjVRfxjlMXMCpHmRme1kosQVkg+jifVLrKRV0aSBfDS7S+2lkmCz5fJ38hhyeEWG6idScnNRIkR
mTTzO9xk3e2R3HA6D4YAoaitPpcwEu8bb7A/yWWsmftwUoGSlV50vP1bVpeXwgXdCtKMq1waJaWx
jVRCswJvr3NjmPjdoPOzcWRWl9c0ID7ByL3OWCURmX6EOfK5VvXhjOKmurN0tNNtO/2HZh1rCiWA
MAkwyfL57UEURmUJiNYaAiCYip2dki59ub1qqwcBOjbrZVOYXz4RjRrZleUBjfZQT9+N5ojoKvaf
jhShlowKY71v4+D77THX1vDt4ga+w/O0hEADTpIHE7Goszb6eJx2Sr7DS3I4x16SbmzQ1aFomSrc
b/xlmYzgWKgneLBJrgUDD6cwXAiTGkGa2RNlY//NW315vAF1wJCGQHIN7KaDVuWiJFdr5Cm5a1tL
uGbfxse+ljHLavvoKwmY/rHxMUq4vZ5rO9/gfactRBJ0Fej2g0VNzuZi8YIC2TENZ2czbMcNMNDq
KNSj38JpACSLJzBGB7LXUSGbgceGK1eScGNFiTfmIq9tSBJHQRBoANZfotfMVqbdioAbXHN98jFg
CEpQtE03yjujTPrq5JmT+psGGY1URNuGwkE7sqswH53whbdQmyt2dAIwy4ZKD5x23huInCZT+ktk
U1UfKG8qW62gtW1GGW0u81BJIYS9fE4UZcJdTOflyvADPk9WlaCjpeAEYQ7yPxxYFHbQo2CO8hWa
UB5F1YsioaCRp5Yzw6h2IYozd8jMdcc4HvFHQNZ0g2u29lFQjZdl6PhU6a3FNQ+y0cbKA7iZ5PUo
ycLc2GloCB5iXXpvYA4FGJ5Oze1dvbamNsoz6Cdx115VpmwFHo0SYYdmyr72EudVuMeWpPo5mtPX
2yOtnFxkdCh6MwpZ6XJnI6ktFzWCXWcJwSKUBUutukeSTH6SwZBmuxC5qxejQcodnR15K/FZOVbk
plzwVCKp9CxvKPyTyz4WDK4PgG93ciXAbEbpKDaWc3UcamBUwmacybJyoeWegRyn7p+7Ksa/ptN7
89iPiffj79eSfcIjTPPPvAqUg7RQxgmlp3OY6OWZZnOL8CJgUPq93rmSo2Zv+9AEQ8So/mGClBaJ
Z23AoVelGYVml1F7lFmrNu0+0NAqoZtUW4/yWsRDPizPYAWUprhlLo+6l0WlOZZQVvGTw1tlCsva
ciArDCnuyuNEGRMlNBOZfBsFOqgpPRqdXtDTLJnU1tzjKqAWGxCutU8LBM4GwwBa86qYnVuDr0c5
7HusFcanmuoDjIBhKzpfnTkJHsnCDAZl/pcz15N+FAVkFRd2hHwaqEyfrWxA8tCA4qEmEmIkZuo/
gb7B2CtoO1c0Nq7MvVVuVFtWfwlHFXQzIgy8uYtf0ustntGTbLloncSzEyUQBnjhelg6mTGaxqny
i/abkEQ57jyFROWA2KheHVWgBhZWNgaqq7e3/fKCJGXhfpz5ZajbcLwW5Yty1PKsk42e2L5rnunV
q8exnfKPaP6XD5bn42sVip//MCZwY2p3YPcAPV1+j3BEalaedfM7/OJSh05lcp8YIcykQdBSLzSR
gC3BZlA73R543uJ/RjpE7XT3QXAAQQatsxwYkyR0FCK8VTHqDp5s+oLUm7vkV562+W81KnCYuT3g
coO/DaiBKYOpwPX8hjr4I/uuUGTpA6UuXYxVasQEZfzF47DeeOTWR+HFoaZA5GEs8jO5znJJGprS
TfMBxLg9yNZ7OzK2xCCW79rbZLgdual0sEfL1ZPR1NU6r6ncqg8mH1uXerozEJrtnUD1u/9ur9zK
YMYs6wSv2aLRbC32CLLno1kCYHVtGuD3sFLbYzB46RMnOdwoNs1bfLErIDnQVTNkZVbMUi+3IxxX
HaVpr3aLoi6bX1kUIK+ntGPylBWznV6HKn13xv3Ve068LkECUUYD6vZ0Vz4hRaiZFMADJPgVl7/B
qPLJi2nxuLoXtA+iaSEg0Or7dHuUtUWFzgKGcuakE3BfjmKFU97gtda6QaoER29Kv0O5Sg8mxd+N
+ayctPlsAzwGn0sbazEfVKf7gFypco1oEnftYPnRHgZCN5sRdO1dMxMhNp7RlclB9oPsBCYOcPxS
LKjI/WZQK71xRSUNz8gEZVgrTfa9gmP78fY6vpWyFluGHjQMBo70bGy2mJ5W2jBFEh2vW0zB07OW
B0GFlQK+rTvsNrVzrVf5b7pw/fcibpQD96B4VXzctm7/jpUps2FmchcVUVRaFocEy7tBKZXZ0AKz
t9cK+xFQm2EtncYU38XbY618URslEdr9ZFJU5xcPhWmmidGGYeuG2P7cS32hf/TKNsUJuibB2Nd9
Vm61XK6HRDkFMC6xJXX1q+lh4QINMIxqN6mQ1x90g2ZmUjskEfY+66MtSMv1GWS4mYTOLBGmWJaE
ph5Ye9BYlRvIQes2upXfSczVub2O19+MUWjqUm+GY8BpvzyDiPnkGsFe5YaNPT3RJrPuEt/GdU9u
q788EXwpQcUHtCTlERWlksuhpFLzAruVcFaouvJc52qNhZmZU0UP/1bJ6m0oDjtwc5kwdnldo8yN
vVCVCHcQQXZCzepL2Bf9bNfrb6zf8istR5o3zR9Pqjyqdhw3uUBus+iPfesZDi3jaWPplm/CPMoM
0of8BtzkSvQPGCIYbWTp0DzSBGAg3fgEqM10EXMzD10jR4e8U+zHIdPrwyCPWxJyK5Oc+ypzckWc
Al7ucpKxHBdpHBfCVXDjOGeS1Z7C2YXy9lZcni8m+QZ2tFS0UEDXLrYiBGdDQ/kApfBY75wqxaA8
FFPvZFOI3R/aXxsP7dqs/jdGoShIGKFczqqdJKIhj/ILtWrRwbCLoy9VZaIrcXteyyPGvFg54qC5
TYtgwWLfd9jAjBJdMTduWswAPS+aShex1l7GfLXSs43hVqaFJRkLiE4qvKzlY6DnJYaCNOLQU9Rx
p0Ve5IGPa7q3J6XOq/PnmzPPipICcBBBEx+K/eXqKWi5UFjBnokTX9ufwjwLUL7U8vq1LCTMgSwR
kK56iR8cMzgmn9SsVBSe22kwsLaXO2Uv+aEcHBurNcOjb4vqxN6W631FFc5DcDUYkx3VPoLgHKH3
93mVNZKD4IXxjGxJiaZnIqna0ejj0P46YENbfwsKpcOYD6NJBbX0PpDOgyfidt/oUxbshyQWmApi
BTYeb6/F2ge2TEj0VLM5m8piKQZf8dopThQ3EFaENtlQ7CIpyVGZBKF0e6iVM4KeLstOfriiMRpF
VVRK/Ti5Ygi6zyYNeRef4t5ptbb4PYzdRqvlqqIDjhGKvgq2bhbOXCYMVtW32SQYrrIjRewnP/3P
Mzvro19o+Z7+ufJOiePULVJtC09xjfaah6YNQWhIDQS80+X+ShMfyGSJDw+iv75+X2Ra+AWjDPtD
J1m6m1u+1e4ITv13UyuVX5S0LY8YPhqvpZcrn/umS9917TQcbi//ypem+k0ngdqdynW1CLTSQZb9
MNYm0oBaP/lVU59HjPg+Yq20pc6wPhSEyhmPw324mL8NT6RHKpcv3Qj1MclRGYFGlj3mEs4j/zAr
5gXXmXTNXiZsaaeUkYFSP6WYElPboBsaJ5GC4IMtxc3z7bFWNjC4KRAyqIxQzVlKjJcjIUgERhVU
E/oJn3xiu48DLhOPbWJl6U9FGaW/jBS5qFQZi2uw9CAkSXwvN1IgpZQg42xy5b4wPyBPoDsIJwoH
fAQCvYm/xU+Z98DiYuSdnImbZPQQVRaPZd3BayzjZnRjiEnOoGCH3RVY7NhdmWIh5v+cwQ1/GXnP
c1TYk1zERDzo0l/OEfUJE20gnQs4M/MPuIZg9I033F0OU/3/OdT8/PwR8DQ5xgZ+Z43upFhReMia
sX+fxpjG7KREgIK9vV1WFxPOqEE3W76OCTT4B1aAP4hr17183ycFHSEtSf6bXRVP/lQUnwTBycYe
XTt6MKdpas/0XsCOl1Oc3ZqKvkXGVseN9mloguSuKarwbk7pNmKQtQuW8hu4KiijYNcXmzOqK7Rf
MmBOvFmoV/t5CQwc8pTqxQpJBdFPS099l+HMtlGl2Rp5Pqh/fkdDH+FoZ0wSy6p9mcLJlOwR5O6Q
2SdtkNtfXVBjNlEZebYx9BtFaXlEKPGT+YPOMK3ls1LqBawxvCxdu6uqnJe88Tqsrsawc7JaQ3al
l8NgcDLSon5v4D3njhieR0CLPPtcRJIl7wTOkMHeyjSf1pQyps1OGQfP2lU6Wim7flL6/F3bd3ly
uL0h1/YGVSCCH2if2lUkngapJ49pLNwysZJjb0umU0xJQvQorI29v3ZVElDQweO1J+tcxI2i04xE
66fJ7apyPPp5UJ/sjjqx8MfpIQjy8e721NbOGqhiAGoE+TrqKZc7IqX65fsqTj2d7dnKUWvV9hHT
E89/7tRcAeLtSXK1l+O6+XB74Le23nI/oOmKLyVP/azUdDmy4fPOiSbGoFgaQEpOTah9r2wRRm5j
llZ1pyGSZh0zDIrDQ1/FwXSEPowL3jAN+hdo0SJ7Z1QViGKUFvC59XKtt5xiDFt/D4upjo818jvi
lJdd9DGdIjROu8wr2iMtIrrnmDNOH6OyE5jXgEbGWwy4g/at8WO7mPk6zc+pmSZQ/RbeMQ62quXr
2EdAnierHLBrbDszuxcCscPs73cA1VpkI2bsKlH24lofoqw2MHMfCOXbvN3rqNBK91Ec9N/UQkTJ
sW7hLR1vf4yVXUevkxIZAtAzqGBxIxXQ7gL0sqjA50BanbLIRrYdN8MBJzRPxsW8o+jxL2MCKwec
TQdg6alS0VlQhooxR81EhxBPt9RpuBuOujQML52wNzbcSoqEEwdPJSEmVdblBW9mCF55yLO6fjpp
ZGSNUMK93qfGlqPKypGi8Yq8AmpHqNYsE2c7iFUcidMZxVqXwQMEGVnaBXUKGGsccBrd+cE0PUT1
GH2/vaIr15Q2o4OJn2cJpDcNrj9u96mParA3iL4rAVnPPpgZfwfD09Tu0Cm6stE4W9sz7FF4J8in
zl2ty/OrpUMxljjsumUztWf8A2uc70IYKI7ZTKpyQDlr6x5eeb5oYehsUZJXijyLy9HKA79Rg3LC
qgZBmscmzvGNN4LYwAsr/W5I0qOZIQm2z6zG23iz59tocVshSEuNdMYt2aR9l7MdRzMTNempy51S
nrj8E5RNUdCoLC1yk1jTTkaqpE5WRdK0K7pyS2li7dvOioMmpACV2t3itqQEnBKcy9wKTfbemkkm
dSz/mJok3XgQrqmyM54dGM5c+6FXtYxOYlkv+gzBbRfYrVDeBZFOURVHSilzWiWiI7Kzp7R4VM0W
lbg2kLNvZV1mJ9x7rE8izVTsqcDl/+AUlMY5xNCkcRPNoo50e7OvHGeeKxqpIMbRg7QX2w/zksa0
02FytQBTb6Vt2oNaQ+3dGGW+bRffHSNVSNfUFalyL6MWSZFz3uOQIhyvfnKHqF9b3OPHB6YsR35z
j/lXpe6jUI7uTcThhh3SutNX6rj5tG+GGM9TnBWzO2GGuEGaZiX/qgWWf/sA8UL4ppNiNnvEFqXs
Lin6GomEWs9SpCxHfEAjG5XLH4ZUW94eOqdQ7skPk/Fk1WXvOyAVYtClYQqr0yuakY8UxkWyixou
64duHKMfgxYU77XQ9/9TCiNtHK+XfWzdPVO0+9K2enkPZbM6Qyo2fcTjjTE7VUWvnFXgltnX2yt5
3Xem30n1Xp4zQXqRyyQw0ac0nLN60ug2VH4SFRT971YNis9KSJjzLLRaI+dFbb2/L9thQnCeDxOg
4DaO/5kw7tKNB2jlSFHRn5nIM7XpyvHHkkGTJ6WsuWouFGnn6/JHsnztucl4f25PfuWuJCek3wUX
GQr/Eo0o7Crr80LX3FDibnFaRBC1sxWZJka+DYbiH2gzBH+f0FBGoQaJZglDLi9LfwqVUB801dXt
1DBOhA12eOyV1h++jAQDW922lVfPgp0G3YqmFMHkIoQIajil2iSrbqrmhquCULyrjJHwXVHSz/j6
9cdUFO9vL+vKe8B+Qg8CHSpurCVJZRZr6Jos0OhqmzFnx0wUNByttH+uSpvouewoU/lTfG9PGrKD
twdfuYCsWbuAB35WFbiSl0+nOtf8xMCuLMGoE+TGXRwO499fczzkCKHTKUXBYEli60PFmMClGUD1
9X7nKyYU50CONl63laMwa90hIDKDxq7QKVGj255GQOYOOX40tlxGD2raSAc1p3N4e9mu+paULcgB
dZtcG9DNlb4EBo1YuktYTledqTrCSPUHzWrCQyjp08kcTaiaWtp80dpOdQLJipxJ7dSNVV05jzPi
hC9H4ZZfMn/bPyIlA3NKv9Mi09Xxo/2cRHrzwSxl74gwlv4Z0rq/1RhemzUwOSgzs4Q+r+r8i/4Y
0aoTo6jwD5+j3exVZDo+qlOGzoStFw69JGlfjXa9j/shOKLA3e+9cjI3LrzVWcPp4taDhXFluhSP
YhyCRJiulsLWjVWFUSJjcPBl7ZxcNbeAj2/LuHg8cTSZFXiJErn6F2yMqMPbOfJa08UMN7J2Q2PH
h7JCH6hB3P9gFlq7D2Mr/ADwIXEkS6DyalLvH/UIGUtKvjO82boLDav8dHsTrpxd1gBRvpktYVIE
vfwact5T5RaSztm1tA+IiMk7ve38jZLHypV4Mcp8ff3xzcER8uSJ0HBFLMNZCFqUOBrl89Br37tM
Gc5136gbB/mt0bNc8tm2i6ogIAToUpdjtqZEyG7xyhZV2kq7wpTa6phnQ/GsmgkUhiZHI2TWk67H
d1kd1JjYFl7cPipRm6kPsWi6r02TjyffzLzua5hImvSsKZmGRnKiRvWuA6lVYaIV4EVTgbn84Bm9
8V8dK52xpz7qD3dwfYZP9HAk827w/Vp3g0KvTScEsXIXxI0cOqpoJ6yoy6jpnbyKZM+ZrED3Plje
AC4pV+e6om8Mhu/UvYHFbI322lYLd/VAzkp+uPvAJ7kCt5uDHw6RXxuUwtC4OEYRwdtdVZoiOMmx
B5i0rjRb2sljaJ5kox0VJBywRUONIfCMu9vbceX6nVs77EYVQ15okJcfzQ5bOW+C0XAnOg2HyPCt
Qxkp1Z6XW2zcAStPJkNRGUdidHbYWOzJWI8B5CLr5HZ+GPyKMb/dWWkBsNuvxkcckYdT2ybjeSZx
bIXSTGK5M2dUA+UzLgWar5eTjNOyRGN/Mtx66qZDpivdXhvCrV7Z2lLSAyVLJMq6NtcwkmlEk9aE
STMNyY/Jl9ENUyP1cxwEH//+o3Gz4XWJrtA1Ob7BFAm7t5SX2fbwjo7D/PtMRX8MIfJt7I+1i4Ra
MbDZOVilEXi5dFLmVWZRsD/SwVTPvi6Vr0aaKg8hSfeDMvT6N9OoNmKrtYVE3wuZB/7Ar2RxkfjR
oCJZzkKaqt+aB6R2DXQ99K44qCKONpKD9cHIC7DpI2hdYlK1yi5T3e90N8zU+WbICcclOTrpbaFt
HIDroUhbBQEj2vqEx0vBwDEM9VjruJTByE/3JcpauwK3sZcCrd2/3vFzhgyfn4t4bkctdryu5TGX
qqK7MEbF3lN55NOkto6396FxfaQhOgJQVIwZeHZVvLO7wAtgO6lu7+sIoQx0LZT3epv3wT0OTFmy
y4Xd3s/76lcmSQpiMTyr95h5xa81fruvtgaucF+lUSl3OzlSaJur42BKTitHSLV7dSNXToQGzafB
NPxsJwdK9t+E6eVLV2B/dPRyQ6NCOXjeTyPB5HqHmoz/UZGlPH2wKh74XdRSe9zhvikhRtd5xk+0
qnT1LqzG+KepDxZ66YGk/66CTv1ZTVP2Lko160djo7m1J4Xtxl0MzV3sbLwn7gJkqM1XTIgpccXT
VHYf6iFBxjT2w/H9lOl9fPS6YvplqXGVnrC9sUdnxHIq24uxVF57tLvBIJWgfBG+DzOYm31cB46W
ZOgx+UUW/UxiD2+qfIya0eEu1R7jAi15fKrKRpwVT0q/S7JIBYhtq552iaG2xsYzvpIs03jnCYeU
NHO6l8SGsBFibOJYdYmCJzQ6RWL7P+CQ8Br2dSJrj12h9uAo4giRqcCwE+suVsz+mSdL/jxZhV1t
REwrsRznck4jYXlQBFumk13T9XkGNIeQKXixSq0+oLPbnhKkVYbq0RrN5tBWaJlKmMzgw63ZTqAF
kZNUqkqPSYqdkary6+2tf03BBTxEoRwtMXKJmQVyeTFOaV5WQ5IrrpaMOCzsDEvKHsIs8lAemWz/
szmBYTkN/8PZeSzJiWxh+ImIwJstUFVddLfUGvnZEBrNFd67hKe/H1qpKaKIHi0UWikrkzTH/KZM
dNntxiRJvcKRFynAtLXPg6IukIXVk2I8OvnKeiO/fuxI1gDYwUsBy0eF9PUPo/0FznSu9KuIq2q8
Qriu0xNqsI3zPDvy8GORnAwpyi6zKy8ckBTzsJSxVQxQO6n4oha9kB+kZFE1HypsXnt21vc/aM/P
7+tEGf+9v4zrVb75sfBNgByCqib62GZDBpSMTlJbjWZ5IX/MygjJjFkz56NimrMzzsr9YGlW4vCW
ujgOltHj1KRdMRNzvudjJPvgWur3GqFq4WJukxbeoE55cxJdjpdak2JpfQAMuH1KeV1Wq5M1PpDB
Cr7+MJKtNmaWN9zJ/OMjq2S7DYZJo1sVQopOjTQ7DzmwyINUYG+JeQjo6gCOV8A/vx42qQuurn6h
+LWM6jk1ijQgPVEPDunO24ZgAXAAB9Irfex1V/6RcIS5XEmYlepXugBNQu+mc34OTh19QBVLfjNl
GOQokkwktKR2SLarrwcjqh9F2ebataoL4zrbtv5h6dPooMuws3AkjxY1XnqvgB02U2pWAf7MmrQr
YSU8W9kZ0RKzmgN65s5xBbkBWg8iCrIx6qa6Xy69FWpTM13LJAydX86kmpkPr0A33bnjAD6X9KwP
xtzZiTjeUBVcbehv++HlYgrcKvAFVhqt+3uSV3RKJzWuNaILX6dW9oTPSXa+f9S1dSabs448AAxR
bnFO4ha21kGFihOhjdcxm9r2uVAbsHJWG9M7Ac7UvrA8knrFdKI/43IR0eM2rdE4RcYqD5mu3/uM
5E3T+ElRpOhSogscvRfYzn/GIYw+1wrUeLbyplRPURbXyqc4IuRxAeOriatgPpr+0OIqzr7XPFU/
pD5WcB7gwugAcqkJrLo8y5CHILqO/srtsTBxMoUZfxCZ7a09ewpcJuUfmS//eu9asaNZetP3SGpp
88dQ6nI3IaBogLP06llQv258oTTTX/dXf2ebra25lXpKWQTk4Oth47JBZUkHv67grvuSR8biGZVt
eXih2x+4rI4cItdbZfuxqVHSiyTBpYy4LsMf9wElsIEAGiB5ImLjw1Qq3c+ysmNsbgxxitt++QnQ
psEBtisP9tnOsSW35A7CM2w9vetT8MfIRq12dYgO+nXQO8vVG7W/GJEhLvfXc++ZZQRO0Xo7oJKw
ibCbxU6npjYxL06GrAp6I5S7BzNV1KtZT2bEhq2yxW0w1pV8vI3i5dHo2BMfByWkZzgOaF/9C92t
Ks5cdKP8gqubCu6nkqbPqjzH+sHv3dl23Jb01Vbu0i2hKJ8mLR3alCYe0vW0h836Zc7zkECg17LB
Tdowv1aizx3//jrtjcsVDZ5gVTBG0Ob116hTdLftJZyRsrHqh3zokw96WwlvHDPlPc9k58V5m3y5
P+jOZv9dG6fyt/pmb/v74yhMvg7G0hoinX6RypnfIJh6EkP1JaxG+6Cku7Pj0KKmOcv7ChV5C5to
S3jAI2JV164btIxb1FFjV6/zI3jGXmhOD3aNNiEZwJZdF/uPrb0YDe3A2pmuBljoxZ8iLflRUmGa
3JnSdngScatfFamZR6AaWfJRlmJdvYx6YzwJGpTzj/vLvPNtLUIa4Km8IhDiNj9HhKWk27ncXZOJ
AO+K1K31oWYfX/pBrR4zKenUE6pr1dsLLWukyLGANYwA+Lbfs2SZnNCSgFE4puEpDNG4yrOoexgJ
C073p7gTNyLsT/2D3JZCyzb1mJ2ZXDWpu2u1xIpnRKbiNq3seHKa9Geh1eFFCeX+nHCWzrFdLZ/u
D79TKkR9cQUicpdSo9gCOtIFbHui1v110aYl9FVrKPD67BCdx1askL0ZV9QUpBK7/YR1rU6VFer9
VznGwuPg4dqJ8LBQWyPYVeABE5vXm0+QZWfwzturyIbZN8HomK6OZnTrd2PVHvXYd44wNzgMBs4V
ULTtM0m+C3Sr7+B2TdhGL308PJBmDa5TlaHfDXJ5kPbuzQ6GvU0xg69NpPx6dnEzVLXmpP21F51T
eU2r2c1FYJX7fbTjTj2Qpdp5HWnKkp7xULG1tqPR0K+7wWwxA+yG3hskxfE6Q6muQ6pIZ0vMfSCA
GH9ocmqI93eUscbGrx9myi1r2Mw01x7t5jMCb0nDKodABMMv46iOhOq+YgzFguZvItMCgzqC8Z09
fXTS2GndSrfnr4iCS5MPhi+kym7boXmKlsW2/TasZY1XLpxkFI77LkYRphGJOztTq/j2QkXo1E15
mXpdBFjmYmeVkN1EXxLDQ/5R+VU4GvjyMYxmbOnC2vqo1J2Uu0tXiHfhoBi/MkuR4rMh6BpcNWom
n6ooRGh6bMsBoEc3fHQmq5XPDkSN1At7Q9L4eHNvn0ZrQoefsgLKgZ3STb4BK/Fqoqs0/UI3ewiv
kPZ6yzMxLir9tu0jVM/MJBOxa+Dro3pRE5vGwTa7vcIhytAzgCMGWWZ1b3m9z8D/VkXXo+o2aytj
Y6wKr0Ty+0lZSvMrxqb1txJpVewupOIhF2bsD1nTP0cCoav7G2H/l1AnIBnmh9y0d2NH5HXaKqit
55nRenhSJ09GKlGo6M3cCbow6t+1Squf58qY3xN5y89xiw2uayy99uH+j7k57St9SOZ6XWVwkGnY
rAp4cnMpK/xNAFv+zEeMPiqVjg86ceqFds4RTO7mwV6H415Z73Si8JsCM2lBNRpmGoxKuvxlAJ9/
H7OrvPuTurlSVukiYkOTGITm63aUIgnJYpB6DWwzQSFbs3/OXdyfnWauD3bVzXXCSBxp2tvcl6RJ
63z/iAuQ6LAFIDGgpW1V/9DjijivoO/7ThahU7tdXJSjqzXodA+2MKXL/XnujY56xdrzsLhAt7WV
iJpflzcSMizwsFxJwZkrbbrqrLQifkCUxQSNUWQnNa7ytz5J6/VJZZD8BMEhZJRez3uIImWeaQgG
sZzNp9SibRtbYXap2r56ayDAUHQiyJwQCkJLabNDE2HlctJNUZAtXR/Ict9SzC4Kr+gi8QmJ7NIt
cXi5WDH2Vi4gUHGwmXZOCPRjYnf0bgAObcmDKF1P+I3yiecxO0W1uZwBCete1Xc0NZv4YGFvIrt1
M9HsWWubYBW2pQ9sWnGpV9rwWqZO9DBKxvhkW/HstXI7+5kI+1M8yUfmw7/VVl89TbCOsFqhZwEO
mBbJZo07gOlVlBv4DyF0Lk5LZMFsMxf6TaelqRClH5M8RnBTy1AomMvJ/Av0RGx5oWGC5xdWrXyF
L4XSsm1Pv+QpzhtfzVCP9tqmkJ6yGjkPj+43mnothh3WZVxE9CFRRK9jgNDXjyEZGxg1Kkm4p7dd
9Y1MRZkvcBIzqIFt2v/AdKvhMVLa9guueonOR0fkzZ9zJ7EfSsOcE7+AVPECy7kboFL0Tv6zjFPn
nOSIRhDGDHr0IJoqUr6qaj9/wjIPus6bjyOpFmBNKp0s5rakmqHyVHUiiQMjD5tLgbj0GZ9jfBak
Ov1fWpeKP4dlfBrDRD54UnZ2zUpIdOjQrkq328pzHCoNYDM819Q6rhANQk5HFfHwwYnRoxdj1KLh
lslvP5gGRRp0LqGsYDi+Hpw/7r4mR+V/cPo4KIaoPjlLTi0Lhc+vjarl52TJa6AA5ehRSitOsBmG
7/dXe+cpMagxkFEDMOTAbPZsZY3g44coCTS0U69dArdUzpejgt3eKNx01FOI3agSbi54mgWzTSqS
BPky0uPAehDUTF6Kg7B0fxhMxlbaMF29NXb8Yy3TbuF5iLH6MaalLNxijoofZYyn8P0127nL8Pjh
wuZC+y348XqYSOjRzM7HoSp2jOfapnOYdBpkXWgifjUt0sF4u9PCaw4iL3kLm+T1eNqEuYVTyjgY
9VIdpHaffxS0AA7O3f4olL+BU3CRbeEvaBEbQ8RTH9gtYaQfzTIhbpYnb9WhWf/zlX+3vncmCfDm
I1lpgjq1aseBNul95I5KRZhbWV31iPV0caQPvDcrRqLSBU2HFu9mNLRg1LRoujjISxxbWgA7QdzG
/UGpfSeEoJgGamgtUNKg2Yxi9hQLG6dMAj3SpHccJ8tPk0E8LXbWuZ0lID2tZQRFEW/XBf3tpoH4
Hz1PypSbEIJmGGl05uBHubTRw0y3ExNPafhgpcu3+7t+JxzEtwPjDhIA9v7WM2SKbU20RZEEkVmP
3ysDBF5nJd0nUeNIeX+ovQO2IrDoKuzhXVJn1Oykx4YSy7IKYoAT9CqcMbNcvvRx//U/DLY21cDD
su23sYJTRbak4SUfTEPUPztGErvFINvnGkPRk2AtrvfH29mR67SoLIOfxvtis1eSRVfzSaviAGDf
fCaQgBo6tqZ/f5Sdr8UoxLPEbtg5bfcFPdpJzIrAP1RNlveiQ8DfxCDxaeimIwLvzuaHVQJEkfYZ
53q7gKaM3QGa7XGgF7mjB1Qr89Q3l6F9qGwgddghmemlZZN+cZrFPLjy9+apAiOC9Y6U6o0sZalh
cE2XKQ7ElLcZMP1C+RimU1r7cqweCRfs5ZwwSZBVAFxAHXN7BqQ8CkuzMcsgtx3lhJhJ6GeygDgA
9vI8Wmr4kCjOJxJFmvlG6XgUQGLfHrKDo7hzPlYDGaAEPD/UtDYPAvK4TdimYxHkahVdyzruPfCC
4dkoHIK0MT2KUXa+MFg/Gl/UzmAibKet0hvVm8Qqg0kTcusj+RF/k4Wkdr6lhDORS2K+77I48Wfs
jv+9v5F3jgvtF3tNrTmd/IjXj18DrJjKoV4EXWH3HR84NF4gXfRv7mtRjCWwBl1HDA9jdbOmarFQ
e6kNPu00RogpjllAdmGdyi7r3QYVUq9ru+LhP0wOJBxybDQUbxLfKK3NNmmVMtDpvjwWelugzpYe
CbfsxLXAm1B2RwKDks32Lug7Q0fAbi6DEtDRz25c1IdQsbLvTl1plTtGNUjxASTP5e2TozZD8WBl
x96g1VHNqnsnjMugK7PhlLVWcpUadTpAJexcAGDiV4kk4lio0eve/SPmCxHcMC0MrbG2rivZDdtI
+96mXTXipBUd+rDsnASUKDl5NIFXlbLtbuyJ0EYp5CSEpjM82NbUPQMmGL91DuIlvqUts+5hDQj+
y01mURkHa3or87Hq5ZPaAi2k0HQD29FDJWPX2HkgLejp+cugZ7Krt2GLCbKT4h3UGPXyMHJtxC4S
jMW/Gka7X5a4E/80PQoEnhX3keJK0jCHB6/2zpfgxeYIKcAoSMA3a6NieZspmslPi4zBlSN7Plta
rj+Q+Ry5Y+9cgIQgNJF+30o3UG2pTTOTGlhOLAfDzliq8Qk/pwE3l9UtFtm3g0tod9m5abmEABnf
mqhKBroXcT/mweCE/bsuNY0XYv/GPmMQN9tnlC+lBcsjkcl+Vy+pGWi52X40a4DanjVIKaJJRaY9
mH3sHLFC9pZ97VATkSGMAIvo9QGQ6niqFCRBggpszE8pmSMvlyKTm9LQD8LcvaHov/IArM5HN8Vf
gKy5IN5Y3a+TX0A8HECKw3jWKD58vn937I4EzQJ8OUqHN3AcMaVmmKhGHmRzVvmznCRkV0rmFups
HeQ9tz0qjhSbFm4qSfhtCI0xmDHHCTqAfR6mf09lu3zop3wJ3SlzMoBdjn4xqcDQLUqL6mdtV8Zp
6infvPn4ACshjAH8xlN343qTKqXkpJVWBI2mTLpXJiA9fSWN8BfUZrVdTm9dYbCI6Mv9TveoTG1O
K/jacZWcwpJ7vTYrWmNfZtP8gfKT9uZHjpF+C7c69D1viuMjr3oZopcbqJh+uIYcLtemyo+k0G8f
OUaBNA76BIrUzcVImXzSRjuhMZGb3Wf2ifxAEJf91CQ4fi4NxeE0ynjgHXy125sIKAhGFFx8On+2
NaOMNzttUix/cSfNP4ZOogZTV3XvgAA20WXUEkU93/9wtwERI5LMrhA8WM03FoJV+7tDkwRTEmEO
OvWFj4KOcvDQ7C0nu2KF+8lQ9LZhF+w1ZAumKgm6Jo8e2qpSTnMx2O8S7GDOpAL9R6eIjhrjO0dx
JVehFbVmSPy1ecyBV9FGXMhmk7RU3Szk6C3OAJHVsuaPbdulv0Di1Fe0FtESkeTIhfibHcEU9haY
Ww6n+t+mBtuIorb1iTWhmUMlHW/l2AkfCV6OyiBrn/J1sRhfvZUxuOrYAG/cXNvDiDEhvKY0qCVp
Hi5zAtpW4vH+FKmp6ZzVfpRlr1Xj/C8YqsngqRhmvLx9J618U+oV7KQbYp2Tl1GPkmwaFOEYXTUg
5v4EU/8ArLd3QjiaaElRvwLzvakwglxVhh5N/UC1o8WbCzG8ZK1K9zKK/knxn/8P9xqX+YqsBN1E
KP/6OSzFTOZtTHEgK1xuEhhqhPRj+9oDgTk4+3tnBP0NsJx0oknHNrt1RMCV7WfFQRbntT84Rv6o
GSEpWGKZ8ezKXR89LOU8fLn/2W6h2+iAEflAxVmjkZucd5ilepIrEm5ICyJEsiVXPYF031NkFe0v
o8Dx3ev1WQE3ls2OS66oh6eGfvd72CFoLMhlZP+8/5v2zsz6cXX0woiKtxlpMbC92hlRh25KtH+y
yC5f9PE/eNCtzzRVKORBELHeXkqSLWHs3dIasA1UKqypFc+OOs7PZivH/v0J/W6Ibc4ne5YYB1wQ
fu43+SBtStNyuNjTLMGYmlC6eWqKqZjdRUO1wSO4xtklsuoMUDJP6CcMkIronxbdoVNvqd3X0cRr
XO77ovV7sxm1i22x5SnR9YuJBXClK26d0xd1S9FP9dnuHeOEyH/dXaRBrk91Z+s55YQm+dZraIV4
WgeB0FPEIo+4cCaV5UFTjzVXKFI3Htz+O59zJYdTLwVBDCNyPdN/JFVpNRHrgdwJ8Aj+pAy5+Zzr
aXvQ9b2N8Tg66x5GI5y7cHsDRlqu9lmvJcFoj72PxSk9AXVpHo1xkg/ezJ07CHyX/rvzaN1mTYi6
1HODiHWgT7LiKzhHvZ96NX62lkX9UcrizdKs3ArAU2C4mSvHYjs1BI5UabH0BGyCnH5OEvNbOdf5
w0j18v1kD/ZBCLv3ubAEIS8kl+La21yxUu2MFXXLPLBaeaA/p4hTlC5HIud734v5gBCk0nZb5G6i
BenG3MoCMefpozKYtV8h8gEtqToS0L1Ns6n0rOVfVGaplm1b8lVbTTWm7Cn5nTH/zFpAMQP9+wcx
5IMHpCx9sjC3eOnTQ5+NnUkiRkg+tXblV42U1ztf6RWai5qeBQ5lIOOcOnX2LinS9nueSv3f9++Y
nV2JljR1BDDNLOmWUGG22hzngqQS2FKCPj7y7t6g0zMuQbO3blvqR8JDOxtlhTuyrFRMaMJsZpdp
2lIKGBXBEkuVhxO6dqmKpXj7EwyHYu1nrpVnnoTXa2hCYiv7JSmCttOpcEdxEuAtaHrA5N4sxbmy
0FWKS4gsr+JGm4vKgL3n4I1WBJFSLj9GeQYERUPO/IbUefnv/c+189yrIERWPQmW8CZcGrmc9dTA
462CaPMMDn1uvbDo1I9JqCalK9C7udZg0w7u4v1hKaKBdlPo8WxWc0DUyajnIQ9aW5QDzDk9qd0x
zo1TLHTJ8FrdtINZnpwjlY69o7DSL6lNUrC+wcWgPGqP6pTkwSQG00/AZX4qEQR3CyGrf91f2r2h
1qIrdXXocTfJm5QZqsgKi6egLw1/TOIBGHKtIxQ1acAd7g+2d7nw3qysYEKIGx3rqVe0uTDVJJAn
w/za5UJR3VTrUAfPWwPj6Fp7UOBJPqcl1toHY+9NlBIzGmosqg7V6PXRQKEQy5aeqMKwMSKqGn05
yQ2adEliH9F/9m6XP4fa7Jt8mPKoFgpdY7tYIbbwRCZej1+LljjQCmKE4+6v6/ofbiImVK8AUK3F
v1Wh8/XcNKlr6gReaDAo068Er5GnvEuOwFq8M7fDrA8d24XSELU49fUw6F8ntBkATYV1bOifEOix
ESK09FF6SYZBlc/5kkCcCEM1671MDo3Biy30tKakiTLX0Mqy8CxlkOaL2dhm7c2RIX/oxk77auFP
brn9HKGhoUaFMHxZzzvzZV6y9hfMZ1iStt06n6LMKMsHxwRafQFmi0BFF5dV50oT3dFcUTCidYos
lL24FNMvUy7t0BWVLX9TzNJR/QiU5IdxnMK/stFcutNUqGXto+inVK6TRuOTJJyuP0P5177ZpSRG
X0d7t4Fyqy2Fj5aV7Pid0YwD3NZGkvBGW5Z3QtVq81pPg9l7E0y8wnPUJftpdCSWf4VU2rgzIG4o
F7VuO/RS54U67aj1pTcnVZZ7fShZWNMbPS35BdgiNk5zUXbvUm6ewl3FO2uii0r8g6KnFfshtSWQ
KWUkvohIZJ+5pazlfedY9KXctuhz499iMMTsI20Xf+/SJpmuBbylSzEuXXqV1KmLTkTzSuppmWzn
p1DOM/MkF5GeuYiUqhr3WqJJHgoEybsFvEDuV+nc/Y/bQ5iPai4SWFKS1IKLmtJy/JzOJDmIYehF
+bJUTfexThvzOVLkqHAXcxLty2zWce3mrbl8s43M+TmZy3x2BDKb7gBZn+xbMVvrUspNAUx7Gsd3
Q1aq2fPUTePkmlEX2T555UR4XxhZ5C8IgKE6g7/38iB3GgIhkcyrd3KQFct9ZR701oNJI5RzTW2q
e8jkUSncKK8b3W97J3ks56kbXFPLnG+g1Sfb6/Ej+Nw42Nm4UAdk+1mVpikwamXKXd5OW/HQXSzF
w4jsRoPEl13oyWoYUihu79h240l4KiBFDT6quSpZbDZezWPRuPYY9f9iJ6FOCMxLZuOOGh1nzFDn
Qn6s4VZ+GaQwBgBmpKWHaHhXnsyMHjW0DFWJXkaSyc4tbLORvpSiRYIN3o8ZgAFfPmpplVkvJaYe
i0vMlsIGlZ15vIqkaT+Pc2f0MEl67WuN0Yly1gvNrH7hoqUWnqoU41EBaeetJC+k/kcnj7hjWxur
MxFlVrvAEB0K7QUgbvjJQa3tZ0Fu/rHplH9blBcPrr2bK52IAOTAqs1LsENF7vV9BA95spp2KQM0
rBNg8GDt6kRKT7Nk/HP/gr0pGVHhJ6sgJYX6yFibYEdQ1peNySoCs1Pz77Zwig+R1qPPXQH8/1aP
mHAOWVdx8mbxBbxuWp/u/4CbqdJyIo9aCc9odKrbwA4KRbfkU5MFgF2qDyJGsktRQ5Ro1PaIbbk/
lM0TTVMDkbLNLZ+OZYnHQZYFIZL6flFGi0tCbZxVKdQOClQ779aqKkXr0ODWglL6+gMm8QLY0S7p
9zZT8+9QSPNPZaBT9va1g9AHYXJlw9z0KaNkdJAgyMmetJFj2y4idTzbTo0fcW+MRwYoe48kCS+a
tEDuVnDx6znpfa3NTkkClUVT++Qk2nQZaRCLi6nhf4CCYYLG6lgqp0pWxNEp3Pt2q+A/fTa6QTcV
v7IBfEeJiFPY1c656PVWdlXGvZZS3x8RNXcHI1vENgro2g2cpjQTuY8X6qiqkjrgYLmi7F5cOik6
atDc6jis0EWeSlYUi6+bvEY1JbMS80RDO83TyV8Lpo9z63T/LHpp/8+Mdd4rubAz1S3atnzOzDa2
n2e91iS/R44tP4ciT77LYSnTsp1IbO/vsJtvvv48qIowEeiN3uwwgcSBnsROEcRhW3rYwPKOdMuk
+Xnt/BgjSzvZtsi9MCynA4r+TajJyGQKoMtXCClSr693G25v8RThJkUaEoqTpCHDmdf1eDEya3lC
SnE+qq/cfPR1QDI+8j6VrGF7E7bIm4RNzIAlRoxBNcuCY1X/BSUlPyhS/b5oXkW161AYoQHso1XG
Rf96bliWzSB0MfXO1CUcXXWKQGwLdTIi3Df7lncxbOwKeUGNuhzk7YZ8aU7bv9UsrT7IlWZ/Uo1E
n/1lRvHmYRzKifw+gRP+oKHJ8rnoOtwbxVRnfwMXyL/nagh2CWn2BoizWinLaWq05WcppMHw6jEE
3KAmowLpumlb9Qt7fuhdgK9i/NDGVOpOVjdpOV22sipcwh6Tohoove9NBIfYJR2wEs+ioOG4PIVj
70aV1kbvuLayj+0cmmjqz/b09f7GvLlgWULkEalZI497q8hSlrEpYvjvQcJcT+YS9p+NRMreiqtb
R6EKBnoVBs7NRSBb6bjEcl4EMkR07rlEem6LRjt47W8hYAyzsjYgqkCBAzL0ej8kKcJ8OZjSYLHC
5AIFeToR78i+QKGV76+EEIJV/X2c9MljpRrL33Frae8n+tb+/VW9iXXWH0IbkMgPXjIsqNc/xJxC
7K80+v4YrMynMEfZEpdKetOyJvzMltiTXI4Hx2HvjmE4jgJipZQCN7PnpDnLCjyhBhKV/4uMYrym
UmRbLvmldQ71Sv8bflj6HC6x1R0s/d6hX52TQHaDPyACfj1htlbNIavLAEm56bGV8xG8Wdi78eiM
L/fXdncoFPYpqTLaDZQllWrSvRW6lE2hTYETxb6qj0ZXZMuRBtXOZ4R+DKeRjj8x/W+t/z9K7WQR
kTbLbRmgnVldZj2rgzqzzBOCMrNXN3H1KFvhkcbAzvwoKK21M+JIIrrNUrZaYxKZL0UQmk3/twb/
FUUpdKDdRF2sI2TdrdQAFSiADatnHq/0TTWXwhkZxMimaUkb3XY0lCv2A4VbdXly0hNkxIDrp6c2
G+xfE61Cv07A3GUmggQpJJqLVKL+QhWsP0WNsbhhI1cHwdlOZE27l2oQHrooxW0L6GNtxIoQvCeJ
YQGfQoALL2FRZOKMgF31KUG+8dsCfvgssoz67CIhJX1/x+08oZRMVl0Yiid0nDbxLgzURG1JtYNF
zcxHeTBe8rIR3jAVMKUiWItvH46+DsVg2pZw/DbxYW025ULHqQhqW5E+21Wn+ZJRRCfehPy0WPOh
q/rvJdy8o+ASgOpSHoKjvI2yu7EunbzowayGZv0OHFGECjx+EpjzoYk3O+10zpu+xqm6dOZPYZ+i
s1Kq1UGMtLfxKbnrq3sGBaQtDU4VUt5ivlUEhdkljwXsJ7+cxsbtcT06uJ/3viiNLXr8aywGeOz1
dVXk8tLY2VQEdm72JytKnEtDleMBUSHrsV9a6/v9T7o3NWr7OsA4ECnM8fV4aizqaTIH+LBR3P3N
SEik4GugfzbGsT3So9qbHNuHQ0fHSUck+/VgQ1MvkZCrLOiWorlgeLhclEZtLhXKHN5gifg/TO63
jLNKSZNdu07+j1syV8rMChdjzTzt8LKE5V+jI8QpQfjgy9uX8c+R1pn/MRKoEiVaCIeCniazDyws
o+5F3Q3Zk6OC6d4XI59AhHslRKKq+HooteuM2FFICeeurtwKHN9z3vWmm8B++/wfZrViRqmGwm/b
BgszvNcRne0MdH7ZB4nFYfcrm/ttQhBXOrhN1522PeokIhpdAxyZb1DySFlEMlWiNBjiaPAmW5sf
8UxaDkKRvdWD/r2G5sZO4jd1ZqL3wGEDqVi0z+kSZyeBc+G5XrqjEs/ehEhwSDfIrNbe4OsPNeYO
9aSGRl0X4R9qUE4OAO8cIdjWR3e7bGQ1PMsyzcCbJojIFBNzcy0PIGzmD72MGAHSBd3VGM34FNuU
Z5Nm7C4EhEdX1d5SEqFD4QAHeNuuLswcVAGPWlBWaQJfQ54fqEJlXi6y6nx/I+4uJS8cKBEatjfU
hQ5t4sKOzTwgvIbtjBIsRm/WEbhx97UhmoLxRU5Mf3BztHC2jEVnrSlH6AyntEsXCqVy/HHWlvRM
cJkjyjwq/UnLFip109D5bWpVB9yUW9Qwgc/KSoG+wMN3E7GGqAVFJD95oCNeHZ1SNTQFtfRUP48p
UgSASuwCVrAE0d6tSqcdLlVVFBqKuEP4RLZdFC5QggHlu+Wo6LW32bhz+GXUTG7B2u0YpWWo0gQo
gUs/TmZDEwP9spciqf6ZQiH/cKak/3uk5XAQeextAK4GkgfytFt6rxrapqQ5dR4IeTSfrX5Kvq6e
Mf79bbYXVfPKA96Br2biI/v6xDoIW5aY8BaBleAgWAwi+uZI/ewqApI7ECLhOiJrLvcHvTlGCOGR
kFFBpP1FhWgTVRsm8KvZyMJrNif5udUq/UlLqf+DOj0iHN6s4joUyq8U+AzE0LcFkGKpQlQmkvDa
orp9MvomPUmiyQ5W8eaVZ5TVm5ywlCARKMvrVRRzGWpd00hXM1NtL25quPT4B57Uqg2xcUvfGpyt
w1HOgQoDgPemvuYUSY+yixVebVPontya/UNdjqmrjll+ULG62R/rUITZ67da2WObT1WNUiPj3iZd
sf4NL3RvUsnVzbZ+GrvF0BCBiRWOoREvB9HF7rgri4lXC2WCrfNFhR1en9WGRN1csy7tILWBbc3R
Y5jaCmdd0wLRaUcPy61yIbMl36PujGIID8xmtjG1OF1RY0Qga6nUT0ld2bpHqXDgFsQS0PJwAh2C
wY6ERic8bn8OmAr/tC08qmgVpaFwdTnTJd+sWmt+6KcW07jBLtpVZ6idh5Md59OHeXEk4RttJiZX
gfyauuhnIlloaKLwVpRJcu4ro/sW1mOGAP5ott/lvgmHl84Zx2tfmaHykNYtmn5joctH7Oab+44l
QPdCB+XPwbxRBbZojSUNmKIrZdKKl1QgEomQiXNurFSt3QI5/2vsZM4/wqiTg3th77A66LhRSQDs
c5Nd5kZuOaXShOhmq8lpaLT+grjK0SO+d1iB3KyKmL+LFuvW+yNwrQrDCuVpCiFZpfmDIbfyaebz
XEJ43ShBatlB/HX7xq5L+seAm13V1nE+xKMMktfCtqalD+lp1RK9j0Sdrf8CZTBLsZ+XpeGqoVL5
1B2PYJq7kyZp55Yir7xpNdSxVTdzWa1XRt28F5LTopkQ4ZXdaIYbIbZ1UGS8veKhuBKdkT5S6paV
tZDwxyJLTZeOMSDfq1yOdFdHvfd5+wus4vLsIIq+vSpeDaVugk663dgOpXp4rW2r/GcplslzZqCD
MwXed13j6Kwxudf9J2z9/a9iUMRLkESnFURoxiW8+aZNVrWaCmjiKlKV9YTP4MlyIU52EuaUt82u
+pBFWek5Ulf5RW4uBy/O3vpy+6+ScaTnN0ls1hlobqlAm7EHiN8DiSuf7DXZvKaloR8Z0+0ORl3f
hPQDIGc7WTAfEzDNEvx2FOXvNNTar5IVipccCZU3M6cgYDIrCtMa5vbbeHRVjABACzZGmE7t96ld
g0KFCtZlen6wb/ZmRbUBmPTaOL0p7VBKrOWoXxBTmhPpcVak/N9OA2BrzZr4dH+33J4+kiKSZVgo
CO3cBPP52itd1WnRLxouUsdrYWhTdF49QHy8Hw6j+hsFXnYnXVoCaQvgML3a16cP/secRBNF7VWf
7BMSauBqljDzKqlQTuMwrJh7UzsPaTT7kZRkT3U9oNwCK/H/nJ3Hsp3GFoafiCpymMLOJ8nK0oRS
uCaHJsPT3w+NtIE61LE98EAu9Qa6V6/wh52R8fo2mWWqCOggDyEZ/FEC+isMmKjhdGXHD/H7Jn7n
FIbjaTB5PQ3rFk8fRoNSTQI2k3fGjtLYBvj/fulFTiblSWp0LVMvMcmQNdy2LhvjKBtJ8jTZvS/c
spqizkUNSnRuplTaraVIKW9t6sv4ukZtw9sT2l7g2LgNqNhoMGCPstXkHdrcnHUUoxtKnuEhx4n1
3EhTdIpxR/ecLC0ftK6OD02HYvwwVeEZkLn8H7Y+d4EBBwwk2oo1WOtKrUrsEaAYBrJKeSV/U1oE
Cs0sfrviGyJBFHUzTJnxyzKRo5kiokw1iR3l9GWmQsmezUjkINWl9QGe9V4A2Xy/JDAkq3PltOpc
aqHeCRJHYG9xm57UUCmpaEeKxVmQF6MWXz8aFXGrUJXwxRBR7XWz+uHbDzyZDMwAYBkz//b+AEJ2
sfM6QCANmzP7u1w15ks3JvmpsYL6QSeD25sdbEWYebyFaqxF23jZZ7SUOPZTh7gJvQTQZCan70cp
zh6sXgr/SSn9du6/rUuXQmf2c6bAgoZ5/4AFwFMNOnyEpkERnKy+R+k3HyCe5m08gr3tfBoFuvb+
P7zW2WgQRiKY0GW1GgZk/jGuQrcKw+pvA3oObi6F8XMPmwgkYlSfXl9v65Z32EgMfzZbxaLK5CZH
ggdcJC4cfdqcAWN9G00flX0fJc0iChMUyozKzdPx9+uLb+1k/DBmKvUsycMs4P4dGx1DcQ3ZFaoR
GR/yEKOh4aQo8CLOUoMwXNYp7U2tVOsUoLT+NPcv3ufMdq3r6z9kXmeR68AmmlUXmPwYDCfuf4cp
DCzdhja4pQyu3NQ2ww8l7d+dNHlzFapMoPDg4VcylWDRJzu1S4TvIqH9RhP5k8gH/cvrj/InVVk+
C6hYoh5505qwo/WmIdo8kshLpclwFUfBhiuaouaplUvsX0Y6BDfZDq2vnNw0OQzjAGAx76SkdtNW
yxJXCv2pQveUzegqeYkVOCr7RX5IQkEfvM0ZhwJiTRLpuPPTtY3PMBMuCKI091d6UCl5NpBJhVLc
1IXjSQjNPcZDWONe12I+coENCTA2NdXma5DJnYH8yCA/KH5S/gga+mRmkdrZgVwAVe7Xf9pG8FGY
qCA6TssX563FBumZtaS5IUlXFTDRaRCNdgrH3v+tIj/7z4DzwU503doqZC4WvFACwUrVgK1iSR2q
FTdVTN3NUH09d1t13HM33dApBKRDAoUkB9UiDZD7jW9LlGXalAa3LI1T2+1VLfyBM5v+qZ7wNHCl
DDAB7oJh8EOF1zc8SaOWXfQ2rzpvEnSEnrUR0OdRzeaaJMuN4VtomVPvlrYq2RfLSO3KtaVu/Fpp
mfWz6uJGPisDJ/6ArLnAP3zKsg+F7Y9R7zbdaDcXgNO5cyxQHRxcpN35UZOMoeSpH3SjuqCGO07u
qBdIhCW4+bh9pyQfYFSp5pMcxm15DZGwq86qWvbfLf6S5N8mlInXNdgW61iXpEhHtVVF8OH1DbL1
wch/8UEECAIKdP7zv9JAC4R1MY1o9zXyqN1k4ZjPfV3nl9dX2biTIJwQMIlW87R2sQ07JypgMYjw
VmIx/1CVvXgw86hGSy/JnmXJ+eQUvvL19TU3igjKIkIJDHCoeUvSSYM9lZpBFr2OMKC8IdOzq2gT
cN944+4EgK1Txl5nAkXludbf4tKPUzFJ9nUUqCs4dsc3TcYPaCw7L37g5O3bTzW0TnoG8wXIMGxR
4o6+HeSYe0lwddBVcOOqG9uTSCUaVoGkVahtShqkvdff58ZDzlqvc8o0A8mWnVRlMiB+tJ1/bSJJ
OU69+tMKMacyxzI8Z+X0dmFZ5kjzuwRx9UcW535jChBfMcmhf21h0pFvB3P05v82UFwFzLDzBTeO
AaYcdG65J//khverBbpWBrLoaWoWosGvpLAAtKl7/pwbr3A2SCYgW5Cf6Urfr6LphRWUpipdK3nS
+GIq3YkPZu+E+iPogak4llWB7Mnr323jHGA7NI/UIRbMirL3i45xZ+DvlEpX0eviYHeTdEpKnMQS
it2dt7ixFHAjEygXwEYNuNz9Umk9xqEWI67iiK44WZSvs1MZXuYi3Q1c6sYnm9NcihcwICTXi0MQ
o2UuqROzRiuLnBwxVSV1PHOSjc41jK5iBk0Z+atqreg7bjVYTOlKNyC/gkT//5IkFk9E3HI6aJWs
50co0CnfPQjtkz7aymfQKzY27U6pOgenaH3acUir/1Q6Vf6t2QH2IXER9x9sNAr3uF1bz0WShcIw
Qx+w8ouXqA8tHYJBAicQOdXB5HwdfLsodyLy1ip/eiuzdRrj+8UFqnMTGUNADW7oU3ope3vyHBg1
O3tvaxUHmZ0/CSrpx3wv/HW7jAGOprbG1DnLyuYxypLeq4tmTy9hb5XFTmgFy/RqzaTUyOyDhn7q
STXFnoLc1uaew5EJn3yDEJ2wCqbYzGNRq5S8Hhvbs9nHxUmXp2Yn4Z5/8H0qDG+XIAGkn+bUSovT
0f2hrqcYOL8fRJVHNVEdfYbO7zvFzIKD1hvWKVfli2Yl4Zu7fGT5tE3/dC6REl7sPqaO9IwHyMNT
ruc3AzsCV9O78RaitrVTvGw9Jdw4BlhgR+j2LT4bNlIZ4v9BetPwm8rOYR3X7amyBhv1p1xI7S/V
6hTdhXDj3xo0MfbA8JvrM8LHU4RMcmXhHlVJDwadt9ygmfegT33wTP9Udm0wLZcsHOLnTDjyqU+y
N8NAmW8AeWX4SY2OuPe8of86Fo1qNVHzZ+VJViYYTrL9E8MDI3BtjC53gvL6dFAhUx8i8MGSqzwI
sHba1ink24hC2m38MXzEEK49v37LrDM8izycShRKjQWPa7FvYg0tcN3IQX7guJnjMTUAz5ELp0ad
zxfEVrTH/CeTxsve0GgNZ+Zt4q0OUIFpOTLUi31UyUHe1loCoFfPx09+gaRGmsamjKuxkv+aqSn/
NHVuHYbEaB8STQoSL8mB2eMX2QPSfP09rKMEP4ZSCxTM3F1aAqICQwZ/Evopvc3yo4BoeA1heB/k
JAo/vr7S1hsHOK3PfR7ywGXHRROj2rRmmN30KEqvMKfkf0a8YFwnLeuP0AvyE4pD1c7QeaPzAeoQ
od55EACAfBkf6k7Qu80CaAtIJpxGM5AOhWIM73o6zYcW6cxRtM45qZrWS1NIePQ89mbBWxt6VuFm
MyNXRd1yf3oiqfejdELEoaJBfm6FrXkx6mg7x2bzSUElQMhH2mM9ccZXCeqlD15vcKr0H2imnePK
6uDEbqqUIcaxYz8+AqkOjyhOI/qcl2b/aVL9PNjZUuuskaRNBbEOHUkHaL2IFlAeG71VEtjzdYSf
WalZ/c8ycbDFE/0QHHMl+S+HeQa+oRYIvIZ2zP0brtpcV1ryAnTAIr082lyuD8gElYYHmNwULsZW
XYKyU1e92Sacs/z3yotnpf2tCANu0s0upOlZ7yE9D3ZR7UwgtnYQFznPho0ERel8iP+KvwMNUrRw
0NHGaAi5VE23/Nj1o6B1Dq+f0c1PB+gEgRiEOPjP/UIhkgaUAlxxvq6Kk6H91o3oJ3oPqpc7dblT
FW4EBKIBcZAe7FwaLlK6tpGHwEo0OBS9qsYfmZMkXyDamOpLgrzo2Qhxu5Hldri8+RmBQjHSIi7g
tbIE7UKs1ZlSG9DGazzH3G6iOvD8mBZYpCb1g5q3e9SGde8X8SSYcnhhwSpegTNhW3YIdtNrNvOe
7rrbi14Vj7bUSPUxw1bm/SSrnXYS6A+G/9YNt88p64NG//j2Byc3Ax43j09WH7erMzVhadTmJ7t9
in1RHEq1wuXFL4LH0ILs9Pp6G3Mzntsm/6RJCiZsWfF0BERGIx0Lam3upqFfojMx6o+VPTXnyjLF
QYRJ5VWjWnumJlVemyd4wAXKN9K6buezb+22+d4FXTWDt5a3buTEra7T2Llh50lHM211KTsZtTN+
FpUdHbpWr69OqQR7cilzdF/kxsCeZtoczhqz2sb9kQr6ofdRYkE5DLuggz7l6aGyTzhLGGbUPXaN
806LrXzn2tsIGCSpkBvm3sB6IA1QCAQD7NcbuALraJaN9exMhblz5WzkDqyCS7COPiljssUBRlc1
cyiU0OsypMjLyqA6TcroH8bM3uOAbS2FK+G8i5ChWNGgcwAthQVj5eaArzc90VRT5yZoHadu1unZ
6fWduxEGiQvoqtHyIDYtR1LYKg9tHUqo9MlD62kR6JYGAMHFmaKfE7iqt0ddEMC0xxi70R1Y5ijo
RhV6VKnwaetMXBlz2zAktPpKiZgcY9/YU4neepk04eZ2NBX7ChGXZwh6qBLrdT0uDWHvT8dGyZ1D
gZb1f9giZNdwkYjzdAfmN/3XzZUqwyhFAzw5KSMpKSeMdpOhVr40mr+nib/e8yhew0ZjdxDfVhoz
dR04TlwO0NedhPySyvOoNnqw86020iyW0TUCyDz1XhWcmUK5zndkmcpJPRVZ5PNczhxLJ7DPYarZ
74TTibM1RTHGVoN+MPVqz69nfaHMvwF+J3xzQCDLWDbEzdDKIxmlYbRsGKL4Zeik8THme3t96QyG
Szwv3EgK4BeNsbWT4a1jGusbs6WVwY5dtcflJkBVGenp26DWiI+YZvWQ2HU1c8XgT4H8cbtyGv9p
rCTaOZmbH5mDSQsNGgL78X4/NUqNqZINQcTPwuY4xVFxrnNde/Ou/dMYZ1o6A01g692vghZiHgmk
Zm5DKPlewf/l9ZViHYK62jOa2XqVCt5HzEPJXME33C/FNlYkpylZym+KS29Zzakx4LtZ8uR44zjI
J1CU/cloaiPb+YprrDyKJuDOGAwT7GAmLtauhd5glFjHN9Hl1j9Doce/ss4A/TtPIrozrcnIOKeh
FD0xeSvFxWksyIOG2h7MoY4+1lMI1qSu3t7S4WcxdgFwRGq9wnkEWtflkoanVxKYAjkb8Ajvp0ka
6oNUVYCGX4/1WztKAbVO9cuJBjJ2/wGGoERfLyEY+qMNtKMfA/ujwPag28mGNj80h3XWDpPX9L/I
YvA+RUVM1d9W3SkuyuQTYl9Td22hxD0UTUZtb5paGriprvk7FcQfT/j7NISXylElCZmlPJeZvaV3
aQn5ML5N0ySS92rWDA3DumAKDgosSPlLBg8R3etciXreQgx7+qCBZNNcVRmpISNbL0NPMvGodqUI
ZOBhMGq7vqTTVH9tBrWs3aktu0s9Qmk/ldk4RBdZ7jTfRZ4/1HZe5voGY2gN5NamHGLvLmdlhhX5
WZGjb13JKsTCZBgOcMdg8Eza3v7YDPgzXQzHS4XQtcxiVd9RRN11CCMCpnopOh2uvxYV6XEsZXRn
RTQ82UY/unEWZf+zmxBEnlLtiZht7VJ1nthxhULAWj5w3ERtgMQugIKgaZ6HqZM8K8usnbi3tQo5
KqYyCGmuZVmwqkNF0Aa2kCWiuxpWJV2qqLH3GgRbX481NAhXPBJV7f2RmxAfLRRzZLpaKeYhlCN0
kZo2OTlpYO1YVawzORoQcO/wjwGGvupME7R7c7SQJg6nsnlSGlW5pjoty6FTusOk2ePh9WiyuVvA
SjI1o89FF2dRQbfJgF6uFs22a5r8U5f0sTs2Vt7pD6liYaRX0QwXburYFSysPCksFNRy+0VOmmmP
cLz1mmedS9qcJESryoOebYC7phPcQi2VDjaOFTd8Ba1TnGl7wgibS1HDM+PlnKwAJTooknrsgPUW
YAW7g4LDt/LUl6Pt+UrH3Pf1l7z1UakraZ3yQdcgkTALSXSkhJKqMXJvANL0EMRgD5zI138BwtyD
925+VPAhMI2od9bMLRXpLbrivEnT71W0poIR2elG18vLWANI8PqC7oFvlcHHEetGcSyxRLnAWtf2
+jMb7xkA2dz8Zz4Ku3+xu2reSq/FBnVdPw1epkyJ4wK3ii9d3oudK2NzLYIr9QGjWPpc96dUTVs+
deCj6l3l6sV04uroWL3qJQoklNc/6EbcYdRLv4lVGKEvO0HoJelhOvFYRTHJ5yyry5Mv+3t8lK07
kFwHJVa6MRuavdo4YAUBgeKGslyru2OSDr9we1C+A2yynzUlL0IXNoeaP7TFrE+A/606/DAnTs0x
DbXyU+OMcnvUhVRc8IsN5ENfxn2CtJ8ypvZR0XvU6WIqbxj2kZ3MAB7bOurIEDs7ScvWt4FQMzN9
geKRhN9/G73ImTAXzFxxWkg8Q8BkSrMguSRmauxEtI3DBtqG0Mm1AwZ1WWtkXaR1fyRJC7zMnhSp
bWyvgo70LWql4aTp/qjsHO/Nh0O6BqQkDU9GsfcPFzaTOo0Z2bdqyONTW+v2Gavg5spIz9kpJzaS
slkln+YjySbV1OImKscCc0yfea9sB9E7KXfi61QlZnHm5etPUOYs2PaxOJUtPMOdb7i16SliyGNA
GZH7zy/+r9J4CGKgGxlrR1MvHUfAmMfGiJqdJ9x6mXB+IWXyBekILV5moXWK38zTNEdkwsQj2zZu
ai/F/5qTHp9fP8ZbW2WG3ADfo8m2QgIoUhzHat2ktzgz4yNK6eXDIAXvS7XDUdCy+x2u79ZywCjm
1B1SACys+xcIWbYve+B0UKgz/VBz23wOWiReJWRDz5lm7A2wtl4lLWNyMDRjGKwvNosRoXOoY7h3
m7JGOSRq7x/Ykvkh16S3j4zQRqEdhOYq+i0rDAz1yiiTL5Du+Z3/oJSdOMZBtjdQ3nwgBOMYmgCS
Wvk2AK9uW92mzYX+KgJb9Gafi9LR0VrRq0+vb41195UHgoqDQB0991WrMOkK0FElugt21UwnibjI
DCy0X4DOZue6rpNrilLHm7ugLIqk+Ux9nhnXixOWg+ATCNASSASpshEoHXdZ+fv1J9vahZBS6EuS
aTH2mp/872OclWOlQpm9aaB4+7ys3AK79lMwduIgKfnOe9xbbbEHdZHXXAtI73VFZDyWafYjFkny
ruHoeWU9JsfXH25rhwBmI1enzeOgyXb/cI46wqvIA+QyOngGLZADBE9hnwYFJ+D1pTafDFAyUL3Z
oGVZhzs24Lx4YDPqkoT5taamF7UOGi+KI/lYhUN3en29rfDLvke4BZTxmnanqZNj5TaNFydR0hOp
fHnzpSS6vL7K1gskd5pl2P5cM4uLutTrInNaRFtMu3OOBjTc40in8hK0avUfvhUTBipUxi0kiYtv
ZdMyTrH9TG9BrEanwo9CBIYGzF56UJB7evNbX8uaVW/mVgIBf/FcRTBZuP4RC6Vw1uBTwt6LLBS1
5Il5nVXUewiUrfgB6gZkKqRBAHTz7/nrlIE6gXmSc40hs5x/Qu24dgOskk5RWcuf5Hyajmok7cFW
NxbF2GEWWGSgbqyyLPZhViVzn5wXUN+KNBwzN21Qex7NJvBMKTNHr63qr69vmc1ViZFoKdAVXLXM
JUuFY2ohqFvnnXWIqKDPKSOiU1qF1oPVKvlpmgrl7fsUcA9USSDVc69+8T3Lzpm6Mq5YdKyTZwwe
w/exEiWHTB30HbDYxpGg7qcbBb+I2mL5KVUr1J3OxxhksELFPvnos78ECcjJa2FS2uyUFhsblXgy
Yz9gRc5+HfcbZ1ADkWqhTz2epNZ3EQr/3LWiPhtRL9Uus9Y9Yc6tz8cQghJt5mqvYMe8xCnvuoFh
jhRLXhThtK3qYXDRQrU75cDjPV1u9zoq89ledPfmcmAe6/5JiBafTxV225k+1mECr653ljI8U8aa
p8iycM0JRXQeg3w4D379H3KieU3KA1TU1n0pJa/aBOAJjTgpqGOvUXT8P7MeFlNnmv5/+JYzaJ22
P3F7heUZ8eMKixRTdhSt8d8VMTQDr9TKkGZYAaXqnZ1z0e/cSxv3BBcg9zqyp6AVllmf3wgEtG18
eZR51mI6efpkB7sIu61VkJmmwCLjI4YvPmBsCmhRDT1vkRnlIRnndmPZ5TtXxAb0jPPGyA/R7JmE
tXwYxJD70rBmCKFCEuF11H1fHVFK7yqOYewlqFYgYJuLvHQVmECHINCN8DBFAE2wxmve2mEAAgeG
fQ47s5vfcjj4ByVkN9xYRmbIT5kyZqXrO1aju/hpqT9fD6urIzIvxqsF/IAsBJfWfSAwq9qe5IzF
+DFFQAe3L8/cbT7ihlWonwl74fMg5P7QW6LeqWhXQYhQjoYB4qDcJwyVlPu1wzIN6DtQ6uEGoL8X
ivQ7GVLnX9CGIQKmbVftgGJXu2mx3mI3VaGvdggXpNhrKl3q5moz/nQmNX7r0ZiXYQCJCTBTspWA
IpgHvOlDVC7kopCeJJGA9HD0b69/t3XzbV6FdurctFH01TiIryljOgFSsyOCdhdiKTrAMFLNgxml
pnKQTDNSXCNvTdUNq6bKXYBEUXrIgFTuteFXd9ef34L6HuEAwMNyx8pWUqFcheCfKLLvmpFAlLJb
08MysHjrLTmvNE95gVQDfFg2QWRfr7S4oZZu26z43BQ2ksN5gbV7Opr/QdZt/ojU7LPK/AqQ2uHM
orUpKsp2aU4fSisxXsK49A/W0Fk7ecY6AvFcs97mTFifT/7iPgbpkEtmTeJo1HqLcfCotv9mSVn8
rGRRPg6x4p+UtBbnIQAmeiQt666qlreKC1xX29m/W1+TLITCBkoBBGTn/liOdVXakgJiElJ58KWt
RsUz+qK6pWkw7kTe15cCLX+/VAGTq5scYOrh6Ede0bbiwL2cPUsaqqevH5hVAjK/YdoGDiK6oEqW
OlVoGUVoEqOmGCYKhlMW5rJDGEdXZ2iSs2D4cxnDPeObdcABIM4tyX5FfRO+wf3jDWokmjiv0EEf
fECmfmB8RPRT3mt7ruMoy7AZ/8x0iOaLZbQwsIzJQQi66+zxGAWR9lT3Un7wpdx8jOp6b/a3tR6i
UEDGCD1rrIeaiEKbFDR7o7BU3LpU/Ce1D5NnVetMd1DBBr3+6bZeIyh7uiSkj+DFFrskNwenqUWX
3Wq/sz60kpI8N7IidlZZ70VwcMzWmbFrgBKXkO9IR4jVtAktPbqNv2gL+qekDYcnTU52GjDrO5eV
UA+lwsaYj9v0flskel06Y4j3GSVy+WtyAIZ5ViMbZ9sfaDjRmrkaBsYZkQ0mfucYbL1L1iRVZCw1
z77v18aEZ9R8DUe0AuTYtR4G5TEayj0bwK0d8tcqS8Ug3Q/DbFRzdqTRyO8CdUxOZTiOJ1Npv0m4
Vp5f3yBbywEhn+ez9LRW9nVxi6oivTy6uWPZeHkvWbHLjD54iMy2PgMO3tPc2PqCgIxonimIYKxw
d2atKX5vQVqrFDG4ZmjhjzRJDtXM4H+QMN5EUbqLv8Fddfbi2B9U811Rw+yJ3u68f9iuq8H7AGi4
RQ0zu/Xx2GDsY5FBuQ2ER8XrELf/WIpEIYrK2AhpfntLhlZ6xHIVrB549y/kc+YPukgJxOghizPA
WH63s7/XCNf5JwKcwaGC/gBF5v0ms9XEALusw7HCyOd9kBTJqa86/+NkZt0jtLjpgj8XPL0U1ITI
bNmlLa15QVfbT6ju7dW6f/b08o3RX51Z/dRiFBP3P8eQsbKKmi6/9X1cQmQ3M7/y4kTTb33WwxBv
QyOPDuC7s/Ek9UVZHGz0uzI3UrTU9vCk0jPX9ivT9nBihFwXKE0YvYvjqra8pouBXFrZhHFWFNrI
sw9Npe7JycyncvkEZHnkIIQE2EbzAfirzxMKOywix8xuDsKdRx2dlVPbj6FntXb1pPppeXbSuHbH
ss9pM1V77bqN8/VHr458FnjCqiKBZ+RACVXzm91V0ksvd81JMVLjXBWj41GZ7lW0G8kthxkBCZCY
hGM0D+6fl8Ml5UEAhkXEjgwdu7I9YWhfdKj7wjPGaQIJVhbYx2hl0T0LYWSfMbHeU11YvXWDCwfA
AjmQhUne8l4tchMqLLidK2SZr6LSs3eJNJqzZ4Zxqcoqe9GmCgsvGdI0ZlrG9fWgtkpYMBeYuRso
ys1jsGVRyoOZoCEG8+pIGPkWmH69IPzfPQFfHU6ZCosD5Wt/53pYy3cwE5jx2FxQFj7yxqImG2xn
smM5dq6OngvnEVo+DsN1n+jJg24Mzmc66vYNyYY2cs3KFu+6tpRNF2JuHB6SVg9e6MfI0sV3Rmwf
UMQKPuRs3mfZpPUz6fX0QPag7tUfq/3Jj2bOQD8ZORdQg3O4/ut4oDI+DGkBcb8T4ZcYDO1Zt4Lk
VNPD95paFztZ68Zy5MUmgygANGtDZnDPtT9zQq4mHqbvfauuvUxgn6yPgfTTFtXHt24EVKRwloEs
MPcmlhvBtgK506G4XAst13AjSPz2keHzVyn19XdZgiwFNn7NzpW6yoYAHUCtgdYyawSAar1/pUNW
io7ayLnSHBmvti5sTx+T8dj39ps1rVmKaR79VaRGAM0vglvXFkPg1wNbziya+mCDtwouOgY+v19/
j+vPBs8ECg9teQpHZQlf7QxOE0LDFgz61D7EOlx6qw0wopsiBEFLoexsk3X4AF4FvBtYGuGDgur+
FTZqb4tMre2rgSTIP05SNBeBG84lMMrihgpJ50pWUTzbA+McdE32tM/X8YOGIMUO7F9Eyfkh98sL
PXWgNCvWNdNk/6Xyq/QbEJqWVY3c+F4EIZeyY4k9JPh647AscyrwKiRIq2S9rRoGYzBNrqElTWcA
c63X4Q10YlwS7wSrjQ+qYCtG3QMcYmYg3z9hkAX2EGqdxLGXP+GuqV77SLZOMA7zQ1cO6ec3758Z
38AwACwXJ3+RRhQQx4t59HONzarPXLy662+9nUTPQ5Exa+zHvZ75xvOxHM0xtLigCy0ZkmONMB2d
AOdq97n9QRKoJ8VJoXzFMxRZBKX69/Xn29gwzFWY5LNpNlhuLZBmalXFufpzRdenavg8Jq3yokmW
cCtHaa+TjNzF64uuMmnse8jc6T0SUklqFy8VD2FocFPlXJtMd4JzAJizdJ1s9uyZsIhKrgjxSN+N
NFd+FFnV7JGxVuXQvPwsdjHrfxGGFsvTN297E+mOa8VDn0ZbSy4+D7nTtdpahb8d0WTucQ7j/KH/
up/sWNNav7Gdq6iE/kXYFpCuKHhz3xGVHNq4CuJtM35m2U7NgnoIHKlDSy3K0VCXavXYlsleNr1x
vu9WWbwxG6xH0JtoAIF/ro/CKTF99DXZpeuwd61vvDaosuxJ7oSZ4Tn/+V+vLSjY9nogBTermcRB
aUf1qrW2f3h9B26uwqdhgAJyil7f/SpDWDq9REaPuUY2XZUhweg0mN4MzebjQNpHq5ACZCZR3a+i
BIqSiaphSBPnn6fGT89ZpUSesMx+p49BBcrfdVctsBbtIK46JLxmTYb7tdQMIuUQwQqre9t6sQoR
fO00yXxRJjSq3FZLwvwQ5ZE+uH2B8NYBcQ81/YxCaPsu8bvWxMYuDDFl1PvokowpQ2WdpuRLKKXx
v4kaYODLkcarcbYBT54iU0VPC/Er+ZdchGbr4rOrvrcaC4e/nLYe4Pm4059CO0tHF/mm2HQTUlp4
ahIQBgvLxMhzmqhTT6nSCPUjSXkmu0ZQT92RCYtFoplmcnwoBEBoD24LRgUjOs/vzCnJ0ZMrJSs9
Sr3Ozea0iv1btxO5xHo24L5JqkF/Z48ttVEdTM7khr2YxmeSXOPBqNE4pGS25R8FdPB/w1Cz/lHD
JPAPAMGc0DUBd/xPr9L8fZo6YjrnRP8X4MJ+cehNC/M8uZUSzesAtnyJpbz4Xndt5ni9McuXpF3p
94D8rfBjYmOLfGh0ozxqvt23F78dzCfRSUNzK9qoSpHq9LWvcYOBLq16bTZcClG361ttCFwzniSk
fpRIPGYDRG6vT6Tke+SjsXfJUXodXKtWKucE9S/MPduREFtNoVUYmBcPley1qiFegHAq4uAPjVp6
epoJ/TrVQfZ7guXypWD0JQCZh/gTS9HUCteoG9t0zSTspAN24FbrxQX/oKRmlC+wuqTkIPzS6Q4m
aZvMRzIlOhANF/DzWAEQZVY0ag9WZg3Vk6RmY/1PHWjy//JiUjQvEYpiup0Qk3in+klyjs0CAEFA
z0py5UlUKG+lQef1U+LHnqhzDH91eyj+mayht1wjdkR1kVRV/DshZxheK5bkU6g4IbtGZMfOOzMu
Vfml60xaMxQm9SOxtgku2JiVgztYqfUD/EeY4HDdZfF7PwijYkeUdx1SiFczRZLmO7z0Zbnu2xha
6ckkX7nYjW9d4DefuVW6wxsDF+hqzBCAj5E6r22WynCSEJMBEAr4KXmO09H+bkXGnoDC6lnmVYhd
ZHKAkFFhuw8mWZdIviWZya0j9GJzVLU3IHrp5Y3PMocsYjDFG4qQsD3vVzEjoch4qUe3sQn6B0Wr
fYjAebVTUm/dXQB2KTWYzjPsXRQ1I/fWAHQlvEVtHx0ws56wXWnjQ+X3eziqraXoGNCqmcfXKzIH
uO0IXhPKhtIkARGjVsMTKErO1I31DpljYymSUhCE9LY2JhuyWhe9EeON4ccNGhpIqp5KYQaPWtM5
e0ZR89deXC1gYWZNY7pRtOQXV0tjmEBlcfBk7K+3R3OUk6NRGOkPKQvSxx6o95vhwGRLdKv5VqzI
TGrxydKcnKrocv86WfVwyBjCHwSBaa9judrl8zLzVAh2isFeX+y/BmvMFEYMGRq55yFF/MRzKgiq
dl/R3+1V/RdaZMnFROb4kJlB8dCJ8SeHMz0Ek5lf+lJtvaZ6OzufjIGJFYgn8NDUU4vDx0wJlM4U
2NfaLFEkCJwQW1YksRrLLr7ro2mcyWD3jJE29hOLzjKS4FcodRYZnk8In1JcNK8tXeaDHyni1E0B
sIBWsnYC5Xo70cSeByEkMUxYlx22cbIr3CJK9aqge483RDD40edKLrVLn4d19KPo/fLNp4XtxFSe
WQHjVnp795EmyPW0HupOuUZDbx+qKkKTS8WsNM7FXoCGTbQ8LixCMcW/80Ou8CtliyeELZgpxXpn
iyOkOPOkyoFvek04hqk7DqX1b5LDNz0lKVR6V9Yzyz5phV/Gnsm065PKOC840PyL/MPQB1mL3JE9
cM8WVuEmmlqLQ9jC1IRsU6gvURQrA9SxggxPTXs9OUl1b7xzKjhV5zQfm++pMOv/KXGSfTacMVDP
Dt155yrjt5I8aoQs3cPRR+dCdQb1t9lURn2y67T/ahVw1i+lkdXW0acT+C0H3xSdcX2tp1OjpSka
B33HNLAqDOtKVZWWJ8WJR/tgdqYmP0htTaoSWHBaDoaeRo4nSz2C6C1SXf4RIxR8HhWyw++Zow7F
UQ0zgd0O/gzGIbKlRnUr3ak+1DAOUWptbOAMQx9bilf4Lc2F0UbO2Cusrgpd0qrCdyXHRFJTT4NE
+TZkhVl4pajRrwpQVvlpRFXke2QBya+AaZiOL5LjfJVKGwNiJ8jTh1px/OpckekUXqqbdXhqR735
mWSKn55aY2jeK0mJZ01eRFi45DiKp26htdpjP039/zk7r964kbRt/yICzOGU7CC1JMtyHp8Q9trD
Yk7F+Ou/i34PPotNNKHBDhaDnVlXV7HCE+4wPxgV4sVPXqq4fRCifPTNGmKbOFY4WRbkXjo/CHUa
soOLcqwMerWBnml2YflLQrkBsQzlGJu/OEyVQ6Ya1aPrZWkfFOo4mX4yRsbvOcvz76mUxoM9kSYd
9SwaW99xkqi+S9JWvYNXoEq/w8gIiECh/NLtOPZdrbG+T4On3KW9nv3smrb+1hSt9DCu/YAvAwKJ
sXmXhYb3cUqNKTm2EfHpcbkNBzi4eVL4Yk7633z0+ikxull7r2azbR9dve+yFwB+8DT6eqibQ60r
06c+HlFPybO+Py9a+MbRDHNpUZqJvWe3mZT60LIw9FDsWaL4oifivuiQXQkIearvWZYyLAoQljy1
3qymd44dmr/LsfLqA1kjrga9IPJBs2TOXyJkwcJTrUZVEaBv0MWHou0itoCqjM3kD9rYfgiR/Vjo
jaVRP6oRiYMvi9ZyDoMaGmhUJzGk/XFW5J3dZ7N3R2vCS+9HOC7PtSJMToM9fMDuyntqkYT4OAl6
m3dVJLMYsQ07+0wPLpv4mmbUHGvputG5dYz2e0QftvQrvOj7H5E+D9oh92qNzCOdrPosYlxd87ht
Un+WdSkCwJ/VcHCrPr8bY61qDlzC+gepCWt+h61R+09T2t5PpxCl8gDhVZUPQkSkF0oUlw+DsIV7
jGQyAPcZjUzz086Vz01qZBjRV4OtnCd4ICJo0XP/DK50HD46bcRS6gk7nPPJJf9cEkLIj9pIPvIy
68jsB11GbosTSqXjhzrLr6Gg33E2ob9/qsqm3lP+uKpEEXMuaCJadcBvrqJBN8d7AHtwGv51HIx4
1R91hKyOWYzZF8Rq+9iXbzY/XobkNoE8ZlPSXyN9nZLeIBgGPFLzYTjJGCWaCg7/gfpEc+/MDlI4
ZjLtpOpXUccyKCR7QHDAfq6ijqIqrWEO6ZMi/hF+6fTUfCG523MmunrP/4yyMJCQ5aC8t3rxes2I
YW+h9ZaNdR7QDNUCu1bqD51Z9jtdg6tq3p+hKLAir0PTYF2xId2hDu4gm8ez0sf+0FVNkDUp0MVI
UUJfOoK7aiqzU4p6zLfbKcTmpvnTsqIvTvVjFZqWMWW8tgNC1aTCCdpKOtTXzfGYORKB+TFOFdSj
S/X77VE3FhfsIh3KRTYGFatVfJojMKmVwwziv4rdxwweoF87SvIdM5+9gv7WUAujhk4QsBuimNeR
i1BcWYzL4s6zmQa4XbRnzcgLFPFz5a0FS8rAUNVgABJzXrecDDdszTFDWU0vtOeYyPehqfV5J+i+
Cv4IjoDzLIfO04DerGJuO8ZQspAGZhq6g8hDpCb90bXoxcR1Yfoeqbz/1m9FgRnBHdgSlJshhbxe
wEEVkGllkUIFYUdIRTUe0tycg0iEzc4CbsxtyZVZPEJbbKZXmxF3DqVEkji95FGd39VpkR6bTMpz
XapVEJnpbt/2qua3FM+5uMigSTbxmnw9N9AVli3jIb2YMs6mQ61gIAEZz8heciWZm9+6lhIbCUMf
aMumYnpfjGP00otJ0/xpQmoJqOjo3HXOQkS7vezXtxxXOJYpnE0PTt36UghNkffChC2lZC5C47MW
vrRh1334L6NgccYHtuhfrBbAMxrKIalL0bPTq4MS1eIdEUv/6/Yom2dwwW1BalvIc6vvaklcynk9
kPRtRQgwPIx8K4vEJ9mNzQ6Pc2soVMwXHUUwEKA/Xn/REC57CBUbTR80Zp+mMbNeMEQZRl/iaxjv
HI3rb7QwQajx0GEGgLquWDUqziPRgA6Kbqeo+hhI2Bhas8ff3JgS74+1EFMBfhP4vp7SZKdzSRUf
sZdM+Z62RX4YlVy/Lzsx7OyG65EgXyyISNqvUDrWRX24LFZXFQJ/LqtEg6CefmXOBCc1Nt7MBVx2
nLPQKUHBkJCs5mQmw9z2wkkvRhZKvy+o0GJErvjQfPdgMVcN5WUoJkMxblEzXWfLOEmAO6+RofRK
tYMr1zj/eBYSppmiu1/L0rY/M+X+voojp/IVYGg72fq1MtLyAwAsUqujoX2lkNb3KBeWFS/QJJ16
POdFbHuoAahedXSqEA80gz6d89KEXoXkS6WlB+nRbQiKInQ+51nqIhIhhe34kaZYe1y4609OnY2/
aLfTZLvix49e6xmtRaHSjBLtUs22eaYgr5zLkVT09i2wFWpQHtFpyuoEOetvXufdRFjHh4BcNJ7c
XMve2QVi8sMABMQXIV2AskXM8faoW58fwCjIk6VfyhX0+vTIxLZK+rF4OCuKdWymkJscZdUzhlvW
GUm34bNGiwNtV3HWxLwTXV0/aIR0CPRTIgNmfHWJO8aQ4bpLnFMrVvkZsqriR4ki/TA30tQvNaHu
1Gm21hhyPiR94CfU/5bV+Kv5pw5CDRUJv2G0rPBLLyIlqG22WCqH/Kmrknmpe+xpr27tof8/KAHd
60GRAeaKTGJCrKYsz1bXZA9DnemHqna0na+5ceMCeVjok39ynfVdCAa47twasbh+1CmGUNt9VsN0
7xFZbp9X9VpOLAUhRHcWoecrxrwhMNuz0Vm+0CDTP8DCy09tjzpMp/Sm5pdjbp8TMXxTtHavb7Cx
WxEyBWfDKwlE9iqhqkFS1tMUXepU739G6Dti5jU2Gn19HbyuP4GDr1+qwnH+Z0yF2jxkY5/sAYM3
FhkeM0A6YOoLSmTZ1X9tIq036nTIC4y1UhsjRk1EJ1Mp48Ptg7kxClSUBVjEBYQ+22rXyLkciXSp
9SdJLx+8YRRW4CB4src7N8ehjKiyWNZ1WgwiY5S2mkeIb8TaxbWz6DnDzn0nKd3YMgAeNXw0USVY
ejKrNXNTWx/yxWuqy4uAHq0Hc1GbqRnV+ju3SvQAq11A3SDH3h7xkB3afxg3QDHWj7ZuCbWPezrx
cYSAqWkp4VEjozx00Sx2bpeNpaQky9lYtBrB+6+iRcT0Bp3LGwEsV4PmNzjaD8hxyc4oG3cYVQx+
IkPRDFzHpDMqaJ3ShdGldG3RH7U60n9bqe21fj5myN1CWKnG+zIi19nJrTYusv9jY9HnAiK1xp5l
Rd+Urg5KQw5Uyzz0hA/xNFeHETe/+9u7f3MoE8UpOjSQs9dfbdDaOAPHhuxUFZeXhvyhAKMYxScl
LPT/MC0ehKWpBuzrqp6eYr/uGqETXawq6kKfN8m+m/oooa0cF/jMvX1mNF1Ip8AgI2OxbKK/bo+h
sbxGiVtMPGsed6d2afzXoXVwY2VPhnlrPy5JKVi9xTpvXaNB7lK6mT6TCxdh9ER5cTorxvDv7flc
w6ohuQJkJmIBVEPzaDWh0muswSZqu5AdVcfESJuXoUrzoGgG44h8KtIcoeOd40Sxj2E8WOexmN4M
hOE3ICCMXjGHj+h8dVmK2OkSNSQyH1RUfTOj1s7GoGqHOmqnnd2ytaic7oUSrfEAXO1MJfbUpMj5
fpmQd+6YTOcxdeMdVunmqqI5BnqMXhbaU6sZUVCkAwqD4KJWmn4QJXaRJSbZvlOUSdCpXXYYsKkI
ymSOfDzq85c6NN9MXlpWFTYIYPtF+Wf90MXT1GeRiua0nZYlBHfTBXBZDj6gl2xnVbfOO3k8dyfq
QgCvV2+qUKy+6tomugBcbX603eT4zTg23ye8nQ+3N+zmUDhwApkjt7qKXmoHr1mr6RkqVpOjXtP8
NcYYHnRsvBm2ai+cLx5WGtcq3JTVg1AUAr2cTMOGw+uajwBnnC+Lfdjoe7awd5LTjVh6gVMwHD30
a983hdPtmMWQUxCR/QnLgc6fFwo2qsnKWS0q9+ebl5HxGO4PBu3q2KsKNtS6KvMLRlk57muuLh8R
KUnfA9cKd3bHxpOHbNgy1AIcvyLo9ibaU6O9UB5pkycHVHHbQ69Jr/DdOM35H8w0Oatydj7enuNG
1IJEHi8CeBiIq+v6l2qVRlVl5CezXs7HRq9i7jc1ezb6VkW9NWlpTHXqc5Hle3pbG5uUQiYCIRBW
lkrN6jyMea5wSiz0tuQwHqxIiEPbz9lxRIr5P1w17FELeDWnnOxhddW09lTT8Bcl1HJh1r4T2+Ox
0rXxlBS2DXvfwJ6is0sHlQ2AV4dyrDv7ofaM7uubV3sJDSk5UlC9fq4qxYqjTFdQCQq75kng3RpQ
e6PXm4a/Uz1uP6m2mA7jCMvs9sAbVzoD4+ZCTgO4/OoFS2djqmyyJpHr3hNUcfNJVkl8vD3K1iel
cst9iuoEyojLJv/r4S+irOaNonqr05j5pKndcNKjKXyk713sRNubE/prqFW0bSlV74y0H7HGquyD
h6DPwVG7vcrRxukgbQfgSuUA4MMfTuFfEwLhKqp2SabTYch/QNuNPuvQd84VMce9mRSIskvNKujb
2t2btbkW+vxfY6/Oh25MfaOS2l7MNC+ORuE5tJ8onnJ7aH7M2u5skWsu/TIg5RmKM0tov34LSwRQ
plZBXArgZyQAEUTZfSJT9yvFq5QQDr2uxG+B/BzUCcEdX3qZ8WhF5fxk2Wb+H96wP5IFlOYX0+V1
ZTUxZ76+4iEFMy0qfPiixU82WIbKN42h+3R74268LNCEaA/RcgA0tC4RUQgcDQ9Yw2XSqu8FPbaT
SEK0O7AsP2A68GakECuNUsnyrnDVX/UvPeHUoFNxH9Rir7oI00Tn0zGVg4hsa6f2uLWDyUiJGkmw
kSld7yIUigZh9JRZG9AVwEVD8TIo5Xynig7Iy+BEtDCa2A7HA0ij9POb15XoYym6ci1cxzzgEabR
qmIkPeLZBqpT/1anOjpaetW9JLjG7mzhjfsHQRY0inlDuYPWT4o2oMCcgTy+9E0v33tWZ/5bR0P9
T9Ur3d6NujnWwiyloIy12zqccy26QR1GxxfpWONjEdrWPUJY1n1nQa+8vYpbQ8H1ICBHGRDtt9U3
LEJ85w2Na1XIXryblWE+2VHef0qUWj/fHmrjWiXG5eaGhUTFfB3OpdjYqWVInyYbreT9CDD4DsDH
f/hOhKWsnA5zauM7IS1l16669Jxq8c/UyjqQAHae+q41diakbxwAGnw8t6QzUGLWR1uJ6zwJUXm4
4PHpKICXK6c5lgNXyWkEYhMHRpMnXQDXDJyVXjj2zxD7rwxXYUP9LuduSElNSqQQsZFOP7U5upaB
kIOdHXOlbz2/ySL+XlqTBZ1zIBBGSN1NjlPnTu1x1PGfDTzhKTHy94INH5W58bsWzZCcVCtsOx9B
dJA7t7/ixoahsbLE/pCgsO1ZbRjQXJ035hAZUhOpTxhd09ErZvdZtMP72yNtra5Bok9bHR8k/u71
i6+4adg2NTZIVqvHAZq46tkd7fQsc6sMnDTPA6OLRl9tzfB4e+SNKxuYMB+Vvv7CgVzNsXNkE+Y6
Bghmn+THhPXwka4czomMpJ8Xar8z042TAcKVdrvJi3SNOaHXPQmlBAPd2WZ0LMtw/gay3tsJx7e+
3CJZDeoEC49rWIQuxAyGMb6EaPLfJ0glf1CGpjsbarUX+W8NRfMbAwkQpOT5609HndCKIuTPhsYu
D3WM3RIckcxPIevvfKsl7ltV0+kqLih4eFY85sva/hVGKROke1VfVPPMRBnOtjTqbzrGXFmA8Xl8
ysckf4FmWu1JdG9OcWlrUzUh+F/XEetBc+YoQWwtEwAD4UuN/+Th+K4LnfrD7d24ORKvDrAkIoir
OgJ9WQCxFi5wjhIlx0SPzAABWjOYtHIvyN7a+MsWpJZNxeLqkZPDn/bHFKP9M+WBDVf2RxZmamB5
0fTo1BRQbk9NNza+3uJAQJnGAZy0fukKOdtgO1EAwvjA+kbTQf9ag5x9UUG1frWqXHwaszrF08Np
RO9Heqj/W4Kd+OhCrFEDtXOUCXG9OasOTl8X92gRdBMuswLFmEjm8tQlTv8Dl263ou1Zj9CcRqvO
D41eWtjSFqbcuR03Oixw9JkIekb817o8yVvRmyjGJJeic3sa3Ur+qyLv/Vk6SdMH5my61H8afTzM
dIg+G4PbzjuP0tZdggzQUnZamKPr89Ba7ug0NXrM82yVXw0bZFmZRuMOlmbr1C2KxWS89PKveNuQ
hGRvLcgOpZkKgIpxex7j/LPnjXjv6GMTeF6s393eLFvngKLrghOng3WVaM9knm1oAr7oHeUnlCPt
qUoTcYe7eLdTMNk6BrgP0lCHenAt7TFHFCgIuEDHzKry3VVM7YeBwVmErtlcPg443u5MbbkP15cY
Ipz/BziEIbi6xITXFzyBQD0c0VTPHIkp8GJFHirFNX21GuQXo1WmY5axd28v6vWHNChmQbQE8r8B
imoNiCplyU0tvSHD8LQaAE2749Gt0WMZuw6Rjxy3g9uDXk+XQcnjoUOi5Hb1Es01EUySIMWphLK4
0xXz52CnZpDNuNcpIrOe27C0DrrXlzvdrA20BCNzMnFdW6Ao69PhTpbRxAOi1CamRt9ouGaWP8QY
DfnUGuMjlGT4zkmDGZiUnjJw71jel7Bty3d1MQ263xLC6kHbZ2Lv6r0W6KHvBR1hYUIYG5AsDMl0
naSQfMZKnC9gOXC7tdoMjoGl9cVvzS5KC3aBkjy3kyx+5hFuoGdT6sY/KaDRGWcHO9+zE7m+TPhN
6NtAxCGrvCLNaeVYKllHMK3mnbwz+sQ82Q2cxNvb4fpgU1YAvUVssiXO6BQJre+ScMsLc+vSK6kr
giqLFd3vTC/fs5He2nykcCDyKEYsqluvA4ZOy2MXPwgCWBErD3lmqb6nZuORZBJDD9WYTl1Umg8m
8j7H/zBPkinwyS4KkWvNNGgnMB87oFZgUqAD9CCnm5pnDO31PU7Y1iSpA5IYw3PDOG0VwdZGm+Qw
KYn1IpHfCwggcVCEnmIe3EwpRuCFofulDtvqIZkNb68pfn1/0nohXEHVb8HjrOPnKInsxOQLXmpj
aoMpi9MXJ3KEP5dDcjb1VOy8ec7WLUZXleo24ijXBhVAnqa4LqHZt72RPMW6HEo4wFUhIVo0eXyQ
PE4NHxdmRTCXLuTUjI7lDyf1WvfouN1Y3kPRmJoPi+G58YjbEuxZMcTDu96Ypfu1R4JZHqmZJfnT
jOo1t2IHyuZAfmdhPGWnY3iW8xCnfovJiHcQZqslpxGrIeOY92BckXINi9anVNEZ/iz7+mmw+0T6
zRzaqH7pWviQ4zwggtKd7a90o93IV0VdLHSZ0nwKq06oAbjYvoLUL8sPmROjKjqMilEe0V/K42Mz
w4/wnayhZhbxLvb+aGb9AkIy0BnrafwpTDouId0Aop/9vpuMEd0mu/9pgbrVD4M1OnQ4mz7jkMfu
5ARFOytloFtycd5tlWI4zGqLaHI89qntV7PV64esDW33pHexwNcFe6OR8yvM6qIk+didOjk39R1x
nPE5Lyq1e8qhe1SHeuzV9yod/tjvQrtHtlcOmrETNm9sQtIC1DuXMgB7YtkzfyUGYxUVtl7xpqZV
DVyCXksw1YP5LuF3/7Ijp/90+3Rv7EEEi62lxImWNiKCr8fLtXKWSh0nl6zEsjQwvcccRcvMD9XI
+NUXavsh71Huvz3o1tW5SJMugm50qtft1A4BC55nMAVTEhkHalfRUSEGPteDlDuRwuZQyFjAoIRH
cJ0b0JGvYzsDU+DN+YlbugkQlQkf2lLdWcmNL4d4DEkIwgzLy7C8Sn99OQuG/pzHmDEDYrQMv2vs
5AOZln2Woyt/WrW6h+Jf/sDX4RdqIxAhKGRSyrmKLKUz9wCjapjOuVNYvhKixH4MFe6LnZdua2Zw
zymELyTOK1Es1e5seiVmfJnVpAkGes6HTqulT9mxJ4OZ9tTStr4Z/Te4LBS5iS2W3/PXSo54o4vR
tVG4UOfqPIxNfSjTvv3Q0cD9D48b9G2gDPQ1gUevRMoiXtNexVLsYqtd/xA1JJFaZbTHabLN/7AT
yQJIcpAzp3GyzPqvWRUTUMosGVnFojCPSpuafh2J5ihMKAtvP19LpYv+q72UGFazkrY9GqJCLXrK
R7QGlWFM7tBKC0OSTCw4bw+2cYPAuUVijxrQH9Wt1/OKTby5ctXmxjLcNDBmz+18YMudjwxFdZao
ZL+jjrEH/rhOWekZUhPCJxhIJ9ZZr0etMjwcQpV4KB/N+CdtqfqYmlrt+o01zhgTj0ZIP8aGauUv
tfjPEd5Wu8HvNSkXTBb/d1SS6VqgT/n6Rzhqw7vD+3mBZeZQkipq5Z3iDUitVqLOHhGbcfMPEYTl
xp960PmBpuTV51xVc+KLGFGanU+xcVBBxZOhAP6hCL/uNo5arvd2jEsBKheo/aEw6TdJqfuWaNKj
LcM9PsZGgwyVIJJN4mz61QCbXi+Ax8sEDo+QSeiJ7svJG+/qDp/FpBLOIbXq9M52yupk4oJ6TOc5
odjchZfZxXzj9ibcuAtxEKD4CVh/IcKtfojWW2qcuzybSZZ1d05oxS9eboan26NszpcyMs0j2uao
Ka4OVkO7E+VnXJYSd8FbuLl3MmthBpWLDEzbu8W941Xw98mDgsZCPyVqAfKYFNjPt3/JxhUJAIuy
2mKtAx51NV/0+srSQavhMk5jdEDOkMvESufA1uO9atfmpIGssLx0QZae7+uPnLdxGOfQ7C5mWBu9
r5ata8F01ZtfxIjVMwzK5HMZd9adJaZH3P16Ur1Cv29Fuyfzv3HVLG1Cps1dDXB9+ed/XaGjbhOc
zBWztloFbq3I+ge6W917u4u7M8l484WqA5bgtxd7Y1gEDOCW8RzB6VyXxyIpqdBRUb3XitEO/XJ2
hRZgN1KcGuhKRQCTHfmgtnKRb3zzyPDn6BYutTH+rBVKo3Ki1u5l6t2blnROelUU997gjGfFhKKb
oPVzwvF9T5dr4ywBmcUBkzISKorr6RrojTiiYNAYH4cTGJnsaPfUOG5PbWMH4zFOS4bqBLXHdSUa
gLpLnxDl6ATo6kGpk+jQmMaphUL99rthMRZdWFaI/F1VoqN5FkAVuRArUBf+aDT6e4mF084oG+A9
JIGZzQJGZKB1ht4mmSWlHqHxOslxCAZZK1j84NoeDEMUK/7cVbb5pIKcXxhRVY3wrGjL6LGmsJO8
Pazh03FDeYhFsGlX+wZt2dAJcZG/hCSLpxLVgs9D6iym9fOetODGvBfWMahkHoAlEFiS+r8OJVFv
BuYNlLddOPNj4YXzxDunaT9bPZ/rING8Wh6rag4/xos2RFAkbf/sycb4dXtDbf8QokUeJNglV31N
t+5F33FDX9BoCA+lW8ZB0wBd8CmUhTAYW+3UimoK9Bjr7TwedV8PTfv37V9xva1ZDZQ6/jA26Vot
h+vv1ahLC4+XSrnv1Ap9Z34PQlGujeiwle+coM0Js9G4IXiB2XL667EqXBlFH1nKfQoEgBspqhPD
j0sjRLcL9MQdsgK6PJdCVRLfCTEfP+VW1FzQQIbXeHvaG48EYEfmS2EU4h+aqK9/C8N5qbSsiN5Z
K4Btl5X9MUHn7V0eVf3/EsWI72g9mR+mrJkwZEfm+pgqrWn4OGGh0XX711wHh69/zHphNJXkeYYx
ohdq8UFYDopegzY5j3VSDUE2aS6CQ1DIPDd6j/3e9PargFAIYCsnEP1ExI1eL0bdVkbXo3x3QdEb
BQaTCP8PMvon5g2Efllaee8mfFFPaPktAneKd2EtlD03ouuLfIGaEw1BK8TWbR0kJCabMbK76JJa
jrzLLXtSgjmL227ntrkOO/mzSeMX3CKtlfW3L6XjCWXQYJOYI2QuJwGXaZXdabZs4SOKprzc/rxb
Z2zxE6G0jIEbfk6vl1eglDab3sjtllfKoR2r8dzMfYffsOHt8C62hlp4eYBnmB75/euhCrePCnfg
TkksJfYjmnqHyJ0R6CsQ59iJ3jfHApMJUnDxb/kjxvjX1eEkVpEXRRpdZCJayMCAIq1WHcGWWXvt
ts2hFnoAhuIENPrqlipSAASjsNG7zVTxgpiM+Tm3h/5dmefet9sfa2sTLnhoZ8Hr2JTjX69gGyr1
XNgJ7C2zH45mFSonJ83yncjc3RpmYccAJSWYoCbyehgjj6wyHKbw3ou7MT45sanKpwlSevReWlr3
NW7STAtyZ6b73Fe1/BHD3EnOKOoVaSBKr7QCHogpBsPnJZ/yaWyTU9RTK/ZrOam/RrwBZ78Kx7JF
HKiJU3xfZGaeGyKL+dDPE5XLVtjRv7GZNJXPW4QLDTb1YxKUTYZju2wVOI6zY8UiwDDW/beAaE9q
YFnje+yJxtCnQpSNz3VYsp1V9DBlMHh6Qc6YNI5zF7lqbQa9EHbBk5oZJzQ38hppu85uDr0cR+9I
zp/2eDGAJXpS9dn9nGjpmD9OrScRqkYR8ziZiZUfWjyy7jKnyMGHOJVI7mbMAb/bGWYAflh0UXhM
xz6fz06Gg99RkyWKnZVaZe4j4f50F0VodS4ewOKdoZRgoqdB6b40bpaH98Joml+kt544KmqVPum1
rFFZGnKEc6BDyu4owZCj+xTGqEM2SBqUfqu20UcSJvQnRBTrjd/qHqz0otAmxKPahrpZrJjlD2r/
cbLzUGycA9BAS9NU1SwqoKvYJYxpB+vo39wn5pA98K5bs59FQD5mqs1i53xfdzfIhRdjGJ5qZDe8
5cf8db7DpimNqGjii2dH8ZF+wuijFz4f8lmVRxQGDkWeoSXoiL2Br/MXkDNUIJZamgWBcvUcdXrZ
GY3jiouppumXBOeFr4M2JOiw6668H/OUt1hWkb0z341XGDc2iyLNoscOVef1fF1cIbs6NanyirJ9
dlmUO1TnnwfTnR8Sz/wfbU3l3Iw9hfiyq3cu7o2eKeU8yssQg4AVoAvyenTPmjUzl118QUa08NDX
6qszvkzUpToJB7FtzL68oA6ptz6CJPl3cEbd+87wSCaRa039UWuMcyy64e72fbix5ahULI0ml/fr
CkDt5FE+x40Kaqq0BfJ7Hvlj0o2HkabYzu7e+u44ZXLpkgXwrKw2XIz8mj4njUCJKLahlM5dkHn5
b9WISj/pPO9Iz3ivM781Pa5gPGSBIVB7XD2YIpnybHAhKsLc109cINp9iCjZY6Joe4LfW0MhJ0oS
SXa+aCa8/sKpBH5GgMW21mi3WvR+Dn2j9acxLabz7Y+2EeGQD9NJXuRLF+uX10OFg+cCTjF5xJIp
NPwy86LHoSt7Sds9kecYapi6c3o2hqQdufQjcTamp7DavxEuLTjuuREuY5U44jFgfaL/FJ08gSha
ao3KzoHZ2CxLk5fmBYSs69JWmRgDFQwksmNP54nuxo9Fk5XfwWXbwcw16VvDNP2HmwlwMiu7kKWg
ma5upgw4uGOPHrljXHdB0+v2szIVJM9jmwXoLstgrKo3mzfyFTWbWjUaVijF26tBbSQM3d4mphut
EqHEiJKkE4QcCOc/fMIlGiFGJScFBvd612hRW6L0Niv3Rjvj+2Pz9BtJ6WIa3UznMs6U4+1duhED
URSH0rMgiakDr8YL0zBPHDkq903aVN8d7JwDN7X2Nsryp7xuOy1MZCrvdNOoiq2PnRL3c+KkrnKf
tYV+xvu6CMq5cIO2bKy3Hzs6hPBzbDYlKf3qhE/j5HWZx1CmHpVPgwLhIze8b0lSu0e8PfdUnbaO
3F/DrQmlCRhmm/4wubvwYl8ISztPRiEPlsj0I+i0vXL91koCRuNxtCj+O2tpJ2mIdnLC0bufzHnw
EaYrL+iWmkHXK3IHq7s11MI+huy86OCvi1NTBY1DQ/jyHgv7ZS5ldWdWI6vYwSa/vQv/NLJWG4Qd
sgDQ6O9e12HahrOVOgJPuEIv7mykxjtABclw79K8fxrVkLhuSBsvPWaelfxqzK4Z/IHSM0ClbuJE
msbkzneyMBY7cJJn+6Mae7P8hG6vKY8mPjJqgDR9WB/yclat95im6We3SK2viSnLIbDA5jyIrLA/
OuVsfUUNldjdtufMeEdRzglPPPPlryozckQ1e1c+heRC0U+XwHPy4X3g7BWPAMuCUddEfHDAsKv+
oISu51cmEHkfmX/p/mznXqpHWKzR9xizksnPrEE1792mUIcgjNX+W6onQ3dGCMf6Qj2OR4oMBZV8
QyBeZypalPq9005gDyYn+TendE7n6PbH2Ig5KUPwnyV/5SFZ9sVfMeds24kdVyg6Cz21H7IhDQ+T
htL60iAi+SBpVgCJ/M6g+O6c3Y0dR9EV5hAEe6Rm1tdEqxFAqTjx4odhlaeBf+OQiZZ6z2SNH25P
cqsQtsAICHFR0mS85W37a5ayUiQ4M0O5VzDvu5vIbaGIKelEfM0OVLJJ8Xm8hqARtvlsFsYPtG/q
l9s/4nq+mLmAT6c9YdKUWRf+cpwQO6sAkpjLygtsYLxB2DjzJ0Om885TfX3PL+I9S5MPcWXIUqtr
Mc/NwolsWtUDjaE7olvlLkvr7t/bE9oaxUWcyWWIjSqLNYPhqQrCd0wdtcdyGsx7VGz1PcyXdn3r
oiyDMg/gE3sByK4CHTnWaBGBswKt53YvGhCXH2k/znaAjFzWB0CsKaGjjCGfyWblZ9wF5vMUQ4uN
Z83+AXk1/l8yNB5gZVV8mrARuBvYzp9vL8Yf9MbrS40yKy0nVPgIbq/qm5RrMt0tBnFBwLq9lNRq
Jl/tRP5vr7jRHWkFQoM61MDHqYh68t58/pTP6XCsEsU5WL2jnnqns597Yc/3t3/axsajW4M0B+0a
ehzWajeIbo5HfGEQUnfb/ozDYHNnhdjbFLaWHd4+FKwBIL86+TJCZa/Pmau4tMEyZFWk0qkHNevw
XCjq8JgZ6a6M3Mb2A44OE4NnBCznusFfEBaAiCMejSB9/+gpoeZ+SZkxPYdGN/yw0V+sgo7kNfJr
K+yegb/0vQ/aR/6wKWvIRxkhfTGabW8CCaPacxhnT/9ZAfHCfdmFLOMjwzqPJxGpktKeUtapX/dG
+wn3xvir2+SD8A3avHeTPibZIYlCbSm9lON3zwKMe1CtrntfLVjsg2HPiKq3ioYqap6P6JRpkVVZ
kKdU44ekB0P5Nyutxu95Q/4dh1K4vkRY36YhMSV1oOMdElKNLuOPtZi9PfzOxg5ZIJVk2FSjaQkt
//yv61Gh45W2Al2V3I37QB/n4qgD234ZjXIPurNsttUxWZrwuCLQccAaZLUZOy+zjNAj/ZuL5LvW
GeI8K5YM3NxoDrrbqu892BAH3OhVPy7ktLM/r3MY+IAUHGj3IcZDA/P1RDUQB26XURhujFQ95I0n
D9CQ6yDyPIyF4YUAa6z3pHm2pmwQ4S/urQgfrg9FNDh5qiAPfhnVxD029F/upd0uWLpuCD8UYTgB
Sgnz8CyqkrpC3TVAhN94LsnXOJbEygDcEFldrXrpFaNmzbNxb4WlPGpDoeOup3u+R4lhZ4mv9hK1
SRQrQckCCOBtWF0BBJh2HGatQS/cCunzDF32/yg7r+W4kWxdv8pE32M2vDmxZ18AqCoWvUhRInWD
kCHhTSIT9unPB03P2WKxQzzd0TcSxUIByFy5zG+wZhvcZVcOmBhEv7+xN0FguxrUr80ccdPeOrkx
prTAyjXfPK6jIUOLQuFqxf7mnfP0zbLhKpuGE0HGI0k67VkUUHxEJVKdJEnPr3qH7ntu1u4lzsn0
dnV0VhcEsL/+/VvDLwzoEhDgt0BPulKJZ+e6foRuUF9IW2BQFgzvlaB/dWuQatj5kLg5y09elw9b
3bThoBzRBfVvzKa3Lmuh5C2ySvZHIQI9CZeM8vydBflXl6VrTcnGCqFuOz3T01rlaz7oR8Pq9A9a
XnD8VU6+H90aCphRIi4ZtkExineu+zYT5GbpJPy7zcp04yQCsJBMewQjdURoyaOJp/dGjW60v35m
Pq+mUCDFlMRSxyOqy2eKDEPVdVw20nsPHPZ2o/BNEDCxabrCbD/NSTWl0YHc/JFQyyr3SemtR1PH
HcJgOrj//VL6i0sR9pi7cqUt3d7exi/xvfGUyms7Jz8T3XWS++q6NBTxr9HM3e+v9HY/AjZCzxl9
aqgIb+QsDKlkK4FFHc0xcDeNJydZI6etjXd25F9dh0aGwxMkopLWvL4jc86qvAYmdnTmor1clGri
ZTT1d2LZm+KICRj67BbydHQXcCh9fRVUaht8qGz96M4GI5p17gu6h0tRmHu/EN0YOWoovmGL0C6H
UTble5vT2rbBq9OSL4ArCi8Nu52NR/v6C8xmYQ8k8sZR2caoQsnwZYpoX/Zt6Bqq6kIHcwc9tF3N
vGP2GrihiTvsdyrO4DFwO+u7joDvY7KJ6nHEaPX1IJSJ73u2DScnxzW+lNZkjl9pLci7oK8WQc4K
duJotSj+WUFTfC0z33nqzDwTMbRtTUae9IYvvVPgPSFLpVEJz7MWdyDu/7bpJnePQ/CGKt4U307B
dE7ht7IE23a0gEnEZFmMOjXEOfvKWaIGV4y/2XmnHQ12i9SCl07JfZodgHw1G9/Fo2QYs/4BRag1
srWqi7Q6646/3yeOefJmN1IHaCBSEeAZW9B5/WYpT2p/sfqZOFQgyiQTQ15Xmjeb12tJzxNLoFld
2O0C9AG7heyple40nBca5ctOWaNrRsXU9u1jYSeLdy0qvY56yN9f5wRq+Y/eqYJLfVJMhxk1Zq57
rqrJoR0ywshHKSl1shuZzU4WTn03tBGmIrUepZWbpGcNOcTTugQrXAh6kGo/Vzp9VrMT/Yx9HEbV
kbYYboFBR1XC/YAKkZ4Nsz5/djQ87SKvBiodqhpXCqz6pq65naZJ7nEyGZdrbDkG2CQ0ioMzewpy
61aYSKSHeTqWXoSZu90dkWjP00M7KOmeVYj7gP33adE8/P4NnJ5AvADOARyzCFQBylgnmQOCW5XG
PhiOud/5R0OjVkPeNhmqi7GY/fGsrzvzMWizOV3+7hm0MZcI+jC1CMmAr04OP6BXWIpo7ni0cIEp
Iz/rwGRmU5t+0dvSG6MM/JF27irmU0dDacYndifz0bpavfUdrZO/eAokamytDQpGfrrV3r+cDAjk
TapQzXiUEr8SXAeLsDAK93tgI8LgdjUefph2vBO8f97gr2GNB0DhtrViwNWDi97Oq1+uCuyANkHX
DscJms14dCs3uDFQlhCUjBMlUmHPBeLGyA7rV/Wcot8sUqHcWCs6me1yIy3eazKcnpBooJDfIN8K
phExj9OtnyFLhKJ9shztpg1u0kErjr4+WfEq5HtSj6dH1ya3giAbC2Cb771RG642LTPXmNbjgFnk
ma2wkehcVR5+v7z/6iq4gAK5RjSHYeJ2tP3yiOsyWBPNHPUj/ul1nK1lfzD6yn4n/X6TTv3Ujtn8
KBAA2hQRTnaRA7QbX2JCdA6deptT6nQZfLnzxGDEZrkR3UEEt7m4wC3SvTaa5r1x6dsVTMN6409v
cq4BFKXXN9pOssWaZ9GP+EAlZ7mU+ZnwFM4OXuIdS6tfotbFtOb3T/fN8Hi7byYO7GB6pz4Ce6+v
itQb4mgTrRpIMQbCT4kHyU2bR4F9UzPrx7ErhX2pMdSKDHORFPa2Li7aPs8UPQOg0pmXah7d3QmZ
k99/t594yte7i++GIA2Ae86WN8dYlQYMIjO1HiujMi/aAh3OkMUvvnlodi/hWI71TK25zkUsHZvi
UzjB2hz1sbezCKBJihSvBTUBv9OpyUPpydo86xXZRYQ7FqAEV+vcPrIUdUmUZJP72bKkO4d9B38s
Hkwhb13pDnOkl1n7BENRdkzpxJhulqz114ndf4NiXdGHyZa+hL0S+KzqqT69AIrJsQZVXpGHjkpT
cIqjld3azMSf9AH5tXfS1dMEb3uNdGPpjvGa3rYWbbdL8kDJ9dg7RnKtO413WRcpmBx7LYMfjVUP
LzAih37vtb378ffv6S+iIPNMNEuQ8gQV/CZXhqRhSvbPegQambc7bzGdlzJ1RitEvgw5SIQIkhtR
DEUVSYIjRrokDZ8rNYMEMWzVO++cS9tePVk3YOYxkAu2BIja7PWa1ow2sAOl9GNXt22+F+lSjKFo
QHcbFmOoUGWlTCJjsb06XmwUv0JEHud3qt6/CMRMs0m4CV70iE6PhhmQY5os/XTE7Kk4JlJfdrpW
Jvckft07IfIvIgf9Q/Iv0MAkx6ejD1QXEpL7dcZrfAluhCrr3VKLLprSTj9viPxxXf5Hb+u/vs//
J31ub//9POX//Dd//t52S5+z007++D9X+fe+le2L+u/t1/7fP3v9S/9zMz73auif/3H1tZP/IGz8
+Krytjn9nVcfwZX+/CbxV/X11R92jcrV8mF47pe7ZzlU6ufl+M7bv/z//eE/nn9+ysele/7XH99b
PHO2T8Puq/njzx8df/zrj61D/1+/fvyfP7v+WvNrETaR9becdfHvD/vPbzx/lepff2iu+0+cgChX
yQuIrz+NGqfnnz/yjX9Cq9lqgk1bhS4Wh17T9ir71x+G80/6wCycrcJl8er8SJIi8iPN/ifoHn4E
qQ6mKEeh+8d/vtyr9/W/7+8fzVDftvQXJTfzeoU6/AfNA+V1JB4AYgKif71NYAf3S5C1qNvvbHVZ
f2rv1KXzmN4Z+3WfHOZ4idZ9eW3k4XzZH9E9PK5xtx+uxZf+rpfh+FJ+FGZYR+fjborH3RI/TPH9
ZReZcXDQwy7MQnnMozxOQjSg2rBe9wTiffnjl0f+5139ehc/Vbn/d7P/5y62edh2F2+gPxPoWYzI
uIvqcdh1cX+UB3rOsx6at/iLzp/cfbEjfz/WF/bdO5d+Pc/589L0mrH22Krq09JH5rhBGrao9+Zh
3c9PKGpXj/5V/ck3DuVFGdXH1Y8qL16b6+Yd3PVfXJkRINcl36X1fIp3zv15qvxB1nsC4L7xy8tp
9jCwmK+r0XjnLt9calP3YjIGd5nRJufL61WSSMsa9JKOlueXkP1QUat2qV6ctb3/zhnGyv4lbPM4
T650ksK7k57ba7/1zqy7yb6v5od33tfrOLldgHqFeSKzWspVFszrW/GHIld135d7uy0y8XmRVJ97
1bB6PvulVotrwEmts3e0NREvdYeY2b0LCa47lhL/008dKT0+LABrF3nR1RoDk3YePC+yF2WPn+oA
392djWrE8LcgDT+/NxGErjDRgCh/KrSmI/LROUtd7PPxYanx6vbD5j2L17cPn/2zseIhFYJFck/y
32pmqjtKrjGM7Brn3Gnf85o5SbF/3gZxkOEiFBrbJl14/fgHTxVMZND8Shz1ozPQNTVwm1fJ+ZSM
DxzkYbkYobCTWGveWcOvE4L/XBlzhe3KEOS3m/+lhtB710tHnSu7V+ndcpXcqvP8dj5Mn99ZYG/3
ykaag35PWIfydbotHSkbSKgBrKfwiwi7SyvEFyqiHI2C3XpIPwaHPnpPDPdEl+bPm2MARShgKgI7
9fXNoQ2byCaoir19qI7ttXOmzpL9el5cu2fa0Tj+/hZP3Hn/fTU6eIyxqRgQijypUjStdBoYC/l+
ityDfY7x5XV/tKM5fFa7aT/uxt0azTtcjaI+zHbvTUms7eNfRXtQbDS02AXkmzQST9aQR3c5gdWU
77Ojey642fkiObpHP1Zn45m2K6+8O+fOIaFDXyRcI82PiufiWfth3frX7rV3DI5pHMT6hXd03nky
P5/zb77a6XEKdULH1oonM6e7LNulrG9J1/3gV4jlhGMf1i2gc9SiwvreQ0z3PYT3T4rkmy+wkVPo
jm8gA/P1QkA6fy6sZEJTL0zPrH0Qa3v/3IymM39XXmuP2mN+oW6SLuR/+za5sffmhXbU4+my/dje
9uf22RIO4e+Xy9uoAhRrC1tQd2lInL6uoWs7DyJ0tqeb3mRXuuP3MAW9Yn5H5PvtdX56nVO4I14K
BPxkDyCClGS4sBEh22Gu4qUyac4R7/L5nTNq+6DXz5hAhIYIjFzkNWGNvn7GkwTvME2CC6X2d7dG
fmtkr0TDunrvdCTexBI6xYyU6OuBCUSJazvMfolZtPq0xu8WbZcK7RDU7s4MzhvYGFbz3glvbone
q5vaLoUiOeNO8kHIt68vlRm1TJQctB36VXfLtbrRvql756K/Qat859+Ut81O3KwPM67NX/Rv/js3
egI4IaR422hio5LC/QWnenKnHbmpZk5gRNW+O/bH5BxD3zggfWJydV3HXfTj7y1KQDhIbjCzYsAD
buvUsMpw0RNbtn3S4GPeYz3naPHvr3D67jaYD0IJTBq3WSv9lZMHOsCYHrIl39Ozifzb6qx9p8F/
ut55Vg4cDhgd9uaVefrIUiTKhLdo5S6dKy/E5jgIbTV17yz206swiCbHRFmDVImQcjpS1Uq3r4al
NuJFW6FHC5FdYAWi/ua90LXmzVOHcHRu6s0nTeQCzxYWZ4lfMQacV/iTJ3fwUt4D6b25F6jBYMRo
kcATBFJ28kqCapKjWtp6F8jVCAcjGSLhI/D1+xf/V1eh9YAwNFNKZrMnJVUn1nHuVVPv5sTT2riX
7G+stdGVe2fTnMYhznnAtIwNIYKRUZ3q5KkpCNLE7OtdM7ZeaGDzEa12PUX5NnX+/T0xTji92ja4
YqOQGAKHYrOe9GA9fIllFeRlnCRpdQ21xzOzG1cCa/HzWNRdX4e0Vr06kp3NenTKdJXxjLimRgus
mD4iHFiucVWjab8vHX31oB5lcmTQY6VL1HmT+6KWzrohRWV+31RKPyDxaHyzstbLdvqS6reFa3Vt
TLOx9uOFQcMe1YpVhQXIzjS0BaVsiBBXm0ZqMP0szDMLV+FsGZ2Pbp8ZSLT0vnEGIQXyk1g14DKB
Gpx55wLDrUlCB5mEbpHr64VX086KEcqh12pWupg/FcJK3AhdiGC+R69zBUOQGdmgosLKrCL0gYl5
kQMaauCLlOMHmWlIYayFKG6xUBvmgwGH82Yd8umjXy580Y5ZQh1ms81XnMe++iqGtEdWwa/6KSqT
RN5BZXWuUH1REivm2vaisfOMMXaHShoHHmZWh0g9JTfDUOcVhBCj6eLKGg1UVLVxGZimduMPK+0s
D+28ybt2u2FsduNkF/CjcaD8MGIGaEdrser1HjvMETW1dWyvG75UFzFjMj+jgIG/ep6lFmDeVhd5
mPeqm/b53NeSf43jYmQorIcjjL6nJh6LqbxsETW9ZQw1NVG2qFWEK3sR91XbRK/NrkXTnS9Vx9Wm
Nd2kmqGOW0xn3MYI3WDqvqBHV6NLaiwIzmBuXHkvJhiVLvLWghbC4A1Kj8ZCtjgfB8U6RbVhIzBb
Fr2WEs215LZcVaJ2mdfTfz3CRgzS4tBPnfhamEtdY2oCXGPnacEiosW0uiA01mW+CmTry3gSdFBD
dGERaBgKBBt20i4CLQ76cX7KyrXRwmLWqz5GcJoUzi/aMkytoZ13KBD5CIjrgKPirpnUEhV5sySh
Wdf9A6zwvAtNe7DWyxFeosTiO+nyM+ggib9zphGr9qxhBYZClN3eMVrzsNTN5CNhRO8BXHgz0MsL
mlSwm1brs8fw4RMjteqH6dfOV6/VkZVo1VBbkXJaaiqP2HM2Wblxz55eHfTvrMJAmNivv9aw7/pI
A6bzfcgDr0W2xRtfWFuroE+R2AYagGj1hTWWkeD8TKnLMGC86h1VY/vVPrUszYmLGXZVOLCclnjx
pMHzmnSBsSpmhUsYdIFWR5kv/QdhOmwvoZw6jURX6oiJii6H7zkQ3UKsJOCIZCAsLroqwQV0dEd9
iJam69cra2y6m8Lhm4bMf6v5kEImyY4M0VzKXyqU70go5ulOF5V2r9PDp9+U5boWm62H+IW7Fvjh
BWvmW3hgCuC1KkAx55BbRdlFCaLuZqgto4HlTeHrT4zxTLRNvdl7MKd8fOqcokvjFNuhnaah/BfV
qVUdGsQ2r31v0R02a+1cOrWDfHyLGsbDYJnjHWbjo8FzdIMhFLU+y4OwC3UhNVx2QtAs+rM5DwLS
D9CD66Kj2I+xuZBDlGpinu+zedBSNzYSptpHkZl+HhVLXryUGwARGqU9JTHrjVNLoL26xMZo1P3O
GZzFxLYmrQ3MHJCMDJe+tYs40AfRxUldn8/KnO+dxtA+mHKc6njMFXiZsdWc51RroEp0cBf7Mz9Q
rhWmqcwVWDDDbnaVMqs5dptc2mHS1yZtPbEa16bMuywKmqBBxLCRoEdLSzQ4ZePHIkNmho0TD1XP
SodJkPT7tO3FuvPbrk4PdMxSM1YFWPlIaiMCCj3kSW1nZ10xHL0sSQ4y7UojViae3GjPBPmXfs2h
UAS2ttbXKcLy90j3dyWDZrGskY9E+hQBsFIE07bO+8gfO4OotMo5jYq0lV/TYbAdvIXsyroYoGia
Z7aAFB5lXeY/T5t/cOgXsh9i6DZuEflLP4CIsUSf7sfcXT8HsgsMsAKByNC177rLigmREQ21X3Fl
v6r6UDPGZLqaGPuUOzEbXXY9pL6BonQNxSUefKsDflYGueTWTfsRFUvTiaxpyF9EoWXujp2e+Btf
My2Z3I4gDgr8R7Y4OWg/+WHwCZZRl8/dIuY1FNraaiGoPesWeXMNlkmCEmsIxDB3w4Ls9sewMSEj
apmxjzJ7cvAZylLfDM3ZJ7Q2+YBKbGk3zspm9gbi06JrWdjKqmPQh8toy6gmaJ9cr1AWFujGPIab
8UseaoNjduFYmd4FAWVkYXS1svl7vzQEEOW8D8andLDmdleADOEgcGBDx12CH+DGnMofW1USeJIp
bX8kw5o2HGt1Z5xnCLitkQmKxENAwzWLiKLA/tDSkPq4BhC/w5Vu+48CsuBF4CscdJmi12lI31Iz
OQkwqUK/sUaa1pysH2tXbop6FKcIsyRLMMZG3idZONdD/lGMuihCrWeoFfuWxATRmlL7a83Y7Hnx
gmTm0tngkc6ksxUGcC0HJGxmqGxi++tpcNpvgbf6AEv0LS2RxqIboaWgiEWL2y0srVoaxq5q2bpn
c7PyjiPLHbUn5RlrEnbSKK19FnTNF6314IebeW12ESuueFR2T+TVXUHOYYPT+jLOSAJGQqxkVtxJ
9zy6XcfDmHAEO4OZD7JZjGK1dxsy+sUdTYnJ1WT3yCDTBE0jW1/VU18zAow1bRPFo4AePm3GiXNU
+9Zqx05h9PcFB62xc/VivE/mIdB3iW3PyGytxDmPcvKrnSfb5vBkbrMZqnz5UeizngIG1zt8tAK/
arrrPgfgfeD0beV+oE/ztZ9rY40sttRx6IvBiQiszueqtHMoukplV0LVSxB5fbDeLR5a89AgDPdH
o7Lpe+5MZh85peqbSBVOctdWc8L6TibvY+46S4xyp8+AHDS02tsyb8yzNUE5EQxKTq/3UgTZ8AUH
Vik+NIPuvax0BLKdtNwaXdRJ1cNBjqNhhMgpWPKwEiss3EEs+zIQgnzQ7HWUbLrMydedTlvhIUDm
bz1YWuo8lgNCBCECYVm2Z6KaOOHgVoyArXT1l9CW3nxbjbbfRGVti+/pItdNLHzuqtiZLfNFAAZi
LfbgmXfulICX1/HBvRwMp4B5taCy7EyVQ4gTVqAuMKz1L1jsI5x5txDM4NcusPZTWqpg51RW8ZL4
Xe/us6FJdm2uumVf2SRD+piQxCzGUn/CIW0wbvOl0Mr0LFmmXrwokWvLA11saykiEiP9fAjaAOC4
Jny5z63OKe9WSyHrspL8TwfNdNfhTLSzdJ+oczr3OktEN10hnep318hSJOWHUQ2uOpOZMqdDicyG
FUo8iB6znJb8Tvoa4wPV9pCWRe9bKi5KdmBUVIL5ezYVc4klaenlH3ytJ3dcqkZH+7kyliAs6qSs
Y9NKs++0cv3neV45mdK5zYyDJurS/qS8JumQvbD1J5uvmx4bo1n1K0tQ753Tvs8xWlqCtNIi9JFM
VsCgEjFf5kk5B05Uc2hfrjSWSMwrpJmDnTeixeDGheGUiBoaPnyGXenmy7fRnANrt6ph/aL61P60
OT11h5JCZwyNvBTaVVEQb88CNSHRTgB3jBSzb077OYbbY9JkybUhP9hjmuaXHXzF6ahJwgjKPela
3HPCajSv8OVLDybmg+nNOI7WdKbZKzGbTN+rd/3guCtItHyckKRHgyMs00Y057YUfXPAVz4lBNlJ
UBFbk+Cj8qHOPDbI1j9q0MyDQzKhYHWOsa3+PViKXIR1oU/TmZuMdhrJyulHZFng7jkHDDj1/CgY
3QAIqVej3Uk1L8YHul6jd202pQh2o6kRS3TV21rooSODHVtTGfZdUetdG44yqb06RKRQPptp2SBh
05PtnDeJmVTnhbEaedw0HNE3NrQn8yAKx3TuheP117NTzf4HzegGOw6k5pRT2JVl6Rx98kT3Kdd5
N/E6MRUPE1JSdSX1gUAsrMHS436aByiNs6aXB+QblbmjOxCUYek2wt1XZmOntwBFs5lSah2mXVXo
pR9Cw53LnT41cC6LFaOSXTMgZhHRl17YUcjxVxHw/V7yZOcSmdGqa5KoLzAT3cHDydMvFsDTIDTL
ppN3q4+JxaXjq9w/1/u1NiK31lo7dq3Gu8fAe70bg8G/nQdptQfghv13B+GW4RzsRFl92Jjqn0U6
BNqBIBEgLxL0bRUuslbG1aC3o74THs5lIcSTdHoyp8VOsZw222nX1INIw9RODONO4fP7pW7N3DiY
fhK8GPmKdRXAkKK/ljrvLvZ4v/q5V0IF2E99nxo3o9eX63Gs+5ZkW/cliGBGg/NSx1qHUsROKQfx
bhcXDczhyNTmiNSlejFQhW/PRZdkwHKHdeqmi3bVci1Wud2RIOojp2+60CO5dq1eVaGlSVafarM0
hc3hZ85NWwGLu5BFts5hldODhV2S54ZP77zdMh89MeoxzNcaeU3LrHz7E86/nJhVl4zf7MQlNwHC
9SnRltyKc+GOD2DRvfFeK9qmjkwkXJ67hEJ6vwZCfjc1X6MUb5b1vMKiuDyA0F3v227sRGQXWfqs
dHvqY1urK+tHLdsx+YR9U/2IpyR82XXNu6sgX80UaHhJU7/sJwoYm67CDx9tvOJY603+YspVaFGT
dU77aLa6NcSOn3rNRVv32pNGihUcoQY2gKDXrh4pUXIcKJthTtnixlA+2I0K/KiczKm/pSGUPVRO
lbbnRulV5bGpVaEhnz36nwVYj89jlyDYSeUqALo4ukhioDIIn4+AWpGs0u15Ct1xIh913Q7A6xay
6hs1uhy9Zt9NgN/6keJimc35sqqJJ2GG4B+zbQ4d7k2WI6DepjUeMpStwYrx4felnpICZKUj1ZVt
zG5zP2OdmN/qQd+YaIOtSl6OGjVKH1quQFKiQ+fmG45LHk0W1Y3urm6oJOK07rCkA9m9NvvWdLMP
NWWEChuvXay9na+FE9ETr4todHpN2wkx+YJO0Lhw0LTCNq/gWyzGRZ5Sw34nbSuDs0WA30VwoRvV
5YJf4+1QZf4YQdx2KfBWd7DLcFj65jv2vC6KKCb8pQIha0FOYhovtGPAknMiqv5g+wWKNQV4AD1e
h8AhonD6KiKB1VRhpyyHob+w5uyqFcPY7TIrEdqZIhPNwsoljQnTZRqL2EexMA9dCtLbxWz79bJC
PR4U1KjVbvbkZWn3cckwkjgbU42aC8586eAI4Ojy3EtVMoWL1qVTWJmLqyKSeNiAfpeyB2cz6UTs
FekErJ7J9Rep/LEMe410I5zLwfo0ZcX65Fam+TiNEIGOvlcY9ga+Z4PhXqRNZ0WKNlHUweWtbpe5
sdkBlhziEZZsSy8CVieoriINIh76UsWJ5pooCdHG0I8pxZUVzkr439vAYv+mok6vzHywNt19VI52
gzBVgft46dwmveZ9SdYsuXOLJEkubBxR5zhhtnJYIT8yoxpKdl5p4ZEaUuLI5tBT0p+DY5zVOYD9
7DYHpYhax9isqAkECKQhGcULovagiu541rgeV5Iu3zys/cd8LFtSMwwdMtJrKb+kjXTu7dFb7xOE
gfjixuzLyAwgdFMPTuPXDuGAb1ZZO32c0bocw7HO5dEQlV1FMHIR+TKSVjx0nqY/WQnvbidNB5ht
N86cyLjg8EH5Mip331s8oEu/r+QUgiAEMWj6i3FreY1AJAMGBuJQi+juJ9H6H3osIW5wF5mrsFd6
+RgsqGaxvmesnJEclEDVYVTddlaBUcRseekdig1eEcMZXX40lSursJlS96ocdIoAD7qcHXl43V7n
FWzZA8ykTNtLPD1kKGsAF1Hg9v3t5Iwc7rMAOC3XWXvJ05oSy8+sVNu1/mKaMVK1VRYaJSD6sEBy
I0PvRvedHfxUrBOMjL4BVVJKw0Z2RocsMOPb6ZztA1aTDyeyyMb28ogelH3pDNJL41KvOjCd/dJh
suDmnhn2TYDkrCaw7jqYpBGIWrtBBj4jm74YtWVkkWja9MxeIfxFsjft+zZxvS/DCAooniG4ZXzQ
JF5ApRL08ANC1aI2E3oRplLpczHa8nvQi77b1UOWv7hWi/SCZUz1A2T2+Ulken0TiGru9trkqJvZ
bMZsO5/kM4wy7WkcJlHGZVssFT1s1/nQMgp4cDrVUE8atTeEvTmsHSe1NhAe3An3EruasuXCTZb2
UdGI1ePcqPTzvExEHo1VQjmOXrn/HYXpkSYrOlkXrhCAbYK8C84rSzoawNYthVLNutg7Dmyyj9Ua
YMZ4LQ1dP5DVF1faGNJqfWPM5Ce9H0R2OZRGVKV9+x0pDByLSMaMn6ppYglzhw5Y6LmuMHiXC7YV
3jw236oJ0ghKuWOBuRjhOrKquUp269I0H5Zcr3t2d0vu3FOA5/GYTiTVpDtDFk0GcfU8aMf63vRo
awyFy4Ev9Mz7WKT29HEYzHoJ+7RwdgPJpgFH2aJ4tFQdaPSXq/FHlvlAP4Q3kQ226Ve4A7QIyfqK
e6NOTJjXwj7H3CbdC6vJ8E4cGRxhqRigUlQl7vTZI6VLqHyL4gbKRvCkaEy8dMkkz0xTs4YdDWcF
+0P3tGgrOXdmtk9dROUi/FWmm5ZC7eOajdUN7bfkUjkLRgMC2eUvsApXiZKfqM/XdPZ+oL9deTuw
SlZ7YaOyadMyLdaPiPzqF0goGlfapHcq0rRq/aFlPpuIzq18TNd5eGqHyadnphXL16CcERkye48h
SW47xSVVfgXKisYzvkIW0lJREazyK4ROm03rWfPLRgbm09DQesDhwwIww8RriPRVD77ZamTjse96
MMqEyDVG2K39Ymt5tUbGlGzgdXIWgwA4effWQG3LqdYNV7WWrQ1rlGQi1EfPrUiufbunF9WKYzXL
htx67OsfqPJ5n5AMQDgExc/6Y67L5sFUtDnA8M61jL1l9gBl54U5RnMi6yzGvk1nSlLmybVaeumE
dpdbbYheSfAlyLLGo2mU0OawVkPcWV7WfUvJn7qQNsjWvdCK5nmFWfTgLUH/6Exzw860s2fal4Q4
INdBG4+B3V8W+tp8rxnrNiEMvWQO7cawUFseC7ELRJM/oDI54EbXmt6dnRaUx/maqJbFB7QtTnW/
MvaOh8VR2LvT/2XvvJbjNtZ2fSt/7XOsQg6nM5gZkuKApGQrnaBkS0Jq5Iyr/5+W195LA04Niut4
265ylWWp2Y0OX3iD4+zQwTSqQ1UDTqdSRoyw7yvT/D5HerfsncrLvy9UQTiro4N1S1alEa+5Gxfp
vmlig6MUZu3f0IcnnZ9vKM+OwNsVQlvGE7VkS4R1va4l5bEOE2A7CvJezSE1vYIIJ+MtV+xU58zZ
+vA81hpRUdZpGqe/yb0Xhwz9z0WtanPHIQr/mnrajTuXQLin2+V4pG2QtJ4Q87G+ICUk6zKt1tug
TbQRJy3ar60+7RCamD6WE2ykvUvWVsvWWYy6AJ62KAGYlPgOmtaHy2HEZDP3p35E9KukvMCcwwRh
RcEidvDa+xQjtKzVjZ2Rh4PtT/bczuyXCvstWpFhf9ct6M7tXZN05Mztj/LN7e6kvu5NSnwn3sa/
KPgIIq9tZCKaXhbsU3GoHPcwIdOQWvdL/WRqOMyaf9paetLn7ki7/1Carg8/fq9Y7aHX3lGnCzS9
8GszMKgG0p72rag/WsP9QMmzMaf73D0vSrbRTr3WIvZorKMaQDXhlSnzIAQVEIVGdKxb9Z8KHbBA
FNHy5lEwZqFVi+empGaZK5xKjZqD5vWdOCxlHX4GTOIEpqMox9uLv8Y5QP5Bkg6aEbB/ncqK/Da/
YVTSFqKutljpwerE8oc6NsOZ6oRz7xJgHhDkGt8I8/k1Hpk28h/MzbDWfeiOug1xVnqocInzizkl
dAUQt7Glrs4KvCW/E0gMcOvLWfX0e0EAmemhQMLzkOkKClIWYatJleauAg+7ARpYw1Lp42swjV1g
3WwM9FUux5urRVgOliJ+Lu+1yTQDdbQJ4EkcSLqVpyIWbxPgBXIONVTuC8QGGA+KxOWQaaILaRNs
+fAjwrtSyalvd63lG2pRbMxufT4B2TA/bPN4plzbtFeQCKVdZtueestXdAQgTUk2biJqXRM0+Y0P
tz5a6MHhBQNURUeOS6pBX86Ky8ueO6YLWzumGBc3ru03tUaSdHvbXxsHnQab7cgBQG/qchwxGyVe
6onpZ6Nh3KE43e3Lydmy03y9LQycFkwPEBhwpVeyUtXc0hcHZ+TTeDDec607BG+Knh+zOM6+9qKg
W2JAV33zIiJCQYcHfgLOuYjrXU4uFa6Gdhc1qsLGz4QajXZfW1V8fOsSAqEDTe4A0wBJuhZ0T1Ke
GgeCsB+7zfBgJSbAyLF5633xC9Amr0ADZqjJlXs5Fwt9Gl1AIvMHMDvk8+qwF2kznW7PZX1fMAro
Q6xcYXvAzNCNy1GSjtQJSpfh280y0TAJtSPMAFxXjcjyczWpn2+P93r7MR63rcNd4eiQTy/Hs8Ya
9TUrM3xNoDTaKN7w3imn6cftUV5vP8gnEg2Iio58YVf7YCkBg1PhNKjl2vpTAgP81Ft1+0dYOMrz
ktGBil2X4PD2qK9vC4lc5apAyRYAnbtaS69fvAjzToO7EKa/F1GdDU1Ei4qh+jd7+f8TmH6jI3F/
/Lb+kiB1wWB6/lb13/4n+DH+z6lPih8XTKZfv/UfKhNYtn+ZUrkU9DwYTdgg/+d//mEy4Xv2L3wy
Yc06+Pjx2BNn/JvIpKj/QpRECuPBZeJ3wSDh4PxfKpOm/QuUPNuLq4Z9xvl8C5Xp8kRgGQPinGuS
SxIiOq/o6uIfjUlVJh68x5b4EDMso1N+FsCkN5CKMmj6D0721zAgfyERSDAceqCrez8PaboLpGMf
la4Sfxpquvhm0wGAx63mU6Ro5qeyU/R7g17ap19aBb99m+d/Bvqd6vR6loiQIuEtZXKBUzurs6GU
HjlUYRFH09E9aZmb+/k0vn/7INDPMAbVyOWABV9eLrGK2HupRfEZHY8QzEPd7IXebGHVL4+5XEkP
KB+UFhkJ8+/V5aLgWBFSogURPo3TTilATKKBQnPBzbekT66tGkGOvMuQziPwuZxQ1tds66aPz+mc
9n97pascqWMYYuPiujYM6gse7FuEx1+xtzvERZBwZUYIygNAG9HRpIHbvU1w4NfCgfCXoqOwz220
vy5nkwxtCdREjc+RV1ZnukYLdtCqOJah/mNsgb43re0ejL53jyNIFx95wfLQ5La3QUC7Ml0oxyZi
m0jkQWNcReKDp5mhQr/mHLdO/xADhvL7xRFfb2/Gy5f1n9lCNGGi3CTgj+Wv/5Zf8IiSzRs6IIFM
/T6CMN15dvViVW6yQ0TF9m+Pdm1O0vEaEDxvEKj0y9F61rxJPDs+J73Zn/rUaHd5O9Ub0cKVrQ9P
UYWwy9bnJK9WLgQhQY+hSc8UyGFZeqIGQTv/wAxqfFOYyuoRo0qBOABXUHUY6nI+edZowq7S/NwV
GUY5DNzehZQDNm6MVx+JJJPAB7kJ3gH5CFwOE3Zunrm4K5zRlk98m7Ix7q0VzUHwUS/lkg5v/UyM
h3WI/EBSd2M93qwB2KEMnpzDBURynAIGVQw3P7xxM0CisUkokIIg1HLXGVItKPS6qZmfJ93S7pfU
GPY4khsbo6yo8/IbyWEcKTLNI0n97nLxSosZNgjmnnHMAgo3maqf6vX0PUG94xh3kf40L8OL4dbt
z2poyic856QIdTkf3zpdC9EgUhnohfL2Wu2VxBJzqcVQdMzYnA9xr3wP6em/+csxQcRrpXqsIzX8
LicrWul+kHDAvBB/jBCDCNCjiGu9eSoXo6ymUrZR2Apjjs+dnnn7WDfpQ+HbvjHKq2PMkyIPF3EH
qAHIHpdz8ebJFapW5tRPddOP7HH+KmKlP8iU5Pn2hK4PJUN+sjEZF18OpZbu6CL5mp+hYtgfDCMe
wCYBaPiYkZ+aG++YvH4uYhwSTp59lIylCKFrrQZbmjaaS/Be57wRzxMZ/X1NOXkXgmnWZPpUq8sO
ddhhI7Qyrw37i+YEqYF/ZDby201vZPM0dMB5zq4WKRQTk5CGWJa9+aP9EkiSnpZciGz3y1FkibZC
yqQ818jYV3twK30OHaANoz3Ka0l0f/vDXVlL7Mo4wiCALB0hiMvhnNRY2oFU6ezAA3EPIRC+jyIG
kXPM3cUFyrq432elt89TpSRbdNvX1zLBCDG3ShblURBZDR41jlkak1Ofy67TCj+DKBTtRNGkX+JY
GF9joaba/vZ85R95sXek5QpWnTxrcGxgwF7OV8+Wqa2jvD1HE0pHQhXR8+Kl6d4KNevp9lCv9gtD
Sc0TRD4Qk8Pz43IoRU1Sx67K7mzB9PppjokWVCqe7hun4cqMiG+4sqTTISWRVQACnnNetEIM56XX
hndmnuXHvG+j+0gJw8+3Z/TqexF5kJ0Q0nHG0WVYLV7pZcCnrKY/Ny7NFMFHehgnYCOLq3R3pta5
GxHclamh20X2RcBKzWyt4h2VHcKcYM/Pis6EQDh3ftFgSDFVk7NxuF+dAzm1X+Kfpm5xb8qP+dvh
Zus1k5r1/ZloSPs2qiJFCm7IHyfLGYNiacoEiUwwIDjGWOfbq0ot8/WmhBMqc1Dp5UDadjm4BdJE
UIHSn+pBmcyXCUCYhCKC0HuJvKKZjjI71XcTsLvlMfLoKD/kTVGWKta+3pQfac4jng+8uB0PS7io
dkfTTrilus/Dqk+DFriB7RvmqCr39FMbw7eaNEbvwkB+x7d6EEOKjfqi38+GKe6yKqzonwKGaU+5
FoGuAUSJQgtWXtrkg2QC9O95qG5/bdIlhxwV5ssnUehJ9pz1CdmYnlQt6KCwTZB0iaasKj9oSQ+u
Ta0Gwzo2Q96n3+gjjd3RGHQzfIapFHtPWWq1P622oQMce0KJH4vSrcx7vaBL8NKLCNzIYiFmSn/Q
FuodfVk18xFtpHGZL47j59SSo0fXDYW3myYjpy/fGtCQYmG7wyMd7epRVSfxseucxjikpAbJH/Zs
JfdayRX1bQIrogfo7lTJU9yKaT4kxeJ+bYnnPyk6mcNpwVUxPiIOWEYn5MTDHpBwnSmPUzqlzj2q
0ehWY1YehtpLOmpWvStz13GfFnNQxiNa0M43wwTF4sc5ehj3ZQEeyAfIjL1C7VQjwDGRlJGfpIOO
WhUCQd09jtloNBXgudxjqCvTB2WYEBKvwIZ/brqcVhgqtTmAR7PCWhxMoZnTPwqTb1Ws9rBaUFmK
9x0p9L3SRdjlaa1ky1RTjgllnoXtX+Go2++7EVz7gfM7JI9qZ5bxoQIK+mPoBPVbd4HKsE9oTGun
MMYy0V/QpDLPSjFY4zFbwELzU7QcTDhGFFSeckOhnF3DQ3H+ii2B57eSOX2U7gphYRVCTdVI9qXi
lX/Zi9v+ZTdlBa2ly0R/NFsAwy9Zk+gTwOJc1b9O5EHxj8XxRv1OSSy3PIFGEO1hGuIKVmlkxzgb
TmZmHR0rFep9CBrPO7bAMLW96+GyCtYmNfDUctW4nh50S2/t+6wzLMXA1M/tzV0Cbp9+fleDmOoy
VRF+u8Da2APfybp3tnC8DipB0/Rf51mr26M3Qls6JqidJQcDftb40CK3BuJlNqypeOdaUgKsViy2
e4paRfKuaQuRnS1b6bTvY9guRXVIQWlVZ/Da1rjHwHmIDjkgZP0eMJydnKw0rJRv9pCXWJc7nkCc
QVdLcRpQc+n2DsqRL5RvYjfeJ2TaKiYZdWTdA0HRo6Mj0HI6LX3YVffglD2gmKmb0GND/igCMjXG
6oO0/7F9G3BVDExLTcIDXKfq2Y6K0QacQFXpqW2aLtt1Q6W7nyMhMuCM1Hua4uOiDXb4fdG6Ivo8
o0w/ArcQ0VT54KDzuL+vpH0d5RJ3Mtpvlait7n3GaZ8fkTFTrVPmwNp6pBDddeEujaewavwFNcbv
w5zV3V9qBI1DK47OhIeHyl4cLRDmSZ+peaCog7Gc2hg82ydS7izbWyMHABRw3bh97r2bptY4iZn1
um/sfObGpsg2lh+qDno6bLmuL5/HHMACjITMFC+m3Vh0WutEUx44Wl7/YItoSO6aKDesPZRMt3wq
IWEXf6PRvkzPAPAcC1FU8KbTPlWTYvwBU7JEZCiZIVZ5WRl1QZqaC5kykYxxqgC16T9yXc1pRKsV
IKc/5mIJh2WHwFY7PNTwZ5u/RTmpzbNa5kXiA4XU00Nb9cJ7yGcE23eeror3NPUS5yTGxZhPWtrn
+Z2Wanp/HgjrLHQLQFr+zOs87DUQ1Sp3hQ94xJJIyHEyHsPIMf/WYEB630LOdXSwW7XuD3aRYnlS
ggYZ012TJZ1xl+L/NKO/nJZWJUkFOqYroTMgdIvOzOdBKP34yIWHPJkbp3FGuyzKgrKdvOZAIOma
vtMO3sc8zkFf0Yksv3teUek7t1OW6Z2Xt6ic4nSSj7tyGgFlETrk+OJqg6cCAwW6uffi3OGz6Wqc
7DJMPX8WXdgsuzG3wAAB0SvFYRRp8pVXwGh2SM7DKa6UPn4A++aou6w2ksTXZ9wPjzW+E4CWO8Pb
u7UEUJZ9qZh/mF0c/40+Au7s6sBF9FhrGFDtDZe73XfHrlcDYMNC7N0iAdbAupQqZF5JOUWbs/re
oaKp+WUuAVSolVLDmpTYtJ+LCZjanZfMCb4Ek1Jn9PNF7M3wTBYvfmxQPx2B2DeaMT2mnRORwGK7
a4P7anBlcUEDjnsVNFq7LwYbUuvS1aKT2MDJa30CVC2adj2Guc7Ozi3rpW4Q7dxHWl+8rzzCMi5z
NZuf4pyX3i9rqzXf94UbNc9NTTfJx3nFdnyg2tAmuQnaMvAqA0pR14ye45sW7MO7BPRbeBoRqtIf
nCYelJfcqMD35bUK6RXTpOdYUBPdFfqI1xPCfX1yEIRuX22i0/yhFgB4dsAs0u47UNH60Zyiwalh
50LjOXG/WCm85ywbph3+FDCTwyW0itME2tLel0McmqcMtS+xH4ZS1Xfc2b3YcZkDOTamNozvFBfz
vKPpaKPtw5oVkPladErVd5SxRhidCmWMYwPl9Sfi1Glyz/+efIjMtvvYNtXUAHac5PMTN1OFDGyV
KSHcpRL8S5bAEPYts8mV9wUKAvAq5rkC3h+FgwAoqIFS3bd2XLXvpkJU3y0Zm9wPQ4EFVZrEKUWR
Kaqs0dc5puOpLjVjPmvqFJVH/OC5s0Iqrf1JzwdgwmaRdthSpITpoP/tKrv3OiX+mDh5Y+6MsgRy
v6gJMpFlXZcnF2bEd5DlOoDHBtIn2yKkLNxUS/Qts7W6uJsJA4ujSDMdRf4IzuLbswsCfUqlOFZY
BmqZl6GpURjVoofcNaObsVMS5XOdxs1BgQq7Ud65Guy7iBKBOaEVurZNAKIbDUbn9Gevypd9aSTs
Jgu+MPPcqiRdHYpeCzpSiFDDC7mcVDGW0zC7dn9exqEk+lPVz2qoLg9wSIsNzV9N5kSrhJN6CoK/
NMk1kplVYtHqYHAxUh3OrgKWakeYlgaLYmcPGPBEZzhbeCJNFU60UG680NxVUa7/cIC0P9VNpr00
RFD6Rg58JTGVau606x2OJo/95fQrFQQttYzhPI9ls1/C0XwA1hluVBaujYLAjyozRUyL1t9zSRaY
4B2jLABId0rdT+gqaObhdvJ0JSWVCoYo0AAXka36y7kk8dT1aHmOZ32kWpJQxTipTVrfO3hKfe7b
Nn1zSkqYTiNZtelAAa5bpWojaoSt0qnLeYQCtE/5ULwLSg3WetPF/fXU2DQmhSCo03TS9dUunVvU
khZhqudUbST7oG11bVcZtKSAoI5OCE4Aw52NvfE6DybRRICMY4hU+iu9wMjJw1rXIu9s9pM3n6GW
tclJ6QrR3C+GG1YHJEqK4VmghlKeBb2zLdWQy54+V41EKOiygUhZiuqJXJXfEnFkadRa6xPlbLuN
+zA6lfY05wqJaKsN+S5tSZD9tAXZsjHx19uVBJwuhEOr2JGS0ZfjWrEFPVkvwzMMTPdQZE27a0qe
ndvb9fUoEEZkU0rzbNqk69tA1cN5sks3PIdZtxxnU48Pjowwbo/y6n6Tup0gjDDx9FAKNlc7RwwU
SFRvcM59iTlfSOtqT6gDh6nAOvH2UK8mtBpqVRJSWwGheZ6dszP22rlWC/eJMtGWcd7rUQwCDFqx
8kRw+lavkBtVeHcUo3eWBl73EFeindQS3rixXi8bBX8qkWxBOtj6usA7eNgbaqKJgmqIxz1CPDq5
oFkrkLxqL/341oVDfol02KNLBMBgvc+dwdEzspYoUESkNk/INrT5mUKreXzjOLKwxY0lVYs0ufku
9/WyYG0NApoHnID6WOMU9bXAbGHjmXt9ai9HWW0Du04kB5AwwcjVL71ZTAfdTLw7iIThH2mKBMES
puPp9sxejUlD6vcVXJ3YBdq3F2MXEXT64O6GQjlo7Q/FKcEJhtZybN2o2xjx2gahBUVlHn4BIBO5
TX+7m7KpcxOZQATubIoeB4UxfzDoJiV3ozXHf9+e3pU9j5QRxwvUpYEho/xhfhts1kdJhFbjIMkd
LXA0FAmI8qfq5+1hrqwigBl5SyADhk/o6gHFmCJxtQT7+ALXzSDFKYDkUSue+iUPD7nezfCR+tF4
a1hJrVUCbihZ01ikGn85OQp9WVPOfRzAiC4QBC/QOEkmx69LZSuClQ/GRQAmhwKfSIjAR6O4ezkU
HQxNq7olDjyyInhmanaeXZN4Kwf2vW/0MnkTApgXjAEJe4B36sBzgfpcDuhEGtF0qcfBlBvO58i1
tC+ZZ5ZvvnjlK8JDBZiPC2Rtl4PoU19BrIoDbdHr9g7rHDt88uZFfRsM8p/pyBo8wmTUhsH0XE5n
sJGLzaouCWrkRu510S4H2PjN248WVw/5Bfe7ilXDatGqDkWquWyTAABRdOeBCdnZU1rAS0CS4/aO
v7Yh2A4A9yQmgEbQ5YREM1PAG8cksNTmfSc88sACBkxr9l/otX++PdiVK4PuDyv362yRQV0Olpbo
PLnWnARFK8wnNRrrvxF9QdB/1re6JdcuDOI27ntg+4TDqwujELgaGp0gvdAM2B5dM4TtR1ya4+GP
23O6OhDpEy1Yrg36JZdzEmaSFAZ6KkEYAj/HocCxPxrq6HX/xRaXwA0eYxJCjKdX45D2m4WSpkGO
J+knZ7anzi/hhRdvDcpcMGvEYxwj/gUe8HKcpYbmv8AfCZzY6v0o1vTj7Ljxh7eumoRiA4i1AKHw
lVajtF08Uy6ps8BtJljL6Ls85nYmNtBXr/cb4SloJMOG8IAtxeq00r6Bz0zxJGgjkX5ZoJ8erb4E
jCSUZdg4SFtjyVzitxcKVSFXce0lC4ZEX16AI5p+2aqoFIgs2rgeXm85m71msYA0yDSuu8uhevoV
YTRNSdDlRvhRKOCXack5b03uwMvLqgBpMQ/iq+QntyvDbJI8DYYsaZ2DZo9e/74BCDXAIFpcYyPe
vDopPhWoUAsow/puQCUgcqze4M4bRwrU1K9RKIAIdXvfyZvz8v0DI8SFwDmSYKG1e4ou8wur51oI
h2SiNgnqoCZ6tnBdUt3ysXfH9BHtHyUwkelpj5OW4356+0e4slHA0IOHcg0Zh3qrr2e1aV2ac50G
Dsz8kQoiCtv7vkzLT1qEspV/ezT5p72aMC518n3kOVm7q5uRWY2x0qQBcnbtkaIcRRUbtiPe5emD
nfYdFMgWkxWPCtPtka98UEnGIYXkPZZ/Xe7SZEgST2C2EkC9Fb5Xo9zWj/q8sUuvjaKpdIphGfH3
GjVhuRPtkLpLgwS43CfUkOLc5z8m0cbxfv1OShMH25bLSFK+3jghlffQQt0pgMS6fLA7s/qQOlG4
t0NixIoOlrcx4LVtwnXP2YN1AWpudUPmzozkIh49QdWC1ZxdZTiKVvEeOuqTG5ex/BLrPQJqjpyS
dA9m3ircKJC7qnFzS4IsavsjZwLFIbJLXA0/linug+mCUfHtzXF1dvKD8QbYEoh4uTlG+okojyRp
AM/cPObEvQ+OMim7xnDajdvy2gmgeqJaaOQDllszV5qkIxnDuSbok058sOMaQdFOyR/GrlD9AQEn
C4NCiNtIpgyH/2KWDgMzUarzaxvBicaeaXlhGkya3X5FGSoFbI6yFIp/RthtVeOublEs1VSL7Qnf
bXWxxHFez0gCpoHb44gVVkYl3bcyFGe14p2tLuaX27O7um1+G2+1baSKbKbShglydGyo/okfUY8Q
Uj6l6QOt9/xRy0S+kVpf2zcwxgCeoaZMYLxK4JHtiEdPkY02ZD7ehWnsjrsBnuuXMJYqsLcnuDJA
kNG+TVnqP6Ppl7uULgj9+VRPA+SDKtNHzwHF2AGhLqyRplORFljCUT/Yzeg1ObvWMYpPMA62IgvN
uHI+pTmBLJyjK77OSr0wXrwxcXiJx5HyWCGc4nudSRurzjFoIA4lFJx9YQN7oAlfji+NpYfPfVJF
dzmiE/dToy4HpDasauOKv7YDdPh0PGNcVBD4LtcHu7XRDlM1DWatjw+ILOC2WGgZ/UrqpjiwI1r1
F499tZFTXt0EcCDBQZGiu+tiOqVQ3BJ7oDy91QZLWRgf0Q5FWknYysbdce11IVMmypLIbEB5lxOs
0TUL3Y67w5iWHIv0IvVtVB2Pt/fZtRuKVBzgya/QZA2z7fAaLVp0jYOSQn2gxnb7QdDKf9TNMX+/
OJ33zoBTdafVYbSByru6khYwNkCkJOhrdXyzyVR0WrQ0yLzMkkrb9SHSB+OBGveW//G1yIsCtg7/
WLJV1vhbHrA+IQzPArxsf+QeW7Vr6+VHWxv6FyoV8wk5iflL6Zb5D1Ab7Qas7OoZQi4MrW/KZIA7
5Vb+LTwXalTzK2EWNOQEJyRiO1gQS+rFe32qmg8ZIrefnNxC9rUete9Tbn2Zi8E8Vm5vfGhUBfxK
bI3Lxg167cNDYLCgU9IXwiHj8ofK5rmhk0mIpJYGpZ5G0zByqpbuG8pgA4UFUXylyd2+V6DrbizI
1aHpEPH2wpyGvXc59Ghkg1eqtN8cxBSdfZwiQrQrU2AbfpOjpuajOwd0RVOR/kQI3PP6jaMlB1gH
HVAVdTpHhgN6efV6KEYYkwy0aaAvmfZUAw77E2pKetYmJfJbNbZOXozS4Ubcce2NBP4N7YGChzzT
l9P2agShVatKofCbFbIdKJBLLEWsPA3U9e4NNHc3Dve1I4b4P48Jq030sXqVI/TqMgAWadAYWh3t
x7wvPV9MioX0SSLEVrRzbVlNbGXgqlCZJfK4nOCwhCoqtx5PVty4jDPWf7VZBPLQi5P4iB+u9zMm
0/p4+wa7uqwQ7SjsUMXETeFyVIgWvZ3Arwv6YQLes0QCgroOBOgkuXX90ei19s/bQ15bVzJTCPEk
RRqt68shpy4t5xTyYNBPRvGEjNE0+1UTDTHoZTN7+S8Gg1UL1BdIKmnb5WBJ5C7dXHQk91YjPkop
JOTOpkT81ThZFB9uD/a6S07YwWCqJMZjwrJezckr2hrLWKCqJXmMkmbjXqFvfgAghL6rFiFCZGov
Us8F6TAdf+rFoViNMHi5w1h4q2Qs57Y+qHRMeCHAfVJsWO0o2XXonSTPgAL12Zcw7/BwL2O6aMQ7
bmBkU42qfYbMqwEMCOlESpYbYcZr0o1cEO4qwMC8VNzhl8tfwzypMSfg8s5ac48kijo9LgN6smmd
LE+o8yvIR8fjc6d1WJ8mjobgltaDYx/HrTzw2r0JIoOqNSkZHUV5En57R4YIIzIjarIgNWP3SB8C
91V0Put3feXOx76Pvb8R1xHnqiztrX0hT9H6SxCMcnNB+AEUsjplbdPPyKFmIihyuuE7bi3zc+em
/WelsxCJR8qlPRlDj5seQo5dtRdFPVmADSDhblxq124ZsimqGJAH2KirPZGOuciypcdssJ8BKCcN
1fC9mbQgopaZ+uSxy6LwJ4pK+DPcPhzXRoaGrFPtl26I6zJox7wKdO9EsPC/OLuoQh3u0Cud+V70
IOUQJx/LfW9181Zv99p9AxlVNmhgT6PhdPnhzckrZ3NUeDmsUjxqE6rwplrU7wc9cTbyjmtzhP7H
FiMwY6qrtEOxlxiNx4ziKGCaYzh1xV4649yDM1DeodP0MS0GdWNdr0/vP2OuIt3WcqVGe5EFKpWx
d+McvQfaVrwLyyq/v/0Fr70VVC3psDl0HOBtXi4kMnB9rQJ+C5Diw2t21LN5OdXoySIqrRdoLY29
0mxEO1fHhMfmUcABQLK+QELPgNEyV1kwIlCXYb2DSvuOEw7ZBpeQQ4n038YJuXZPEFDK4Mplx6xr
tJOS9HVm6FkwJRbS3HllJnvkzuo7Xc/sd6Mj7ZhbXklf8ZqtVsHV/SOlSGTNgy6L/PXf7qh4cNRo
0Nk/StQ8lGoY2CnC4KXdvyjYDfhzvlXnuJooIzXw/0ZcXdBY2gnNndIsKHQYACahl99WdXgAwNI8
OG03+ItTfMkRYj7p3bCckrjXNxb8WqrmglMgupewmXU7mpqt1oIVzgI9L6xT4iFL5iKPvFFuvPpZ
bUigv3qoVB0vl1YssbHUeZsFiKFlR4va/q7NEKKKcEZ4HIDIHDEtcivpVJG8vZkBg/w/Q6++qh27
JFChRjODXhaunraI/6zdBOiv6kgaxO1TenU5JWFdHhranasvGiXt0JitEAFWUqGzc4eByKqqx2mr
unHt4gG3DVzNo6eKl/rliuodBXkNUe+gcSutRKzVmroj4W1OQaFRYfXcntfV4YjGJT/Mpji9un0q
BLqTNHLZqTYdBxTRRP0JGH/7U7FDNIZvD3ZtEcntZCNNdmrWbnpiSmOlQJEs4I+u/BbG0X4pp3hj
T16dksvtxq6nfbLmV8NtapE3SkTQ0dNQ9ybqnvoJycXuw9g6CKTenpPc4esghFAQEjWYSTQhVkGI
0tLT8/pGBKhsZx86s5u/NIYXf0bRw3T3LSWErSrTakTeOFrG/1YQkziu1Q6pbadSEcI0g3QBEW5l
nvuMm9NyjsdW+wClZry7PcNVwCvHI7EgyoR7KrUaV8E+vjwoRC+2FfS20tzpSpjZ91ZpiW/gWozs
kBUJYPqxdqg2mZ0OGtksi3qLaL7aOv/8EBLJSe+GRuk6B1C6OsxnkVlBN6EfTPNZPCyFpb/t1Zej
kLVhSCbF7XTCjcvDl7fVgngkL8QYa+XDODuZX43C9ntrE/u72qX/DCVdcSVWSJpLXg5lV0WpoAoe
BpbXmfOxA/GV7yPoAMve7EmKN8756/WTyAk2KCK39Nl+pRS/vYGOUTs5DGUnmDzyfPQN7EOdJFtG
7q+3Ji+8/otSTkrwqj5Y6R4SyogpBEOd1k+O2+h/O7PR3FcjgFAvL9Svt7fm60WExELB0wJ7QoN+
3ZwXg2IsXe96QTy7GcagbTPvHW8SLzZvz8ZBf30MoJlSMiPrA2oI6OrygzW6JaDetGFQJEZBqVmZ
G7Tk0eFVW9T1dipMLfuQIgCjHzQccQQdAHM5vXm+iMbCyZa1b6qHq1cI5xGEjC02DZbP6l2p9b2f
5KV7GJx+3kjxf7UOfrvY2KBgEYDc8BSBwyJ3vZyvbQiLEumYPTWhVmNFB42tOqFPrBlPGRSh5mAn
rdGiX2HSOG6ESLqj2jSNeaqGeVbuvCoW+ARYUdv6CMpSA8dtLp3/7IRaNEclTUZEAIrOzt41aKQO
vpt41s+mra1yV9IEw4pkETlionaNPCnK7J7Rf2xmEHZHIC7Sw6wXfYdRalpCBZg5TajJRo2FR20V
FeEfmWmG452alW6EKCqGYruRntNphjgXIuNMR/yUmd30hJ+aPb6Enh2G92nvmeOjNip1c9aiumn8
1qsq7OMLtHLvC90qsY9BEzbHSUiY+Se4gfNybMwGv505Xab8j97BUOPURCpuACnasotPdx3Ciivs
6ZvtlSisqgYHAm3RnCipSl1lPLh5NLm70V2M+gUp0gG2XmNbyh2llXDYc87G6Mi6quYBGfXJekHF
dKzRq57n0TuqoNqbTzEkODfdoc49oE871HVnPjXKWIO2VLXhz3SAk/110nHbe0Z8GcBHhHx8+MdU
A2qBGxxOcfjgGsihPoeTrs7vPaNs57PFBRXdL2OjVbvKI9M8Kc6AqFJnzLX9MuSL+zZbUJm+/RuN
SmMS/+l1Njs4CSlEaVRPMZXxQwvyZ1fpUXu4fYpe34VSEo6G2S8subWWiMitNq9EL8YnmEL9S5Wb
wyGN9WUj2JHP8Or8gMz36MzBjKEJvbrgQ8Ns5wF94MBCrt4Hz1H+0aiUIPDjUAAXmHheWz7618Pn
t84O1B9rR1OBvWGsa3OavSQNaI/0SanTES6iVJHHYcXe0sV8fdfTRCZnpU6PIyk5xuX9UJeZqfa8
Wk9j1nHIhlIXP0XcZB/Z/X3sN0KztvxcX1/3DMmMmB5lBwKuyyGNGIfVqTayJyVbSh30Rh2KQ4FZ
x/C4qGJxNwKf1/sEqSriYggHUq1nrd6UlI4Oa7wMg5wa3kEMs3YMcy3beJlfr6N0LwZYZCH1QM9r
FXMUE6Y5ydSHAYLY3QnJ/vh92S/DHeIs0QFSjPM2T2t5yBiQDwaagvIlMf/lKupmaqa0xsMgVlT9
5KU08YDEvBE3J0cxgU9IZTyJFFlDy/OZpoltJ+mTN5rmk7HE9t5Roi1lhiuLR8uE158yO+Ksv0rH
v4U1MKpa0KB5huh5b3wdMRn7GBu0po3KzY+KWhUbhRP56F0eaurrQLLYF6RnVE4u166YtGXKxFA9
ldhbvdMmsQx+SFPoExKe8QMzVc9cCsOP/+XszXbkNpqu3SsiwHk4ZU3dLXWVBkuyfEJYlsR5HpNX
/z/Z78aGyCoUUR98YBuCHZXJzMgYVqzVosWwke/eMk1tWZ4VIGHApZam0yzMGVQ060uhqe3wVBUZ
VQVkPWZQG8JwypNIyqB7GbVp9k5zb7cbvdHr20BOCsEHsBiDVPEKGRvqM3Nj9ngx9UK8UPAL/ByA
+tOj3gtIuy7vArLhsv+7XCUiWULYqCZd0jlGKiFX4l9TBcHwxqW79iRAOnElhIxcAWq2SzOFjohR
UQ/TJWmKd1GgOLu0g4Sgc0p7I2x8m9VYHhk5zQMuhNSFIZU1t+Mcm7XRGIm4ALydoUGYwuhTbQuG
XJ1shr570MfZ/VC1YaMiETla9YcptTvNH0vUTP4Nc8Xr9/U4F6GfWL2C4GrgjO+tMVSsnx7CiFu8
YTd2Bk5Wieyi0sHvlTfujxulOFmoEfWICwGQOMHvoD5NWtdf0M2b9/e/9fXlBSZMfMld4lQjy7w0
FRqoKc2NIi5EtEMDxXtjPxXROPxEMrH5S7HHpj3et3hrcUQ8pHfMkvKGrOr0RpA2Y2ol82VI++FF
b6McFV3N3ruzox3um7pxXTyySB5H3YHtbY3oCppUCc0uzS8q0opPXThHuzDNtgihroMMAgxcLOV/
yUa8BmQ4sWrMSjjll74e+ic9MauvowX7vYIUr+91HqLVff8gxhDXTgGHtVE3NuETXb/8siweTl6H
0WqyDlUsZalM+iv3N/AtQFpdHDyOzvyThR+/CmTCZugTJBSKS1xRTvCyGQKHhgH6UTXSD6aYq3/6
aLIQZqPHcQqa8WVSzfEfMwmzF2gT2neDVTaHsBzrs22iGnn/11193rcpSAkKB2sJMfMqFKG+JHTh
9AiN5QVFAstF1EZx9I3ewLUVE8Y5OV4NK6zk2lveEGRWRDOiyXGJhK760AVqBzcU7sZRfRssXOw0
nFcySmUqhV4u33RpJiHnLVO9688ZGie275kErr+Sru7b9+Fs1epr0ZPSPoUIQ09IWTtudcoUGMBe
6rAI9V3QJ0l3YHgGxaQJ0UTKJ7PIt2Y/r+4uP9LiGeWUUx4lO13+SFubQDnBtHLWFb1mtt5IDoMk
PlL09MEZaFwRwQQ1GarLUpt+XSxJxpkETB37M+jQZjc4UXlCddnbcH/XH1deWSxII8Rj8s//8LRZ
G1WMmtTDeYLZZld7enTSrSl/+KAScACWI7Y04PhejxKqZtpqTV+pcq5ceykHqAXUXigbR+jKlZvS
Cng86oRAdNet2DqPp0G1G6yQ40CqY/1ALfwJwZYGAppwC7V+fRQoYnEQZAdeo96xuhbWmJB8ZoZ2
hkSDsXkUrtKTBXMbVDWZ8e3+Rb9pywR1LME59HZXd6MM2qCpEDA5KwXiwVkTmdAT8W7As7rVUr0+
ECxL4gosya8KWGV5IAANZr02D9p57EIbtsIw2MdzvSUycPVk8KkAKcD7D4cgTny1eXOKcqw+s3kA
69A+7AtBfaZXPncGzBKNAWe+Zsf1Rk3+5tKo3MKbydT3VTI8oS7TUjrUzrMQ7RHiiOY5SvutEt1N
K4QUEkVNkLzOBrS+C9uoNLVzZNj5rm+L+p3Rh1vdvdtWHPBe1B8gYljVw23kQyFbszTAPZ21C9Dc
fkaX+MHJOnwQnwlsDV4I5j7GdZaHIbWiWvWEy7lrHJoYCX4ZmPa84R1uHgagjjptQjLqNeosF2lh
DyQbZ6A0aFfn8cVWg78YFfuLYU+UcYPH8Mr/36r+f3vrMn6kJhYgAb5QUnX/FCH93t4Lq71V9Fug
gatyrdw/wN8QMpAYXuETWrcpe1Mo2tkYQSQPuvsUh8WTE3m1b9Tzl3ou/wn64CNNr25jT295DHbT
lEgQ3SHJXn65NmsQW4k5H6ZjBScdsal96HrFU0bK+Gg8yyIlhF9OsTJ2vK4xpR3HYp45JIih6Dum
hVyICA2qkSO8Off94K1Tj8MF68MzQkSy8oMqBec2rxMdbLMHNNPLFRixivR038rNvSOzlsA5svk1
1COezN4STa2fmwCiBbAIv4Jk6vdumMYb61mjyjiKkMRS2GbAA7oOmhbLz2QjH1gFfTmfCyONdmk2
NU8w++i7rHQKdNe9ninnaHrtB204VloH5+nsVk8FQrWUQR19o7Bwvb0UZogj5QCgjAfkxvwRDOSF
ISxzNmckg0OxK+TgaQk/0Maib1nxwI1JkKBNDC/dwR9W6P00YeUF+rlgW/dhN/xjTfW0cSivjeAW
OY8Oj9gbOmhpJBtgSRwmQ5xDpVKOWjgABnM7c+OkXEUcoI4YLwVmT++aVvJqw4Ig6rXIi5wzErnv
hWu9Mrri+dEgSphktg7L1ZIk2QizBhZvCjUOZ+XyvSnSkiFprTO03eZ+zE16/7mR7O8f/ltWdOJA
bjLdHb7RcuMC0Q+JNw3W2Wqgh7T1wTuigbhFcnvTCkVb+EUQmrDXkA3XbboKgkI6qQYwwWBSDMb8
wuDzw2sB6PP2SDIgRsNsuZYKUndzhgXrHELxv2caTjsMnbJFyH3lLmjJSVoWKoyw61+F0JPwuhYx
QvesZW33uZYC9rGRdv/Z/dxvXJ1bphh9gQ6Fz0PvYBWcuXEVzQ0/5Jz3Q+GXsz6cICgOdrGXNI92
oVkVDHwSBk5MRPa73DvKplle5TmdRiWN9oDQe1+oiP0idroF37xxGEB9EERTDLY4ditTcVl28OfQ
1AxVUO99ABWI5nbi0VdfLgiJNWroUpJpzbLQRNT7EIVmQZ75PWY25hnxz5+m606PVg8pBoMRZISa
R4p+92o5RacLA93X8GIoGlTmlf5fWabexvt+vWc8gxIpAG0zMcY69UcIMKZuoVFzHotPoEmjL4qT
Np8evD9cEOpT8EMziIha22oldHZ69H7n4jKoNHGaVlf2jq6Mu/tW/scEsUj9SWroOZCGUpqkIrby
bGpBWKjbvXseG+gq91B6hh9qcIfTrqftByVGoZfOhQ2ps30k0jH8GosSTXsHzK/+EtI0Gb9lsZoW
B1HUomXen7R2R79UP1dNOgTftHGsZj8yIPvyS00ZLF9PBtt4rizFbcA2wqgM95DdTgzAGJFXnACy
p+0+9wQKtaWrhspeh1ZrguqN4P4YdFlr+3DejeahRHzFOObe2NVHQNBjfgpBu04v/eDa9clDleAY
q5WGqCedokn/JPJyHv8uGfQwaStP7kuYRmb9hFiuFz2PUHT+znAnv4jFDe04w5QZvveKyIyPqpcO
fedPJux7+7FCuO3TNJGCfAxSM4pOYmQe7t2gxKJ5r4+uNZ88CszA/mHehtCwDbx/JCdkyEjaAJsl
/QPEtWLU3Jm+rOwYxmpTh4Ky9YriPVHJ1BxrM5k/wWTrfE+1MUNKr86qCMVZxfzHNamDHFy4QvXP
NoTJ3VPMgIO+czWI/P0JvNHswXFT2frBBoxR/WzzPv0I6EXTXp2GKPJYdBajD3BER90l0eBMfRFN
NY6nqc209pgmhVY/BSS6wy6IVWX4CDf58F2hYA3sh2fdymDiVALzF5XUUEUubMrEb4B3Doxnqoi7
XTHlVbvLUMV2Ps1Ei96xHkxU84p8mIeTpRVW8tTZDhMLfl4iZ//K694HB7Mxww8lWxT/8JwxSA8Q
m/XRESFh4+/IKkxjBxg5qw7emObORwgtM+WlGILoE1PBXrar7LZSDoWn1vV+cJJR5WD0g74fpwgy
a8gte/MdBJOp9pKPgYjJeQXy5V0ZpuLJbIoUSpGoUkAUtE7t7nI0BsQO3EIS/YbXsnN3Xtjk/wVh
W3yyQ1BkvkXY2KLCPiafIMae1L+yuTdeBRTSTLJw0jTvJZ2Zv96hw6uUMFFH5fzcdWqO3HpLrecj
euRZsu8iFG4vmpkpySkhTQ5PAF4Q4p6V0tUPIup6ACbyM3yrK63Vj9Q6dGunJslYHacyqdQTcJde
32mpE9U+vXtvOtEeSoQfIZz7j6RVhQ/LqbhPMGMHZraPo3z+Z0Ajr9u3wDtQe3UaiC5do9asfcWI
n3WABFS1f2lanau7yGj0FKiJp3+ABDm2P2hq2SJ/mCpm+3fKvdV2tpWG+jEZMq07lq2p/nffSV29
vAwLU/aj1gb8knxOXz6H2qiOY6aUzSWkhHXsvCp+smJF/9pAC/6oa5cT82CUATERJpM/rkx1uRXp
bdtcrKqzn6JhzHfGoG3pZV6FrtKK7HHBBIDbXXfSoEWBE1Xtm0tNHvTC6GazM3WynIH9i7r45/3t
u3quJGiJGiY7RzxOxLdcU614cGKPSX/xSphQgwZlTjVU68N9K9c1ZFndAcjMrDX1CqoXSzONBQYp
5FNdhJIXo6+hiSX8ugoR/g0kH7GfwkyCwDyEz/lPzRN6zvSKEgAjSseyfQ8Ldjkds7qb3VeUnC14
uhARfrhzAeyDrrRJFAcClXLo8kf2DPfRiBm6S+oNLtqG46i+syZvenDqDAJNG7A7zzcDEtSs18my
3hqTqOzEYLoynF6qNIKdcBim5AsdHPMwgYNCursvwv39jyBT1uVjTqcRHg2AmqjhMOC9XF4G4WUA
ibdzrp0heHacH4k21icmoYJ/eaGBSkQddM1Nr0SP3huQmZBQgipwGEfiH5aGQ9Vowrmy7XNRadPJ
TI18n7jm50dXRzxMSeAtOZKiFksjjTHDH6dnzhmqSeVoK6bxLqELurcq1zxmqf4uiw0pFz0aD0eV
ROIk5YC/iWeIMJeGjR5uVtXovPMIpbAfgnV716pKuRH1X3kF5o5tckzyTDJaBt6WVsj+6nq0Fe/c
9EHyEXb65KiZlfKtiwBAQV02f7m/nddulQtLGZ3nRCIn1spNWsUliwJvvOB94YGMm2SfED/6Eczz
G+fyhikSPLpLRP/4oXXbNQzZt2hS+0tuiUFyKKVf4EU13lWl0m8Umm+aosIMapGOIWNAy11Uolp4
Y2T2lyZG637HdaOkY4VhT4ClNrV9vL+J6zlqXgrq6DTnmPvSSD5M+Xv+qKiIKutUXTjjhQmrPEfe
Cg2lHTo5lgo6orTmXdvznz0XVuPoKN0Nav3FNRlcAN1YJc7ezbU4fGIsjI4JUgnxVi1Get2FR5DT
Hy7tLFrs8M6td94dla6zhTtcHEWLd8aYEOzRRnsf6x4tJ+RQzwOjt496A44vsHsVTDwtRfrfyz2J
jN50BI3XC26qj3wLXs0PUjtoY++vP7V81zhRpGEATdYZOYRZjZrm83TRe1rCO0Mp54urtF68R/TG
3Bq6vGENuTtyS8iKeUXW5UKRx7NG7Wy+TMEknmIkCI5KEMfvKz36cf9MXX8z9g4YLWKgTBAhOrHc
Pq9E8jAXwXTh5VY+iqBFv4Gaub4vctfIj2YVI0CRpWMTbWSDNwzTbKeKzDMuR3tXXhx9JSAnIFUv
lB+qPSV1xY80Zdz3qldetLrOnkYZBN9f7ZXbgyROBl0Uy+Ub4qzcnjM3XVwOobgUqDN8ioc5fIfY
jPfUlfHwvs3TVNk4nTc+JMVJslo5Y2MSDiy3V0MShnSqwCCb/xo6SfEE6ULyJQi6+HR/bdehF88G
dUo+JLV+CFqWpuwi0IzZycWlVd3onZ6kqEvksb3xPN3aQd4leEekaNVVqa00jVAjpREXM4jEV8jC
232oWdlJ7ZNg30NIvQEEu7GBlo7GGdeWlihViuWqutlutSgp1IuWeTaSF1Uvhf4yP2kmZeNNvLGB
mIKsjueQKMqRf/6Hdw2GbijjtlYvRjgGh7p2zSfT2JT9umFFAurp59EzxFeuFmTkWRYVfaxdrLEz
n9MRamsKIA+qc/JS8L9GPIpHl3SGvuFyLWPRtrSnG+0Cq0N3SLNu8mc4uvf3j9wbv+LS42OG6i7c
Hjh+mocrM04cKq4TqBfUgYSxh/YI8Bzq7loL2HhSfyiTC6S9A5T8UTRR7R2B/rchXBdupXhPolH1
dKcH3vRVOJOYYd6AXudQqE5v7eBNG91LoxdqtlNtINMvadA0/zlBbHcvZR0P7hcKZpW6q7SYTqVh
RVFyFIhFPDgj97aV4OkINmUBm3rsco1dU3TZUNTaxcxj50xug8A2jCUSlahp3+5v6I3bJd0+V5i8
kFLY6nBMTY4TSVTtkpWqM/iaBWjW77TK+EChuGkPTZbo9sPHnjeRxjIlJElruO6Sup2tR9NUjBA/
p/pJd2NwTLPZbhwV+cuXJ4VqNhzCbCODHAzMLXcx1bWhSDt7vnh2OfzIrHY4cnCNT8VMMUhMjf3N
7IrmWROquQFlvfYg5EcASUm0oVjDjywt94EBZCjijOaBVr2Hc1X72qcAdkdB5e/+55NHYb1Iib4n
9SUQoee1NMWD06E1gymkMcZXg6PyEuu983zfyvXLSURAZQJKExzIFW+Q04lg7qfKuFAtbfaFNVrH
fCpctFeb8HMa29lPr7OC432j10uDJgcKCDCsMJTC/rVcWmLDu18WunGhC+Pt0IWJv7peZD0cUEsk
FF8JCTLa6GvuXVElpiiDwrxkqhu/nwaTq+6O9qtdO1vY3+tjQdkF0ClOkqCaf14uKJ8cD7G72bx4
avSjmaFwV/tKHMeo3ern3fCSktwP0RL+Amizjh0jm6qsWRvWBfR6CtUQs6RFckgTqF6fNbOAOi02
x4rpI0WPtRc7mud2X9t1eVG92m0OejxV4lscT57ni8GUHa7JVJOn0BniD7VIQ7EXjVL/dPDG8UcH
nEj4pGeqkSOspMYRI0rIwe21Po89H8xKHTD+lLViK9SRG7Y8/Fxw5vAo63MGKDYtN7SfjSJAetW4
NG38u+xqY+eYqHAFDADpcfuvGKJnkTYnESo/Hj6aEpRPKktIIgFhS8M2PNCISwn9Ynil/X42FeXf
zGq0jQuw5kHhHZCjoDwCDNpjZ12uG+LBbGa3sS6MRLk7iubWOUO5ZR8mXfdRc9r2okZmdhKQ3O4m
MVYfrGCM96XdKRte5vrkEr2CjMBVA3DCbS/XSxLXw7dZuxcndVCkyhRl10x1Scl7Tg+Pbq2c/JOX
kQdQsv4tTXV2GeYBvbSLqbhozBVFTyuBfsJ9KzcWBKSYnJECliNBoUsrAtHXSnEzi5CIwnFuxeFp
QB5770Wcnfumrp8h1EtQE6ERgOu86kcrjAx5fdVaF2iYlL0I++6LraXDLoQau/c1N2IicNJEsp+M
rHoUdQG++I1DGndDDr9u5aECVsWqju0EclaEsIyMZEePHz8dADosEH2UYUGer2oSzpB59dgO1iWe
q/4UtlbxPiIRO+pDuZULrB4iydAIdhDJeQa/CJqtlamg0Aqyxzk7W47iwP+UV6fB65BNyxBe3JWR
MD/UQSue7n/C1Wn5n1VSHVw25b+rmJOnLXONAiIeczaYzqaKlh0t3sPUJx/XP943tr71/7Mm1dqJ
x2j2mquzCZtHYDc6zIBNVqBKOtjtS2xm2XMtCnGyw0Y/dnqQv08Qyap8q1HrPa0K52+aW8XG2yj9
5x/+9X+/RGLhAfhDgbEu2dltoGSwa2TnZDCn6rlvAsTPglytdMTqZ+Mvwqf2n/urv/WBmV+Q2ZBE
2axR0ES+UE7MI3w/9Bx/MCKGImsTq4dcHYwLfdLgiLwjcep9q6tQ422hMt4GuAd6iCbM0h3Q0vXK
flL5wMUslH0TOR1Tt6Pubnm3dT3tzRKVI1wobWlmC1Y1CASxHKUsmvw8NcJMD1rD3OnO1svsy9yV
UKkhWJk8JUO9SwYrOUApk++jOkSsWRnd1yBr6ye7mJQP95d/6ztLRmVLVmblNOBy+XPjBTXsavmZ
a64dunqIM1/RSkrro6s+A6yvvt83eItAxoPriBlOCgfcZvlB/kh8dbpzQJzhsIAdh4HbovN2c6WL
Z87F+A7NUHWXQg7eI/CKgB+16OIvVUmLjWXfOmvAuam6U/elvbN6auAehuje41pDuTn/Fdfzv66S
iSfFHJzPlRXbR47blny7PEnrKwV2Q5aCWAt513LhDNeZChMs2dnNDfGpD1V7fldB7drsPPjm9o2R
fUvBwQrkivpQ+ARgxvz1/ubf+tpASJjV41ViLnPlQ6sR2VRr4lbz6jS2X42FSZMB6rBfTlMM3Ttv
7q3ysdLb27EHywlEzaHBQbS2XHbTGJGdmnZ2bpVs+KIns/Kcq4n56oih2jMyrzxFjBgd7y/01vcF
Ag6GHnI9WdxcGp0m+DuaLszPDi/RAXli5UQDH827TK2fNH3qvo+p0m0cqnWj8G2pso1DyYU6Kj5s
aVXJuiDrFCs/G0lcfiM7jdG2dMavzVyOJ9UI650biwMqo7OvmETJjM1XO+h+q2dt7qIDuF7zVFZI
U9/fjJueh2ITyRvlT4oKq08QQMeBz0ZLtnBROx2UztsjMDHGO5e6x04BDPMaGKPtD7EI96beQpBN
hxOYDkjNWpBCqFGy8a7eOolUpYjBKILJjt5yq0QiqlGP6vwMBbkz+iRfms3u9FJiO1YbXhmQJNrG
Rty6gZKSVjKt8fc18FzryihgcAVNXVFpRwsw7rOHnMIzmk31cbLgk/dcxd4N+RRIYMEotg7IrWMJ
tYTM2gknKMwtV53FY1QUMJIztgWChgkFOJz9wTBQPAWgC7hGRNYrh2tXB1XvhyNADRtpcR+n0uwa
Ja1fkrYRvxm0hP9uatzyZ9CF1LxUfcx+3j808qwuvRW3juoJzR+JUFi/xlERNWYSIHbCgM1I34c5
kS9G1phbXALXAZbML+C6xjMy7rIeV02TydI1ybvcwezwXvCvFo9g1ZcvWkYZ6tfDq2IoFqUzeeww
tjp29dx7KKvayNJkJrDDOirr+WSGcT0+HFawbzDtQ0cjg8c1p79RFblZxDCmuykCdEZQ5nuEPrdm
fVcJBg6H14R2CieaTh0TSsvzpOhGy2qhnoMcvYyRBnErd4/EQNz7ULlEX3OlyDNAOQgZ+LWEev17
fzuvLxT26cBxmrk3lLyW9oGAWMiGxOmZ4R/ng4fI8nwo9EEN/66UpoKnEvzQf63ixDwtXde2h1Ep
xdb03PWlkk+q7A5Q0aDEIn/kHwFFHQFWiJUxPTuxyA4ZE8aj36L+kXJjNIEaRu1yWepM/35/8dcu
jAcNYnq2HtMc36VdJ4zDklAFyi9ARsHOAUUbHqbWzcXJyjG/j8CGbcna3VosjoMDRa5MgrB6wQsy
rEqf+OKNmc0/oYqcdxCXDCczM+r3kLbFf9fe4G185hsrBVNN8556CxWsdatVUUK76nsIMW1z9OAA
lbNDjBUUwkOj2ItRbaaCtru/uzf8goxHiRRpPlPKXR2tJMqiPJ2h34P+Iq33fT446VNWG7Xhu7nS
/3Xf2q0VmlSR3lhO5UTu8lvWMMWVgZuTXNqjsUernkr47E7KF1gIxjNMrN1WAevG+qjsyNSZgrgU
/lhaLIGw28wrZGdN71T7ee7Uejx0jNBVXzWrbR5+boHzSoQ3CGWoONfs77OZMHyiG8XZyOZyr6L3
eR7yBiVtaA5PJgy2Xx7eT7BIKvkEHCNy/GO5OjG5aeG6WXEOEjt7mjvD8HNPF78KuwXv2jUCNef7
Fm9cDDgVJGMWBDvAOtauMGOOIZ774kzhB0RxNQUXmIyAKtgie7KG3nvnZQyJbZzSG68klSQcMBUJ
vPF6OJRaRQQ6fC7OOCD9i4K294+6jsTz/bXdtAIjjcZO8hHXqDoN5qU+QWP0XE5leYiMdtjBrrQV
Jt64A7LnBGaDaj+oj9WJZFiYVnw9ldD2kw8fzRgtCn+MrUQ/zrob6cdWF49SxLBnDDcAe2KulsSE
hvnyoBhR2MQ98OAz6EDrkxPN5mcoyIpfcxRYn7Oyt639o3tJMZWMj4qYnOhd12+TQoQBFYgSyj9b
OfSV2R/pxW51d6/3EisEUAwmwyhAMrBcVhGaZhLZLlZyBxF1PRt9+LuCPYxW0IjOunH8P6xKUvwj
DyADjtW3S0TgdBAHVmdbGY3XqEPA1yjFxjNwfcX4/5vy9SGvgtpv5SQ7RYGBuUnr85gVyUsRzNkh
CIeBdzbXkWJq4+nvgOq/tnGzrz2lNOthlAK0nO1a7iUcSMDYDa86O5MyXKww0V6gTZ8Sn25VulXu
vr5qLhIU8lQy0gG1ycpY3JPD6WFUnxt7+K+v8p4WwuOay7BLcPLkTfMYGF6fjlpLNOENY3NO+row
QG9Z9d+ipfJ3uH8q5I9dxvCEJsCjCNAYibryG4LeVphR0DrrOsKIQ+WEL9Rwf+tZVZwnpdoijrg2
hwemTaADDAG2tHYgojShjUvn8RyV4fepdp2dorYfbWtwd10mtuQsr2PfN3//FoNRF75iYerqQg2L
cTprpWKjZRKo1S5Qkw5ytbnw3hdDDoa6Cuu8PoyFN25RtF9fBpwlctNgquXI+XpU2i0YLS7SWnDD
c9Uv3OZbp81fw3TwAJ/R3q7U+vjg1+RRY5RBaiBI6pW18mlvGUjx1Z7yGjVOu28m80AHb1dFhcv7
NmuPRgxv1sC8ksGA9TVWHgwiJoS0K015jTNdBduTdMyyxN38xINvw0eJf9iweHXPaXYR8L0lgsAN
15VYiMLUMqvJOGmhzvZ+KhUGTcJAd342KmwoG3fj6qJjjXdbJk0sjlh66VUg6DZg2JfKisxV+ubU
Kx/NXmyJ0dxak4TdQDfEhQCatbQyjU0I2YMTn8dpHvepKzRwka7yomTF+GiQIHuFoDi474A2IV5d
msoiKymY4UzOdTlVLwDms4PQxq1hXplMLVwKVkBGyXzurYUmF/xHsoW3DwY4jeAEprzyFxNogNiM
OKGY2OVhUPwYiziFJqNVQi181xvBVPpMkOlesLHaWxtLHEvzmu2jO7naWPjdgjCd0Fuj5BiUh16v
S8g4I9MaXhPP7v8PhwXpHuJZ/ChlxdWqPTpcvWMNZPMFIlwAx8p435VF120EJ7dWxYvA/SatBky1
+oZjI3IBLgKxhcxJZh8acPdn7OrzTgtixfw/GYPyiAIcqd2a/DjoAhg5TIwhEDRQNfCS8IDudfNp
znPG3e47r+vrhhPxwNYR4sFfsR7G81SYnCJYos6DqMxDbLjzPofN7dGu1dve8XQzYSzfhFWEMsah
19mjAj92XsOGEFggMH0JgfwPkeX4ott5snEOb6xLk8+dRLV7UNCs4gWGWduZ+lh+plshNSJHp1CO
XV6W9cbXunpcWRoMx5C6ETQAQJA/5M+LlxRBZDXULpusG2pfrRiK87XBLsXeGao49GswhFvDD1eP
HEa5Y3wvElWWubpl9kyWGtd5eA5LUzkzq6UeFUsxgKQ1+dNctd/hGTM2oswbC6XXBOYIQN2NNllC
iySJUYU6m8kUH7qmMr+XNJk/8XIkeyUA9LlxNK8vHSeSgI+eCE0Rnp/lzlZu6U3TSIMinah97L3S
af9T1FD8BX+bJ07378H16uiF0IGBlIqYlpxxaawuVTOy0VQ555OilDtdb9RqP1ZCqX23c6LEjy2o
KDay1OvPCJMANCjkBwwxwcOwNJp4ZmbbeZedvdkKmN2b6sjPhNl9YmTf8LtkgihkACX6GASB2BYy
d8ZLyO9khLSmdSwZVE7zgbaDN87oFXkJ0j2T0xwf3lHQMmjkEALStXNXJV27MEdlduhggk/5xZxt
/DsDOfLVhQQRoSJa6J/v21sdF3rEpHRAxt5g5DRVVsdlRimnVfRyesWnBjtN9u/cxHD3Uec8zGcA
3IFKNe0rJJFgNVo9B2pb1Wrl2uK1YNLlcxPD4Mj4f7wRd61cmFwQuQGwG+IqSl/rz9TNSZQW0J+9
qmZLvYT355CYRrZx8E3pe/+IHKQZeaGpEssBCs1dvaHgk6amjCzxKrUe052hJbXOUGsT5X5cc1f2
3tA6cLDVjvgddnpV+sgg2O9DkkPjPKZj8F0LS+dTqXb1dGiL3NAhRMiCFHxZm7H9aaEqfohayOC3
OVJJz6Nq5+LFBPjfvbYDN2RXjnmdHek+m+OJcfoyOqpZkNsXBUCXvfdmtXoOzQg5ijoYSf18YTph
+D6xnTZ6TSu3LQ5eBWvdLlQblZ0ySd6eVCQZxHPh1fmXNI2ASMGpZWzNuqy8xtvegRUn6qfCxZVa
+eFZ16o4ylz1te6L9jnIKu+g5VlynL2kPjR5rT+Kg4e0EjgPLpWDh6NaOQwtZwRWyUft1Rhrc6cZ
lXWQwjc+sLtk61xcHwtQdIQ7vNo0idchD52JwQZiqr2qadf5fQjqYW7DrddTbtDq8MGwx4SLHCSA
Yna1gaYTQejTTMZrR/E42sXNFBxHp9UOoZYqO130v7tEs8ujGJBXve8vblwvNlIGWBAmSRrCpfM1
lHGAQi6bXmuryPeFUoQf5ajfhhdcuXhOCGVNKHYo3MlRkzV2joug2tCvaq+eOf5lxy5krK7q10X0
KyyyAlb3rczmelkMmDDdQs4hWWrWTONK0Y92UyjaK2Dd6qlNii8CfPzGqm4akY8lr5cuw7rl3nll
23eJXTPL0iHv1odadMRfbJG1Xnt0auPAxGG+4MmCmWxppcsq+GLonUMiUATlcajm1vIR3qI+bnT5
ptLsjU9FEQ2tAyZaEW1aLwrYdh2IYDBfp8jTvvfTXDwzoB6/gFgIX+vWMI9TKpKNt/jGGqGnwyyI
R0BWawIexdJa0QWN+UpSrMBP0gRf5jFG/DOD8f6xKJyzCPMGtw06Wpqs0G8s99MahcbIpWu+JjQy
drNipXuov1EejRp1H9CU27hh194Re7IBx0yeQ11k5a3S3B7DgILMaxKk434KrHznwBbBnNXQ+1UX
Th/v3+jrDygjYpqNMs+gJLOK4eIyRlQWRuRXYmEHKglhVN2zo7hyosBrnfpdi4YjQm5Znm7NH177
MQhjGTcFucQ0G4WZ5dZ2jCyZ46xZrwzKlTAcqcEPpqcAS4GTOk1NKD6ZKN3uJm3YIu27scly9JFh
VyoAgOVXYVZCRxt6VuG80k8dkXcIuoND2dlHicj1C2aKHv6oVE3w1IxT4NHwMMuVAjWtK0SSqXY5
YQGxCDyYb7zZRpylg18PYvh9/6te+xrsMQhNIgw3AanA0qDwZgDVcae8svum33VFsZvceqv9sIZ4
cjkwI6cAWBh9D2v1HEDpbqZOaitIUFjnwkznfTtU/46W+tvqmPF24+5zHLlMNKniMmrWk5tM00bC
I8/n8jHkJzDjyCWVLOHrSAxNMQCfRDbn3rSRM7CnwB4/pyV3LPQLz4W8pIInPT/1XhoFv3pNCwzf
UWG82t/f8et7BAiSRgw5F2ktperljs+mXkdpnIZnrw4YNoDKVaNP31b/2hXizFWCqq0ZTfVWkeV6
+STqMvmiUklSpK/cxYCKDo3SPD6XtrCfEI5rxcGs8kr120i3xW4YVPtfQxeW5Vez0X2BNMb8dX/l
12eNVgaFVcbyMMUs93Ll0JKoTjwCT4vQp3ltUy05WEU9bpzo6ytLLUmW/plo5MCtMVbJ5ARpBl4Y
si0olsdkfKF35PreALtMa23VCm6sCZdIJZV4AJaM9YXFWXV1Enb5GT6a4ntqFObB9ZItxa63bGR5
eFkU+EmNAWmddv3q0ETtGJozHPfnOHFnW/drdi/1m4bC6KnvtfhXWZjqvPeKsSoiX6mmfHwJa+GO
e7foo7NdqYOzs3OzND7DV+j9DOmSaD7Ej0W3S1q1LvdC80LjGY/jJBvDYbe2iGozry9tA9k6WH72
PIGlo+i9/Jxovb2j+a/sHFh6Nq739VMPwMmAUQYxyv9H3Zc0x22k2/4Vh/fwxTzcuN0LADWQFItF
aqK8QVASlZgykSOmX/8O1O5rF4rNenTEW7yV2y1TyUzk8A1nAN74rFg5CmKmpGCHyHL9zJriMB+K
NgR10b8UdZ5NCEU9oLcA40XIidRuFZ+ZYobZV1R0B+0kVTb0pZXFXV9e4Aye3RMYBWcFe2rhy+Jh
PV22rqgNc9qB48DSaiukh1BCTqGVFkVRDynA8P3WgFe4f+MhBRUF/VTES6CJYZqrF8jzYI9mgLk7
6FBD7MAycGT2nXHzN0ZBpAS4BK5AyFmfTq6lY9VMhKOpWjh9ppUmSDv5m3kamMtyy6ITiPcUoqCn
o/RhEVQCitwHPRTefp7C+rZFaJOj8nOp6Xi2/RCV4E5DrAkCH3yIVss2zrDx6pOZH+ZBhTsFwYS8
JyEsba3yzQ8IhoLqBugZqN4tCLjTWaES03hVWYuDcUb3M75NM6S9crtNLaaxSsUA7S3Wz+5b49tl
WDAu4c7yE0m4mqGta+aWXIpD7XowW9UT5NqHYv5SNCXdJrS13uhkCeYlBgRoAaE0cq2z4nmlxVKJ
YOJgxy3fx0Bp78qm0RvTRG9s+/0cCou5YD/RMUbV8HRJx8AxPpjcGKpy+N6uW0gIVL7ZNKgN3dRt
2Ny/dfs7aE/jSy2sSFDqVte5H/E6sQpPHABPDjcdDdiWOtYbQab/mhUqhDgCgPyjhHI6q0AYv2r7
RByiKbQhWQzlpnYI523gTpe8Hc6vREwIZUi0yaDbCZbg6VAQTwwHKD2JA2S0oU3kdsNRwUvtwh1/
fiWejrL6TGh5kcKiXB5AEwmyKoz0mHm1K8sUMR35bgXDNxP29ce/8bEg37ncVfhk68RORCxwYPot
DzOJyfUw+jzzwp5eiPxfWEFsd4BYkEeCnmevbsTA1wWYc6E8GN0mOMq1yIuymvLX5/LCNYWQBI8W
Mhq8KeuEuKAABkgINB5UUTeZD3bsIRZQtIoc4x3/xlDA5QAkC6EEKAWdbgkAFwmIa7M4kD4h71s5
21eTU96QqeovPFkvTgo1BcBhF+ztupRboWwXMB2JQzzZkJZWYDRCzyLOpgr9hdcn9dJXQhaKexdo
mQW+fTophDHa62kt4VpKrIxyl21d4j38jUFQiVyqCei+riNYaocmVCWTB2fJ7DWdh1RPzqXDdBYn
YyOgzYXjit4aipCr+1z2HrQCTY8Nh5N6JXgI/aCJS4hKMHFFKLskl/HSVwIvFAZ6iGJhgrJKAaMK
Va3ETJhVVYw14sDJWFtmVfrOwNjFXNgTL30oIAeBRkuAr0fB7vRDebAhhr/sLGEN7vFdRWyWyqC/
RDt/eU7/O8oaG1YkoKbJ2pMHVVUyR5mfZaI2BLxM8vz2PYEOwsKnRZ8cGIDT+YCDqGcUJuVBWlV/
BUMTPyNqLDZ/Y5TFk2xpx8MXbbUniAsP2xGG7QduRJ1LZ/rmQNHhwh300qdBCggiGmCrqAgui/qX
nm4lxWCRoVEHaGv5ORn0sCun4O1BOoJnvHz4OEAInmF/g6SIExN36gDARPy74/VBcuWPrXR3f2PJ
QIBdOG54y9dJraUJFDcKCt2tRs5zmjSjHUJkl8FN7W8MBFjtT04ZmiGrZdNJoEHoqrBscFTLkRpE
qanQ0nzzKABygKoIoqKNUu1qn7UmGEHCD9Sh9WtvU3A1ZSoCFONvjIIbFLfAUrxcw5bbHtjoQIbq
MLe9k9V1ZeUeN2+/4RCMLOI8CzboHFdC+jrksxuANdB17OhWlf0NTDjvnsy6uYLqV/30+qyWeOok
SUdZCfNZxL5AqkXmdrqxY9Z30RgDjD3D0Nvsu1IL6/1QTrDyLoapE7cMSr/htoqGGNYEvtbkzSE6
KoeoBENsAykIoNOnv8BAseSj3/NDIxVKtCUhzjNvYaiRgR1mPYaBay7dgOevCLIejBjjH9gz64DC
T2rbppOPY4YIxmSMWT7dAscw77wAbqwpHDfppXLw+ZhIGRffZtTPUHNZXyC2AVG0BkzuQOBJWeaJ
3YrwM9zEevLR8qXlPfGmJheKGMvpOv22p2Muv9NfLi2ihn5EzVcfNPQE3jUojuVhSfXj1CAGfX0b
nd+Py3WCq37xgbMB1j4dKo5n5VsQkT2AsWXlowSKuhWEX3ggX1pEbFVoWyyOS1jN01Gq3tG9rYQ5
wPL9E/WVgXhV/c7M7pWpu0vB7UurB9ojYjMH9GPkyKeDdZ0zNyjpmoMnK3VN4vkrkM2LGWFxSf/+
bKTl9sKOBgcBbS08MacjWR4qf1yP+hB33MrrNmIgJHkqreZJvvU74d7Ciwy0tI9w5ox7QSfRVaFF
+kPBFEmbGraONZwYLozywoQQBQIADpjVgp5eXcjQOe+dymX9QUGPxE0J5ITHpqAsb4KWvDVkx4wW
0AoS0sWKY03f8zUPxBC7PUBIIZwQNKQQRQZ5dYdnwmWodb2+0c/uy5+IeqDjkI0s98dqVyBuCqSi
/nBw4wHPgAHUkGVTOIZyz2b0s3I2KcEytOr6T7A/9MyFQOR8aRGIoiKOywugZmTip3sF8oT/Eog8
hDA73/QotWQKtrO7YQ4u6S2cZa6oEGNjgqiHs42+6yqwArhpLsVAPaB86ZQ5iLOQncT1NraEf3Bb
GX1tvaJ6a/cTDTPczXiTUJqC/cDqLMQE1sqayuhgYnAjdugAkWDn4NCUudVbk968/jnP7i3gGeBs
gBIvkj0bPdDT5RwH0zdEdzHIzb2d6dIJU9u9eDuef7RFHAtNeHDkcPbWaYvlmUAnXj3DKg7U8lzG
kG7LIq1iBrO4RlzC2y/H6+Ted5EmL8LSwE0vzdbl1/nLvc+dOnJ0M3kHt3D9vOwAeYL8qtzC2M+G
L41woQdboZ+MIjBUJ91Lb8HZvoEPFGRslrxpuWXWfpFhCQwHNdF8sLQvyTYeJIZQntLtDdpcMkhL
Sk2dzyWz6u3rn/PsdGJogEaATUHtGWmUdzpz3ymH0i465wAmA+dQg/dKZ5vwEi55OKn9mOPZDeIs
KOGZvOGW8tWF6+Fs6cHIwmOxQCAQTaGIcPoLCGmNoM3Zwd0EN0LUhyGP9pBUVH0usevzxvPo91bW
5rGAyDRJCQmTS1Xqs72G32AhYQLKt0h2rFlTfuWXPWSTgjsO7vn70Sr7W9TTyOeQBpfEos87pAv/
DAUZIBWQjJ/h0Trp4zoq3PAOQVsf7Yu5t6K0EWGiUieq6yjrknL41KlKUug2jm2/sxNVidtQOkAV
C3iRsQuZzUvrjyYlWL5oROAKWW+AZopQ5ZXhnU/UBIn5lsKmY/rAldj4XRikqnC+qoRsna59czMH
iwFMI0IuB9seprSnn34GrG2AymB4FyZOnPWVXaS2ReSuktpcmOVL3/gnhBk3M27KNcJYQbMF+txl
dNez0U2BNQIwTod4h5rCf3j9RJ07lGFaCE6woYCkhNDxakfrAbx7QYYI+0n3Vm7mfniuW4FKHLXo
fD8ArTKl0Wzau2loqnFRyiiare60eVA1Dced17jlJZHgs2sbzpHo+KBLgtcfb9NyBf3lhusZ0Up0
ZXw32NI/dD3tb0cYqX14fe4vjAIUxQL8gejQUpA5HSWsCId9sknuosGMsFtiqvu9D8IpfX2YF74m
Tg9IGEiAkByse41hV0ZmtmgMMTXapKE7TQ9D4AxbBy3nCzM6C6CXqhngZ+hPLL3ZtSh2VPtzZHo7
vmtj3X/sg7K46Z0edh9Ra6e2X5hPr0/thRVEsALYAKqPAP34qxCCWZ1wgeqM78KoaAHwaZvPbqwv
kd5fWsCfPhZLKRUF71VMZnrlkSRukruGMrMpYmMyp4somi72JQjzSxPCh0KoAEGlJUA53RJBQCIS
iTa5U6OY8kFznqGqMV843y+NsiBqEClg1ZDvnI5SSjmOBsLHd4EGvk2jgJLXUDjev/njQOofkNHF
HhJSJau7cnRKBtOOhhwhCBfsWDeY1PaKS77OL8wFESR2AfbbUrtdzSVEz6hyYoT9fPDazFRRc9Xg
hrwEgz17+XFOfzZyFuT80iw4XbK4HpyIgjZ59Gls5nzCpTV/dBrFIAmtRysGXBj49hzRA3cyoVyb
bCA/AVPTdox9dY9OtTs+gBgFsx7onsk2gy4lGNZY/Mmq0wDX3JfK7oI2FeApJjkgvQn+d2OYtW8L
YKpuY+h6wADIjhgsBaogoB9lbBdHjbulAqky1DZ0sgakWl3QT+3XDqwsedtFckLhn5D2YR6rAHhQ
q9e8TmHBUABdK2ZP3XBZwEPKI1blpw04W0nauEH9bWjAIXuo6kB3e+l2brDxEb0ONyPylii1HYik
fxmkXc3IS5wpvLH8yonuqqTtxBUkhnSR22ZA9sDcKYFrxaxmCFnNKMSkFsrQjcxJry3/q6OBt3x+
48ZDaIQmMLSEUCpA6rZK43tPwoQU0qR3rkv1Viv4DFPiXQpDzzYelKyAXgeGA1freabWI9CIGz7F
dwZhRh56lKAtAUDC63M5u1GXUaC4gYRsCYPWAZ+yLMeF53h8F3emPoYAvqa0J/5N643jphha9fj6
eOezwt6GQFeEnBeLuH4sEl8kHf7UuatN1W2Fi+YH5H+CN88K4FI8+gBOLpyptWBKAFdke5oG906S
SOZdVPMtLN+tm4CP1lXgiktd3/NVRPs1AHIY5AmgH9YVEFrblgml8u6A5PWPYFIkZVrCDPUTKTyL
pLYBNfj1dVyunZMcCaU/VBtRr1qqxghvTu+LSSWaN+Cc3PmS0igPIi6e/WEq+S5kuOR3IrDGYAv4
zhheKHj+LBythgZDBGVkGIcuDM3VGzJIubAbkuSOqtFMBz4m7bcmYs0jBMgaso0a1/wO4CqsMtpm
JCNqhYlSuUkK88w1VdZV0gKEnHpha0EdDB0RuNl5sDr6CBkD5e6gyCrnvKr8iGWDGDX/4kWUoCRh
6inIeCNNtekgpyxzUwWdfp8UYfijcPvos+iNB82YCbWu1K778KlX8EbZvr7wP1/j1fSh3rIA+vwY
eqfrnpoDpR8Daqx/N86Up2J2yF2dDIGf1lMSfPX66ROL+3wCQuOb7Hr1xZchv/RarD/+opCNyHHh
pAIR5a9ePll6AiicLrmz6qbaDVo6EtR+lzTZpJvmQhX27GWKEW9BGHsBGkBTb60DVAyeZkqq5C4h
MNgbkJqlfk1+D0fqp8wSO8bcexLjqXl9nc8uihiYRegXAhsCBcHwbI4yonbQVPVxqDrzCDWnNkXH
yv30+ihnodcyCmhq0O9beklrEYZAQBCzb1h9VL3V7CLq2O+g/dpsoe58Kb86uyMAJMZAkDdHXWpp
kp2eWDgsKlqaGZrDbQLEUDh+GRsSZYUVb7Tpywv3w/nEUBladJ3xgrgoMK5GIyUbO8I5Ocqh5xnE
c2Gy0nLv4FDzZtoJtNQAbIA2PCa1yHasJjaOqIQAp3Ssxw7+BkLSbd8OlzQtz/cDZoFCGYoTaC8i
azwdxYJOdecygTdKFm2GuKO86mqSXIhcX1i2JWPC4wHQO5TaV5VfUUZd1Axlg2VrPJLzLuG/x/MM
0nmtWGnnr+++s0scTH28gZhRhD4QxPxP5xQU1RDSAe+uHZAZsi0czlvC+iZ5f2PVfbeDA+Gl2toL
E8QbBdTmAkleeAWnQxrcFeHc6OYIh1d+VQQatOVJWy1Oly76L6/P74VvlmBuy0OMQUEnOx2sjEbi
24TTo9UpcpugAfmh9mm3efsoaD64eH/BcjlbRdRISktbET3OzgyHOGpZG6vzuwvf6qW5LM4jqE3i
WIFItpoLxGAYZw09uiYutrBmDp8IhBB+f+tcFtlMwDOXZjOQ26tRrIQ3pA4KrBj3YaPJ3SQlvbhE
djq/0jEKxA4h0QX8Drq0p3OZI3t2O8XYsWu9eUdhaL5JpmbeqqnXV77ljqlAj/hGCxpecoA63/Le
AknGhYSMZPEyPh26GBxec7ukx86J+uHBlTSsD7CFdsejRCrJPkwuN19DXgT1m5v5P1E3kGQKYJiB
CtdqNyreKqceVHdsy3CIs46DkRyBSPn2IwakPwrlCFoW7P1aUL+tIJE0x6Q7Fv3M0OIASSigmu+S
NozSN28X0PzwfuHlQm1+HQV6Ne2iUujuyPhstqiOhMeu1t2FiO+8TgoHMohRYF8i40HEs9ovlao9
Y1ltd+zrZthDY7fZlpFV7JCLVRt34GFOKSwZIYQVZyPAxZs+HvwDw523e32+528oerQ46gCnLuL9
690zoQaPOmXUHTnglLtBsDClEDrdeJYscqeBhcTr450f+kUzBZ9wEQ5DgXi1Wynxg5HLmh+F7Lsc
vnv3DPimvzEp5LRLJwc84zMLEua2fhtTw48wgybZ7CV1xpKizBq34Bs622r/+qReOIIg2ADottAQ
bRRzT48gcopZTjLiR5wUL8Pr5G0qGLtskxb+fvGMygIsGsnT64O+sJIID5aS52KTjSLe6aC4touJ
s0Acx8JNssIN2iBzEVrGF77YCzsElS1UsKE/sCiNrybngAw4BpMtjp1m9o8qZN0DbUL2SYHEsXF5
9WZXRpikQ9IBTymILzai5NN5xa4cAm+I+RFOrd710jbdtsMY58ATXghVz1oDGAnXCsqRuL0QsK7S
LikFLA8JZoYqjLdRpBV9hjQExtzCbRJQ1FtqfwwnDbpHX+or7Nru8fVv+MLGQTF5keiAapmP5+l0
rgrSN/081+qIK67zNriuoSPmOdAkuU46h4urEJWqBwaRsUvK3s552AJmLihGeDuWCHDdJS+hNgTl
VRMcWwGsVIT3KeBMpsAJcHI9e1JUVwmHJ9i7Ek1s+YNH4xzt7IHW6j2LZjiup00XzuEPJ1SduAEL
H3IbenSFWuysbXb1+kKtNyF67NgK+EagdIRL7nS6UGaA6y50stpjHzGV93NzTaziCIm0z7BNeWud
aBkM6sko4ixpGvRFTgdznc440VyzY9kpB6y+Fgo7o/3W7AWjLJolGAa3LlKl1ZRUy11NmZZHMFTC
LAisZIet9jFIeJcBD6gvPDnrzb4MB+oVEmwkFujRLSv8lwYJ92FaGMeTOlbcinbaxxPTJr2zgZl4
nw3x2O7UNMQbKUOSuZMoL9wi69sKwy/6ZwspFMkvqtinw/e9cKAIy/Wx7IsC5VZ4/crC7revb5Pz
UXCOsT8Q6oXI0dZM+lBZHH68xBxBcYtvBXzS6X6kYrgUIP9si/y1ZAEVLbzdC65paamG6zAhVK3F
EmOGI+o2QEq6Xj3GOwUViusIlsNs28Zz/cUPLOHcl9I1/ZxzHQayhSmOdiEXYxslUFpwhyhrOak+
oC9tzztYutdjFveDCODfZEOTCIXxuk5NE8bzjkDu4msT2fRDBYkLK6WyrMGmjUnyOMGOAg7XtvXR
C1VYvzEmwmQX4AXuCkhbLSXa02/nNXC5HwUbj11i/e72frkruzq8cMLXAvzo20FxBrcgIDsYCsd8
NYogbkwrPqFk2jvORo4BlNUF/N6mfLag0ZdB6QflKmvUidzARZewY+vh9O/qgMRqCy5zHaZCosqX
jnGprByNJm94Y2a04Guwk3Fs0dhFEWWV7HERD6jGzfzYJzFibepEB4saNO5/7uP/+jb+N3nukATA
Z5apf/4P/v1bB9mRipR69a//vK1QzVLdD/0/y4/97392+kP/vOPP7L2Wz8/69omv/8uTH8Tf/8f4
+ZN+OvmXDYP633RvnuX08Kwgk/lzEPymy3/5f/uHvzz//Fs+TPz5H79+6wyuLvxtpOrYr3/80dX3
f/y6lPb/669//R9/dnii+LGtfGbfyl92pnpiCIf+9Tf++8een5T+x69QO/gNJaxFeB6YIJQWlsBn
eP7XH/m/LekkKDygy6FevcDMWCd1+Y9fg99QH0etDbQv5OpLZf7XX1Rnlj9yf0NXAGd5uROWCxL1
uH//gidf6s8v9wszSKcqphV++qe9zp93Axq2KLajiItzgg2NkGl1sQvtuI1gQ4DGUNE3V8aaXZ1N
fsxBF1BND7sACEepzG2DsYWDhBi+eLL0AdjSTZfHRV+AlwZbMKjUzZCcynhn0zElHiG7ABqE/hb9
jWZb1VrTjQ7mYb/cKP4G3gJxklZgpw8ZNyR8KsFTaVItSwKfNQsK87g2iUgJ17CCLlxe2qnnzLOT
w5bYuuoGqX4ksaKfeg4B9LQuuA72c1T4Y9ZL2okNIDqFvfMn3LE7AFbmJlNFWYzvzeiE14PqoQ2N
xZdfsNVKDW2lOLyHmqF3H0JXk+7p1NXfG2sSDw207L8kDukHJOKleCSuhgiCGvvaOkTQBN0Ptidk
WpdieqYuirA5i7vom+nc8lGbOX4IvJZOOfK02X3nF47lZdUMpF3WqcD/iE4sRG39xqpBlh4s+t1x
i5B+soFvjz+pdnZASLL8EIYdTu996Bkdg4xEEYTJ7DkwDDZJfetkOhwhw28mK0REhHi+OtqUgOwL
yURoCE7UM/iKZT9Cz7w2lrhtFBBMWOsGqYxhEvZ5SUnENeS1xXdcqTa8RCavFlsZAXUF0a7WgyxC
Id1pA+vm7kDNILvUqZUy17iER2jpgEVPryunQJwVzlBtgERjaAW7Igka6JOilbVFnkV5LiirywzI
Kf29TEZXvjMNIqMrl3rycbKt+Im5g/89LJmiKcq10ye/tsjn1h5qzAaKiAIhPJQE0lGLhqQeTUxE
Mj4oxTNu2+6tH4FAD/oio3eNUL6zLdGHSGwUhcb6owaGy8/1CK+pzKLePKauwdqmLKyaW4AVaga9
eSABtgh2TPgQRVxyQGBC+wrJFHFyNkYwTAnLkNO8jQQpP8gORkroODjTgJIJxznL+sDwR8lsFMeJ
JONXFyiPAs/jiB54UU3ykYrRyUch4VyL2kd835VVZ229fm7pvaM5kalJusG68lt/+CF1kVTXrarL
8gkXmI5xCAovuqHKhroznRy0QUF5VDV08VlYbBmloF9J6DwA3jKPSI8D3dYwgGtLnaSIRguNaEa0
PANam9S7mXTVo83C8lmwCIUQFkbcSSFdAbs4CVoyxbfyuv0YEHavZ+mPW68VHLupwX7Pq8ifNWqk
vh9v+MhiL69qMLMBdEz8H1aD8jN2ibagd1XHrnoX9iV7ihwF/sTge/J9M3iLObYnXZ75FmKQDFQv
X9yastPjxqUcLBgL9iOo6XWuuR7k2PGUoiS1dVxuV/sRlhO7sQ6WFmJr9/dzJ4pHDplv+Aa2Oj5Q
WxXwdUoc/aGVdLFccb3mAyFJ06S9O0afCbWTB4A63KM9WfK29mYva0louhy/TmlyYHYhroj+2hBm
ojSdwaEV4e+4IavPiVbjUxFMcXwFzgtpM9zUgqbeWMkpK5qC3Q2xhap+OLg4m4TVw3FquQNxescU
fkanpmGpLQF2XmRrkgJbdIgh2eo2ZsyqmkV7MofNhJ6HpcbrtjBjn8dgGWPX97FuNxJZ0B9Anv8X
73j/DNSXfP4Fz7j6ZWvY9ycYjLP/H150PLKvvOhPbdM+se+/XKnlH+rkUcdP/vtRj35b2rwgnCD+
Wx7uPx/10PkN0jXolCFVXZx3FgrmH4/6EgsAgoZw/ydpA2UlpPB/vOpW4P4G0J8DyCf+ShjyIWd8
w7P+M0H581W3oBuDihW41atkEAr3bdHTBn52Y3A3lrMAaKmpsiqovO2opfe7rRrrI6wFx8eqwSXR
VfOwpRyOSFMxThmcyZKdPXMgs+3C+dTI/pI82k8K6ku/2ap4UFq13avYh7OGV9Ib15/4u2aUsKCD
wyycwpsis2USbASJbIiNTu177c0fewv4V2BdRAtdsaDP/LkluW237rZwK5F7yHh3URePmxYiAQ9/
+fJ/hEp/DY1Wjd4/13AV2tuwAsBt2TR7UwAI6UkjYYzHaYrOUPnNbv3yJvTHbtOjEtmmAYyLci1U
d6Hr+h9HX8XsXqwK1G9ks7eFG2xxHw+5VRGo4gm8LrLUdK863mblMPCcO0N/E4ribSSBP2e+JKx/
ybo75lUz5PGb/cwIXkMe9tU9IZ26sgIVZHAxtR8qr4IXi46iS42B0wrPn2OuSqx9gpgJGJR6zxsD
82pqQrios/YWdtPfL3zQZfO/tPVWIS66Oha156HZ9w4pb2Yuys3YsO4DDathX89FCRVKeKUmoDbB
W4eyPZ17DcDIfGjaIU+ApMgTn423SaO+QurT33aVC4ie5RQXPvpPE9OXfsNVbW+prTMVDvXehUtV
xlCs3MDSQSEx95K9N9vseghaVJGSBIJjRVh+QDeghqKgSDadsQkOL1GQNWojoFXH8toeHPeAjsB4
4wk+XUFg3WSNiFRKx0kfXl/V//TdVmk2VUOl2zhg+7kYaVYngcjHse53jEfvXx/hZ8PkfFWA+Dzd
jqZsCBiRQ7dve7u9LiNPpJCgt/ZBy8ebHoFU6kKpdGeppMtnNkl4hwp63VOnT+3ROPexhAdeKcvg
rmvwNgNK3nzWMMzYE16aPTTFdNa7DsuKmYiFOmdtxrHrd0HplJmjjLNp2ikTvjtuaFG4217P7Mbv
jbgaF+c8HmDKUjnjjU98kaqm47khyP0ADrl1iYm3A5Hem5Af/z4l4IieLgWQL3ONqmi3hxeGjdZV
FeVTOMvU5tMlEu9/uHmQeZ6OgWIEXAimEcsd1WpbtcLOwT+gMM4ELY7Qz0Mhv/i6hJmcF6EoBGvJ
Cx96hdX+c3arG5eDeRf50u/2cHk3YxoGtR9mAxr0yITK/pn2ccSQu7RRmMfR1PgZ9LsSFLA0MkQA
KQIbvj+w3PtXWeOkqnHyACz3wkv7bnUF8zHm3dwFWGxOvXfD3PRtCtw/3U+gTANG7V+zmLQbAYwt
Uohu2FhO02SwTR33vU8viUavum9/rsrqNu4ZODkUMJ89SUi1Z26NInYPRh3Uvz8KD+ZR1ZIQTTYM
o8pBxBs4rMY7MBlN9vr5W1b/pWVY3cwBGtUW0tx2D6ZYlDlIz3IC24QbBm0YBKoh2bw+zss3CUh3
p/uumGKcrD5u9309UtR1wxCPfSJy2xEfXh9h2cEvzWR1vco2SeaCJ82+0SDuFMDp5HVjJfiCjrmC
ZruzqWE49Pn1wUDp/A/Dra/GESpSoAuzPThw03cg2hk006Noug6D2Uq2KhiZShsVLmxy2bY3LbHj
OtemGCEi6SetzmKk9MD3chleWaqB8OmA1al0EWZtHze3oNSHDXKryf4WuLp4EhAMMLldevWXZlLm
S2n3JKel7raBCW0JDauyKVOAnKFhNeiIiXRi8KTdhUUVHe3YyBpMl8KBaWgc9XY6je6tMv108IrW
NZu5NclVO6kY8UcFxZxNS4soTm3WcNAlEKIBcuiiMlN5njlaLkc5BNr00R0JYFCXekNZ31SJQZ1i
DOHznDLlWp8nXzYo4Fh03Ogk6ui7SYzkS4C44qYyqE4f+oQ5myAcfS+rA0rgr4I8MUlNPdRocJWR
CDcldCK3HmBOeueWXfgBAMEOYBbWzT+sora+DXWVbFzgq4I9XK29exEj3U15YvnvZB0mH4ChhBGx
4xcVx6ATKwAZpq6fwgtKPiIlGyzURTC9VIlklhsagzv5bpoh1Wpp/J/I7PfGa69be7balI0VpH50
KMABd1xTP9WojHzwKtrcNUjHrwRr9S4gLko3WoKlnba9x+O0b3k5IeH2h2qvJgXuMXMT6D4jvQt2
c8Ocx9Duew+wuyZussEJm7uwjhLrutSBegYjqP0x1Dy5kSKCjSd08tkGQUK3AfSjV5kF7o7IBAOy
JysCQ5vMkWP8gcYzvrLTDO0Do4zRNOBu3KVhRcNHa4afICoIPgSuhJc0PI16hz4OtGIoY8yV72x8
3jCeli6x6D4ZS++xnsJ+78WN/Fizun6CLlH4jfpWrSCy3E3so9B2+C2Bc4y1BXNy1HmN9Jvch5XH
ROZwq0OvG4UUlrqN2z34lNJPxO0YeuGt29j7RhgB+R9H29uiRXX/SkB566qxCLCd1SBn1PpUyBDb
dNU7FUxAdXgWhCHSild9kYfxgJUZS9vc+5ohZmDGFgMMYJX73gDrQvJKQ8o5dSbW5gMPgGVISicN
ZZLcBLIDv9ibiw2UKQedxpIiRa+RPaUFqecvyRQIkZXJDO6SW4z6veABY2ngA3O/tQ1Mt4cY/Qcf
NE2R+WWi74mDfZ2ZIsZmbzX5EZSM69QPhqWw59TBRnYNCVIQasTeShy6HZXg9d2gnfC9LkfzKG2L
640VdtiH2DokD0YPrzXolPW9QpsUhig0TL52OGsijUByfV8Yzn5Yngq/xQQE9Lyc+uBZTF5YZY4w
EiUrYfqPNTzm4XMF8b2vule6zALlseeO+PXHqlNtnRLUBE3e+uPop/C4mZxUOIY9CZsYiKJ57udp
NGbrWtJ8CGXFFahq0DbUcQcQQxFYhZMVpXuAUNCGjBxVN25M9WMkAd/UFAjguAz4NWmn8YN2KIpg
Y03FU4Tt1IBuaUuxdztabwHN89q87WLvS6/MWG4Y6a4HapdXApLDqITW0HLdoz3YgTsHh9e99iE+
lxXGmb82ieR6P6l6mjcuqa13hYJuHAAPhD4U8P3CrQmsMcTtJnpt88K+rYw3XwkDtf3U41H3yVc1
PrxJpvidI4Ch2zRSbH3Y46FkR4rq4Agc3//D3pltyaljW/uFDnvQg26B6LJPO52280bD6UaoAQEC
BHr6f0b+VXVcUY6MUfv63NXYZTsiQIilteb8Jm5kv4eje0kLm2g+lUQ6gf5bBk9HwyGzA/+e72eQ
KJpiWGBNSLTP6aZR1v/eYKaPvKOYJxKY92V67VGyttu8w+ZZdFnAGmABPXW7Ej26QqVDagt5tFsM
bVbvaMfysbAQjn31ydh8gwYTu60yYdQUpOl5V6RSYj2bGTNN7OHYM0veg4pf+HWd3JAlxnP4/ivw
zBv9VKvZWxiGp25AATWuZpu0ETsoCt+ZdhGt3v+IYxH0h1f6aZjvMjUGXC2toUZaBwwj1mjPxLru
3//X3yajf/rnTypSDn0ccVnYYh6r1QbxW5glEDQ+p4St6Ndr81ElyiKtMNYw15AYsqcovZoG1C5E
83org4RWeTIFhYg1HMN4C27BS+bP3ZwFOw+z9GpRhu9FkokCtxBvWSvdVR/n5s4fxCXx7Lka8lRh
uqAfSxGlpfYCooQbDA1MkQiPVyKM5y34DAGEJPr4tBFz6FEn7RTtl5ugmy+xGo9ntT9dyJMiNquT
AZP8nu+TVfj3Yo7p7WI78cXrPVestjEVx7Bo701tvROOrdsLN/BMyfcfSrFshT0cLL49FaL/ISI7
JlsOxUhQZ7a7maIGZtqETbQv5r6xn8YkNt9G1NNomE0YZu/So7uicIBsE7hDl2azBJZjMBLPGJdk
dO6fcTTFfAAS23lFFq9iT56C/QoPk9Jkk9Zz+tUbl/la2UzjHRxHFBtI3F6CHJy7ridFcxt3QmNz
rff1tISoeupjJ6NTIDUuFp67pacJDlJhxyDS92n7ozZCswvP3rnH+6ScdgPyqCAiY3vSps3XlC3r
Bv3zpRKQdl7AKZw5e5wikYaFZ0OfG4HKLSwX4TW7pg1QyHogcUTrJRnlmR9yCmtkmeMe6zu553MU
34DtNaPbj/Lbpigy31+I557AU9Vp27rUg5lK7aPEIVPA1nGpeITG7AoFbJXh9VMuiVihHyMD1p4m
Bws1xs5HzODPC1/heGD7wzN4mpaYdd5IZrRQ8JSN+tDRdd2FpK0fAjnyx54dwzDQcQR9up1w9o5A
t++b5NH1EqIPuKP3HVXN7v3vcuaxPAVqtQPjWJij3Hsom4tc+ZhT+QnIukp7ZdBoscnIOv+9psmp
zRztmkyKken9lEcW414G0W+kvU00UP3h/d9zbgWdnJHHFUbdZYiOXTCE1/ZMtih25FxJG1xCs555
052iiTrg4sH4wK9IFMzyETe6MnIMLgiuzj1oJ89yTm3tmixt932fDCXECE96aMi1UXYt7Mrshcfg
zHZ1SmxrZ5u3fRC0+3rp3MYffURdM++Wdau7abwE3Z4Vj3c6QSudAhpfvH933vz0f1j5p9z3dmng
Ejat3jfU759lzvGDUk/gZOKp2H3hcCDVReALhkOvZXwuBkX1URXeuKGkvSdvRjUAxEApl78w2NfP
cJ6ZvDDpPHg7AetQj4LueKBG6luNtrnCjh8lvd6tXWMfumaZv2QLp/BNYSZ8QDgqsgNpFte0iCjK
zZ0vDc5mmdcTnCDydXgMJEw7CPwZxqRcRjM/cjrJ53ZFWFKBnCl9iQp3rtt3ChGb2hY3vscmjmZE
tF0leLtKZh7a4+iNSugkqzCP6oMXd7+mKR6qdBHtx/dvy5s49g+35ZSsjlZIvq796O04r9sr00EU
4evcfV1h87jtsEw2SQSpQemhekBdG8JE6Adz0xZQESSv/oi5UTGiPcSqyHJy166URtWQrNMeHuRm
66Hhso8aYIXLBVXbq/Tz5gtCpiHBn3yoPbwQ4UxIrIFcq+LxumCmily0+35Myfj39rlTGTIZLaZZ
Soo91fjnlXTdtjOju4lUbkrBpfjS1+oSiu7P8w1g/rHv/za2SQMbdTrv+B5ar59RND5CJ2NwOhSI
k5+DncmteolZdkkSeu6VdirO9FOxCp1jRAXM/U0AXMGjrxtIf45Khyzk3XYyNdkqIr9Rl3lfIALx
iwnF0MP7y+fMnnuqapMBUqncIuQ+hoSx9FUKWzyyyqAiUfzCQObcR5xUrVBl+vkyt/Ueo7jpQHkI
thJ0Rtf4rEsWgzNvwlPSi8vhJeomj+3HqIkKZvt5gy1Y3nRD0B0WWFlxvo6973/vkp1Wi9CYoTGS
sz2O5qbMkVd2AHqJlHbxs837H3HmRXJKlqgz+CahWJD7Bv28h8BB8pm3ESRdyGne0XG+tPreksj+
tHmcdFfJ2CcAwGLjCmjaXotujUoDcloVQIcCtm3k3U65kVfGn+4D7KsPWdo00Krr7nlqw+AbvMsK
RXrws8UJrmh1gPS30X9iVrT7uQC3oNurujcFIkQ/O87TrRsVO/Yg4Eb2vKVYJya33jBCVXoUUXVN
AreLn6GtNMv7NUi+C2xuaCDwEYc7j+xnzaLCh0unmDTqywUEw8cWt3cDRgGqHWHltZwQXmRMmFYu
pS/ZyPtthiP+hWr93ON6SrND6JSGkiHEISvv0E0RrRaw/A1I+FM6BcUIUwOofv394Fm6nXvlfWVg
FJZRo/wLx+kza/3UjKrntCEuCtjeNBl7CTPXfnRhr8pw8oMSxlt0PQYdzz/fX4lvQUF/WCGnwTdZ
P3uAKEm2V2Pm32aQ/G8i2rp9Z4bhYJew3o2pCXEoNyH85zNSARe0XBtohQvKU1piuv+J1B4pIUIf
gMgb/G1sEYINbp57STFqOY4IRZWEKqzQ5YA+adWXNNvnLtXx8fptLyczMV7GJ7bPlsVsorD1C2xE
651rks8jl/zRKfSP3r9QZ1fGcfv77cPWlUnRdD3bhw1aHXG0mp2vxvU1Q+bRNYfj9mpOpbmuVV1/
tLLRUIMJU/WcX/q1Z2rb/4gLlYRzzx/xa48ysZVDugXsmH+h6DxX45wSYnozkDlkKAYQEY3ueBjw
vXZ22MCeZ44C7ey685YQUjMnDkPSZ0BR+emFE+yZV0hysuX6gePd3KFK9BMFScO0tJUvBa9sG16C
Yp7Zcv8TcMjh+Fu9ep+ta/gloiGCNQ39bnLXziVaU5faeW+smz89UCdbbr62kBOlWb2XGcQfPVnW
R6QpNtd2QC51qGm4yxPlb62CStIhS/exDSdvw1OOijrtBKZEGJ1ANOutm5ll0RV8/G1lspT+vWt9
6tqG2Dga1xyvazW04pGG6LYHLlSYSCXB8/vPypnbeZqLyVfwUTok1+7HWpIdRMlA/cIodR9P8SXU
7pky7jS+0VjlL1nE8RFGmKvMBtDheJJsw6QhOwS1hKVkwbTBSK67cD4696NONhuIYHvX5SPf4/aN
ZbqE8gpL1pQxJK4XKqk3V+Ef1s4pVg7yYDYfiQf7JPPqJ3S4m91MhvBBDUNXrsyLwDrS80d8bn/A
kL3ehwsAqDBJOOiP26la4kBukmyJS0cWVcVtOpXo0YwVIFOXTqdnHqSjRv/3fXAi/Wgxe+M4nSZo
ltsEIA2RrVudYoiWcdfv3l9E5z4n+vfPoWnvhRnCGPagvCcYpjfrtdMEKmV0K8u6Wf87c+K/lAOn
/m7SgPTW9QlHc3xyBzUvovAo8TbgFl2iDJ/ZuU/JaBrD1jFwECfMCKTZuJHEt2Pfrpv3L9S5hXmy
4QTpDJV2Q9r9kPK0iOG/3NAQb4h8xdT+b33EqUtb9nqMJgX9kmiR+nekM9yZzt1DxnspSOzMjzg1
5jGyTvmwItZmqEl+30kNiZke3MM8N5fuwpkFdcoR9GrugBUmzZ71dHym1O8gxJbBIfVNV0AKOh7e
v1hnqpLT4HJ89WGZZCT20Fl+TE13x4RJi0B7qpo7cCKByrnwzj530Y7//beSxKV4sViIo/dxi3FL
2HJXiKxHbJpfkwsfcU6fcRqcMyJyYcy7WeyFgI7Pegu98hfulWJuw521Bhr540QsRPdmw2UwFgOg
J1dDk2cbleUX6/JzN+9kN8jrBG2BFsfoWvfdUljkIZoygC/xhfYa2vlwFcNhDulEIOCYvjVGBy/J
ZGC4nKc4+j6unr0iMmmLWOLMAWmcwjEiZwH6U+/f9beV+oe9+9QbhOSDBMd7aHajqQds2/kf13iC
NEIs23CQw2Zc0M2G9BCi3lTnpYlWUmJMP20Jm2wRqySpIN1a77jCbbQqbjFMz/rPgIzluzEJa4je
6bKB9tJVDbwjG8GEhn2wvh6suennxhTawKYxxUeEVuRu5pWln9M6n3fgrcntxIZr3MF+B9IbSFKc
hXeLb6pguLRHnHkjH/Xavy9G1fUi7AIsFMgrwoMIFpxTiIDu1h9wWHThL891OLsPA7lwVjvzgW8n
mt9Wv6AiNRMiInYi98Gg5cH3GAi2e9KiedgwGqOXg+8wy4lceD2fedxOncqDly3A2uADw8TrHiVk
Rb+wraeHTPHv7y+ic0X4m+b1t99k/djUYKeRXTajCGyjyK90U8ttygPzOqYZ2tnjrKquMcOeQ7xQ
jUovrxc+/MxrKjx5kfjQnKQeitbdHNgnlgT+kYsI7Sa8J2XI/LkK54RvPMY4XLGeOii4cK8tgOyb
LpZtFcE5u5X+/O39r3Pm9p7GMy0uRPjnbFM40zUtQjan28G15o7wWu8gg1Al9fm0ZS3gMu9/4pk9
5pT1gFnkKNNQQhcIVNhzCFlsFTULu4L7NDyg/bv8vXV0SskMNGxwIfzBO9hg202tQnXrB9NcdSGX
j+//FMQP47H703Z0cjOhYq5lvtRibx2BDTyedH7N+8bXBSLXF1ct/nR0HaqUlB0yy24DjlhmzAwx
WthECecVWitQwwEJhiMYRxUaFNnSodq0wh2jiiJyhbn/XOJZ2ALkx9CpbbHvlB5T9qVRa5TBiQTs
yShzcwg5zswFfH3LD5jEBwve3zA8JL0336OZHn1UUbA8TH2a/KiRjR5Uxp+VQeoiT28tFDC8gINo
qkuB8IT7hniJrmaP2A8Mqo65Yl2qp63HvkOgAWx9s9Lwrh0DDtlZIzH+DGG3y6KwExWgSj0rkggt
8mz1sdA5lAvLJkDYbV2seab2E8ic9dbLPKcqsgYy21AD216Re3nzM0WTs1oypEtXfInM12H2+bd8
BAWk9PqBYBQKP+CKr+aQMBdMyzPsnR/GtLZXyQpphwnIfcdm2A6RxciKeKgnwMYQmImhpsnCG21b
3y+UX8dzQYmBFAi/j/+YlApuqGA0KdNoolMFfd6wTUFE/hZmg4GkggrIWBPeqHqDeNfgSzL24ZWq
235TI7K43/lNizYeYGuRKKS1Q1DmHe33kYefw+2kszJHWVc/NHhTBmVLJxGVGNMtP7XfjfMHqIr7
DyIDI7CwOVH0qK8j33tqVFS6hKg98+NII/AnpTBvdWsDiGPEBns3Ek/9aLsh+aJWdGgKL5UZLTMX
i+dccJ8XNqzlZ8vrJCsXcAoogNM2/wScNOK3Zse6VzGt2MKdVE5DybvOh2ABXafwIeQpIYfqwy3U
gROWtAtTKCQgAFIFFqT9sgaBxoMbzPmnLqT8lwfVJd/BKdnIKmsM3S9jK5LSDC0UQeAjQoEU20hA
aZUngBenbJzinZIrIK3R0EI+iSQjscVpPXFQzzfxspM2BpYxmqNw0wkWx+DMZ/zWptwF6GJY/9Gy
2gGKnsKHyENSf2JRgD+QBy2sQ363+NEBfBA/KBAzqlpELBIIRwFPaF/5GKd9uUwjebEZAV0PI7cS
lsH1ISfrCm8nAnN2M0AXUcl4bEu8BmcHX6UyN1Z1q9yi49t/XWfOvhnf8a03K3Hs8NaiDFPjk6sZ
k3xd9mCHbDqLXe/K8iAEHwVdwEd4RLt8j6MPhu453nhqMw0AYxeobOJXIurpk0cNTMt4KrIrEQbL
Ukq8cE0B27+4T3UC3P3Uz9dQOwzYtfMhAaBnYOQj48aT0KJDigFVDRnEB0xh9K4VXvJ9Tteuwlrw
mmKijUMfXPb809TS7IeeEomCVjQLLgnQmGzDx1bDQdBjSLkdSecYKhra3TKLxNYtXkvmkSWtv5Y5
eoJJ6SQid4shH6apGGEDYoWuHUKWwcOVTx7spbAhmrD5BLuAB7qArPPXPNDowsg07h1sPEdpINzH
yb3LjwYXLedUVSJDXAV0ukO98QhN3LZHo/0OobHIQF+wg3DYicG6hFZ09uC8UgZK1kmt3maNvC6o
FLgLeqNdPm5jn3ZPsJPBCjH72Y1E5l2+rUkz/phnRKIXDriS7cqJjwlzYDF/jWOjCmR0q7wIQbzD
zjhjhhSN9naOj8GC+PfyMlwo2w/UiPBqmlwXb/DToVju6kH9IGS2U9XYYNoaNOS/knjwsXXJccUV
6uc5P0QxpJlFYxL8Aizf+RqQR5YX0AUm9z6izADeG0Z7aKJFcFBlePKIp76HerkmvSgbrOS1AlfU
ltq107BjmHC9Jsl8mzf9M/NTBNGBjk6ul9BjPxv8fawE6AiLNGj5fdxk0XdaM9iIZtF1MIunYXJg
sJ5k26jGPrUhjkP80QJH8tgtRvKt9o8TgUVlcZH2KDaLuptmimPAiJmaaeVaESJQs6xNEPQFOpf+
FwrcrdqPDb3veZTdN9EcPHENoYOTfq3BCOpSLEUBw3nhozFKIfts4xuFQT8Wemfpw+IrQEyRRxN8
zTSZ9CYxUDlCxtnfGxqOtwtfP0ErfVRsEdE+edJ5ApLu2vxQS6oRWQZNqYYfQjYviih8OY24YQSN
0Xi4Qve9cWWAJQumnfZssfDc96pwlNMHiGHth1qQ5YXp2CCgaIy8cJPKZBhLhSThFecyRdYCr3Qf
k3HN/H2LS1DMRLWvsNvOT063zV0XKRA4mM9cV7St7Xm1eNSbyxQLZ+9rs0aFltqy0s+Weio5n3i0
62DW/A6KHwEcexjCArx/lPe5MPTo2WaDO06JZVv6hJIRWq+MHuKpRSMcYpLpBpKapICGFHHgbegV
0Mre8Hno2mJJQvPhfwjS3Tmqhnw3t6L5DKkgvlrttd3n9wuiM7X7KaTGKQoYbpflO+dWdF9Ieq+A
HNkMiMq+cFI+9wknh3EjmiDyMDzapbn3aRRR9CBU0EIjtPoXGgvn6tNjqffb4QA8AIWZWYwBAIKW
NhZEh2u96GALV6jeBVO+XDjKnmlgnILc6BDFBoEi3o7J+gsOsQcvsJByN/WPnuv1cESpXxAdvbVr
/1ClvnUdfvtJ6aAGJKSJek8nODZ7DXR8Rob5HpOmtHCjSfdROkH8a0R7Cw9aVOqBBRtkTCxVhAfk
mSjyq7ED9mU+ypuZLsGzaGwEj09kqxDV3yZnEIfE2lsrNgGrAcl5ugkVTx+icekQdYdZa4q+NASB
bXawnhjKcY2bjYcp5LYPVrgDSKjumQv4Lso6eUuzFDPUabU3M1LsNzWgPYdGSYyHFdga2CbcprWi
2Ug4AapsghIF1TZINg5Bhe8v5XOTqLf//ttF65kSUCgqb9enrTkEeJdu9KLqCiZGU8U0FsBqrDDa
SuldGT76H+ogwEsnry9lMZ5Z6qexM5MMPLJQLMQEfoRSq5qgqF7HLWreSxP/t0P1H1bGKStugte1
jmon90ArkAq/b912DL1mEmXsOx2gBNbCWdhMe7fRLWVfpxTaZrH4oghDt16pEHUczQe2cxaEhMYQ
ekvZxLc4m8CeyMiDjpV6lKP+PiSEby/cmzPPzhtd6rd7U2vK2klh9OGoGzfA3SVlM0u7/f+OZDdm
D0OUfl/yPrpRa5zsCceUIuR+jDN9Th6igCx3EONiFdKYfIzrBLxvQ4Lr97/emR0kPP73374dArdc
7AguKs277JGkE3QHaBuWIXGweg1ZvH//c85dhZO9UDK/kQyJJLuarA9glumdJGYqAPalBW4iUBrw
T7z/Ued+0smm2OTzFAw6pDt/WOabFQq0EqWh3Ya5DwsebCUXLt0JzOpfc4K3ls1v1w64yT4caEN3
szUkqvLAqXtMxqOhGGDQ2oH63IcVaBMEkROxMd/mcG4gBEunXa67GSeDVQaVFUlyRwRmMhd+/plj
vn/UEP72raKamTH2bL0fwInftRyNKcjDw+rt4v4f7OI3DtUbJPI87WI3rSfgqre/8E/IRfoXmK+I
JAb6Fc80yJ3/IlcdIRdH6DdyLAGUAr4Kt+gfkIv8LxwcELgETKQfEsSY4f/6B+Mi+At/IcwQbBUC
NIU/lP83iIvkTZ39v9soyFVoKQWAZwHCf8TynI6gwMbPU9nOdVkv8HyD3RMhMQA2bGTFD0tKSQGI
gXsBhzH+BFFjALFPTgQvE9fX8Mks4/zR8mWBEDuQ0Yupc2CT8DSYogfO/Ak45OiHdR0JK8Paqx5n
kA+Yb8OONHqLnQuNg9Z11AXQZzCEoH7QNA6z0mudfJymMbmBrTDrK7IMyfMiOc6NnUNCDRTPnU3K
LF5jBVVgYPCFHfM/WuYTNPzREvmCU+14h+MWjypjaTBuIY/AL8qoNF+A5qUWI9DoCEKCdOvbEE/s
se/oPBf1FMmfzNQOqEJIjtBvXxCVsBF2TApvwMM7+EiNK9fhaFJIUqA4dl7bZtd9SBOYRWFMBO5c
NSmmHTE+bBOEGjya1AbsKxJOptt5ZIgcQ8DzGhcza9bHGmebeIdWkLlq/NzD+auZvfsBFkG1NdkI
t3KI5tVcyAynrKKZYACsWljn6PG+NMmhc364R4Jc1t2hrxA77KJL9jVIRuSTxjiyexU1kkCBChsT
Ti7ZLI5RQhZeWgh1ORod/WCg5EF6575LM5kcIpt8xKSKfvBEzAAoM9GUF7BEBB+8pmaq6rM8u43x
/VgFE2wylSzK3Cc2QI9bQAecH/y0od5x3JQL1OmQyRdeXIeixDVEUa8aj7ymwxLVZZcm42uwQMhe
RDLo5n3oN8nHZOQIw8k9NT9ZeczhDXCcwRt+Qiw1upY4wk7JFW+l21jLKdxQE+lugf3BlESN4CaV
i5cFv3Io2JqCorvUFlMfGIOrrSAg9i1BkA8ckXEPm9uRM5jNsJCWGiBFhKnE64/IaP1zdqn/a9HO
v0+HFYNr2oZRB7EsqDBlZ6Fs20g0W0BOiL0Rt6xf+Sto2KMtBlQYMJXlZn6ZF9q9ZC0C1csVhidI
nNfYYcSTAmrlEnvr/MXjG9+0kOvYXMB1FrpheBE2z9MitYDF6XDm2yCWY7xBTya9AmZeETQoAcYu
HKvDeAPzFo61aai74XX1qLqjDvzhjaszcwDmNsOFnFUTbyAVSZJdFs4KmR7pFLoqNMl1IKKGbgCY
6p5ivwF1uuU1PLkiTJFdCkBsiz4/g4h7pwcxPw5kbcQhQwL7WiLQEA3B3HP5a4dgobQckCsUFmCL
6vRu8UL0VDiKsHucqzUoa2xSP8YgN8P1QLL6pkth5Shif1n8XZB2K9+AUuPHZedwL3Bi1N0vdCbr
nzJU9AuU+u4bwoiOTSovTb+2Cs7TcvTj7quqPegjNRNIpPMtyGfIK0kagTQRhC2C5lEvT4iERZ/J
SiTDzgiA5AXq9eklQbPwm5UwmFY4YogR+OsWiDXnvG/ZBLpftYAa+CMzDEGGTlPzxKHuHw+IkUQn
tTZj/7Htm+ARaywyR3tQh3bSqKVAT1jM8H+vxEMbEt7Q5xyjiBaqVyzcYughH9xOiMVkm1aH3XQN
IisJria/s8vdHPMlQycqy3lJl3kar1JNcDnifoDGr0kCxOdNIdxRwAu5IX3SfS2jGtLJHpyxKhYC
m1wjJokGFffstfV9Le+SzvBsM9TG59U8Qnd0K2zN4nuYQ/1XTyDfvKCqpvlOKZeCocX9oyIPdN3l
vk9yDeNQ1PnyRsPC2wKV0SUPk0L86qN2aCCWsWk5reiaxtmHOPBqTHfrVftXXs8xDB6mJklp4Xga
TGERzz3ycYusQSWCLlHAzcask/8pczYdqhUCLK9s48z6yP72sL7rOgIwI0Te0PAMvOyofkrk4NQF
AJG53SIREHkceQ+47U6ilsMusar4c143+YPBWjQFKGWQvTRLGLyyRHuvGA4AqjpQ3KtCRtz6aDU1
45PFtXHw4/Yt2YreZAtk7zxdKrPW9V3iS3tlwAr5wkVDpzJ1RNw60KeCHc3nGcDEFSm4pbW6+85G
5r4nRg73upfipeshi6vrNPhM8UB/D9BOdaUdCeiB2HSQpgSfYvYjs3b6FCVMQ57I52Yso2OPHT4i
Woui80U+AI1CcwNLd5x/juaF6OsUvVdMQFyDs0s/DmYD3iACGwBhnl8mC9BcQVON3QZBtJGrYNPV
EIcSf3F4X6ZorUAW+TFM23jdW9Mlz9pahU4xIog+hZ3C2pulYgxdVCSlQdBv27rgI4ZSW9kMUG2j
jYEL2EM43F8FALLijOyorLfBjElOIesls/Bl99Oz/wYd8LI4pkUSTFygFZ8HkFOgmf4JOfImL9eM
wCg4IkRkxOsCJL1CECpvHGnwe7AfpxsPgR5YZlyHL4AMYtqjsaHMeP1LNW9FQ5KXlCXNr4yhlYvT
ZtoNW28CvqHVenlOQpGABEH99BU6hfEpCqMQb9B4QRqowtEJb3FYQ75n2iOHeSTmR85X+UD6SWPD
iGdo64bEkGbT1Yl6XFsu9LLD25a0/nULqt7zJGiPfh0be4giMTr/JaFE+jX7jPwK4s7H7tTEd/Co
pbqAANbcJy2c/rCN6Vu0yccvbd7jZA4/vn7iJull4WDthLw5DsIDh+ki24N8h0Nii6PqjRojtAIH
3kbjJvOhC6xwyBj3lGbRtIFIr4nKGqqethjryP+R2sWtFWZyYMGAtQJ8XySYOvjLTGQRiTB8yqMp
foKCmUEXBxcCouZ8QTGsYh1qrkXkT6OhbVpyIgf4eDokOJbAGPpHyOH8hfjtGB1HUJIDQxFFiK6D
K+8OTWngM8w0mQM0i3kMcoASd1PM1HzXNEjmqxLRsE94o/jyIIgMnrOsD20ZLYZuawO8crFAxRpX
a52HbBNl0xptw6UFUKhth/TTGGGasHOonBCRVSv0eaJaPjnhdw8ge3BWzr6HccPCpLrBpg7UI4nn
Hw3YmD9Qza6vCmALpNBISCHQpMetA6YLnAo0esK2xDOfwdbadQaPeUrHB57R+hN6xzkt2YRyrLAY
DPrIGZLyyYqJSvSOg/TrOgl33TKe9FsA7Am56jJABorB0jE4GE47WOgFC577ZtYP0DLpZg/u2AJC
KRxVyBgMu2vkdtu6GuI2mDHKAraxqGmfHcBYmcNiDERwZYGLV5iii/QKSDG0gNF0ha3W1AbcTqxh
iZdmiLkPDPQd3eXRjL3RhSgPHOj+bMs6zLQKppfgC2qEpoaEHkVilfcEgcQjsgYBdYXsvgA1U2aF
GQmmOBBQemJPKBhapRfTMKvawZEPawtcNZRkmX2KRV9/1hFB9qXXtBTRWQgv+tx6q/2ZZwKAuVai
dCraIIHyRkIEcy3jpn6cMMkCkNba7KnpBGwDeMezO445zNFC1q3g5bYLHHoeurCwNnY1uXNZwKON
wGPWIkDjS9R6WbQXXuSCUk+2vfKs7GsgQ9fkIMEV+yQwH8AGO6z4B3Ri6D1GcfgOtqUYD8xrwMIC
TcAIHaOpRi/8/w7EpzxnQNB/a8EcedH/BnT+OGEjAtr5d+zj21/555E4+ovkvn+MlSCAMJOjo/Sf
MOf8Lz8LsFNg5SO25+3c+48jcQrqow8YJCITEPDhJ8dO8b+OxMikwZ8/4iJB6YaC+7+APmL8+G/C
CJyIj3GHITIfIFXAWfDUa8zCcEhFkOYAwSCztOhCl4FjFwo4/JVK83qbB6rDRBMR42UDo/jnJm2X
64RRG4JfJgTdxyJgz1BZ4OVpuGldIWMlwzLAUHELLsvxfx5r7A1iOzniyesGbAMLjUw7INIPtZ4V
L8Jz8HM0GGJHuzwzkIDHWeMvFbVJc70iHe1bvEw4Fyaoyqciclk9IRF00FmFqUsYHme2R6WkAC6k
aPnU3QO44ety7TAe2uBVNuza6cjc0NwwgZIfAogKMqIZknevyUCoz4f4FUUOODNWO/AjpzSV3YGZ
DK3B2V8VanC4suUjhlkOKEOWrM0mz40iRaSR5Feg44C5F1rA2XecaOrn1rPWbf1hbJYy+H/sncey
40iadN9l1o0yqIBYzIYEqMkrePUGdlNBy4B++jlgTc+flVNdbfWvx9qsF13ZhSQJICL8cz8eje6D
GY7BD7PrwudADPK5MUo+Dukq47XpwuhRH/UROkrb0eBr0BC67m8kWGWBwiag4Vl6GyDVxI7yiAwM
8VBnX4X2+Im3LHklxWR9xHFRdes+iUZrrdBxUXullsSdhxxBD01qAKrVFmStOw/6PROG4HFYgLYl
x5Ul4ZNmT+x5IN6qMu6eWHyWhZT2iEt9o+MareO+xQsyNwPG3Xhu2OfbqlKJRxQLXjdkCMZ+Z4Hu
Nn3G7oi0uKJ5ASCekTczquAZ7Am83vjG7qWPHI4vpKbm6tzovnhgis/gxvzVkyXYEWYLCziEk/Ej
uRGC63GhBdd8VsdPbhTh5eXKkRZcN5CNG2l4WqDD4I4Xi3EPYpCsLlTihLoBbQGeQCt2jCr+ri4I
4+xGM56mOGf9sEKlhVe+EI+tG/04yIrSWkm5UJFnw+Qtrt5oyTxHkJODBiKvV9yIynM7C3a/YH8c
lmONpbjQOiU+8J4Zf+RUyyh7+ihCRrhkLPKHMKsqrEJW5j5MN6IzGzUI5abSvI0ZsbGDZmZqsreC
Jri2fcd5zDNHddSfYZuL+gvcQis5TvrcX9lm985rYQoDH0/MdBEjKLOYXd0owRVwU9iuOwX1ZKUC
tCnpeoHh/KhYHO7YAdE3UK+ZNUJXj4QeXvoAP/uK4tcQtJDMYMMUHJiT06APw1krdbvzOGSBW2cL
yDhX70os9m4Vzu19AF7IAm2oAwVIVEoR2cSywZhWtHyb6ZomqKTYtHWCslBMidYd+lAAiFYVTCEr
6qvNEdeGCNnSpGF/kiXgVHYeNYGMghaGxBe/HzktUNz8BS31QSuj+pq4ahr5dWqKFtToKJ+s2wG2
zVv3WzHQDemx61I+Adqkd26scuwt2Q0rfJmchk1sPB/D70fkMRwuaAUcnMflDF3djtNqDToIE4E9
K+wUliN3NJYcvyu9rt4bqPI10WtpvRPV5aheCzF94l8L3mgGCb8Twix/MODujFWViNnEb7Ic+8sW
xxvDqkUOkIsyAJOyaY6OEaTfhGoUfHs3FUFPEBTG0MqtS30TGsqb6IAZy/kiblKEEdrOBPIzy5J9
yO72oXYtEpNuohGpxbWGoJHfxI2ybXRnreAMfqpGhr9+bhrHtB202et7O52XqTNSiZzjDHPETUKZ
FjXFvQkrOIrzi7jJLUQwkF6mmwzjho7driLbDnK/NlP7MKRdY2OyKnvF5+W2jm+ijrboO2w9+LOO
2dTKerpJQBNiELAvZKFEMpYffxeLHLwO627RkPDJcbQri1HlsMUsY5UtelPQ00XiIXggQ5U3SWp0
cuQp9yZVTUk91VunaTCCwFevX/WbrGUV87dikbpIy8ILlzcFbLqpYeooUcZgcKOSdX2MYube1DOU
OZz9WSy1H2IQeO26m9YW8HM9tKC7PuIsmDiEGofMLpy1W6fItFGST5thGi12qaTgnsybqNdJy7zq
N6lPvcl+LZTgL3Fn6aDLFl0wvkmEwU0udGMG8iuwczyb801SnKhy3ut9oCGdkpF96W/yo3GTIhng
22f2tgiUQ5NzwlUM3V4FNwkTaEz+ZgV8vj2sOpdY/tRGW6BQi/x5k0LbmyxKXiJ6UsDWvPbQDRCF
CrYB9AxglX4wk05dKflUPYYFqA3wFFqET6K3BGtcmVcTuRocRf+3mfxf5SAw9P5qM3n/2XyG3ef0
x80k/5d/bibN33SxbP2WBhmLPruf5iv6bxZJQwoo2NLBvV0myP+EiGvub7qr0S3FPuD3f/g/u0nC
Q79ZS+EU/1KX/yZ18Xf2k8tE8//NV2jFBUWuu+DNTWY/jviV0sA2zNEH+jB8I8yuBVDDFSXkBtba
0P59FvcvSat/fiXLdlVaeyh8WmauP038zD61NMVMUh+db7pUnSruoa6aWADwgv70G7DVWapqfoa6
/tmlltGUzviIT2j94iGmuLFr9ZYPRQT8PgLBtVY08Vg3wb+xf/xxdvv7l2fQqU7JJrYgvsM/fiQG
ZDDBUzfx01GXGV4uphccM7UjeTvIUwnp8r/+YH+cS//3BYVjcTihme33adlP32GPYTM2IUtgB2my
O7d00OOT5qxQDLRJI1dZiUjKf2fXcOzlc/zhJqEjV+U3c2xVc34/9vz80wW5rBVXGpEPrde+VwC3
fy+qKSA3QxzTwKx77cdquEyLb8VoZbXjYJIdRjBolwDF2hMNQD9Rpfmri7K6STDZHnpbte7nCFyP
mYPcjKau2btsTHYa06JrgscUOW2M2dHJLFjPOYaDVV4yFq/6zDlYY5m+Z4QmfVuP0Mpotynlukmr
1lN7pt2rKUNPCEB84whO7XdI9/k2gulpruQglTunxxMWqIH5YfLTxdC/wHzlTQrHo+3a6cRS2X7a
ZfYtSvtkzWHx0lM8d4x1t1/DknKJwBptwvdh22ijgtE5rsIjCxogXY0oMNAl5VUzI+ci7HrwtRzW
uGV1dbzGMj2+FGxKtxSFxHfp4OirrLLivYkTeyfU/FMta30X1MsQDAhmiFZZap8N5pVrxTkGxWaE
cEsvyPSVCiEas9XByTaMbLotUggmxyzve0+xOtyibgwvcJ2xQbkTyHftyqrHjDyGi1QExvQUZQI5
kTRK6rHCNW+419NH9rPDkx1V2t6ZEuHpymxJNuP6F2s2yE/FarGSaEqGNwexchr10AFerwpUJaf7
GlqTsqKER3tSjGqxaZSBiKkVy5OTVRKD6vMs2DcYA319Bu0SNK48ROR87pKsCe/brA72mg0peKXx
P+66XFVwF+ZZ5jXlJDZUhZsW88kxWMeZ3h8qKJbXKRc1FaF5MWiITrl9aBMRvYd0gmur2eEUPPeZ
Rao9pdhkVo0D/efFpx5KylXKNtG/smSzf0tz2e2GgKAsJcmNhQbbODstjpHlcVJOPidBzaPXuN+q
ZXwXS3vGsDF335ZagEM+uoSnVAvNGm91oz22KgVZnarKYxKEFlE9vtxZUDsTSybTa5T7qF8VNXuv
Skc8S7K2fqutPtxbfWLgu6ZUpHOVyPaMpagt6wGO9nk8e8bUD/BYNfHCMLG8x++JWT4s0nVQVsGr
084JZ/cEwquZqwecb+mLUPvZWdV19jEpZNvq0q4wdTnfW61gk1/E9htDMcRPq52eYjcPH4teWNS4
mO5zgBRAI5JFjRyWy4MLFvxMwMEZGV5p6rMxR+pdZ1TBRdNipqmguMZrFAjVw4IZfItpGLsbRZGs
58lOj248pg9UDMg3TnR2C6e1qjNf4a8hvyqRWUW+Prl5smuLSS03Q9G3qmeza2l7/PELy6tJpVFv
cdTWNfBPa8wfelVPIq+m7Uj9VrjZkG3QFrtgW8y1U2wDAQlqZbhGWZ4jTse71JBu8pymhqGtwilT
v0n2qPZmUodw8sMYeQ9vOWTWM0sK3/fM+MBZB1Nrfsy1YrXeiNJibyC6dK2nBKk5HKy4grcPcuxe
pbLBTlRNbNmtciJr4EgOHmowMmUB4Tj/xCrcPVFvbqaeYC9m+1gbzDMkb1qQcFTlwyESQ1AeCtBo
r2zizJ7hozF+5j3ujBXOHAFgUJfj105FfMGMKo0XqmJc+5DaUfsjr+R01aY8on07DbAOcsinVMvO
9TnaN4qSml5u5yD1owRR32NHkD2SfnFWShw8w65qtiphKCyFprIOZHsSoI0wQ5dUBEmbgEPbgA3p
mdozIqXiqRwOIVJTzTxorYFmejH6uCGznSQ/zGia10wzafOoXUosuJ1G/mDl2CsTZMeWs+ShKRCu
CbipR6WzeF/wfeyVXvkOKbM/1aZS3beIW2B/Ok55pdB32InxaU/9NeX2Klt1PYQk51Wut9VGtuBt
5D7JTt41lrULitypuJajbvJabqvQOuj2WHtOQZlWEZjaHcUkL/g31sUcbVmBqN1ojnY7HK1I2eeV
fczG7GUY6jdB9fF2DKavotY+jb5eJa251Zr+xFj42VGj/pl1aMvkcKdaTDCshuwbbmZqugbIr4FO
U1YYdvuyKLcz8Y5Vb80v6cRjA1kYI4Y9f2ZxcyrT9Mwqicuh+UH8c1sa5p1pVl6eVdeyzh4Kwy1W
VNlvB8vYxihpHx3vhlUeLUqDTYyPXMQqLaR56YvgR2QOTxCh72yNm8QtHiodsL+tN34Zua8N5O61
y5AHNkyQb0IpH5yK+6ifd7ZawwDBS0C77XpOoq+jSsKqm1ah+72r8NjXwvWiOXvhbNquMtHzysw4
hqTQiCFzgRkuTkKM77Fl7wxTrJfyNaPkvZtqfpbkeM7bz6bnbzxrpyid7qCfMY+VC1RNY79ZzfyJ
eiObAVyOfdfKAWK1al3CUmfdN7qzMB39atqNT2/ttu7Hpzwc0jUFluW5doIdUhj3kZ7vwLFuplvr
dza9wySuyJlkh2FofTN2SNlo3MNBqejrAacm4qFibruxLr1wVEDSI0SstQE/ZulAVrYF2G63WZdO
pqx0W98y1caAMDX3SsShVXN6Z10ZZnPXgVg3ehNmQzAa5Smbu4iRJx4ZYBIHkxSaxziiBTmXPcWC
raGaFmcmpeE2zYrNgrVSZ+coZPSZlem3wlDrx8gM/ckGG27q+iFBKuqXECqTq6ubO8epDo27REkK
ME/gh7gAHz4pfPqXgdUY6sZuFYaNo/M6BdN3s2LIWgurWzNaITAWddl6lvibrFazH3Q7qS7oLfSd
kclcqWpzqSoKDkZX6R7A17l7txRvnL75yuR0dO0k2FiZumesq26p7msf+6YLNmVZUzKkBDt31odP
XRmjc23P9gHH8X0QF7tJZURtYkA5p4rY145S7uJh3jehHMmmKR8Ga/0OI26/yh3tzAn6oRhpc2ng
wjFVT4Deqw4xv+qCa1e+RZyQ1kOTwRyT+nYKBiDnMvXaLn7DIy83zYgDnFwXfyaU69EZH2Qfv5Ta
8IjAd3QHSRZELyNu7mBbDbp+0WzlTGoJ0LeFrFa20XWc1Itm9Hsjrx5cYzp0sTz1oNWBi2MQ8tyo
GLZ16ZwZdc6+oxKIqMOjZTa7chyYsotiM3W0AQoUqkn7kcbDzjbqxzoKXpDpHw1hXMK0OdlZdJ+6
Xb/pZ0al07wE6TrqA6fxq4UrYiJ7Y6bO3m2bnRzocqvNk8LjypALcoVMz/h3LlmSJhvHiS9lr30x
xtybu3jbt3g6YoCHK01xPjSzfgwnjZJ6075DOvax3G3QOuhhzFLSEtDVolk5WWrx1M7qFzJx6qqg
ZDhSxthbuJ3cskN0kAZ5l4YPHjrMaifaT1dWBnA3GjpoGnwvrEvziXTSaU541kEx8S4sEW7iWBiP
dt3Cz0Y2d8xO27UpCu7Y0BBZVYwL26qzV26lPytS2xdkrHy1me1VrvbT3h1oUFMa/Zvq8COmS65S
oQRSS5WvVWaqGxi/1gH8r8pLUT5npXktok4B6tFjqh5g30tduFjmjCZ+EM0Sj2Jcs2KSMjP6IwvU
Of3XPiyDddFX584alEM8KD6x7+VWcd9kVnyMTeHZMpmvM0PXFT0F+ONtFid4f/WmGuB7kG9+FW0/
8a8c3snsnPOM9ca2sNNr5JUAEkptZ86QPdtRJt/03v6it9l2kspxasrPAO+7P5IT5TXlU5ucrrIw
azeVhWxTW9q8SSJU++bmbwj7K6MUFpfK2vP5+ShWcUni6ns2yqOjBmTurSWtVxu0glE1RQqZvP1I
v9FZTVx7JXKprFo9k8eglzQdtUjeFEAsOrlWFjsrSYttOVuJ6hVqlbBnDWtPqwkwGuX0PZ+7ysPh
QKei0S1VDFVBMKGuty1ZiAKhOQGYLNXxBYjVeEDjFV/pNkmfQLNfJGB2cgpNfp07gHhzpVA0EwX6
KcfPzjmrpVBdLWwNvY39sUr/0JcCQZT65zzS/NwonSuYPnYAIWe+5VnkrgsRotFYyu8aVWgnpYrF
C3q1i+0i6rftYIBzs3ICP1Oc4smJ0tb1nYUpGPZZ9Mgs3/pM1WzcNaZxhlwebQbVSS947ePvNIra
rWe4kjpAy1XWaP5ATDHmROs2DNIWG4q7L5yIeTAWpmkfd/jJVsmok9YhriFXoZbrJwpJkwMgy3ht
DnXtFZC67wPH6jfWIMZLk5bttW2luKNCNT83qfsOQJ2JPxay70FGJQG4spbjjRVa6zDlHi3dtjw1
vAW3JqYuUIKpdW2mIvFVgOyXtlCQ/PRs3AQ4s7yKgQt5c9Hf4eO0XqZe0kpqRh2HqKmSZ2vo7aOM
NTzuCZ1kD5Ub5l4K8mNtBJiQVrQGvMZTpB8ZDWkPiAOkTt3ISM9kk+MnJUzZ/gaqOtTrVATphjvW
/orVqiRaWjqvI3fhD9vuGr9PBv3L6BrZSU3nat2RmzxGeROj/oJF7lYENGVEOe2Qk8jg2T8Q9w23
ZOftXW0G7VkEtCFmsfq9k7W9wUfbkheJnKdkHI272tXq6zDrijfJge1Zru0jMQf06Djf+kbDQsiL
5CBnlx961OmRVKtyYiA6d4+NyBdVw07GekvosC68cfmlDthHlQHHTxixawJjpHLfTic11w3T+VEQ
M3NK3xHcDvd2pE9Td1bNOtYGr2aomBDUbamva1cTXjDDr6eUcE420PnqE/bLCFCOinaWDa1y91bq
aK+tmeO3XVx/SMdmGT7m5nTShMnLNR/kXo3CHt8wlR1bJnkMkCZhcNjCUmIGQ57ziil9i789G9HI
2OB10DealtWnytGppowd6YG5VP1yqjuf4Pzka1TJbDvg6BvNtYZd36lsT+beb4wJGHRkeOVQFTiq
ChsJJjEpjDFaD53QOVE87qzMLrivB3ZLGsFWACbuuC1Z+Oc1pJWlFYafK636LR91PGAMq7Yc+a9T
P9I1Eg7OPpig/fRt7SftEJ4TOb6bzvzdiuEXTQq0xt5oFZ9GFuMQYRcxm/nRYWSR6oZ6COHtgtdh
6DSGU+tRnSs240iYtado4kAHYnOuWmfYdtmcHSPs1yAQGCQqk2G8BS7xFZ7nbagKiID4HjdYsjof
9O5EEMd8CnQ2wZOQG9xgLicKnXFcNbrRGjuOdWx1pgdCKP25ye1qE8B02beloOMiD3TWynlULsyC
Lfo96WAsFc8m0bwSYv5C+QJ3HiPBNeUy1mbSoE9giOnydR5ZD8I0j42YLN8BfcLfhwa+CTt6w31U
r0q3LL3KUff0tdgnHuWRBdOGVYCpHNNdZN41VXUZY3jikaW2m9Ac3UPtDtq0QsRKXmWZY9GUVTjs
6SD6UpXS8qysTX3c9r0vnbTcjhNFzaYMaSZRjZxYvfyMJ9riiaySkIodZRMFYbyPZqe+q8vukRms
5dlN+NKrmFPsaUj9pp4+6Oo1sQT2DKxAE+x43uk2HS0mL7XLat2rmzJHhugLzXib8qLeBEtWaEQn
WA2OcUHqnJhbZ9LjVJl7HDG6oyB/tjZosmRLxLhug2NoVbLjWOcaN2aopgGW1QDpjnLhIwe1T1VP
fzTQQiOHVzPkuuySjJNzjt3gDvQZx4lG798NjJZ7d8Ilvyp7AyucTjvAUnLyLHregtD9H6pWjU+O
Qm0N8QB306vE/LB9qO8aL+Z9laqNR8eMfeYVn6xF7cgdx5jMZyHoGAjZ2Zp4se5PjS0o5RMLy00b
32bkVV9aznRCB8/vknGYOOgkxRclCIYHXKMCm4MrknfRFqlfOVqwD/jwvmQM6Nd6aw40zvA/dkz8
D7pKIZzatOqjW4lk8fvj8wxzRX126o7FUjEsP86L7lqASj1yFq/8soHJEyqgseGl1vhsC3cPLkyD
IjAnCJsJ/SMEs90KlEDuBBfFGjXc9/XL1KXzfgpSY91TQrwWRkPkXddzJv3Zp056f81ywf1GRno2
jYsWVuodAGyV95LLrsyui2SpCidl6KWTa7/olI15WNvC7eg2yoF6dGLh+IYRIcrnFJM/tlCNSHNk
r4OkNNksYr0dCF5402g4K03Mb9wOyU428xIPTyBSJODVVnrPFjTi8ViJnjvFZKMstY/cpD3EaDVE
ZwNLAM/TvTX2gF+d3Nl0KXp9QiX52nUq6x4qan4xG+NCujeTqxlHnccg2trTVP7cZtqz5uDclUXE
Qb4U7P+mWqyCouEtwS3hNFRQGxR9G631Ui/Oa+ob2MLMG2rPsHgXe7crfHOs3u3E2SWBcW9Mzgf0
qS9spQRbXGoV68Fp7yJz/GZWs7lJTJn7gWlz7JDySxQOJCMpeqSAhkNerbZ7rRnEPc9cc57LtD01
LPG7PNGkV5FI3kV1OPpWBUIpjG1Fvad2KT3Q4X4W8fRq1NOngmeNE9swXYtZlY/mgMBRt2E4rWlS
Jmza6ndVl7PNpNrIwYOuDSszHo6d3g2bQhTuayCn8VUYFecow1HOsBPPXRabODLJTIQO3UM0CV2t
3nmxXeuI/yDbZHAsslSwwjUhPsSxfi+sqfb0YNhW/XiwwU+yafAQdE+TbTof9cQ6mkaqx3lq19vd
dWiw44+Ol6fzo1XRcY0CvxEJUkislmc6r3T2vjB9RNLCb4jjh6GRHgK4RyeWVwruxYRux6GI9/Yo
LnbsvrmNekzI61SmTr4vOYS1uXPm/Gk0VWeDMWYNrWfXlbwv3fhBKt1TH1XPTdGtm9LZoaluIopD
OuQQN+8PoYy9LLI2hHq+twwIJPUPkyXvC2UWH7oOwByjaaax2FLj5em14pdh48tyml8TO9/NPZS6
SFAAt9Sw0x+WKcem5ukt3KNha5s86Gm16h1QGSP5GXnvuMbGFflLhfk5ipt3YP6E+TkaL0ebOTyA
R8GwVVFVA94Wa/x7n4MjSuG7QT+uGp1sCwmvw+RazwFmJOHqfmZ23EWz56Y1xHgcogkgexvl39JZ
3/BeLcSTVZh/y42qvoy5K3eDXnqsGge8J9XbYBiHHKR71A97M2JVj4NxH4aGF5Ww3kw6uxB3T21Z
bDmYcq8GxqmAyoBgsB4jue75m6Zh+V4ljRcmWDXc2MuL6p5p6Jut8Bp0QhZt1TrlongsJAISBm2k
FWotQOFt7FJjKqDxY3TrxLZOoy23kQXHs8vuDaMCPUI3Pd5n326djeKmxYmv8uyK4KltG3YZX41B
P8k43kDluDcH81gTWvBkhl0lyO4nB5vNPPIvQX3msOPqPYCy8BRCcqbOLb8C9zhnE+oXK7rR6t5c
5wsOWgVXMBgPYYRHZnY/QM1APYABxeKBPqrsRj3xDWPWMfeOJ9zYZ+lUvC+cs9JVRzonvUzwLCvl
vgg49nc8Y+7I4G9VDfQWs8o/VFl4MvrkY5Dd/RQWMSOE9qAn8zrShPOIsD6xDci8Muha3xLWGdo/
XBtlETDB7BdlPz4YqY6sjWGAvvfkngX/IbPac8OWclZTBAQdaY1Pn/aQU4TbHoEKPVI41a0auz9W
mYQ1gxBLxdU2BgxfmdpxzDuibwOtB8hO9wS8Tia86bUVDo/YYa9RFnh2olPLB+epMOTgd0aTrVqX
t2mgEMaKAFBu2ljdxRGEHoP7irOtbyXmh+EEdBOm3Xtpdi+NyasTQ+7spdI+mvpk40VrvqlDx+rS
/Rijcd8Myd4sXW8s4vc+sh+YGD3ronBQ3ruPzOiPc+q4e2YRTyZvrYrZIDNOaAvRl6mfDlEPzSax
7ic32YVOwOuSYY8Wu9iiA3dja83jIBAV9MGlbS0ej7Wp7UWabwNXPDuzcmfr7JNLZSa3EJrXLi7k
OoB7gfX8PPT594QyirHWt9Wo3LlW9OniyFqju+wDk4PfcpQr+eiDUt5xNvEMNT2KLDoG7viYWvVj
pzLMi4Q8FJW8sP59lDFNVZbmPGdhNG5zvWX/ZFPIxlRwnc/Fnd2kpwaCxzZQ5lcm2KshH4+wT+4g
L82cKwL1BBkqvmoh53CFnsbLPDOVG5wyZKfR6911jvOnNBnGdUR9op+qSjgRi2o4dpmBtrddYvWa
mk6nQVNxA7nzpWoApTuS54LnI9vLqba34Wg6kGeMatfWtvY8LXNBimBR6DWnnVa23tJHOZKD07sC
wcdp6I4a2M6+KRQTzNx07nyMVUM744dq12krs3pT0qXma02zbIEca8MgmSFynS2VoFl0zalv+ZIa
enKfTTWqT+pONRmSQPW6ONYf+ykW94YdQayZYjekTSRVv/e9ixIDR6LjRRTgNg8DWh5qNfqSRWPQ
7IKY7ngS/WH3rgz1xAo5lMM9lXvVAPbH6Vis6DukCi7+AqmTkrq8aB5qpoe7MtXtqxG786ulCMih
ee9cFLfWMO1mnJjdOJw92Zsq3cbZeI90aLwHSqR+DCjJOxxV+KoEcBCAWmqwThjDZX4cUqhKEizf
BHY8PNb8Mv7E9sYPKlJEZD17v5Bh/OnWNqQJOXeeNbbjmqm6wX6cDiYraXEKd6OxYZyAC7gM3Eew
UhTaqZJzY8bmIiaeqRsbDZWEF3s/nImiQIeahMVvVOjDS1YEI7jI3j70YnA+I5oCNnjWxqcw7cyV
48CLG8xsfCYBi6sR812IgcwrsXUSthlYADRXrXZSL7qDs+Agh1h+S6Low25FexejHvgahvqnLjfV
bmWWsqfULi3309yl10YgrFZDjCiDrurNjaat7VIU65RRiorRkG8iCxlKIqAKe/5SMBuE6ea6w35U
ZLatZMv7R53tje3U1bEum4IHiFdbHaqeWWqXEs19MyK7PbrqnB7jVmwxJjwwGjIeo3xmH0y/mvRV
XD3e6BSF37Pbfh3lCKAXdpKvy7aAXSlY/0WYIajHU++3SKiebiA19QZiQ41V+ByUtnKhbQZLq91j
ZFyJmB4TDHvZnT4NjMwKMzyazTiwdgzBsprguFiBieouMZkXePZacgwiM3lQS/ujbvR6g/4jN2Fq
ZVv2Tu5asUUOdalkYe9oh7qovV3G3AGSYVNKm8cBgJV7ddsUlpDsSvlt1gK4emHX5JvaHro7p1Jz
jmsWMLZu1rttP7gEo+CfjBzxbXM7m7Jp2RZg4ls1EVZYil0M8xw0o3mQ0E0OZlplZKbqmdJAK6rS
fpNTLr7rGIAuduUkYO+vN+YTDj+98sRokCxxVRQAsmzuXZ53RGirSZnYMbbTZUzhqZGeaN80qeW7
tI8jWt2JroxtK84EaEr+nYp1qQJpe4K0Hd/plJPhSEp99Y+5wLFTdRpSgqtPBDGdUNUD3tcBR4ky
C7Q310qs6M2wbaBi9KFSqmBbCwztH22k1VrNKNIPewxWjDfAszIba2v1YtW2bLf/SPM0oTEcoaJK
XOZZUcy11hP3+Lim2yJ6CQNaUjc3r9D/sQ9+Zh84OKT+Nfvg/nvT/dGZxx//b2ee5fxGkIJKFKIS
prBZKf4n5uFAPsAR6rqWcHT+gY6/7J/OPPU3PHm2xm7Ttl3DxFvGP5Rl10b/+R+K5vxmCHxnePO0
xdEH+/NvRD1+cV0xJFVt5u1keUmQqo6FP/Bn11UkAs7rTRL6tUrevyrFvLW09N/h9P+IKbV+vwrm
Qyb+jokb4hcPW8P0i0hoyLSxqR6VxNlWbvxJUPJMU6jrxWl/rxjlj59+hT/x5/1iY7td0xb8xyIs
Di7iF/hH4VRE5iJJkWoAy0oF4fUYOl1wEnL+HAlZn8eCjMhfX/MXT+Dtmg7WDkgW8C60X1HgQ5uG
E6uFgiQev2pu1B4yGc4rGBfZ7w/evzQ6/tk3ipJnqbApTG6ixTX4k0lPK0Vsh06LHD3K4aUsYKAZ
oZoBQOBcQgO1tjPUod0gg2X7v/kZuZ4OmcPWLYNt342p+tOVgeEYIjX1Gr3d6ZmSmK12zUuxOHIC
HR7aX1/tf92fPDsCL6eGw9Jg6vLL5xSwGUKpmTRtMChfV7HkBa5xgP//uApXsjGzYXtUf/FythPY
/CyxGr+DKnF2CtZ1otyV//euIoSt26bNkyYIHtvaL1cxisqQZhw0fob/6N7tdWWjaxQ+//VVfr0H
l6sQKgNZYrIrZYb6xzujwpQtiyyUftfO7BpzbbiWRmAdqloLtn99qV9/HC5lcxnNVAWSGdbNP14q
NbAZEHyU/sTZfu2GUPvYPf+7Ts0/uYrD6FTnBxaOcMUvH6iZxqxz4krC40ToUNjT0Sc4h3//x8F1
quKgZoegieWN+/MDBRqJzXJVS39gVw8cF4dc3jGB+XvfGC8G3vW8Al1e7Gwyf3kpTSIxyUwkxNZr
znlJUI3k6FulNv/N62F5LH4y00KywbztLC8HXf0v9s6rOW5kzba/CCcAZMK9ohxZVTRV9HxB0MJ7
j18/Czpz7lAlDRl9nye6Qy2FWoJLJDK/b++1saKeZmjxEKqOMAoVp3QN3wtjw5muqPGTL22q2XYs
s+vvL+wXV+23IzqMAqplfJkYc459+iFJc3KryK9a4eyBOVsC5241BTi3rkZbaRYvviR8ZGIhsxrZ
Se50ScaahSruhyuH3TMPiK+nYhl8TeevIw5JVsGnka+1tKbO6tJu1fu6hDJbEzrgKt1kUVgnpahA
HFdoUKokQk993ceVk97Pa3b7QHfZH9nm9/7HqGJ42tJzHuqLcsC394jnRTaA0ejNbp1aCahaibRi
em9x8oawXfTqqAxzMg/mSfCQaS6n6iyJ+uK61uK+W2d9Ue3VfKbRw34ZbNQhRXwLjkimZ4EJ5XgT
gtZFvTuGdrCkiKY39K9a01qqmJLYIJAYDP6578d3fHjRtILtOslHXytrQMCBmYY7lcJiTKVAQURT
x/6wayOjd0gNa9JuQZ2uZ30/FtN4qcWUc5WdLuLG3kMRikkR8ZV2n4c55qbEmY1gtaHmd8BICXoL
1bpYOZnhwQFCG76LsrGKlrE/O8FDC11m7/nj3muEWrxndppaMHHnV9aMQyui0uhV6mJqtZwM7ySo
Z09kk+LsHkwAnaJvrYfaqlCj6XpT2WTSDyptGC2gFE+asnGNddTMF1alyJ3kS2fj9aSsvlSNBl2B
UmMSynyhB8vUKfHpiFAHelCjAzTgLuvTwI5osI5qamGmqof5b1Hjwa5WkBlGwPsVNRZVhvR7utqr
36Km7DEkpkHrrwx18J8DrXaO6EnFsxL0VgZvd+wg2co4oaEte7Une1MH6xBGWo8EqCj6p9ovhs9J
ZnyZMf8/tqWsXkJoJN4yDXsqpx7+yhrL+WA+SgAaaLA9h5ClQtbW3qzmagC1BeVKRQb5FiPKCs4i
1VKndQOKJ1nkNDDANhE+uvXZ9LCltUwGo5czrJF/BfVajDnGHkSduav4lnpZlWZ1X2fAuTaiM31U
wVVYqPSQPHj2RWCSK6dDvV4SWeoZbjF0YbzsmiDdKHFkPTd+WDxi/DEfelGAjri2OzOy84OjEnx/
0Tpa3rarhozzTUhDH7tQoDtHHpkuKZH3AH5ilkW9SxC9c2/GVC1WqfKLykyCWrSzFUQtm8oyaQjG
VYxqIGxsvGp6bJRYRduanmjvG9aVjD3KIAloEwUqNWbHvR/4ETKuivhh7ym2p+rK94cem5z0zfdJ
T4rbohlQqNdTg3HMdvph3tOW3bPStwZIhQJl2ggpcbZuWtQ7KTVkN0FPNQf+gFdc5bkOC6hoNLqQ
OgpoZKha0N1abUQhorIj5zbGs2ycD6KNL4MqlR21FynKdZIAe70QvS2flKmD2qQ1g6buEFsD71Yq
UxcrT2mIhm6BaVC0zgLjQk9T7cMKi8nG92l5297U9WThBBhZ1oZWNTSoHJrJ9GUrs/YvykjTlIUd
Tu3kap5mAfXLbQ+RvE6suJllHUWGQKHUoaKK2lkx8xXNWMRnKwLpMGVHCvUUlE8Z7fg2U5rPXg6g
TxBmhqg8MsPp0AojlO06Wq9bOG05g7JXKpx2euW/kwFZkn+mVaq8MIoieM35lI1E2KJUcUdjMD5a
2aX3oqLtu6laXT6NtgyeUdaG95PWiKdkGijQeX6Br2H0U5MohcAfbqAK0wIq6d8hV5yFqtgDWFuo
YQ4H3Bh9xXBHy5JPSS/G157ApyNqmyiiYuk1JSbAweoQVEzYAYDBYF8U0A9vVeGEIOQVNv1gnoFe
u9xh9S2X9B5XrZ/y8iS8FT2KWQNCmBnW5icbtATxbkXD7syT0NPd1PCt8hxNqjjrgHIxXaRB+ZBg
2QhQcVLgxFku848qbMm+jRNbQ0vsaE/GZE2Ps+vDWUSsMAo3VnTkcK0f9rQ95MjbaIlYBucEycgN
Y9mSwGrK4WVS+1rDV0E1hypC29W7VqjjkbhP+9PJSsDV+BQgViVk9yhLlEbFq8Ec8E4+gwKJWSrm
QS8bw4fkMlOSfIeutNvxDVphLq7pb+RdcO1oOhZOb8CbMlONI8ftOxG8tk2toCWyQxrrXtW2/UqJ
HMIPck+LbzzGvI8UVFe6TVjhyHZbkbfproDTdRVTqkNmLOYYlzFI2mTlBVX5qQWh6JaG9HNko1aI
cGaA03sNesA4CANfT5Kp6Rsx95BMlMqO6e+RfulOY1W9gP6vgI+0kXI7U10eoS43JOuQzgbLRi/E
u883aDxP1BHXSOQRjEHJJsXJMcqCLGikrvRtNEqB9Tb2J1m5VhNE1x1RD8glolY7qFD9Chf/nFKu
wRU2/azYK464eGlg6WpgkE2TDcmnA1VrdJM6lxmsGWXc163orLXOpu+gN1CDAO85WoBS0RyNM1MG
xYMdoj9wh0oDKFIqTXifwAihF2zlNLmCUYyfVLCEsWyzNq/2MkPocaZgA/fB/BmwXc1KnaPvcisu
dzU7l6OdBLzaY2VaWw01ceGi382utCaGb5JS4EZG2iIgS5tEmBdlIqxZ+Q7ZBkiK1u2A5yGIBOzk
HQY+cQ1zbateVJaFobSMvfqOOQeUCh925zIiiUNFttmZH6Wq95uEQLcPU0wQRJIxicYNYsb2pkMH
YxFZQZrdBVX5gSYERgrHRSalPFcynR5b1UKOBSq5PnoiRHZeDrGxmuiiPzNbJFRVO75TmalBvobx
VT2P5qjOZWPZAMn3GvkA3E1/m2BNnLU0DrNFEev6fY4UNFxMVahcIbVCCGeFIkCGXNZXLAPUV0mv
qXRT/m46xzrDgS6gVF+1WmrXZKqWH6ztJC1k32jA9pcJkDxPrS90v6jJI7Jtb1qWXUO1sURycNAa
T7lVUg3dl0MDct9W1pQsoNZ0r1Nq9+Wy1XteMrSr8TmmeTtCb9yw8ItticynocTJmlhrzzO8JcRc
6V58ZIOJ/8yMCnlDY8kkJtybcpB+lQqCxjYV0C0Sama2LAoMTa4j9LIHiudE53UVkI0AVQNgjD0g
cQLqaNvXicUMt2CVZRarSTrxbUQRGNsaXqvXVNdmubVX41Xsy0mZZSe0t4KqnyiYRxFwKl2Mmbqc
+rq+a8rUvqgkLYxNqZRespJprVEPnzydKJMUlfWZwrohXPGoCDWXtIxNqA61DnmrU5KAhWyRDSvZ
OZR/m8DGjODHdZgujRxV5Ar/RwtevDURghgzHRBQfyVLFh6KjVw3qId7iIpFo6Oq9EqUkLEep5Ay
HUykLvoY46khafeqmXJ6XnYfsRDD2ccLwN1XXlW1QCcEWzO9o47sgKbQCDIYSkxAS9XUu2sr9RHs
GZSdOsRCcb6uRkAR4M7DJFpnwRDkaxSE5HyKMgYeyb5JUwnV6mj9gzDQgWtr1VtJ05I5Qy9T9LkG
2ZkuciSaq0pFEinQHid9L62unV0qUr7ndFrMRVnSKHVzBHt8i80eW59pKTDUsAfG2lo2ApHcONUN
Gwufku06LkvryHquxUlXZuFdx+6gXOV2LWg0EniF5HYYaWZNcfZW1V21VwwVvwEGF1qcBqCFDzBY
2VWXV/WjKqrhjruWftBPLXW6yzSZAKoExetUB9URkbpnLrwgYB0cJpnzTNdCz916rGr8pqNwLtn9
kIWACJZifB9GhGLY4wDQQZcD7AdPNDQOIT1kd103preqRd2Ntnlp3XvkEb0P+CZMdNo+4Ywd1n8I
dI2RnPvI0pg2k57rCJmbLvS2wuYng9i6KTBCaC7qUpTbhhImKLVCL3vWKtljV8NQUaD1N4DU1Fri
vCYq2tSFk8zCnDxqhzveLzVmnZMNn0HSsfSNnal+MUXS2wvB7o0pNgZKsi7LPtqLypq9HfEw4l2g
+/dStL3dofCK2iecXtWjFVQxgLJJH9/9QS2aRZBhIci0GHuR0MdbIyp66aoGCphd08AVXGWdb7/b
cZluhZymmq+R3j63xphBrfZ8b6/UMez00RC30in6qwDrJsJfKyqvA3olgPCQWLGuZh96FkgQb3QW
hnqhdDWJT0aVDw9B7nj4+LIJwUIlUKO7RVeLt5aRwG4kBPLsWuAWX0I/Vq6UPOneUQli4mjajAVt
l2IlA0kbGau0CendZ33V345Za9120fxmppESfNpsV28GrU2CbT1C5mIp3ku2LkTMYRxo8hTJlEa/
0YV6lR0iqULTtGyi6omg6XsCL3p0g1npZa+xPaIwtU0TsWRk5AgXY3WsRlfDOALbNfOycREoVvZm
xNhQoWNUNisms1FpHrY+6xADh+SLZwH/QAHnO49CCZHd4AUY5QqNrUWjJtbhx3hhgdikt1hERGE4
7Uw760ij8Tz7rU9oL7llolXs17VE3RoFArcljpb80Uj6YCQF3Jb4PbCl6FDqHaQyVYcFxzULMnHc
wra1u2JKzAPAuDHhOuoqXuaVUJ4KeH4fDvp1FoN53F7xRQGhz0SdXgVlNT5NcPTuLLTtQHDSIfz0
qrIqVqRTNm+iafyPthvimtswZc3S9pWQ8BICoj9HbilK+84k3azwTD6ZlS5vepCxwaLK8jlwWWjB
wrbG7tkyneChhesSkSTnU2WvMyfA4GY3ps6sQ2t5bbbw0pZe5Ih9A2qSXhzLbTrwYwlogp6e02+b
QisGNOy+xechNFgjOJlJyaJq4CGvCK7JxxXqQiCLSY7cine3heWo19lgLaux7m6oc0Zz5rzC57kf
6FstRVlgv++82uBFZjDguLFxVq2toU4wqxGaVhNYnqrJArsVZJCcDM0Pix3OQbXC4UNRiqheoE7p
wxl1PNWMeR+1i47ya3K7MAUOWnamRChZTRGZh/CMZVSXgEPNVkO7otuRuQRT46DMoQeerHIRYJBt
2cFwWlaTpNABS38s9qFTiwsTtOGdjLw+E7eNVnqmfmf5dGyXfUvUF3aEdrDRhU+NEVYHahCImckx
QYhFOkP7YJWTeh7EAeY7Ra3KV/ADg4aIR639PUwRPoh2mpQG3mL0CioqaKxJAbYC5Dw2pU1iwOWw
lRFu7ZVpNkoD5Dgg4DC1hujNxMeb8AFG4gmUI8ocNwwyfnS6GfKL+1W9UJBg3ytqOaP+izG/h3op
b6I6tY1FY84vqjp44QNZPmQbEniGVDSqhk/dUfT3Jsr40Oljwh5I2kON9Kdmqw/JJEriOdsLq0mi
oSFc6Kj6nEVqxv11I4LrRtEgZRZpUKF6EGbs+pgHgw0eK/k4tIoBI2GwEkzjOdXiBWjp2cJYjQFc
hhFfEhWbNsnOfSsxy0ctam1170wZaXo5mnVmwJruFT41jSfl6hXAJVLCCmdi7pC6GqI5q62eqSWB
WCLYE3p2tE+jzKPBO4GDsc87TJR4hAw7JffQboNZ31sbfaLjT/CR2id89RZ5LsD0llFgb/uid6pb
kora/DKifW8vDcyaVDURodTN1ptso72tgn5APjSIAVPbFFMBdAunkS2OMmfydsWAYRbgQNpV4VIF
YQbZPpkYlC68e5NQGLy7hXJfNVi8DwIqdP8MOchMLv2ibzpv3euesDYywEW/HFVfV6Eq0s8t3SEj
bkjhDSA9oJqNUVN4QFJggxEmpN5Zt5bQ2Fg2I1FGyrIBXsQHUpGFWqZ7Dbow0DBUwtB1l6im0QS6
JuBPKht6TUErcYsWsJq/MFTqCm9DWzk+zqeQ9YTuqgC6xdqWU0HMWSuG2eMTK1WwdhJLzfnUJMkH
bsD6osv8OiOXqu2x5QR6JKfN2OasFgcktzGfBEEx0gilxY6bC8io0IRlOGK47XK2BnfMgRFUR2WS
Y4MdIW6Djsy1gglU437HRvpu911oUewcUVfRg8jTj5RINGYRamcZUOfMcpKdqpcRDtnaz+kXRTX3
4C20anygmdpBamZAh0O5H2y/7G8NxLZmSwmNuv91m0nVolCmJwZOGA1IACIBVBlt7PaKzMIbPlZ1
fN9gmSFJOzCnAJK6UUZ3ZArr+cYTpV3u4sowwuOAOpw7YQ4CJhyeBns3IMPE0Za0LQF8eNyp/S/J
CMv10WVmz02xRGxFZodblhgnz9AAKOI8prWiL4zUSfXHFAbYkRZPTrjaUAsnCXE7V1E8nI9aPWjT
qkEd4dsbjEKN0iEHC31BrTgWGCipIbNLQj0u1LqBtIrKgxnWHYoiqfa9BcKKFbGCMDbGqx609bQy
rZQu9L9bVP+nGviiGtAlPZn/XTVwB8DvBOnz60/8B+kjgEDSXjMtG507YknaKf/Dh5SOoIuIaJY/
ojr0y/4jHBAoB2zKAg7oSNT8xhdApCLkv/gzNIX+85ea/0Q3cNJlRMzgSFovc3bC3PIxT1p/QNo6
KXuq91OaqU91MltaACLfslzDc/Hlzvylk3/S6/73sTRyErli1jDOSWtuVNVQhGUsVlZm1XSZzfC6
0y17TdWs3bR0LW7iKEdXXAXTD4yfk9bjv4/MMTU6qsgIThNn7UEgrdUhr8Y+prvcABxbYCn8/vL+
eisF12eDvqGrPvfyvjTUU9k2Is45SGjYN8Tygg/oLuKfsoJOG3T/vpYvhzl5YlpHchmyC0GBoQsv
2wwsQ19Wym0hFSDGKJbaTT7QEaGWg8jJSOKHcCKbYWj9H4BGv9KJvvTn/vtMpLT5R9I5PmkV9qwh
ArvnefYLwHTLepFfKItwwzdho/EjJbt+zQbAxdC2YDF8QI2+SF/ZZm8BMZ//lA/+12cMoOo/ZzP/
/pfbz9wbmlJJxKrr/RwLgLFXhkH+w2fMPgs7rWU4PGA4XbOi6OtBpBz73mszsTL1wlhTAE4u0TIg
kBRDfvb9cDq9HstEe0Lzk3YsigYiUk4OJWofPS4zPoV/4KExH5agaX4CbYkZUfa1ywr0AR0aKgbG
LAINXsvfj6O2RFajcOPLUtFHchH+B9OZnrdjze498LKN7Nog2BShkK8C2fLk6qYnCrpJ9Pqp77It
6YAxqZQxjL5nk8Oi2is2MJSG+BB3JfR1aq+qvDISJfYhhBa4W+nVQUhlS6wZSNt0q95VSYjTGX16
Qk8mI+32AP0c7AYdIhX7VURVdmEpiW5fpCN35jyKSSqIiWq7tGeNtmPsAb/6aMpLlbqNEpcWm1t/
0KDDWJ1cghsa76y+ATJBK0Day0EqTXIWzj9uijisnbOgGoroRuhZQbugL6E/2WWJDhx1uXMPB97z
ANiwg4WUoRm4eEejA/SghEr0lrJ3Z7fZF9oTMHtP4d2jZrEizpaseCVlgWhrtpkvoREMy8rP6mjT
SBlS005tv15PhHXqCzWtiPNWrJzVaBSgHCyoUq7FUNu4XQNPUC/X+pCqVdicD2mStmf+pCgXlG1Z
jOEMtt9lPhTaFVGLbblwGr/R3aHzgD4FiRZi52xV5SKk7V1uejCM46o3E/vdUSOsUhvLGeydr4xc
r2ONUMwVYSM7iIcmeREohdpVxdJsXGfhABUkxmYwscWB+4vpNFNmBJx2rVc6DQHTHO3rkkDGa/zU
1oFGiPlq8I7kiwQC6tHpAhYnfeBAtghjeK1Qc8ypWwplrD+DgdXNkgUXm4lqAC/sFjLob2MDMgIO
2X6i0xVYNhtaraw0tyv05I3vJ5WnXuvKp1BmTbqo2WYB/FDsDAWxKt8UPImXqBYUz+WFpc0aFAHs
scLyfXprjZ88SSdLtHkpTEoxspHiM6Y/e4Ff0HvzKSNfo9adkL6Hg18tdKvtrvqxyB6gAjHB+oXv
X4VCUDi06Ogcagh+kyuyGnC5FSrdzYB99b2vi7DAGdcPlOJKpZLzLid4mMrBi5apirLBtUMCHFyp
VcklPBvqzENpN3saEyFYHNJvD3orEpo7YuwvhS8G2jod+QeVDj5sycaiviNLwDmnGgtJWE8sSqww
XQ2+C6pCcu6YQmtVwk49jEHaklIZVQVgLD+j0EFYCBEoMQP9SleqkIxLStAgXBPsHhJAO134WBPv
NBc6dZc7KbtTbLjPtGyI42KY2Vd9SaIlN7PpwdJaifpsOplFRA2skwKaeiGPjtfxXnp01j6xNJsv
zTSiYHGqPJrhEVp0lXnFeMeQAqPmE06yRFLSD7xlUQFKh4nyEvY8tynCNnCsmUM0vCc8BqT2Iy/1
hF31wjNSyZrYFM3j2Nkp/t6xMZYhI+aYZhDm4MtU6UcmArtwq0jEjFu6meS7jGrBdysrdfNMllG6
MzQkHwtK/olxFuu83BjNizJGFk/SEowNCzvhWPV1usDghhcyhEUWkGMwxu1CpyT5TPIQDRv8NN31
gJBrIJjQLj9UVQEehj4O1tSoaMOenXhi7MO4bGo3CRB4r63QmuI1kRWOXPVE9qmr0vQM6QLaoooL
C9kYDkVUkHYatvlIRTEtSm+p57Vhb726qCryeMqKbO1Ze7GRE/EWe42YjXv01i2pKCQl3QQ1tShy
ooUaLLywE7CiNGEkK3i81XQxA3GvJ2RzOkEkWiJcPauvgGZExcrQamvA64BrfLakGfgtvLaMztRx
LAk/wHsgziTMMB6Y2hBZ4puyqBdkZVDCwxzt3HTUgmAGhApWjUzNVHNj4rZhGqxMhfSbVBu6je74
NKIoonv9goYcsGnkP0GzGuw2BrtH625ya6sgRZzmGWFbTVukxRrbt9Wv4lBtSwwcNkz/2LBoXgVJ
fzSrIsT24hm62KEmCHp8zcgt+RAEiX2WSUyrSzENxvWg91WxKKxBGKtAjVGPT1kIhkHLOfl1auS6
stNa3aioqeag1kjZVS4irSruWGD6cmUHXXcJ+l0xV34cJfYKHSRqmBz5sIpYcFa8xbMVaEFdmKRi
UyX3d29A1aQh6xsJ1ic1EMmqyCO9uTXpVvRLPpziwRjKwTrDWTk4IJ49bhhBXeWwDnTyABdYDL3e
5f0y8gVvDq0KVEZeR2hSKJQVRBWhukZL18TVnCa6YFqlO2xXhXkuRx1SM5jnG80qQgiAnWfcAIih
nVZ5esaiEYj10mgLx0TjExgGf4WeVNHetrv+s6hjC9ReGlG/T/mes7meMhTsVohYYJsgm5Uo+tPZ
2Mq1sUnNLP0BbX9yNca6+dg0YCH3SqDUOTMZidEz4lbsS1GDTZKh1cTrCnDa869V1f9tWX/bsrKG
+9+3rPcf2cfUfiQvX9XuuuTP/GfT6vzLVk0T8eEsytOtWeb935tWS/xLSItoPYSPv1Sc/NZ/b1o1
419sAfh72FEyroFb/D+tuwq8Fn0pOnhCOtCmE3z3T/ass6T+y5LVMEyD7bSpI441iFhgV32yZCU3
K6U+6i3vr1AOuO/PoXsdule+exm4l9cfm7vt5+P79ubLTfrL7lX+Lkf886gna/+Jec9Iu95bPpfu
/SF3b5F7uY/84vVjj81j/vXHZvX08HK5u7/cv9x93tzt3g+9+9N5/HDxJ/s/uCKDMsVcfJ7fa+pr
FRy+v05nvnv/s6378zpPNgQ6/XrdmK8zdx/vD6mbu8/3j/e71w/8N+4j/z6n7uTevl4dz6+eb899
9/zoXp8fj+f7y+Nxv7hc7TfH883xuJ1/ttpuV7vnm8v9YnuzXTzdXC5ubnZXh8X2c3dzuT0sd7vP
H87fmDdG35z/qXDaNnExKS3nf/F88XjYnl08Xz3vHh83m9vdxaPvrvbH/Wqz3a+Ox6vj1fpqPsXt
4eawu1ldbn/Yw/3aPH13LvhGvu4XUWHGRY1tkHv5Og8b7uXr6+3Hte/eUofgNh4/bkPuJR5cfgrG
3z1uPm4/uL23wzyaH/g/Hwr3+ilwP1+eLj/fn14Ogbt9OTC6nq4/GV2Hm8/7z3fWofxzf/i8Ryrh
Ph72+6eX993nTeAe3n+4v+J3Q8Yf42MuaX29JjL8KHSBn1wu1xfLs4vl/N+1667O1+vNwl24qwW/
cM+WZ8vvB+Zssvn2wYrfD0zcx5DgD0d8+WsYHt4/d69XKdf7evzw3eMl9ypz90/b+5frl8sfnuT8
Vn33IOfd+pfqQtNLrIcjF62YZ6X5EKrPfnxN02ZGkbm5ev/9peL9+fNw1AxNyxBSE7Y4ucdGrLYJ
SwhvORXlRdjv21qcIU9xO/lZWumKxJ/naXgJFUF3+ii7BylTfm+rTC9jfNfjn2xvfRFefn9Wf513
/12OpI6mkg33+02IkylDDhDMo/n2lRxw9xi6r6/XL/vrl6fry/cb1b1//+l1/uWmOL3zXw96cism
VGcAsDhordLyNh4spAoxfvHxxkZdVTUkddg7rfmhuPXHJ4aqCJtDR8PRxSftVHs+KvpckCxJiStp
R5DahK7OTnufXnk3vX1/X0+PZSGOkzMTnG+kTsLuydiqur6p8gYycjBZ3UXdj+Klk71+rKIw/UHe
/9dDmZrk+6zqc4H59ydIdTJUHQw/y6Rsphtj8ptoMVICoX8zpXffX9Z82l8f3HxZBiVlatyUXCli
/X4sK0cLJ5GkLUGPGVdObXgr23SSHwbl345i8p4QzChYWKgnk0JXQW+kWmrh32ynjYcYZ5NZk7P8
/lr+GIXzxZg2Sx8q9RgSxMnFFEYIGXwkOwwNurkOqHE/9FPi04QilG4bppXOPtdromUZ22CwMTO8
RRnOUff78/jr1ZIbZWPeglNnnlyt1Qb4AnKgBWB9TcpJHflfqKIX//AoNjVHHbsj3WyTSv3JSqc2
gsoivZEWVl2FGwTZyA7IU9n806NIqTr4m6hJ4ic8LXD6NKD7wLRom5eqSkUwo6YWOP4PT+6PEU9t
WsMQPZtnZq/OyXLJrKGdGXTSlhC/nW1Qas6COj2bdRpjPzwcfZ6KfhvxJ8c6ebscJ6G1aXMsTBUu
iX7H1LbQLzdnbeudR1a9SpT0IbdpT3fWwp+KM8bZSinNtTa0Zxp0NShoK2OYXoQpl5Si4RB15NcJ
7W6I/uFEAAIYoSFTgKTAzBr/ZFYNNKefndztsqUXDuqQlElUP6NgP0goUbf6/lH/9SEIlRwC1u4w
d09ujKp5AlsNN0ZkUb5ubPEo7IDmdwQo8/sj/fGCzI9AMrC4MCT3p8ERbP3TRORkJnkixV5tSBUx
nbB+eEFOl8gWR+HVYPvBtdDIms/iy2og96DHDSVlndDuLCAjYb9O+k6/NNHAIi4C0fT9Vf0xsmhb
saNS6Zyx4zF0efLeh42C302rxqW2r66Nq/Y+u6genXcJz81tHqpddD9eT5fBy/QZXjtbb0Vm4A8L
oF89sq+D+/QUTq65H8oEQxWnkN+LG/WIj+My/zQ3/lYcenxD1zZAszv1OgJrcF6fiSvkcD9M9ad3
/fQMTubgLhDAKOdQML+MyErLzipfrnWj3+ZwHr+/4afDiNdDCOJHHEzfrHNO/X1KZBRqUzf9UuuQ
E2pYUm4o26uPPxzlL4fBuM2UIBipfFdO7qlfCE8rLAJOZZCeQ5Hol2OnPdrYaShSz+4eJF0xaMM7
tCCbgY5E69xZKdzhwiNW0p5cCxK0Uz5O/bo1yC4NdknVn6WyXqbKhU5ZVFOBFiAVFNGLE8AqqV+b
/knTngakQV5xro3jZlLfdR6gqjxYpInFJqms0Fri8D1vCsq4ydoAAfXDTPmX66bhbGJroCNLvf5k
Us4jiYjG43LTfHJeh9iXz3ma/DDp/OUgrOCkoKxn6ZY0Tg4SaSbBLgAwlnJM1XVXdQd4msP2h0d4
MuUzUDgIqwNSU8y5tvH7TAC1sEKRUvdLUHzIZMlJdBNU4/8fl8L9mkkCjBZ+8vtRTKc3PEuPelC6
tdhj3xzpi7X2D7PM6cZuvhaNcgpmDV0IXczv35dZDSSyqQVl1y+HOG7dBmzMjUMP7mIgumKT+6FY
xOOgX3x/A+en8HVa+XVQOgfcP+4jk9vvB/X8NE+A1/fLrrbzrYVNpCT1C0NAogBzrEs8dBpxHMvE
a7V/PgptzWKNjwyDFfivSffL9RoiVbI0zrirhgAHTrDeEiGNfvb9Bf5tGDKXoLLgIudt0+8XKOwx
VKdK6QhN8a11ZCTtVuMbv/v+KNrp5DjfRzkX33CNg7c/FVcoCebYvE77JV5YQUeF7mg56v5114/2
NvZGembxkK5rM9P5X4S2qvu8fnKG5Ex2vWA49ZYbJelt0VsrmoT7H05vfg9OH7NpmuwG2A/omnUy
tny9hbnC13Kp0dcGbdRU2asxaMVVFSLHQLDtHU2zy84mdsNs4zW/PtQDZDhEbgk+G2XSs7fvT2ke
WCdn5Oi40DEWsxQyTxkPgMBMyJnkzsGnAYU4CmRwEJ3WSdv/9PrOy5vfD8XMYGm25vCEWLefvL5G
Yft4qrp22YU28EkPP0RDQPdZZ9K/gg4b7iehngWDfqStMfywVvnjOjVVtef4J5P/zAP99/FHFkdl
EwNSLh261D7J6cncA7e6RN/0QVJpq+9v6x/jcJYqqAB2oZ1oHPTkk6YSaCQS+mlLYvuuEqV5LARt
PM8an+kZqz+8wX9MHppm0WtHO8WP5JKdbFQUZKhA4a0YJbTVrNQR4m7WTu252dTdsQbpzgemTzZe
5Nvr7y/zj7ny15HnFQm3l1fv5MiJ4rRdVTvx0hzpcOpKsa/awl9gQHsmzuUsyzP/h+f4xzzCEVlC
W5ruMGeRifb7cwxFPVBXN5moSkzYxTg3r6c8WX5/XSePz5z367NMipcCYI08VUqlNIqQn040rbTI
EPvUDpP6aKYIHzECsLLf5MEQFz98A06GKAclepQRMx+TlvzpaisziGW0mypdWkVRv4VAhzf0+Wiu
E0slXr6/wJPbOB/LQFtHOYJvDRnMJ1uRjm2BJ2K6kE0TagcvKrzbcCIk9p8fhXgzfF2QXUCFnKw9
vInGc0EsyVKQKLaZtCB6qch4/6f3jfEAe4LvPdIdZrGTVxvZq2/mE/cNRTGI2lTU2QO43yJZt1VZ
/7D6Pt0AUPRAckiEoMYoU7mkkwE4wu1Kyg6VNKAAYZ9bhaQSgmEfkKFdGYk8qEDxEG5k5TiZV0Vf
ZU9TQdCxWxrtGK3+i7kzaY4b6bLsXymrPdowD2ZdvQhEICI4i5MkbmASSWGe3R3Dr68DZVp9YjBb
bH2rtsxNJsnwAOBwf/7eu+eWRg330szAtj5Vfdl/hwhf569+jWsx1sr1uEvB3Y9r7c+0kd2BvR/O
1WIOPmjPIvj0hw+IsBsPPo+omxyVoZ/EbdogZd+nsR/qIk0jHz0QdgbF+MHbdLJKAK5gFBJHAe7b
5KdOQ9AkaTrUymh78Siub01YCk+d5quvBiTAVcmLWIpqmXv/h9fGg/KpizH/qJIZpyFVB1qSni4e
lLXkQdiUqGmpV8cfxDXvVgqoQWycrDk6slLcE9+uR+4cdArH6XIbBPRNbCpbTPgzcFzyQ1qStSeD
xILzZ9E2U9DAUD1YfSG5o++uTHDv8GOuqy3pxm435qh4Yd01H7y8hvV2v/45jGtwaYCuyCX8zM7/
EhgWEByxpMXdoJvgkMPqTq5GP8f6RHXLmTH67V1XIhFM0iyJBjmlyEyHaWNgV7L3uiE5oC42Pv/p
M10jc44YNqCVdZF8e7crX9hZlYM7D5AwHDJoIBH6auuDK3+3OHJ/SU0SqTJXOcysN+aXC0dQkVVV
xyh572R3fpqmN2MOCvvPr4WlcU2d2PRTrpXnX0fRBnjpAAVK0NMmXE6pyT1s8PrfmCtEOyYYG94C
YuO3oxRp42hlG5TE9ArHm2k0t/TkzP/OtXAlpLUYiD7Nt6Ms+Ft2xKwl65VR/miAde0wQMFJ+/e3
7N1CwoPBOtTmyZBt4jD7dhhiggH3O4ZBtK59ggwAIzhb6EwRqdiTcyyOXgY69PeDvtuW10FtQmOy
pgaXdnIHl0zgpE48sEVELbdGMekHuwCwTutY9cdLFgsI8TGx3Nphe5pQK2gtccxgSrdkijmGGTUG
YflSFu32Ty+JueDyShPK21C1TvZlPKlsmu1IMtfALb+0I0eObjMMmenuAkeY1uvvh3v/2ExKE2AY
LFKfEO9P7iD6RHcgFGG4BsZpzyoBzGCcg3rT4i23L3BEOOg82v2fDru+x7ax1nlWKuG6dP/yGucY
vNBOWULh1rGN3LnGoHV7p1uhwLKHFmKwZuXbpKr6D7LKJwcdFs51yjAbYQOy9f0szf8yMHgEBaEl
1Vgpx/g8bbzqWHgJTlTTPIMtQoaulYV2RbsZ1B88OD+47vdbEvkkfcVxkZDRCVTeXjcdK/0EBT0O
PXqA1cYMlrSKwLHk2EJWFunn1vSV8cGUWp/hL4e7n9dMIp22ToeG8MBY58Av1ww7D+t5lGAhHpLa
DnERnaJ5Pn0wyvt3kUtjLNMAXW0ypd6OEuRQL8gLgn/o1TJe9FlNNhCyj9ZscYzxP/LxfTccEaUJ
ioj6zLqueSfLWiIn25HgqEMk2vpeVvljaen2AQ5J9sHK9m4k5gm7wM+jKbPmdCQqkgE9v/jYF/FU
n9W0JG8GZRSfRsjM0e9fi/XlfvOkiPR4GXhGnNro3z95G92M/7XQnximptdjM2BO6pMrSy2bN3lh
6cklJ1pYtCIXCdZClsKi9E8Ddg4da36GVC+f5Jknt7Uc7J5aFTwaa2Q70lqrxq8O1vBj0/n2nx50
1rGAJVPi4R/ztElqhsZdNT5eYmku2zNZaM2laWcfnRf/4fF5zHmSoAabLYv323kJQquuNDJ7UNL0
ottpthZUu4Q8q05TaeJ9lLJ7P9z6FtD0ZbJ2r9H12+EmOAFLwg4CxNpV53B4oKPXk3HtVXa1+/1s
+ceh1mQN1X8Sat7JG5cUKPFLDF3DCsvYeaucDvZRp+GP0ElT+2CrfbeIgLrjbPU/g51MTSNrgWKJ
2UY4rcaoNetxg21M9cH6+E+XRCqcPZ3CPK/d+vNflioWqtmcTWWHOHUgHsxF790mdEdDTfAd8W/c
PzSqpsemzsn+Z5vZL4MtGQgoU3L/UlhkkS1KHSWLrV2YtPt/cF3v1v2fZFHKCYDPyDydJuGXeMbR
Kmcow5PDp3SxfBTDhY4LYznjBV1XH7zG//C0yFbAmASgirn6KWNSBqq3smaw8TwSUBYqPTkEXtVs
fz8B/3EUF2GVH5C7e5cyHYygbUaaccMMG/frOi/NYyXz/I8PwmReyL9TiidLzfH+7ZyYUmE2gVcy
zT0MPYsBcr4xLvMHk+EfnpBt4RWPwps6JXvl21H46GUA+YcblUi8F55gu5MuTgBFN1DBpMNcfXDz
/mGqU1lD00j+hfDcORkQPUqvkd6nP0NDihLCIPNsWiU6/XUlSsgPNrF1j3+7sxg2jRI6emKs1shg
vb28DI6YA7LQCgGPB3DRU3D1tRqDy2RscZNxg2s16skHCRmOvutVvBnXh9yKdIu+W4Kt4DQLKVS+
mEuxElyaTty3RtyNB2Fl4oJ2HgvLmNZB7libg/bVqpvyUscijtz73PqQ+5bci4qgxgPJa0R2m+RQ
zjaDjSoBb0cbfHrv+GMoraS6K2AKWhCOGprmhdsDQSaME22IkCq9gwXVOKi3RXPut0hGwgQcOkJE
13VI4GmT+WB2zvC1QsqG40UCBCmUojGjxFtiOmmEbT/b/PFl0dog8wrLW7GjAO4QYyctKK5CekJh
LNbM97hSGMc+XTssGidpznRoiq+BFuABWlmx2BddnF/gWJSQP7TiIAnTwcmvaWVZaQXdWB56bSyS
neh093tjk8zaSEmqeCOGorlAPNGhDco6DZvv3jMRMeR58rWL9RZJUjJwTYOeW+ezq894BMfSJxMG
KRXBwJw3n4sUw2vuUSzvORAWXyVQzxJsFRWmTYIh4q1s2nzG1ortfkNGKoND6g8ohUy3mSNjmYaX
xNCaHBHdUNwHfmnNxxoM3+deW+pPdDRhuF0hnLhXVgP3YShFdi5bcCJhrjy4qB0Kq0OZLDiAArGs
cBiJobBtYChpN6Cyc/CipJtCkTa+RFMCVD/0cmdCnuZjSotITRsvl8Gtur2HXyVEpNIal804JYhK
QQWMB9yggQb6qW2Nu8RNs6+z4aZfMcrC3K8fJtM5aoXPeyzpf3gd6P26IBbmps0Drsu600097o9L
coGtmKh2Vu7533IYJyaQssSrQuCMthWWQ4ZsSNil+O61I0CBKivsz8AOoMfNg3OJa4/71FHZ9s4b
1abjRiqvuylMOZqbKgCCskGOONwmMY6MoWnH3QpEmNtpt7geFgGIeBYsF2dV+Ts1tNbRyZYUugIR
NLV00Eo42xUMFlqFbx0HlCXfC3Mqb4JRNS8yLYPPiGrzKVxI8J4nbV89Ga09fKaSpj1knWE/J/VK
g4L/5ecgWUawhJ6nwIhkNoGYmyl73gE+AyWmW9KawjpV4K+CBSPpwbGMe1/MykEvFYgbLIhbLyTA
w5sEo4+BI2PqlucWE+hHil4z3k6JNugbFx94nlZhJXeKFf5ezcH8BTtzCYxrkNhlInUZgWrYPnix
1OvMnTnnThVxekzyqKE6CvZPpRilkWoeo3nRhn1gztraa1p4NZGqBJI02vbyWJWqO084TWY7zWrt
l9lT+LB6xuQVBzdQHZ6QE6SFntjNJrkZz2C/kh7JShos8kwnnfSZbNLiRLWytMsOpeeThuGbONK7
UJ/r8H5AESHe+pT5fmlHQyySY7F0UCEpBa5AMQR3RaTR3aOOo0lEES3DUl4OnnJeS9efbt2uXlwo
aKpHdMwtQMFaiV7f4t1b3mudnz5qqN2vzXFAuJrA9EhoI6mEG4oy858WY+quqpz3cTNj7RfsqFk2
TlTB/DtT1jR5YTtoc7DLLJOFyvJ+Wsm7MZIrCIx1vjVIJtDsSBzCvXOU8x2UxdhDXVmmRzYh19vL
Ycb6azJAWUWGZjpIaWEI1dHkF/kNThK+DprGce6lgfXqtrXmFMKw6OXVsFRwBxW0iCJsTS+xwwI2
JO5LvPRGOMIaRexXdYa+9TuBPT0uoC+ZAJSywdpEfJXDMNwsVpt8ajD5ezI5iP/Asbdj1YDJTQbO
qMotE6cA8FJCZwozO65fs6yD09o3S5ledzrdsNSb5vkuryr6QUSbJ8+4p1Q/MFX25+1EUK4OxrzK
eidoJ1y3UI+mkLBtHWSXm3yY8nu7G9xvBPBdFlmyGq+o/hs/4qmqr8FS4lrlz3Pzbex4qTeyGKzv
AXYz00Fy6gS3ORblE6bzo05zS7B6AnHs3mZW11RnIsvksxXbeQFuUZu+06s06VHA/b50MPyLuXUV
s9almzpyK0r1u3iCnLsxEg0mma8FY7E3q0x9SvNY+0RVVvs268t4tRYHnsYG4+ONgM/0WKMqlBRS
M0klA16IhfPXRH40dSaqIKjtqDWWWG2eWXUlnwmmxP04SSbbyq660+FUP6epxY4AiLrnBS2N7lvi
qpmlMY/ZSRw8gNmaa6xOsDtL61DpEq4q5+P4ERxRUOvnKNLYh/dCFNUnSxdxBXtnsIALTmWbh0Ue
FDe9PYgXZdXxcZrE8AzwLAZxWPPgmG9MXoS76MvY2Nzv+PPCWO4HA1KfsvKvbem2fWSxE9WhlwAr
06befQpKLJyxg2kRFlrSbmF4WZp6MooMm5VJ090d7xWERToQyovCw/Zzk3oj0ue5GXvuDkgtnzNH
UTwUiAFbKIEanMKYZlsQih0rH6JJvLlwSfJGpMR80w2evEUKZBrXZr4uRIozqF6dA/WorRdIOjQ3
RoubwIT0EWOqzVIYjBpkykwj222R7rG+O4+xvzjzwUV2eQc3PcDZSksbKHx02C208kOx28Qgry0Q
gYN6QvLMVfR+2jT7bq68AWHaFDQsurb/eRhin2mQpEEPrAy67samRxYf2kxV+HMRjyBk7QL5MBWL
9zJQF+63WoJPAbdlCKYwyEf/uRxr83OHmu/cVnP+RGaqv9awlniexqZ91lIDhTFFDliCdLzHxp59
P7/sai2WIarPQttAW0qvYjsjBDJNiWA0xrwmiMzMxYB7gYl+X1Ch1beq11r4dNgfQVmzG+27FKX5
HQRyI7dD0ecDN37yWXRK+7NOVzG+PaKM571bQJYNHbxsaGksiwlxcExc6WPuwSvP1Y5KZM9mUNge
tnJdoUWFaprma8D5K9tq7C/NFgNk5w5acRIgRk1S/gghLF6XGfd+L8DpvY6+jvFwvvjaEmmyqr4Q
dqJo4oBQLvtBgImk6YfS1oUXN1l8mNTi8tp163ooG5nifW5BXWI2+/1zrhxdRtQY4QqyLaHGTat8
RkqTVVp+psjA2ls8KQME9S7LqEdiAszJGYnEgYsucz0/lxhdwfNC9Z9jfJHhowcoHJydtrNHUXtf
pq5K7r1i6seQ9GlfJJjO9m5ypMahLY++1nfutaDmthzbulvKM68u6QMtMkl0EWYw9stzDfI5YkzZ
iHSPwfJcfEqtFAvIHJ/FbWLpmn4GkDgxz5zKKcSLnRJkqg3KXbAHFSXMEiFnJeewBn8770eMFOgA
pEgWxDsNdlayTVWrMmySUKl8TZaljacDhZYOTrFtxXNwRvtNNVz0BpTykOXElncl8Y08nxTex5Cr
2Cf1TUazTb/js608mptkDB5wxqXZbHSUHxzwJLHsW4uQJw5HanT5XdMmffXgj2Yxw9T29CL57Ekf
RjdoYF//ktcgHXTeE5w+2Twdjgz8puMfB7vDP7QGXKtzJKBjaFO0FYhui33UCF0T6BImcVWFbyqb
gRNlHtvlHgjoWNwbHQ/uQi4YIp952dCrfd4IfNnmLvPUgwEQf7mBt+Ua7TEB3UdD3khPfoYLcO2l
6tWPYyjCedaOddRZWoVt/Qhg+9Ezh6y87laI/w7LYuksW7d1Yv2Mw/Bq7Ctx63wSLfXvipiIYwtu
YRBf0hCYdf/YjCDOdomk+eDeTyxNhlibWdo+7d0Z6IKCEgbyK1Eaq0HSNF8GafBqKSc1isiKl55I
z3XWAxnQUG5DOyUMzOPLjm0robJtAi/uAFARXQxXrV4rFlcEHtjYKWybl3MRk0P4EejBXO4gmVnm
N9DhvX/ZuJVQt61fOtZe9BkmilMydOoRLYW3bv9jVc6fZ0MokPqeJ+P+Gtc/UvYwjvMGXXaZ9hz5
gqwRL3rhF4RqglI/GQknxd+Mzr0QflV5bFSmlqOZa47JnmUM1bxNta4uoyyF6n0RDGmGTeWYe+rG
0Kem3wjXll89hZTh2upJnG+svtflC0IOp975jlKfp9xkifa90e62tt8DLkzKJbilSGTUOwtb8GbF
LtvpDkLeWO9llxq4+9rC40QR2E6vR8vUT5DmMFn0013ex11LSId1ufcDwzQjvpoGnAUiNS/WAxi1
bAxrovo5kliD46puVp61FbgOaOd0ByCx0CsLn+JAs7GFHbpcmfeCh1hHcAoq+PZxXgMlDkrbPXhY
l1tIqIXwmv3STU35aR5gzcJTH0R1WeR4d1xik0j30IwPNaZu2ri0d+TysbiVGrY8545qc/Ew2k2d
u1jacn6DDwDyYh/Qo58dE1ms1AFrtLRIjH37I3am4YvhLQv2AVovvSPg6qTaAJzD/VglY3IbBOmA
DzMGzn3Y6dZYQvvoiibM2tVHUZLzPqMkawGGrSTHKDJpmnEDDHKG7GlOnFlbENgsOTXe9FvpEh3x
f7jEYymaFQM4J3jypUHuEmQ4Zg7bpJlm9X2aizq4gR4xxN+zxajTs5yTpX8Of8QvwBeS1MBPWp/r
i9QaTOdK8cWXK802x/GygmrA6TMoe8yQiWlhO9gpXZuHVp+Y/8PY2i5sDsfD3BRAm+UR2y1J9Yj1
qNY+LXk3vWbT6GAGXMeMc+vrgpWrysiK7yBA62ee3y8sXMRA/vwg8WmD05noVpEcMhFAWHb1sno0
QKh4u0nq8Y3d1pzVM1nHO9nm6Da4YfmPhFcq2AES9a0oBTMBlzwF8Lvl0v3zUs99cY5tMMf30grs
s3jKkd8XkyMvXKcHJSAwRqh3nQP1YkOrhvlDjAZtXSQY2BmGou2eHQC0HMQGb7rJPTrpeHtKfBga
t8DkoRjwS434PLrsTC1xvnDEbZb9IqfyAYucdNlVMC6qEJbNAN3HEfbFnCeNtWtUYw77YdU7gezB
BGMPe6aEirx4ZrrrVeH9WPp8j9Vj0+5BPKuLRq6+gW2Qyif25mrcLMYIim4mk6JtpiIvzr06A5Mo
s6AYd5nZdjujU/p3a8hq89Dk63ve690Ku869IIuoUM7bDMnWPU+ELAJhQ3wrMHaHyu6MZh/m3aye
3dFwXyYvqUuYudNy24pqJsemG92l12OEGAaL6XwWfS4djss0/3VTZSyhwEDhGwgXrEq6TE3+njNl
3V71mt5CRsn0SQd9X2bzi+cN9LuuSGIc2jXXKb45S+VcmEGMfUgw4SK4c/Rc3ZEh6YydDe7hrvSt
xd5W5pJN4Wi08hF+CqCMeqS5dzvSQPcV5i3kQ3e0ezOcs2LoNobV6j+6qQZyOxnULMJ51MVyyDWD
tKvW5+0rD64EWTFrjQqRmiVPGNFrJAbsfsRaILDzL0YGJj/E7ZTNMwna+qnBkMaKWqXNENZdpX0d
6wXaLzSgwjAOwpEmLj1WQhSSc0iU4QDPEWzOpAxu8TTYZLDrpv3uWXlTYaMbp7tATtXrYGYDZ9hG
foHwJb0QRggW0rOlEZinHBke0PGNxcaH3mRvB9wlQUdMbnavZ32cboSwgZSas/qR1iR4cFPAiHMf
5In90lurx3TJ3Lm24okORpfImOylL2Ayk4yU57PtGC+ak8sJUrcn742RxrKpmC3ii45036GUerCE
jqxaA1efMcVXGd7XSy0Kr+Gw2mdfakEOafXCoLdXy/WlJoq35wZv1EB9jf3CwMEObGdFRw19x75C
VVGa3vli9VYLWT3B7RVSJLkzFhbBAbgKmq+TafRgKnAapniSlQnnM0vAKi2qyl22/aix2BoTUS2O
3Ilvss6ODsnMfh77EElS5oJ5neOXCVqKC0DXDipW9VzjKOT41g3BENFs6cdgcAkOB9DeEyPbTZVU
Yeazb9MUB8KTnkUjKY4FwD5/g01Q7u6A+GQ/NNAuTuj4ufNlKrD52caVxKzELiB3bmVjkCDuOtWn
V0rFGQ6vLGnjZeaX4IQETG9sEvrWJO4q2vaCWBGkbgpv1QihgC+fbQvrtsibe6nCjEWPQ6aQHXAX
RF2rJ/LkvSYyHrEOZ001D4FDLfXc7nukbVnSDN8AoUOR9tSK/RK2gCpYC2uAhEJxbUSgghVEmJJp
ISPj2OVdq5dzdaVpqV/szDTInpiM5Rz6bLnG1uVQtIf5ncuj6oDq7nwS/TULBzEE/alGYm69pq2S
PRYr7bIDFR33kcSsjeOO7tV4I4mpHTa51eGcQlpdsRTVASkLOfVNSgSLbWvQV6a+6RJI9huk7uUE
yNOw650GGUlsvUDgstPg89EftLi2gyOAFUxSMpxud1VKomob+ElyOwK9vwuqChdq2bVbPp6eRtxa
B2SiQQ9typbObG51ZVT9rjUDNW9NnCNA+XS2ird+sbj6Tjlz9qNSHX4u07RY6bFEYJe4W04rarqD
jjLI1RxoTRsNlncV+5xgQtoC9VcQuSXnfMLF83Z1DdtbC55YGGYQOW6FZapbIT3rgdcDb+meKjFG
4o0BXUsr5RWyVvIYWlUoClyavmtgoidb2GO8PmS9HnJsHEzmgq9/jdErZbsA/C/iTYu2JKBroI33
mTHx11Nee9RElpxMuNF4MLz6NMPh0C9jUrtkS7S7Pq+yhM290Z+NOFsRt2Rm0uMyinLaZ1Q//I2p
6vZ6qskCXFL01SUnBjmDOzBVcJ7jrr2cVyMBecjhV68PrXCqJJzrhrUq8Qf/AcSwxvZHPJVtFzr2
RHJLYSOtbnpOG1cZTLh060G9u3Sghz+3mElh+SW61SWkW+4dqlQ4gwFLMsitZSWwJmXQdzXZq9Te
SQFNSYTNhezrA+YNTsaGxk0mpzQP15OUC3bdeGytiYu0OO/hRIFr9l3CXmfyzlg5ly+dg5ZtsyQt
UmlivFHtSalqBzGtDPJmCnoSVxpssL/64/6IhHPdvtZ3on99FZff2v+9/ulz0859lqTipxfpv/7r
Wr32NAe9/ge/OPxHJOuXbyJr6tO/efMRw//5+ePktdl+E9/e/MeORVjMn+RrP99SDCj/Gu7v3/x/
/eHfyJv7uX39r/98Rk4u1k9L+FpvyDYU4/7vMJzNa1/Jl2+nf/A3Cce1Idd4lEUpYHMAc1ciwt8k
HH4E5xPBFOVZm9z8+qO/STiW+b/oTqVVH3EJynf6of6HhMOPKBnblOBXpiP9ueafgHDck7qjQ+V2
LQzTOkfTvkuv49u6YwcGx23JEEeTURxTp9i3lDZHepFs1jcTIZdzSzP3VhXzVeIXh0qJPV+KPK4K
g9S4zL1i32g4xsyPailCY4DKhb0RgHXegOEQ03rta9pZm9Dka73Y4olCMVg6eaAj9nNb9A9S1lFM
HEyS52CgSqhHikpNNLXLVkCNx6t1k+Rin4r0c4IocXJBeTccE3g3MenYaK61J26/KI65FRx6d6w2
vjuGARW8DW/xWhjO75HEfokDdbsAoRwzLOQDce7if4a9jagKgk3WFuzwfpkEN3+VUP+jltVNQ6PU
8F//eVKvfndjT5o/KCsrt4qHPhJdc9bicTC6N7bMd6pzPmhKOqnyvxvppP7edm2RTi2PMDBvNPOr
Mj4Qhq244l9rxAywqs5cbGw9YnlEYidzxKP2gHSwj/zkMtNxcvDvIMwVRsxOgXXDfWI2Ib4VwC6L
qzY9t5oqAs+1zfNruprDfq3VtcWmX40jNGfrqs+SyrJuPE5MnBQLiwF3H2Dnm1yAH+OzRDdfsEtt
XJFsPOuTNgPGpEyUs8axwO7mttkNpB/x06NexLqnFahlCoiJuAk6Z/TLh79/lD/xGb8Uyf+6AfQk
8o7QX2aa6w36pRGFXiwPqanqI1J2fONsPz3niR4G8rNs1KEgFIYubntsTvDQa25KacZRzNf7/ff4
x+fwy9dY3+VfvkYFksOdKQhFOfUIMKwb0krEIISZjvnBnDppfnh3xSddrk1rqwATNpYFUiiIHzax
g2OY/tEV/WxXe39nXRrkfxI4TtsegrRv0epwZwfzPm2dY67HmxItMcTTPXTLPriAhUnQd0Zu53bR
rppG7YgoTWolC6n/utVhZhClfV8LLL+/2yedqH/fgn99tZP+D5u2fDXkso9QAXHU8bYkUWglWFP0
yY4U2F65NGuq5Pb3w/7zQ/7XsCcLcqCRxm4VD7lzS0ySYDyZ8I5bFZXxRy2a7xcO3uu1y/fvm3+y
ROGrQOpGMtQ8EQFj/pZUT7+/mI9GOFk5UomDVdAzwjg/9d79ID9Ymv75ZoEZcbgKCzTE2zeCblei
Mo9FVhrXYn6WHrMjcSAZPv/+Ov7xdUAdCKgBTb/9k2P9y5sHSjDA2YhxunJlHO45sOvL3e/H+Eu1
8O5l8H2cytcWaMs4eb8HJ0EoWDHj8AhkhaOLb2any/yjuehbUZBn9mMIiQST1Rhl7vng6AR9HDY9
63Hi+Ej898N0sutslCudMV97Zx4UBVR8DHvAixm/CiOWPll10KCGVtNDXtCRX9YRWWRaCdJrrUT4
L4sd4t89Bq6JGCOdPKEMlivhPevdi2bz9157prX6mcFxkHSOT77Z4SBmw9BdqOu/DPaD0eDHdhQO
JyW72ELcPCocxWqPt7vjrdEQFWV1lCzYW2DQsVnaYzxNYQqEJ+aI1C+PnWacWSo/ULA/iHHfthwi
hvLKrF/1s8xovme998Ox1aPrLHecem+FtxfmFYDdT7L0fuQyIH1MBQ+jwjjX7+isIWOUngtu3JBy
Um96gAmYTciAAr/OIdDbuuMNDoYbbXzqC4eKl7V3RmfPIRDQO3Tk5AqXjB1T5KYSxRUGZxdF9yIJ
IZaD90l0zwXoIPbG9RLG2oliEL6zRsvOt9p9TpYnaX/ui4DN6ZsDkimeSFzMcmtPwbbAwmpp+y2d
ejsRYG+CJm4c8ssFnLKcVontw9h1EZnWMzegxuxvOA/SjpZf5jNWn6K5WKeLlr10WRVNer737PSW
x7PFqCKU7BSr4V3SOBdzar74coowfr6jK4ccvO6REzeKCzAvlw3cIixiIQOrEb+t8SC9YT91d3GK
4dx8XpnDtu2ynTTH0NTdc6jTgL7J4LgHvXI247o9cEbO6dHxGrqTTQcTvZ6ivsbc+K5V+XZOWceh
u3cvE7+UVfgp1fPW/y4CbecmZPtowgKZffSSc8R8pE7SY55/s6yc4EyPuOc151YlLm39r4gAA9Rc
kwfEAWHPqXEl4lattavIQwkV0Ol1jbPLljgkmIftQNgn5Pc1LUmqNzCvGhmN+o2Ohm7ptDAf0luq
IBGQje3UVltq+l/INrH74SBGMWopqm1DPwwEj8hECxDLgPXYvAxSte1KM3Ka8qr37G+Fnj9l9nJd
u81Vs4y3w+hfVISyMKSNODlDXkBmN90L+SztYIMHz6OlldvYe1AdsUvahknzXcyvIw7AOl1u9pQf
4CgRCM24yQ135lJDlV3CkgJyeiMzDI3yFyO2N5ZgPzQMZPd4mYiQwGlvjy73od0bZJcov1xNyG6M
osHUJ3TBheSUJst0uWhLLJhMcV51VEPM9nJK6qeWT5OmufOba3i1fAPoyeBSEnHdFAP3Ydz5dNgh
to+ox6LSfiwdzg5ddZBaxYR0oqJ9okXwBv7TLnUxZh7poU3aUIj80vfvMJPbxboTalirqCmmpmHu
Bg0HG4JJurHdpPzUV85xHCmkzqvjybTL+joCd40ZTfxo2f3Bzd0tLL1oQb5Xp+Snsx1ekhfB7CEY
jwnR4NW2VUsrB9OyGo6Bt2y0uTosq3CdKu96hYUv7txh2ivzCd7/Lq/vHFoFeThYkA5NfUM995jW
1ZPfa58y0Z9NQ0znMSmtBJCKdqHh+IJHEI7CT7lZbGkd2Tgs12LuSbrgUxDfibaJDAYy2jayq/Fo
x2XUD/bBiuVxygJeYRXZMqCNLNkUTbDz9RsCza0FF3104W1rJH6r/JBoW7qALugs2CFR28eFd572
yeeABUorxEVl/tAn2i71mzQg+alSMtCQchO6GJNPnqmurO7JMZPbXk5HpS5bf9jSprmjKryZzTrq
cfrR62O9wsfKYm+x3I35dEV72GMf11ijpee9q64Nr7pciuIgHbo/8WMyceXNBog26oM29p/6qTeb
IIfaVQ+K8hV4LGCbt1s6XpeU+shjRU7WnOUU5FwoWw5Ja2zLKFiWUVVzJDSR985YO0rk83qws/30
vFD6JdgbclHqRksf8WH64Ku9CwhPvtnJ9uxBZikJyHpqRDRv9fG1jq2hmS8bZ3ikWh8FQxUJ8Yfy
CPICb+/HSSRuUVfrZzpLIwzlw8B+FDLf23RD/T74CNZY791tpwWZhZl+QFQEb2976g2rerDg4oAR
uNI9OBrRthQ3UgctrXlb0kg7Yxyv1wAgx4J+NikpL/Kc3OKXhEeBbUZrdqGai9CT5yaFeocM3XpG
T0dcHJlXtrQf7M7i0Ehl05nh9XvbTn9xUoe3xj2O7qO4Fdk9IkVQ30lYDNgmGzt1sDgSKhqJ4z50
kEXqTbEz7C9tvLNsopNkoJJmU0mk8zB19nTNXPWWuLG9JfKt16xIbuBD36zvnGuoR0qaX2h726IB
uSmpuYFbu4xVHQXJ+Ji6xg5n8E9Daz6N1Rx66Z2b0M1DETiq5uVu0HR6JOShnuPHeXS/lOQBF44m
utnvNdKZFOc2rZf/oHWMrmA052CWRFNsB7xiMjYSK+eFTj8S3J5Kjf+aIP96cqeKIJbAuMfgYp2W
VzprYtrf2Vq0pnH8xb9Q3OPlUZ7JoaF+dRcHH0TG7/JHqE7+SkYhXUVpsEbOv0TGQ+dPDlXfPqLh
achk1B7Tq4xkMPD2v6boH2Ub75uKf09Thm+SjpfZM5Sa5of47W/tX5urb5ShTn/p/8Ps4yqB/G/2
zqM3cutf019lcPc0mMNiNmRlZZVa1a0NoU7MOfPTz0O1/9cqlq443s1igLYBA+465OEJv/CG/7n6
eJuVtf+rTKmqlsFr+vq/9lX8mv6s3pcjp1/4U45kmfwl6iByqei86clwmvypRkrqVI2kDoiU0Z9K
5X8XI2XxLyhghgLfB3wbJwR/qWLr+//7vyT1L0kC8UdlxIA8M5WG3qq+lGH/LpFRweXz/PPf70tm
52sJzsNUgITIJ2EiY8oXrG5JiNKsB4dwj5ecshIF6QWva4haSMbaRZrS5CnxS3g3Wx+U6c4z1GnM
yWfJkkwgxVhYzfmm2BoaqZJK3f3YNsQzItBAIplk//ko0kTf+Od4fRsGYRIYraYC/5p/zreJlIdx
h/Fye19KPkCFkFDEh+EZjypaSgKdQr+SvRsAqvs+NY96nHvbhSe4mFy6OPBaNYPEUtEQbz1/gsxs
m2HERP3ezOp2p+aRtelyTdsg5krHB5jEAbCUvHJ9L3CSopXB4hMtKpkVU+Ci+6BhaHIFwiG6kWgh
Xnlt7n1XUNVdmKmZJRQzBd1LhYNlQPWBuDTn54mjj6wS3bL7UEn9jZ6CGNRST9h2aaLt4KpQ57Fg
AjmWUtwGAnxvccy/Sb5PWVIdf9Y0Jn6kcq3c0pcqDvSw+hsfk9Md/dkGoIuibHPPhMxvIrGjis09
/uzdV7Alpo2WKf5IldTSnRTTFz3sjwuf4GIRsLSZfgR6J466NZcVT5NBGFpFje81wI+HIpV6xxi1
4FrsvMqhpSc6DZ36W9VNJiWTQdykSDWsPn+IKVw4W4jT7a4rKpIGaFMgwjxbBpVOW5kG632X1vJV
HGun0JOBQ3V6syF6tkYPIINeLim1Xm4AjRIyNCpEnSQEP96kYd7dEzUc9VZPE+++M0gEwfCeYlq2
MEs1AemlygIv4x+NqcqY4A++EkqckT5/85kCJisLzy3KROgscM4hPjPbg6mEmWKop9YdDYZqa3iC
uqI/B38xDchoXCPeSsNR9cK7Csk/vCYwCQGNsJEaGQ3noMiuIqVA6KWNh4eoNHd+kGxluGErXMW/
Ao0lu7WxgrcWOFoXBxS8cA5kwO/0Zya3gvMPFtVq3vWCbCFzZhnHQesAew2Fu1BannnCMTn8ugnx
kSN8aivNdQbkPstwxzTHuyBM9r3XCFsaQurBBDXXRFpIIlP2r1A2vgeNwbGlD3bSIE278InO2Whv
T8HQCO3yfWBHzlUdhagE/Z+N8l2quOKtBmJIHPv4W1tb5n2N8w94Q5SXruUkpFgRiu13TSt0H8KQ
YbJwKJF807Qbv7I6mgiRaDUAAUt5n2pUv1wjhF7g18V0l6jly9iUS1oNbwW6s81FG43WnCVLqIYA
B5jlLl4Gv5Qqj3gHpOy6FALvW6WwtkID1zcH4CxskbYBjh0WVXZjYHvq2j3+WnvoJ6KywelctlWQ
zi9ap1c32De6td0qg3eTQntaug/OS6fTVMuKBqAWwquCGphKjPA+cAMFGSVV2tZ3SpgUj7Km1duu
cAGsexjQC4JHQg4Z5SqF+vQFDgUTmEh4xAatyVELeLFyIhV7Z4pjYX0nGEoBci212j+b9l8Fff93
Ed2njej/F8M6Tub/OazDZDj6MJTjb/3dWZY04y/EHFAkeNO2x5TyP7GcwBn3F3xpJNi4RcEbT/Id
f3eWBfMvJLkRLQMpSCNraiD/dzQnyNJf1qTYbaFNjOqUjqbzLHz7LJybrpJ/dgMGK1M8R7RBJ4WL
htV2vsIAa2gNJuHKYyUgV0gmVgK+zKjTajapnMfyhguA6NG4WEm/HBhKK5pmk4aIQS39fOBkgBJd
eSVA89TNVnj+wiIwxqVIZfqVs9cjUib2lQnpJqlfTTkfRUvbsEmaWnwAuncDbeGXK4GbIyQ5RN1P
Tw3TgwFL6N0iuP/z6+8j5PNNy5TOxpxdYVTAy7wPRfGh8qnrYsy+nZDSm1z07s28XBjsPGL8M5gK
hAmWuqZyNcymEYdul4OXwVBWE1dW1KjrIo7AW8KVOSZi528+f7nZHfQ2IFIhCAXJCop3Fy4GLRYV
pVsb8kPpRY8QDCAbuMU+jaK9J3RPpToI+0BuDoW6c5tbrR6X1NelaUXOPiklWNrc9GDQCJvXnjIF
ZIsFs/iBoZTrRpVvA1Bg20KgltRlDfVE0IYo02QyOLK0PkYb9AmgVeZpeAqCdC/sUY2sF6QCLr65
LGNOyKyYIkkRMcz5OvO4JaU8Doz7UaUCHVTAqWtKF7aB7PPORPl+4bNfzgIDot1lEGxMrgvz715i
FahDY9LvU40yzGAGx1LCtQybuA384w4Cvjw+xWmPtR6lc62DwNl1QDXyId/L3LXo8mRHrzGWooOL
84TnMnSDNh8KFAiTzNajKPdRl1ijcZ+JxbqNtb1auy9J2BRrAk9p6+vidVOO4W5ANGmhz/jhnFiA
H3Ra7MivzNXTaQwZVdMytuFV1wlFHotI/ovk9Ruetj8ZVnPn13a6HSmGrFFT8faW1G4zQyGFagfg
DL0rL0TyH60LbJw1JChZraY4O38gf/aaV8h8pryM7kXTotrkNb8iQf2WVuaSyPJ88nHKYjXgIyMi
Wz9N//kq7ALXVcmetEfTal6R69uXubBpheKp7+UXf6y/9Eil1um4GJiex7+8GdcbrVCqAeSEOObO
vnoX+Hnu1qP0qFrHAIBuhBaWivOyByv0thWui3rd4oqnJeg7q7BysDdtvy0cTPOj/u0ZIPTJ3CUI
JM/lEDOvVNSxk6VHuLfmDYBEX/muyptGv0VemLXw29ChcUISRKHKyWmk7N2RxudCAnOxCOePMa2I
dzlUXAZD7HGJP3q/6aqUPyQsH/xV2TqCcdCRAYaUVDjxKxApQzqowsJ6m0W3f3+Jd7MwWwJ15iWu
ODB8F68CaefJuxY8JKQ3464Tdt4XVbKB5pbjlzhdgaGO7yvf9n8tfIrzHPryIWbLAUWilMxORAxB
Txyt+NZC9GtMYtX+Ryo+5BOC2xocRNqWUpP5bfg2+WiTcekjqAAC73zyWxHM4xDE8iPsrsh3VBEK
v92A0KeDND66KJFoyo6rAZbxDUxlu+xexuw2VQ+UZLv4yfDgWiu7Vjn6zSrJD4G6p6vs6Tfykube
W1z1/hZ7e1L2C0pY1FI4tc6fNNaEpswiRXqkmt9bW3iEd3A9zd6BuFlD0spoca7caJ0eCeKLH+3v
ag9lioSPuCze5Om2aNBXQ/vMRo8e/8iN9lxlq8Z3Gkw1JVBPOwjAn3/Wt/R//syQpjlkJtwNKIvz
Z859001ousqPUbpF0W54LeVrr7WF9JuhruGI0dw1doHKw6+LEDk6WmIPY/elF9ZtuqLEs3Dnqh8t
s/fPM/vavZT5aSY0PM/ghIkzAD+/NdsbL1qPAS2Sde8h+HVTeXuQbD7tgeJLqOwkUH5mc+e9JBxE
8UMiXmniDv0KgY6oeAo6yAXQxw6GsW5L9apQccTe6tQPvmL6G7s7vbTFx2TJ7f2js+v9m0wxz7tD
wxLruhFqZjYYX2oLlaFNnGxd87UZnhXl/vPPeBHBoaJtqjrXJPkF1Yp5iUUVfCA0qSo9WjShH5RN
ssu27s66sV6MQ7Hkr3VxM8wGm70ZdGfV8NGPemw6lA74Y9flOtDpqxtrI4MGa1vpgYauGl21raO4
jkD8BP0n6HbZcFDCu7a5raW1CAfjuqCJjNX9g3g9Ruu+s2Gbd3RxAIYegyM4dERwqq90siXsLW5C
H3GaDEuM7glTtbG98cN1CJtnuFY8iMJ28GMy6hYe5SVB0ssb4O2VkZwnDETHdX7nE22qgpoO0uOw
tTL4106ibaQfytdJ/UPeuMGW+jgdn8C/LiIH3vznn1e72BXT8JPsHWUOlO/nkaEAk8YKc2bc8rah
Al4T5tRqOoE1kJlcOushvE3BzFDy2PTazo+d/ieFms5c1ZKdZjcdRQIQPxDf5fBZyB0htl2XwsJD
2q5U9lp8PVbPZmarR3kXQPeO1uUvqA9y8tXKHj3wC9nGh25vPo3SlZjvoAFkcG+XTvrzIhRXzNtb
EjIqWIRaxptPwrsdU+UVcAGPSY79bTU6ETz5VzT1s+cJ/Jk7jXRTeBu5P6Suk982LVw6exIxqDaA
EsQKW/aFaTc+nvZ/Hmh28bo1FI+q76VHE12NwhHk51C97qIVcK3QaeObor5rg7tWPzThlaQfaGE0
MNuPMAP90ZZgfyI0wPnprSoI8impCzBquwPud2fC08mc5nv1bPxAb//Rf9Beddc2jqwud9xvdOxk
YjuDdPdobtyvumwrzxI0G91Wf3O1mAB/npNbYgDrzrqnE14km651ZMHBB4YkCZjYz8+XoHpxDU8f
h/otGRpgZOoU58cZ0KPJHbmTHoWjdaf9CH9a0EO+J/IVyCFR2ujCpuG4vi4P2q9yBDpuF3e8e/JK
IG59RUggexWkVXJbP9Kufk6eir32u7xlyUHMTb82CE9z6fwIHtNr94oCsPBQXVf7bCmbmIfubysM
jWSZuJa3mavVy7jI1L3FSzC5CGK0Cr1tG8pSvirLLaILUoSXl238wsK9SMkqUJj9fBrli3CeaZyS
PBROafhTBjyfxq6C0aL7vvzo/8R1vfqC4Co2bSgkADDp0GwChLuJLYjljhY64lfZhm/7lD7yQZt9
kq9S+v00tNsbGMYQoMaVsSRAOzEcznLxaY5oJ0/tKhIusqjzJ7QSo8x1kzkCgDvYIqyBJ+5/7WEd
Bk51X3+xVp9PyeKAs8iyjJNGgCUjPaYlqYSt/0rzFfDioVyVgz3egBRDarNMF06bxWGnL/XutEmj
1DVRJZAe3S/jjxozvtvml/kkPYSv7av1HC/Ezx9+939mdd6CEqAk/BnNe4b5KyiO+SqDwHDa0QmW
JO0+XmTvBpshqL2x1pFPI3UbRkfs90qDG/tdllXElUgZZF99A3AFqFHiqQyiv7gBHpibG/iFvfvU
GLtMvrfGXe7eipABtPJZTW9UlltL5qXducUxQ9llYRF8dPa/W3X67HiBUCk0SsBRWwDEAtv2Jc12
YEW7wFaoff+gPYVM08KYU5xyFvuer/S5IyPiEbHu+Yzp8h0k6Ltrwdqk1ZEYUwDk8gWYTPoYIs8E
DurezbcLw3/4ysCtQPFT96Uveb4AgXziXz8m8qP7W3z1hoP7zZLW6ff8SgJfVd8FS9KXczbF2/1K
Iec/A8470bLXppWVFfKjjpqCiVWUo1kAbJ6wfx+0ApYBM11vU/nKIM6KRH2DIMzn7/zRJfL+CWYL
sy2tSlUMXrl9AvVOWoR+waQzFz19Ps5F7D2FDwQUInYWVDTf4ql3e9v3yg40vysCtyVnLG2Mmwb0
NhIXJTbZDqxvnw83x84ZyL+ejTd/r6hJjTJgvGhYx+auSdZ1u40LJNGcUXRigLH4HhQPMVwGkucv
7QOacPo6iBayp6XXnm2ijhaj27U8hikdTNNxOyepDpL3LUihDv37U2b20rPUEXWu0XR9RoPRDM21
QNmx2vjoFmrofSDksW71u+Rmwo+h3dTvxW9pbCsoNeNY5a8i1+aPJ24GpIcyp9TRHKakSRkflbTN
55/nrUh4ttFnT6qe7zQN3D2aQDxpjLhL7Xg5ihXrEfUZKoW3frX3sitwH0PhTKKO5TZlQ/StDKz0
R6HeohxBsAzWH3zzRKdSy5vOPIzFbQTgtFlhN4y6HefotT829NC3jTgJy9ijjrxW7OhF4zTDKhZ2
GdB8xIPswjgm7c/P33CORfuzACffC4ViNW2fWelBE1CKDmTesE3vXnILTgC8Y31fGqjyf1OivUVq
P97HvYNi3sLQF0HyNLnvhp7HC2Zgib7I0L66Nqxt2DEJTlOvLN+p2AoyapZLQ16cnLMhZxFDCm7g
7+8ZX2fiXnT69tBaG1H/aQBxEG8Uaw2G/vP3fNO5nS8iFIrhek0q4AADzheRj1aTLoaDdKQKVxd7
VURnDOI0xZkNeEvMc0hah2eBk9NaycEhjDYGerxU4uAKqHZbc2vuE8jZzVQFAr8cCo5rrMHTojmo
PXbfrBvR3LvqD+EFFSjWIgbFzCIkAPJjVbbbx5JOtbsVE8e6MRH2FFbgNMkJCFSD1PbNaytH5k89
mcUWQRizdKBkZkveWW934uUswMajVwSaZI4Siq2wkT0sTY8B9IxJfs7xrtvfupOOG8O9s1RHTCHa
b1Wn9b83SOgEK7ZPeeoPvUOBwHwSHgE3xSYTcEOAhwaQaO6UatOYu+Cb9xTdJOxLu0d/AJ/rduuD
fKrQWLT13PYayGBf4Cw06u9GOADaUTKnazYgzQOY5ltKRQiEqicfTUjvl5vu0fFsqQov+ThfRHIs
PnniI/49A7NDFnUZxDlD1nslP9Q5acQ2EHb6/rWAICIJ+89X3URFPo9RZqPNDllfMAch1Zlviiz7
8ofBp0YCpyuIHzOPk8wxfVv4BZa8QNgx3coEzQdyTPKqH+ULmopcNO73aKkC9NFDTUcNxniTm89s
CsC6iUE0htIRtKBSIYvlkJd8/uKXwcr04hpMbH6egeYVl7SI0Bope+lo+HaJY6plkxrXP+PvnmyH
roO/61giCmun3s47fT72DLBE3DAbe3ZfKL1i+WrC2BBr1GfjhCgD2Ozc1k4tMqg4MoGbthG7RWI4
cirJ8U4uNZVdxFx7triAQ/roUn8/EbNqm2eJGeyqTjrWiTMmTvaAHK1YwetwllpNlynR7L1nt0hq
jYOQlKN0rIZ0h4gHRd+xXSHbYCLnx60ukLhsBPFmaBZu6MWRZ5dIlAyo5rm8ZFmsKHAVvQ0xqeuc
igwFbE6+KkzoTCtEbT//1IvLbHaVJBGGmmC7pKP+0jyX31hjqJyaNtQ44Vn45aM4WKzi3iYyWRh4
2rgXB+m79T2L/rUqCXE/ZK41BV2+ldpijbwVbwkglbvhVf3V9Ntc4UuPC8tphvP8z+Ke2u2gzWjq
zmJVKzZqmGaiRD/ECcuVgrD7sCndrWbVq+FFN1FU8Z/K7GsKdUcNfwTecfgy5odS+VZIkp1I911E
B4ZeLK1AV7ET2dHlwVZQDVOgqiX5+vOJ+nj5//O4s7PGR8KyrRn56FIEUJ2ce6bau9Iz7cemWPCd
uiyjTxtgKm6BgQOqqcxWQz3ZZOdqLh3Tel3okt3lvSOp9AqAGlz7CP24wSb3D4ulT2Va3xer4d3A
s9WAv4+ZN1rGWxK2xzZ3IG2jAutcyGC6I6JzhB9muxpPNEIieVPjD9SsomiVgl8dEZNcN9KqagCv
rvxoP/RXMs3wequGG0W/1o2HVj16wSZs92130BoYjlv3X7K2/5yZ/7zBW2PnXcplpoEkVOgYEwY6
NZXpkvVBNXQIv9U9mGvinWj1+cq4LEm+fS0wI7iRGbI6B2jEEo4wXU1E5ht7ZdTsMryupIb8I12p
8V5GLRXxo2ZbiE6p7gZIQj05oAQPJtnAm4jTZy25ieMbim5yvYK+2483puy0wkpBgzrfF93NZDdg
ZKdS/BY0N1W7HuOvsbov071s7mKzsCN4fAm6anGxTkPq5dCDdOnRd6+haC287MU+oAGAmB1oIED6
CpImrKB384s/Y+DrCPYerfwmI7RTzWbV1JSZzW3yXFp7o34I8zt2a5JcecneCDdjTFv2QavsXEcs
y0lzpwtW1q/acpTf0rDGKi6SVw2xGkEYwQPCTWuEjf2UvO2q3uaxU2xi5FqRCDD23Vf5SoT9RZsN
EMzKTB8+f723Lu7ZBpi93uwCEDRsN1uIPke1R8iMDNFB0SR7NR3hAIU52njom/jogD1QRTYQnh/X
HkK8GgWpjVpuKKkhQE70aWorSV67nmN1v0NhVcprlMQaZQv9EHVS3LpyiJnDGiHQfqemxxKF09jp
ql2NJC6GkpiY3SaGIyGUJa9Kc6WhJzRu9Og1ada1fEOJvUIjT0acBW0xu1Fs6mkB1htM30tf2PkL
6SvquDGkKx0lF3NTaqfcWjJknsKPi7mCTKKKokndaE6dKKVAAmnjERqpsME2Ityssb5PvdyugQSp
20x1quYe3eVxir37g17/WvhaCw8w3W3v1mLZyl2tI+p1NMOdWXzJ61tDR9vuqnMXtvhlXjsti3ev
Oo/Eck0BE0WwLbrrmtRyGL5K+oNs7Auk77OD5e4iNNODVZatqmz3+Vu+Ue8+m+dZ5IVqaNG705os
Bod2NLIQFouhP4gTKeK6avcaMtc9IhiHoNxK4a1XbvXSsVK751pcKp3NgPzc27OpmB0AY6mmkhv6
0jFJr2pjZ9KdaNbqMfsJbq8APlAtxWQXEcpswNmWBNGjliPS20cAjunws2j3E/dcV05i8giBvKge
muQrs07o4vbVv058QFPImNJpFs61KuiX2RqrkG9LRzU6JqDRCb4RA1brJICpPyJlhsrmCIeH5LJ5
8QoLEuqUfiFH3q0qg2wo1TRtO5TubVdiIKIOw29TBkQtSQJaWfoLMd+wVZLhh+9t8GQzbrixnsaq
LBeCrYudyktMDoK4aaNfYVqz4GVq1RtKIEXHMp1AFXrRr3uure3CQr2oh5CMIiei4NcE7hbg7flc
1UaPvqMHbbIw9W99loxrjGQA+GZ42VSRi/SlpF5bnGrA0+icNjTVlXbpXS9D6benAD6qaRSg8O85
fwrcvDPPcwfImz2tzKjyUF1DcjBtKn2vIrOAY/sO8jQUGx3LsZ0gXFehfDQK6UvTBePC6p12w7u9
C8wekPXkn4hpkQz5ZRbJFX1f1CgOekdkrGXU++IjopmGLdbe764sFykus70yDafhkzX1zEQNsOhs
OBjKmjhaGe/eKtc6lqgbSUFguqjlLy7aFnGuBrtaVtALTJNXRCzBMIiZcFWJ49cMX1w7bw3BVnVk
V704+UED1GsabVeg628nPeYqAQeLpMFS83UtXoh65xig6eGnpgAsOYBLaHLNlg/GDVDCQD48yj2t
j7GgfFhKqbqx3Gjv1vGNJhjY9HgYzhRC4q9MLxE2XkkPKS9wTDT07HnIkFEIRHkv56a3RSNY9wdh
FRp9iNxnAy9fWfq+8uUHfoNZ4d5IPxflllnE3A1u42KnIR57Xbr1kRvvCmQaOzOorhAtfBKCSHiQ
0RSm694jPern6RoxLXEbmt0tooj1Vd9TLAReeo1x7rBvFAn7Au0mANdtD6Lo37u8p4MKIFGArrW3
vth08N5QGsmScHQ+38HzMg+fANq9YulgitFj4s/53qn1JrQCTayObWgV29Bn9rGICQguUmOtlQFA
rPCroUvNRq6IjVwPII2RRKDgMmK2Mm36gyB0VKPoLKdR5d6GASU4b9Q3CMA6UFmLh1qeDIekAa58
m5t2JkyKlT3Z9eevMu+FAJUGLArhi/2H/R5o5vNXEbveaq0ktx7DvMyuhKD7IhNqJrpxq7GQnEzP
KycOmp02UivFdaa7TXwALRjZRodYitYIn4YHJUY126gzxOukcCUrXPdvj/n/+S3/ZXD2/M/8lg1a
Q+8pytP//R9ei2H+xfZXIa8Q6fzNTjaQUQR4yalugMoxp8LNfwgtkvwX1DiohcSgkBXA7Z8RWojb
uARATE2Zmaz8G0LLRXmIMBeeBxfcBJuY2JPna6ow46DWWPnPg1IMB0gJ1dfWV4XvaVVqd76SjneR
jnC9S752K7Di97hfoO9cyPE9SrV0M99N2f2fa+Q9G+SiTsDzaLCX8bWyFIT53tL5dwEwl63viZ1g
PKtyqOxrNUPSPA6zK3U0LLu1TKy5hCylNC2b6/iP5nCOfgfGLwuV2HmAwYNMVAGDj0PXBy/A84lx
R1lxU6uRnt20jNfokFfYlI3V7vP3lafj591tiuYl578Me5pPSfI576cOSMC4tdy6zwK3GYYpSrQy
E/RwRt8A5eTW5rbX6ysOBrzLqrH71eelj66+hph9GIXgyUrkQ6Si2faJBw4qHb29idblLm0teVvj
3oDscdtf6bHQo2FTqBtJ9KsvSZ0jVkShDJ2RtORqVOQldvb84H17s4n4MpG5kPech07aUMtJSwsZ
m6f0Cr8G6gDlbSYF10VKjmekOxjRKEZpqzzLnMIPHGUAMtfQKe+Lne8RgYvuhvMJvUsDIne2CUNj
12ftsUZyKBdcBCrIHISFRu/lZ0dIAIkWqGITo9yc3dgy57/S1bX57Mt6sRPMCEnCvFhqeX04ChAg
yJOGQSw1y3+S3s10M0jN50GbBNpD0McDSvYLkdoFtvINC0WkT5hMqR+K2Pka9rCB8uVY9k8QfIMH
TMt1bwvbCuho5MXVA8o9hbhRzDB4Hsq84UqQu/IGwy2cN3SokMW6LmX0z4q48BqEh/QkWyfWMIYL
z/nBbGDibpF2a/CosfU8f8woLmOUmhP3OcxzYW0JILplfO0WjpaPthrrUGXCxUnVY76ju7wUkfgV
3GdIIdKuzYL8qpDFnL6aVnN9YymVo8G5DsO82uJybDpDXchHq4jSb5ocDCuBSNRBchiN/iz9GcDJ
3XUkUvdhreNl5be1MzS6QrOwArE3tuMqzHVpMzRJusoiSHUIrvQHGZ3of1u1mD4zmrqA3kCYTRHn
+fylSSDLwF3cZ9GNu0M58CYoG3wHqRdtTSxPnCbDqarpgROHRVTepAZys1kWq49CCLiywcbM0QJM
JT4/26ar4+xoA7gB1wq/IWyJae/O8kyt96ikYaFx8mTVu+oDiaBQEJUr04V4PpT0GDnWypsqqZrV
5yPPIljDnEYGsE3pkpIeTL/zCamVsUFiKfROiZlcQ5LXj4YQojjiwmYL9SXNyYsjnNHIQOnUy8AO
Ge98NK2DmQDO3z/hCEaRIjMAq3aK57hZMgnM5RRBg0JZuDimIHw2uRMze9KUmGIHZZqCd/ekBy/b
tDLLfHZhrN76ky1iqqgp9o5p9hV6qLEe1PSkNOO41dquXdix0yvNR+c8oaBPlo0b+iyoDqURT54g
5/zyWpTxdDzoxCx14iFa6uZclKL5ljpMLXSjTdlC7GU2VIHyixZrgYVLYdmM8PMqfeuhbvK9LRp/
VyjdtdGZxk7qiu8mXbYHt5F2Y9lrK8szfrdiUqzgv2X3SiC/NL077gQcq4mrjM0oyA16YVELHjgV
NrEa/Y5UVOUUFdqZlEaaE6LtgkyCW15pjXIaxUFc53jOUyqjCSA1gnEVVFmwHhCmvBol6mjyqK9V
o7kvULPbZ4kA1yQLktch0yynFrV6n5Wdt+mrXFhZuI3RABkVMOaIAX++/j9YkcZEOlFxFTZl8Kbn
i6MycNxt8954hrqIDVpLET1J3IiaajIeRh1sMDZSS0DDD1YksDCThEuhugSx83zQEKnPXMl1Cw5G
pl/3ra6sJCMVdngn9ftsGHARHUG+A5E1QDp2zcKG+GBJmhw1hFBkRlQmZruw1sRBqeOIdeIriCsn
cn2fK96DlGTZQmR4US/k9015ChAmSBAXyXTwvdt7ZRCFujX41rMejOm92YjNSgkUcVXpFWKEuLRs
IgPPgc4cFAcjOLRK625YKC1cBso8BNqNJqEywENjXlpAu7XrBC0TnuMsUVclrkrIMkrFNioxxXQN
pTzg76kg7xcMOwoM1qbxM39XiYW/UIn74LDlo4O85gJHC2ZeiUP6X+21LDee+0qKtyqhqW2FWXYb
DtpjPYrS+l+vbTDeijLJUdBindfCYOuqbZoq5nMZAPnP4cNvQjMTrwVl0LdxOKCYauk/Px/zIkDh
tVSyMC6zScB+Hkd1cVeOqtSZz5Xo6+shSF/LPjIXLq2LijwJPTwxLhFEm8RJZuB8WdUGyX1Ud8Ep
E6jLZmOBLEqE4XHX6fqja5TVDr3g/oAGG/dZWQVbX5LRoQ+s+jYpYLK3lCmWlvq8/skzwcXlhpzI
65N+0fkzYb2Epk5WEVo0aQpJbWivwxZ1Vwn3TKx0BnHrK8qwdoMioBRodoeqk7otBcIlr/QP1jty
VlwCkwgEsds8ZM4yCfvZDJdnxK1AMePguoPI3t6Rtrovhia366A30m1GMXGn+Ul0SFuQx1ia1NvP
F8NlWEPlGWY/5TGehST9fEqQ5hfl3i2CkyaERbYa6kh6KiSPVLjCqxObXAI+1AATzz/VZpMtieNd
QNCRYyEhVaeAD2wzueP5+GqfFV5rYQbnRsXoZLmsrDuUbhxTpa9HdNrtOsFtTxRmaXhHI9xH1yrA
rabmKXRVjMzRAH/RdCu/i1TZOzaDSEu8jstDNXIXAmRO7oMKSc1U9wW70V3Dboe+3KEJC3Eo0aRt
aCEQkKJFswrjsl0hqqMv3F+XRwpAAU4UYnUacdSZz18Rpy9/yCQxORWZ26/yMpa3ZojsbVYgVI2r
du98/kkv9zeJNYEq4hfGJCQ1W+Ua+qlVDjT7pCVtQM1vxBpG8NWFG+oyHYPeQ0kBTW9pyiyN2TB6
EWOBaSnZadAH0/YK7SAnFvSIbOyx/h4UZA37ho5xKtwlWudti6D62QWy+COM4mBv1km8Sc0qeJY1
xV14tsvbkwwdGhyHONnPRZSVJbFQJ3IandAcVlaph8ZjVmbKg5jDaft8si/3D41H4mTiBEaDdHf+
cUulyXu8ctLTOKTpfVditdUMYQH4Lu+2fmUGD5JcN5sAWYSlE/byNAOxTmEC5DqUKoQXzofuwDtU
o1zFpwBFhKOncUAoBoRbsdYHGfvh7HvogmIgcsx+1i6WfgY2po5Xgc75fA4uF/iUrME6BBOjoDcy
Lch3EUSBibvaqlp6ElAIdHCeStAezgBhWTmyt/kSFuuyFsMBiJ48kRnYQkB/swxRk5M4TOUkPeFN
3J9qzIegVYr1Va1UaNGZRvtQSB0bPSnFtS+H1Fb6pLDFsJCvjT4ed6KLKoDlkx2nfiIcgrwnsgk7
xdbiwLuh94WusY7/iJbgeh3CqUdfu+mvFD0vH/ICJY3Pp+8yvuUUZ+o0kcocWiGz6fOyWHThD/qn
qu/ipyo0IFSpnrlqi9LatnKFoYoWmksR1zRJ50kPVQMNuQzmkX/PQTFJZpqB78bhicsyundjyThg
gk3fQ3sx9e+lmJa4VIcD9ktJe4vJ0xLD7fKUgjpGkdDkAuTcf8uU3i2aqpbFzgqT+MT9WK/UAQGr
zkdS+/O5vTwJGIWeOIsTTAx3zfnSHBLRGPXCiE6qWAFU8fv2KgpzY4uY25Iaz4dDEblOvtR8TXF+
Evi60XdNHJ/iLEvsCjPXlRIqX0IN9tTnL/VBbKWTm6sIwXH+TkD+87eyAnhw2hAlp87zjI1EbQCL
5aLaGZ2CyUsk6Numar4KBlytoR6QCI56etpNh7i6ruLllVrdQgp9+TVRK6NgMHFgCa7mxOMg6oVS
xTf3hFuktU2o4TmjJSwl6pc7Bcq6AbJJh27IpTqbYhxdpSGXuuQETSNAObfVoaPhz1plfrKz1EZb
CT0o+c9n++K7Ip1K38JC2AZejDHvU6Eaj2O1bw4nNNR+NVrpb9oqkhEYqOrHz0e6TMUYCglSgmZ6
rPT8p8vm3Z4QRc+sxSgbT00SB+tet9o11VTK316RHjyUH21hBNLnK31znTb0LBs8ifefP8TFl0RD
hpOcTYnGH9CK2TPIU1xquqp86gw4B6nRAltClXFhX158yQmQNL2nJVLuoz1y/qaUgYpUxMr71Mpl
sP8/pJ1pc9vqla3/Sqq/I4V5qLp9P4AEB02UZImy/QXlY8uY5xm/vh/o5HZEkEW0+ybpTlLnxC/x
jnuvvfZaAi6Td2I/dGuYEOPGwz13Vxd5uHBuTt8pIkwKTcwrct0Tfox64emgkaR2ZWNa1aun6XdS
Ez5hV0wXii8dgzT5fX0a5dN5/HswBNYkXEBZUH736WCDOtSJhHvLa4LkUIwtn5ZD7Cij7eRghOy0
NWxjs9YhLHM/WKWkHjzk/pzIELQ9j0x7O+owI8TQ1bGmw15A8ttqGyV1SYsWDZhlM7TPkhFbK3Kn
cGumg7kttErD+bzqF96KmdgG32IiRsdSiSAikMk+tMk/7cuAIyeM7tgch1xIbhIhEhyPPXLvxgV2
XkUgOxam8StFKBIn80BJ4LpUiM9QElG12DjWhhw4oqrmTmqGLUxV3tAoSaOjaMSTr3NXPrClzZu4
10ynrrroi0AA6+Bna6xxESrt0AiEW2oYv/vQ6rcFvttvcmjQ3CDCPDYh4cO07zFIkFIjulGRnbo1
Perdo69huRCLOYzODgMRCVzx+jKfrTIzA41l2lpTFDzvdo8x8h0K02iOGILgQK3Xip13DHV9lFms
PS0AUR6blnxapJBz1pHp+omFsbF4HFpT5vsH1MX6VF03bdZ+HYeotZMx0DZFKWg7F9dPUqAhIOyJ
8Vcj/7irkjLZlI0Oc1sx8oVfdz4HKjAxcQQbF+2puSaoiRv1kOgdP87C4EuVemlFwctaOLwfB+bf
AcvfczDpJcLU4dmjznR6oFI07aWg0cSj2Xm003GHQYZvStqp1PhAqZpvlVzfdBQFaXvmpfguynQc
jsJAM58mZvaI2uHKzU0J3RAteqDM0C3MxCloOP1E4LMJYkCqGhh73iis+kErBqYgHaNQ09ZkZtBS
g46+BElrIbik/c7FBHrbCN4vs+KYXN8lpw/V36MTTFEYo/A91Z5OJyh3M1/IdE8+xmYf3jQGPJzA
A6NMUP9aWIyzmxS8ipgVHRmwUYm053Qot85HfMFS5UgykeCRIbkY2MQYWOeIZCeE5QsTOyvsf3wb
KTRBHHJqeB/oswEVqr49L70CRO+q34ZEVfYiXr4Ha6LhaKAI63BAmYfCvrIXhFFdyWXibsYmih6j
qOwXQoJLnw+mAI8GbQiDh/L0830xEgImRzkGXT6sAcA1uycBspWoVtdpgyHMH68sOx7426CmSLIw
ncBP96+MK6YXFZhIccG7t8SF7KGslx5UQ0yWZnp6BE+PGf4S05v80dcA9Hw6luY2ZtJiDH/EkMA4
jADD67YTnvTO051R7QwITrn4JhqhsVHiWNoVFv7XZKkDQE35IkMqXId/KdsKPXNH0KSEZjxp6UG6
+Bs5Y+jQQ/eAdnL6G/U48fPRVaVj18rqs6qk/X1XZTHGg423Man1bpIwwxGjHcPH6ysxzfTZ7MDf
M2gl0KjjzFZCIGPy1NSSuOtkedNFcrcpTYy0/ngUAAyRYBCxTYCF6aR/Wm/NgM86BoJ6NGtfskMT
ALXy48W+iPNvYftOZA3qyAi2zM6U0fshFoIx4mFglY6apS+l2i7hwBcupQ8DVXAY0C9QsNNPkQQ8
h81u0I6S7ut7TxS8ndpk6a2OacDTn88a0nIYHUhcTIYyWxv8icHERoaqU9+FQEmpMlWSZuHFv7D3
wGwnEVRJolg5r1SQevl6U/bqMSDQ2Y6eYWyTLNSeuqGLbocs7+k0plKtlJa4dDQ/7pXZ7tMRACcq
B1CE2THb92Gm12ELDf4oNb1FN4aLKbwTJrX3I47Z9YjjpyiGCJgZ3AZBG76WtWA+g1wVNziJmz8J
iYv7PNatNwnlg3Q1tpL7A+tQ4clTtPxQ57FZoehmbGpVpKYeFkbgrtI4HP+i7S6kx0wTox9jPaSS
o0OGNFdypIMLUK3N76xR9jZK0YY8Ap0U5XaYm+UPpIeBIIVAM2/T1tQcVKvoSzU10tGhcXN/XY85
XmNWWWs/3cA1/rKKtlSwbFJQAvK0elDufD+QV0oKlLmOtQZnUcmo9OK2jIHQJ+N08YeqtAa2d3Wu
Of3YdzsE0oV6FUlZEa89P6q+DGodfFFUXGio4WXuo6tU934WZfGqVoZU3Je1avyc1GZpDsmrziFg
7IJtOHpAxqFURTkqBFl4a2lRZ9muFaDFoqdSjb+cS+NEAVhernoxNb5hOjN1M5WyidZ2IEH+GRRi
ZTduq9Gp4h4tuiJT4oeCSGyblx0hTFGpY203hla+1ZEJBlVQAfc3XdHxnGq9m/4YE9hBNeUxb592
MvPnKoPyq+1rwC7COi7fKtUfCkp4AQ0lTVqucB9EeCWzwnAiBGd0oGijLwY7WWzcLy3TT/dRlLZH
rxX031aD5kCghNlhSlFoLOdF37deWv5S3InHryR5FiFR0MqiXelu8yrHYZ+uyUvq17wYu2hbS3Xz
1exNbRfKvSYhs1gavyI/Hu+UvkL9Ns+NmtgsC9vQHus0ImwPBh8FQ5g4tH5pRbzKVcSs1HbMKUcj
n/ZYJvXWGHpV3g0hyTbORK6SwHAuh69tIcjGSkw86QYT86xHp0aDwy6HHiYd2LoW32T2IzmyVKMq
nUhasTKEsgzoxs2r313Wg6dJyETWtiiOypuJNiu6LuNo0RYWqHc1Fo/Ruh3wTV6rem8e5Dp3V5iU
+F+lJFFquzdbzJDrNGxWwNeVts/GMft9/SY7zY4/oh1eeqgAVM/EqXBwemkKYyu0wJjQ6HhbXvts
gN5mFT3GaT2bnzYi13OaVA0214e9EGJDkFbA8qmQTbWy2YsQG1Xe+67mHtF10u6xsi/erFSgSa/V
yt9FqbmwQHBI9ijkrfOuKdZtrLo7L5HVJ2zRU8RiaPUfCnI/jqR5E2VKsPAyzmeGWiK3uEHlUtV5
fee5RlO6spKlUX2MtDZ4iLwqdsw2NFbqWNHLFU3ChqW8BDhfGlTjQQY+AEcE3TtdDsTaIWE1SUu0
a+ByLBviKvPk0RF9Z7A2Rpv+ur4O8/By+khQQWqU0yJoc6pRm8vN0AtFe3THYluaZPZ9iGpBk0nl
DirQwoP24T/1+VVhuClxm2qRwJ4Ai6efV6ipPiit1h67se02qj7W6xg26wEf5XYX8jKsKrqQHcUK
SvRpQnfnk+MhiKbIqzAPi3VN6Rovrthy+OE0OFJqXAmQ3x0/CKt7yzWG9dgMw8JreGFRIC1M0ctH
UW1OW1DjqrJ8LeiOkTzoSPao5qPkyxKHPZV2ctG4jt8pS9y+CyujTJEMqCtlZDjQp1MF8tLFdZF2
R6soi91gCsKuheFnwzrt1mHdJguB/4XxJg6hOTmMKLSMzKKnNorrSvGr/uh5+nMQYt/mRp62inLr
xlOHcmG06dfPNgI6biYA1JTFk+LNvg7B9g6Eqj9WpUCPsO/TNmCVSxnGhW/iewCTiN4B/+YNwK0C
LTvqi/6Y1gUGsNqQ3NSd/sxzUN+Soi8d3ovDGawVgpwStLbZ7iZcEw0vkPvjGJYJOkcoPWmQoPeD
kP8CeMoWTtOFOQQkg09DlAbwN2cvZn3bde6YDsfOVP0NFOVskxme9PrHNwSvg2FN3dTSVEA/XSmE
PkwXu6XhKNbaDy1uHi25ffeG/t3o23Qh1/+oP822BdReheuIqjLmE7NsxPNNo8/hjBwTA0dcOQoT
my6k0WnDSt0ORu7vOiIuWzDbAAPLAL3QVOnXhp96qyoOlFUuav46JUa4PgfzzALAjT4YElTgefbq
x7X2KUmyglgoUVptjoLXtpvcDJU1ejPmTsx48q8PdQY/TGMhLTJRMenAgUt/Ot+U5LDids3m2BCC
21C1hZcC16q7LtdzR6kyqApKDwPUQuJEtKThplerfOuOebyvicS3/5ufw70AUk8ZiBro6c+JET8W
M9VvwQOEYj/KPL0QNKYGGbW3hxHsqWozBeo9TD3Z7VG+bcZi3UhptQuatFugTJ1B3R+zgwPdtOOn
4GE2O3mbJZ5RC8DD8KtvxZYOC60nlLWgIax1GfVR1U/SrTjEJm40QfvQB661LUzEM9yho+uexlFj
rJOtRQV3ZQqRfKjG2HS0XBMemiqNb8ZYphef1rQVxL8eqWtames46xYIQtMPPd3pGOWBKyistkap
Z5ZfNVbStgIk0KMcj/RvZZbyEKmkWL5fi7bpW+4qpoRwq4bq8fqKziTBaeZig9GWMd1TvC3ggacr
KrZKyQudtUeuDrS/MVl9gZRKeNwbSPrQ7LWuSrrYO60YthU+C9shsb4FoSs/NWOev2VaaDgCIeFK
9cQANSVNsK1I0pyyo9RtKoJAL4LFztXUat2UvrrRi9alxwoN5tHys1czbkw0OxTqWliR25JfNrcS
jENbMfzRyXU8RetyiB+x0ay2BRYXC3Hd+bWpQsiSKehT/1KUOZkk8mvosl0wHDVzQJFAyToSz0Bb
WN/zK2OyzQEgnRoViLFmlJWhzMQuCfTx6GlZg2Fza9iQj1JcrTth4cq48EE03MOIoIw3hfAzjgL9
pmTMtSgeG3icqBS3iCSYyVLf+6UPQidRnsjaXM/a9Ph9ugM9irJk4pF0hPCC8A1dTzi1W49mIjXO
9R16/ozCj4Z9i4skcQix6elIkWKU1D8K0PdW2omRVKx0KXnKB+1GB/xbmLzzc0hpW4IQBg0TgO/s
agfZlUq3Uo6RHhl4ng/iCs+g8l6UwPfcOhR3QyZmb7E4LmEsFz4TOh4cauiRFNbnEzoKZUMO7ytH
q/OMl8pTf0i+KP4SAgvpXcPoFm7yC+tHUALRmEorwL05C04qNTXr3BuUo5iI0hoHA2MbmEiEy4Le
vF5fQHbE2e2mEnbRY6eyK0DJZkso6b1XDqFrHH3Tu62KPDWdoKy9uzoDrKIfRDVe+rCuopUaCeaX
rIY1su6kNjJXY6enN5bswinPBoLQplYJesmBNAV8wERizeqz1CevF8NvwLXea2nQoLGrVKmU1opK
/roKrRxZ4iZBFKvAARoNirRHFc8LMrTRAz3tQkcVCCt4ROm6t82yUW+MLjKeoT/ydsk5FtpUGo91
HUBTHLwMtJdQFUq6sMsrI3s23KRuaE7wNVpVivY572LUPLyOibdlcKlqrY++/FXPJKXfG/0gffXV
4rnT+qi0NbkOYwhDQvwtVKOw2Zq0GtS2x1Mao1Y5wKHPA36b11fCfmojR7k7roM1Fj+kw41YP2kh
VHwwl6GVdypP2EtDoP6LcrTw2PXJiDSWkbuvwxBZFvm7iAt4AWHrRiwywinfb9HghN5voKJbwskv
IfdbKx9MS+LJiWvVLjIL3ek+0BqglAjIdRXpXf80FCLAnDYG+YTheNFtg9khdMYs+iY1g/AXtwMA
HG1gOfdprO+kaOTel3O9q2wti/zetuQw+Q4/CCxmwj21VTaMwrcUCuhLWahIlel6IKe4R1smjKBy
rF6BbzuY71Cnvohi793Wghdvy8Grv1SiOX6XDKErt5WfSjmTpJaAbmo36lsTqmeIrOZQ945e0Zb5
mo5B4R60zsKoA/jGx9S81Zdk+C7cJfTOwKegTssrO69nSGDPOR004zENqlVt6PkOvypzU/uKsBk4
ZzaFK6RixHDhaJ8/ABg/UyUAkSZmJJM/vTCLQMvi3hesIxID5W4QI4ztlcXeiPP7amp3BXidKqJQ
22ZnOldHV2izWjgSntU3KA9UW7nLBPRtJsMETV2KhM8vLMYj/qXNc0rg5tYlXeb6RmC2wjE34S27
GaI2baU8VDQZbpbuq7PriqEod9HwZE1PwfTpn942yaU5tC8N4RhUhn/rW9LoSCCaa9GoKe0UirD2
Qst7DuugPtRqnf72ci9ZW1qnrEM9F5ba0k7ZllOENv0c7Fqgy1FfnVd+qPQ1hAmycCzx1lzXfhE8
VqU73NATgGGl4hYbjr5vj6qn3ZQINKxMdveqHoMlTODSxoL4yStMlkndZhbESKkQBZ7seW+dIETr
Rh0BKtE4WMACLiw0bzBJDwwgOiHmbWCg1GXQGbV+lH2f/h4l9p1qkOWtniPTdX2lL3wQQgZ4IKJ+
AhNwnjK7mj4ImdtYxzBu1L3spdE6x7xt4YNm5KqPBdQnGAXnUgzzwHBO9xMS7pHZRnT0qDLefGKD
AESfJNWGK3hwZIvChZ76sjN6nWRX2aghCDEIC+XDGe//40dMjBFMBYh24bHNMrewKKNI8Ur/zfVb
uPyVkbp3ZDmILSSBmnmQF6ZnUsZrh6pIk7+ONNKiqWcI5qtsCbSIXJ/66RI6TXimRhfaTmjQxwFy
HnYjyyF6rp/R1Ggg4bOiv8orNvKYa5M9ihtgwRA3tXhTFZ7l/fHQFOl4y02gRDKfeWu8J5t9n3Jv
HjHLbLCrysMVVHVrVUXJt6hS3vtMFZzrXzuhIqdfi9CANckDQCDmKZild6HQiPo4dacX/aC8x1CB
p86Gqjj6aizAYHDRUaGEgMHgStcCOVplKSyxhdj2fLfTvgx3EeYrBEYIk6fbUM8aKwhqmfZgEXlr
tQ4rnMDoPrj+qRdAm9NhZgjRqEM8CROGKaycSpVu5LbB1XFrFLL0aAhJfIh6s3xNYniwMsoyazIW
w46jwH/IS53Gv2YoDkMRmgsp2Iy7Op0AblKeRorOMu/VfBGaypXGJhBRzZT1bMPfFt+rSOJAw/Pz
u1gfLSeiJWkdBEm5Sr0mBtAd+++CXPT0IofhWvI6byH5vDRZwN7TPQfLE0Gi2cYoC8sdvbafWlyU
bhvRkuK4U5wrxANaSENLySXFLbA2u3cYxNYhVzt9TZzInd8juqOaVWzXltn98cVI/vZRBeLNtbi8
TrdK5nqyToWJMlCrdDZwabLOacVbOBUf+P7sWJA5TsEKiQEkk9mD4id0N/ZBTh+BkIQvQjEKv+VA
zgcnKKRYhCOPIJRPKXntNcqYIqqbNltFDPFqyn0ltGxZraxHi3LvkwBbxFhXeYBDStiLiHC5vbGA
Nl36uQgNMDH0t4BWa7N7XPJdQ08jM3xThsh8GEfKc8IQeQ/c7igpjBBkFEOonjFgDW60gYDBH9rk
RhXR4Y10tdpkhZhvRZ0eZq0pQ2QxA0wDe4gKCwf90q4Cc0b1g2oacoxzCezBAOry5d485gMSxEKc
4AEVywVC8ZXwl9e77S+/L9VvmRfXSHTXxO5ahQ0BsFQ5aWXQrKtl4DjgRX9GVZ/OIBcuRCrKVsBd
xlnT1Rg2ghr21rGOaKXU0i5de6qAW1Jm+Qt7eNas8fdYBHEfSC2yn/NAIhDwZLea0T3mopnsIxk9
4lytuhV9FLpTNIgVhxl+C6U/jNvK05JtE7veAd5AR8eybm4VAxXVXkKKS2zpEqxS379JQCOeiwY5
2ZgI5rUtzBpZ2k6EESHyJ3tm6FhGg9mjl8TH6xfr+fVNqUwxYXdBdKc6O7tX89bPRORTorcI8sSu
M3zzRsqyH9cHmbbw6YmciF7Emga8c6ilsy2uqq7UC50Yvfk9Jn++l2hrcM9mXUrmsBRmnz+KkH8o
i7ANuAQg4Z5eMnIYpIPgudFbLvm6XTSivBbCtLwrk6x2RM7GTiCmusvyslwLSi/eGG7fAik2mEly
fTnemOgHWi0lx0z0am14oedUioVOMOWxL544LvbQT4H/bHbA+6GnYbOGZsBc1AToNvbydAzfCBt1
CM9uEH9N0HGTbatru2iimxQHuBX5m9bwFNuiFcX7tqx6CDLq0NDco+abvM/8u84d3BetM1ysg7Qw
eeYe6UFAtTE6tr5rPXVJHt0LPfeQPQ6AFk4q5/4zfRUirftRgS6V3CjuXWi5RYL3WY3mjVdVwQ/w
zcSHfBmwTWpAd4k51tdWEvQrgz/ixozSpCbdbpMvpWoWmNihTluu9LrHG8CqZPqmOLySAOMB//dU
iptvYuFhMhXEaHIt3FOXppMQjPsf0ugUiJ9ugAq1rZhnMXzTUsnHLTcp1zmo1F9dlPkOY/8pC38i
z0GKRw0K5GWilZ+OJ0xqbJIqhDT+6PpaKRBkNVFGWqlqaTny0PcLifiFwJ+S5lQApLOCG2jOXs96
wRhzKaxR7qhkgJvBtN78xhhe2q71C8eg4H9PQz+Nv0kcC1B+xADtnjaN3SX5v5lS6HQZWoDbiJpQ
1qfCYM0ONn8i6tmF0L4BrJT7VBXVl8zsrE3e5Tc6zUM3xB/aI20Dop2Z3s/Ch7uNbUa+EZuy3I+S
5jniwFGzeqkjZs6qLbAo3obd+J2sZ8kI6OwaguDI8wAbgdxM0uZmISbE8j4OazQQEqJHzL2yaLS7
5F8R8R9JrB3y9/RLXb6/1/c/8v8z/U9/Znh5B0jYfBjc//u/3Qc/y6zKftfzv+vkf1T934+/7L1n
6x/1j5P/4qQgAsNT814Oz+8VeNjHAP/6O/+nf/Ef7x9/ysuQv//nf/zMGhi4/GmAleln0bSpnf+K
xNr7r/fyR/3+6x9fav6t+kf2+x8fX5e+c0fM/5y/xdckXfknoCENGQSEE+GeNfuXApti/JOXaVJs
oY7C0SK1/JcCmyT+c8p4qTABavMfpvJmlTW1/5//IfFXUB5FiA/m/gfB5U/012bpJH8AUSqbFo4O
vcH6RyzwCbKZWGSJlafRvVgFK8msHS8S7FYEPUxk27NePs3W4983/md1tdlT/PdoKCBN2nK8B+J0
sX0abQwGSRjCNrrPhHZXNgoSWwugz9kIlG8kTqpu0JxJnjy7qvq2KCDUJeq94oryyk86PFWCeMmm
5mzWeHkpc0x8Zm5FtCBOvyMxDaHVzLi+z7UYq9NGU52iTJpt1+S+U4xAt2YhqUth9BTVf3pFQaVA
WhgQ2HCqeM5JTXWQBnlGM9R9RaR0J7np79wY4nWECg/C5d1AsIFJOp294XoYOaoE+0jNp62+6A81
fd/ZL2H7KSBrFMqs2SxjK94JVH7L+zoNzE024uHqKqX0VYgMb+d2tedYsaxu1EBx1zQVUrNLcMzp
zDZbF2Ir7fs+ipwhVqJbQ5v6+wOiEgzscoRC2q9ZqmKNnHUoABSNuZUSeGN2oKvtrU6J6dnFEMmn
PJ3VxBGmficiZfZ0fZvOL/2/Z5p4buq15WDM2XyxGRJg0YV/TyBcbhSte8sgNtmcYHBMr/Y2IVpW
T01GF33iGv4DbccQHFugcRf21VpCrcsx5OEFZn72FUx+eHRR1lijnksRAVXY/fXfO4sH+LlkLGSd
bPtJkGQumJqkA5oP3DD36Ffo287At6jnWQO97iwkRikxXh/v/JDRjkfaydXEM01h9nT7azFdQ2Ok
BvdiEKzGNLDRd1lfH2KmNUrqNbX8fRpjdsSUWu8GJMKD+8rBDbW1tQ3aomvPEVbsC1taKY6MI2m2
Rmpn4evOZ3MSkYE4SPGEf82jq1wUdK8fteA+qDfG6N8FKTUec7gd1CX21kcl4/QcMRSVPa5zQisy
ztOJlGs/KqNBDu7rjb4NnsMX65De6Tfsd+lreJfY4ja96w/y1tjkG3og36176+khf8j28gGbGrVZ
ab+71nYPwcLsT+f32u+ane8IgmFQ0M9wr3S3A8Kteao7QlnjYzpuwsCwfZjk2DxdX/KzXYUwAE1p
CF1zryDiPau/q6NQyG4T9PfQ9X6r0bDVaI/607X9GIMMBDIbZ0aZrthPD5DUVLmYKnF/j8a9LeGk
pWHA3qqPffR+/WPmsDEw6PQ1/x6JB/zzSGHow7cuGUmxxzXO2btw/VNblavqsJQNnC0WIxGg0mXI
S04f+wwK8+iYj3WXkUJqR4rbwUSn93T40Y5vAcYW8WS6YyxggmcPwMeY9DVNoCj987OoWI1HxW1p
17i3YuAl6Ma0cTmGf29aX6oYt79i4VlfGm8eOAi1YrUS4yH8jXFtdt+O6caTfuu1u/ewzZCjhQEv
bUYCM5X0g3CLfztdPlFujb7Qs/5e6vx+37HaKyM2x4XteLZ0FmVatuJEdARosWYXqRdnTdxpVfFg
tAUlZXoNMEezaAihOx6dcDR1Mn+PXM5C/ng2mx/DEvl9kIfFeX/8SBug2odF8SBYwZMoRJva5R43
KqeQs++ICNoeprnXz8OFL4X1i2DWVM6BkDc7DoUhSChz8aUFrSigR3tKd5tKQwVPLFeunDw1WnpT
Wfvro55d5WTBcG1o/YIHCP44u1+ToLRqCH/DQ6C6a/q7HbfcGriFhHn68/pIcyI+52/q70FRQeKR
5Z+zpTSzuFR9ZVTu1XvhoN50D9ENSIf84vJY+StpSyO1oxp2g7edtrCc82j076GnQSXVouNymvtP
l1qfKYNsVZqC+Y++4tlca0C8A8lflajwEsT/zXATkoNGMtWgeRhqtV2g9J6g3HumuAq7RxSHtnE3
3FJ7iuSCLOm/86v/Qcbw8W2fBputoB4gthfkH4PdmsJ3yX3+0z9/6qWb/sEhh80zWzbZyGslEFHx
LTq3cZps1FFXpAf5+iiztJzNQTWcgJ3/Q+P6rG9v4tQEcpJ5DykCUpu0qL5ncRTvwiFQNtdHmt9b
jMQoBOAkj9wrxuwRzWACJKM/Bg/0GgX3PmyldesrS4De/Fxx68MrVtANkacOiw/A/9OO86Rh4isO
6cEXFETvfFN5Gdtc+ivwcbAvxPj79Y+a31cMN4lwIrjH7kYia/roT8OpZRv6I5KWBwBwWCz+oUsU
G1RlPVTyly6XsNBaOM4XPpA09WO5yMuJ0E5HzAt/LMKirQ6KEuNNKHV7zRtF7E+N26I1Fvbg2e7g
84gzqeYqyD6Br50OVmUZDgxuWR1qrmNV6QY7VFGctrTb69N4tjd4bKByoRU78QJ5uk/HcaMcgqZS
VYcmzm6D5jYRre3/3wiz04QUXRjhq1MdCgMKmngw02jh8rkwV1OvA9tYBt5itk6/Ic9aQ269ujoY
BG+CeCNXeyFYkkeYVzwngOXzKHPxhkSqRteKGEV9zQ+GaI9vUbYSKtt6CtBCs+N37JCypTLz2TU+
G3QWm6JzNWQg+NUBNi/dd4LkuFTCYLotvRcXjhNnF2kl+Kf8v/mrWFlCUZnTfsuwq9X77FF1hQ4T
N9/ukJASaqmwu/bX9Z0xf/+nGaUMZnFdE3XIH5W3T0fY96QYmaGxPJjDSsZZ5EEJdxXKGx6WhKtq
0XTy0nBQJBDfmHSYUVY43Sb66ELb07SSBdR2+aM32tZGuR1vo3tvO26jvXJj3YzfhV8d9Pb37O36
t146Z58Hn10eapnQetEyuEirp5I9Isa6vj7CpRWEHwcRY5Ikts7wJzfr2jZhBN6Tta+hQYMEq+Jp
ATfH+OAO6fcsDRYu4QuHApkBCmlI56HqcJY7AeiZcqsI3aGXpHU8to+QrnDlq9YSrmSt3AEdqpsy
+t6LkaNnlt11Gn0l++tffn7+NdB4UBmkjlCVmrdz0T/SDvixjwdJSlcGPid1v9eshc166VN5cWgd
hDSG0OVZtFqafcDUDwdJtvFstKSVqtjyT/Nr/9DZxV/tsXxNlyoN508OX/ZpzNmuqaQIkZzO48vo
winRQ0hon00BPrQlRtO0+T9n90DNNKAArxCpsnnm9cNiDEA0c2k8JFw0GHAVdmKu5V/G9xZ3rWRd
3Smv45IA2vmZOB1zWtdP599FAMWLxGHE0gPWdP+W10vyzx957rXPmj1vikTtPoaYclCAipTb4r63
BaddkS/eCnthHex7O9gOnR1kdrAvt8lvf2u9mOnC0Vz60NkTWFW5R5LQjwfLD27kfgd9dSE1/Qiw
zz50gkgmQhpdEbOHYpSNqKFPezwMNyJ94dvs6P9qy72fQcG2u238xfzyIDnCk/jTbWzhSXgKH8pj
9FKsLQe7yNtmIaw4gzo+9hONqDABobSeKV+PoLBGoSXiITqCOgDN5c4k2PNFEWzj21JKd/FsYrf2
36PNljnKUdZGRIXRfre/NGWvFVurgv5nqx5vmA39YthlwcZdSETmgk7EBOzgT+POFlbxTbVROsZN
fgfP2sbfqOtorz8at/6X4M6/HQtbfOsXjur5PT+NadHDQehLX/ks2oFd7g+ewJjib9W4i9pdso+V
LzzWysJAc4rOx9fBFYfTya6aejhOz2dTaBmvlj4c+q/1JvhhvIw/rdvsOfLs4FZ8Hco1LQ5ooumw
4r8uKadfOjJTExclG2AQxF9Px9YE17KCwR0Oo6zbvbCSx6Wo8QzQnxbv8xCzxTPUODegrA0H8UZb
Ixm8GX7nd+mdvK1u0n24V7fRrlAd5SEN9wH2kwtB69IHzgL8ofMTOSn98RCPsWDnvbApmnhJn+/i
IOjnTsExqMfcEsGM0SlNcSg4CCrHASfnqliIay69vZPe9P8bYfYZQoKQQx5z71TlcQyi23gwdkUi
7q6/8BfeQZAitHiIbkAZ54rfQdCgVzJd4431YA2bpnsrU4fGhOujTAs+u0MnAjPPIOkQfPXZfh/N
IszCwR0fPE99GLxNE76i1P00jHeWoDrXxzoPRqdoCeYWtUL0p+Z5lzmGgxRaqfYghxZau/5rb+3F
4NZyXQqUWF/X6XpslyCHC/ckHCH4C5OmskIpa7ZaxRDVZVg0DdIl0i4fx/2A54RrCr8bYT8YtZPU
uhOn6aYt/2plc42GDZnOkvzn+WJSQoO6iwsEbNSzJkndVyAZRmL/QCvucCsPxgbsv1gFRfVSmcJS
2WKqip+u6uRJQCFlciaYymGzlzFHOkboetk7uKSidl+rToYGSx2nezN2tz541eCGiMz5e9N7bssG
O40lkvTZIaGiAy8TuiPPIe3Hs8zDbUPKoZ5qPQSFyRlUcyonWuFt1MgLFgrCF4eCJWPCjoesNxdq
UtKi7wKC9QdXGzUnjlHGFCsXh/usiv50C5NpfzR5GhTV0cmbHZe4r8Wg8cTh0I14klMJ6v33oH9F
5fhOTFo8JQ9+vVBiODs105BTnj9xgKiQza5stVDkEiLBcKgK1Ha0dNdb0jpQlUcQlNUg1/uhGrdj
t2TdMx2Lk4thQv2nXsYJ2aJZf7Z+mDIZcW915aGVC3k1CG17a8Xu6PS+L9thKD4gnSHtW33INtdv
iQubl5GBHWgxmIyo5uQIKl7QIOOiYuRomwXGTsOnTJBIyz3N/4vCjuOF4qZFYVSTt61rSrYOzfn6
j7jw9cwpz4fFvkHoYb7OVdkPvlGUh2gURMR5EjVy4srKoXNa1S+MLnGkrHPpsZXKJVRi5lXKHsZM
aOp+RUYXNWKyzFkY0PpiE8VNeSg1IfBtSxfibWZE1kEzsvRegjt6a1j+iHPTkKxyiMB2V4/0KloS
oIVhYQo4+P/F3JctSYpj2/5K/wBtzMPjBXyKwT3mjMgXLHIoQAxCIBDw9Xcpqk9nuNyPc6P75VpZ
WVlmlMVG0tbWHtdCgyHah+cWxCfgILBBPQlw2pySNJoxoLcrWncMvaZim8vbdvL2yk+XJg745qZM
ix9/OtAj5qwtk/aQi6Bfod8qj0fNDRZuhNoW97FDSNwh7EWRAVKUHbJZM491gAwRIQHcJG40K9fp
X4uCGNeDDwp4e57v07psI0Esf0X8ln2xRivPCDjDaKNFLxP+o7hqc14D1zTRu4M7NP1ubst6PQq/
XNjO06uPhKi8BBgtl4lKdZ0BWhZ8QH4dus61V5hQrN5FUgeRO03isSiLHtg1fb71h1LsKbPLh8un
ee4S4B6i5RFmRxYFjk+ztQXjPTpjD4LY9satGcbT6GBtGhTjjEaQtTugj1SztSm6LFj+YsX2wJzL
KROIxmkrauRrCbCcCuHuC44KTh9YbGN2oo8S6H2kEd3atkXw84syMTsB5BP0puLBdHH/jhdboapl
ZF5q4db90LTbXCQRhiNjo3wR6ddwuXHDFVnK+kZRV1rfJOYhAOtt4dvXwdxdU2+pyH+yjR9iZKUR
MEnALVeUlM6pb/TgFjnYTuj+TpFtnELjtv92eeNOXl9FiqIlQPrmXCfwmgY2bin1ony4ytJ5Ibg+
0UVICWAR0R8C2BSkUI+PB7FRkegz4DVEu3bn7WRdjS1u/sqgd3yJheTEWUPSEj3yCDkx8GPj9TuW
pfGp1EtvxIpeMfjglCuAGFm7y7t2crWlDGCVoyCLDka0RB7LMIDH13Fs3CGzgylMuuK5AEe2j56S
2e6ixKCArJvMXd2m8WXBp8/rsWS1vQTJod6YA6YjPsIcTE/zLfykSJt/tlX+QHUPiA9dbLraiqMz
t9djzKEsgHLL/Tu63vIL0CKNjh8J1qp6NHjd/SIdG+MQeOXa09JVFnybMETfV/c8tRZe8lP/X0qT
VlqCo2AoVznNFs4pGGWYcShHIxaeu2lIueoyMxacvNjja1Karxl9dDAYLrQinHsALNFywak5p1Jw
4ACogbKT8cEj/DntV1cGLQgwvg6ghI677rtV5aHX/dK7JfCOc3qFPg14UDBYGNZU3La5CHzStq1x
sB4JqCbb7yy/pr/K5IHZB7T4XNalc6tCq6yBeAavMEqTx0qc68bUFYVhHYCQ+eDN+jXAG295W722
hbdwX85YGQC8/RGlnOJI8jEPRtNCrcZ8AHjIuucj+M2XYLDPqaYMWtCkDE8Ge3i8IlYBuwGkirDM
AFOIMKX9mgyALeB2/2IVYstANLewh6cpGcSm8PJ0bJ8cGVfjU/D/9oBBYfygA5f0tZwMHg4t6AEt
M5uitKraHczh71IvvJVX2HQlarDNZ8MNIIZomOh4qpK8imeas9sJbA+3TdH9BMBovsmdbvh2+cBP
k38AV0Nzh45H5aMtUTlxwIiaRsJLjlcSpOu2X7+xgDcrysE+mbYwyTZc0esBA79hpnN9VXrNsJrY
3AOtBigbPYDtwqoH5BYtA3N9+eNOz07iAOKZAEwVvAZXKfm3eB5EU5XwlgYf4xic3BDABcWDM84r
y9VAd0qahXDwowH22JQhmyZ5DtGoiZZ2dc4gyEzwxMl+V8zjeN9Tv89+iYKXj5MAUnqITLz4PlZW
QKN5rqo32ueWG3KiFUgLo37zODI/3/uaXXchRTdpG06A5nouSqJ9b5huVAh7PPQFa1OQf7dyY25C
ASUJwjQxzXuScR2tkZk5XwnCnXu7MbUuakEo7AMao8wI8LyK5MkHJgp+8WjOQGV1nW5faw3SmYaR
F2/Ink8kLHzN+24TU9wXxlQAnqrpxY+pc1HZHSpSPelIa6Nft3SHFzSPVD+E6NshrFmVHkaBcsbC
jVCtCkqyaKjAAywJuTEvoHhHepN26Bxx2QGmO07H1WQCyynjEfjsLiuMalNUQcplF5ouOotBUO/r
AGDDaFh5CJJxYTnycz+riCpFuTI18jx0qCHF0dFDC2wLjIgsvOnqjiFBgNwd3jgMKAFiVE0VArTF
4LVBhkNZkX2aAQQ3DwigicF9UhXIrl3eNnVBKLWi0xG3DMwEAHFT0QhIjRa2phyGQ54hszPpTRd1
Pvr9L0s5eciQXkWCBfEV5ggB3qJs2+C642BoOZo0smHVdiILB+49cCYASmiF0zCjHOnXESCkvqgV
iLMgGBD4wGqV469KIOALd+SUVQgubTekbR16LA8Hf2F5qu59SEEzANIb2E48n8cPDeI5NLFZNZIc
2hCb/cE38pCig+fyJp4eFdbySYqi4SRPMJ3nUoSppATQXpB8Q+1hiUBJnRZGeRhSZIgISQih1Bxy
78xCz3yCOJEncUm8A6NzyPlv1HGjYm7ALWJvm0DAds0ZXqwptKxxxE/EttGWrsKp2sD3QfUY5Td8
F8pFx/s6VSXoBewkuxu1MqoDF0i+TTwXaJEyeZQ49prxe0wpLlyJk6cHwy+gywVENjr1gedoHku1
QekxoXSU34GA3AnW+XjlAHHJ3lXfvnqeeNqQepBd4TLBq5ynXbWdYdZaflcaXFvrIIIPK8dcSv2d
5FcQYSH8kXxVyOHKBsfj5aRu6eUlRg4PmIYdQ7swDXT5iGk9yJFUAQxhvFs20jvdezchYslps9RY
pyouvuCj8AGPT0cGTCV6rUXOwHNq8MOA1mvgOlUC+NsVXXAql6QoNgaUf+hvpjo/jAHmtis0+HuY
yFnQjXNCHFuCfQIoEQ65ohujwGjmiBzuwUpdPJuFXjfPGliq15dVQ30D5I7hsQQEIUCFMbKviPHg
9PgUqMW4hF69xoh6C/YUrY0xxZ+vWcfYggE7WRZcLICkweUBIIas6hzriNXYxKktgx1Sd4Bp/os5
z5cXJHVZeTchAN3KUAQJN6PcZPjmLtUHzEOXXhoGOfwYlIiyl/9OiKLpY1tDAwC0fsgxqk/YNzE/
Mm8JTuH8Vv1ZiXI0YDBvAW0JD8Cg34HsFubzFF5ehmr14GMc7ZXyZlUscwF/brED4FzHXdWFNi4q
QZU6TPjqi6TzSMQo0uR6P/WwgArWL9FkxQ6V9ST5Eqi4RgJj4dqoJlUVopg6owG/AZHH3/zEeuYd
s4Egjwh9QczS2SgmQBLGcIwkATBm+GGh4TBfChGW1Fiu89NmWTnmV0Htxw7grAy16s5zngz/r8vH
vyRDuYsY/a5yUkJGOqEf2H+3qhenX8h4L8mQKvhpHTl1Z28eoGKkwqiZgdYs0EUulqMXjkNtOBVz
R7omwEoGP8dYfRYyewk0/sRQHmuvOvpUdlhEw0x28AyyZZ7AWMJBmMBCbn5cPpWzGozXU9K8Yj5U
bfXUOYCynBbXHqHFyketxhHfvclaecFD8kV42L+v5CdZym3xc4xf1lSGMm0Q9d6NMTy7VRZfXtBZ
FfgkRLkrrabnpTClHQMGZmltdV+LjP8k/MNswJ9tUy4MF0XQdh9SzCxqAIjdaWYI0VFff12l0UCJ
8gYSkSiWW8p6XM1sg07TYfzdJrLB/4B4OQQh0+VdO2ObkUxCNxECWokUrLxjrO9I0rQdO1gBKsYI
rgEkDWq7UFioqkb+Urh55pAgDh45euKQlDgpwQHPD/V4AfVmb0CrCgurAEfL+vKaTpKqH0HtJymq
vo1OWSIZxA6gTZSRy765K+7JFOqgTR5C9nO+ze7NpcDz7NKAGSQ9KVQ01GnkguemZmY9ziso4yQR
v91+iO2yXkhPnxXzKf+gPNeejww5KhFwPMj7iF6vUtsX/a/LG3jGCB3lOJQH27SNgjsaZJCkBGXy
fWs8dxzo11W54BmcP6lPq1GuE3ilxcA7mDsBYAMT5bxw9sfbVpivtExji/qo4vUbFKQfHHDPlAG5
GjxrM5jpwkO7tGLljfJogbSqkBaKcDCHmrHFMb2umxt/kWX7JCD90M5Pa1beKsMvqIERFXboMgAD
xnUS8qfuwdsWz0kZWVWMOhitIrpOvghwKc3w52NVmakLQysLoC/DQpIy5mUSDtP9ZcU5jc0UEarH
2oOkBHkLdgDYQfDaz6Hxo2BhwTFzFgfpunIWFGjh3FSW+NQw6BSgFeJgjU5cTLdmXqC9tF5z7T+y
XH9OTW29zJ0C1jOHpNxkKzu/YsWwNoqXy/u3cLkD6YB8cmOqqk/b7uOEQGnp9NegKNnpS1wrZ17+
IzVQrGOidaZNLZyRXomNMbTh7KYrsxehVuxbI91cXtLZB+bTvskT/LQko2lzzZH7NgDafCwS9ABv
mpnGgf0M9iqwKCRoG1qKaZbUQjErw/w/QtHHDrNyyMSzP36bu4VhC7Xs+/eFQs1MIg/Jeuzx2kCP
W9c9h3vOa7ouHD1EKjp00eTsBWDG5XTfz98u7+Z5iSD8QxyNf1V9p6jTsaqc8X42QZwQctPUU1TX
QJl0/AdAYEeMLzUbnTSO/73KPzKV14CneSDcDLF0bWuRsF6BHRz71gDw8nxNKYAXzJ0RgKzjyloc
Yj05R0x7ojMRULmoPCG1pDx2GfXcsjM1Z8+bN6sEIxKmcgHeF6O3fvXFjVUkKYsMAuLbokrdfavf
JUzfWR0WSBCq8vyZg20D5YX1ZYkqbDxs8fHilMtuTa5wjQQi7U1sXnUv5hyhZjYCRaUL0UgSett0
VUWoyLw4V5P74GNs6DqPl+oZJxW+j89AAw9GaEAcBPSwYyVmWj2Xw4zPyF+6d/FXG7e77qF9TO+9
h2ZVvve7/pHeQThKaPFi+fvsAX8SrrwX0yjmxDUh3L0VSJkDP8QILRKBrWS47uLqbtyUz7QOx99L
8CGnWi13X/beShpQEx1Mx8surMryQXTl7sc2HoYwyOKJx622yvkq4aETm7fugoqd2F1FovLu6+UE
0kIKiWwK7s36yZhBRZ8OcZu8zKBduaxdJy/JsTC13KgHdcayTuozpsCAc+l7LB4DfcG4L0lRjq/U
5jppCyyJdiCXBxYnSnfU+Hl5KSc2T1mKYgQEOpOtypUKmlUbExjCfR1srXZcgcwwdlkbgstvoYfv
rFqi4xyKAdAX1E6PlcNnc4u6WOLsSz8Jq3KMnCLWyqtsacjr/P79kaOYgLwszWGefWefpxh7svaN
vjHZQsCwtBb5DZ8eYEHL2ehoABtKn8qqjwHiGvoYsKqdBYN26th+HNSf1cgv+SRpTnSLdqiX7UH8
oN8HP/ljrYf5jbkrf/Q/BQgmQ78K+yWvdmkPlbcePBOj3qIOvq+7VdaKEEQMoPl4vqyDS0IUa2Ex
IyWAE3f2thas/Dxfk+p3R8zVZSn/i1H6s4OKidB0tOGADsTZd/VqsA9aEwXv/i9EPu43TY/7fO02
Czf4snaYumL9aYcOboQCzp7RjRVcl+BmwcAB4Agvr2xJjGIo5qmxszLFITlpEwGnEl3Ar/UYm8ES
Au+Ju3mkgye1Lh1jWMSacFBAv8zTEPZIDoZvgFmia1FGo/9uWYqd4Lqm08LH7nH7Z+LaVw37geg/
Eq0VXxZ0Giiji8mHvwfUWswNnUxmV3bt1V03OvsR83tkiKqHERhlYf4rGGI3fCw3S5N00vQcFTik
QDm/j3kQFLrVcS97Qht5i9rwPrBACAOQYNzdy2s6c6cgQdYJ8QIDclFR9gC94uDPggQ9YwkydmW3
nihA+bzCWXp6F0SpPo5WuYOdYchoX7kkqtmKmG1k5X/9V+tR+xx80PXkDD0se92kYQE2XLdrospb
0vCltSjPoUnQ12QNWIvnichG4UHP3+mwNCBzXuHQ6IKSrhw0VNNZbjBXAEbXnb3xWO0lsj+QIhDN
27ED9uUmbFkIpl9A5fwne/hHqmJn6TzpFFjIzp7K1qQn7ry6SzB85/xu6N0fGYreyQGo2QMPxR6d
ajcOOJBX9aO3z+L2sVz7cRcPf5F3Z2NF1dr8ofMweKM/6Pa/Wqba5WonaK8w2OTsJ6NHfBrECE1L
+nxZyPkb/O91qqRs1GBJUSdYp9Bepgz84m9f+/0Orq6PGBQtzxLeXwXTBsVFwvOU9XcdmcsYw4K/
tVFfmjM8mTeRxkH2HQILDm2IJ60oPhoGjbIzhrtCq/Ux9sdE++777fBaTHP/Zps1I+CT7ttvpKyQ
Du0zO0fgkFRDXPTp+JILA63lU2mK74bbOGOEFoy0DBtMs36zmhzESSOS1VNYAWCrDiut4xqm7Rlf
8GFV31+uAp2+pofrhMYPFcwj6K2Gp+CbusvAgPg01GwIScsqZDK9LKpBDC5hPBfukuo3f8gEcAje
C8mroz7tVtlXlAUWv4MtH34bgogIHbB5WAuATjrgbnor9OF5tJzdZb04s1YJRC35FUB0A2DOYzeQ
BAZHtV8XdwAEuhdZXq+ziqC5uUdNARBm2casvN9fF4mdhRYCnRERneJeTCV6KsXsiLvEB+polgy/
NVwq8Ds9cWu+Tfpy+OLDj72VR/lvgYoRJg6AeJnliTvUT7KVKLWnoHJFaE4Yx+q65IvhCKRhUcA4
lVxJOgCPjnfU8BuXpPoo7oIkM6NiasmDm4gXWnrJr64dlnBLVGdNigPGETq0IQ9dFIoRxgNjumVa
izvHAzKQNfU8TgEEF1W0SGKNMn/BBz1xezFGh1Y6dKqiqw3lIbXdLHWcrsk037orvb9yK31wgOFZ
NPa20OG7JWY8Ov61KapbwpobG3xCl5Xn5J6giw6FL6CIoEcF2M/ywf0UtgSt72gEk3Z31kS+j3aX
7iY95ZGo+UvQWKAKbTIvJM0SCtPJqANWfSRXHsMnuSJxRTmNFlZNjG/jZK8zx7oWmomZ1CacKQ87
tOO2XbIjwkAb7GhhGKdesBHqGwH+L8A+oI8F5EnAUFX7ZNrS17V89tw7p9D9mFpOHYpuWiqNnZUC
pUHK0ob7+rETn1Zq4HRbOaZ2BzYgtqkrC+QzBWY4Lp/jCbifBNZF1Q/ToMDddsClebyhnk+tnvZa
fj+OYHk0K98nUSIS/QAevJqGrKrd95p0GG4ocwqGvrLkoPtrvLp5SoGSeQ+ayHFDJr5LO1qs51Rn
VzPRyN9PwZdQ2f9XrPUjfPaL2O3/P6Ky4+b8GzVQwsP/C8x9/14BzH3d/q5/Zv94lPjov9v6H+/1
r3/8n5q/tz95/vMfN/hjdwTNjl/2NzS75/0TxsGWSCrA+cfEH6z739DsVvBPAFah6d+TCNAAroLi
/QuaXTOMf0rMAEzBwX0AwrhMlf8Lm12zg38GSP0BFRnMxugQ/h+g+ru/AyBg3OMcAFz/rz9/xkpX
HjsM32IYA79JGi8fc6pK/EzyCXn+Oc2AF5l1T2BzLQ6YMXDfB91O1qUlqyu80Bc0/WOE9FNwBudQ
AnoDlV62tgLqQTEd2tgBSdYOwPoI8hLW7w3npvR+tMHNTB6kgRxatJE+ME5WFW0BEF/GBnli9aOd
F/Eg3npHhNTTd1X7ozUZGie1EKglZrLDXNmuyoad29/X3bAeEhIJO41ycmMGT8zwV3UHGhCCjrdi
XtndGE19vRkyI2x0BFXNxgS5JveWAJhVlOmT5SoX22oZ+EjAJBd5j/5tvodJDkGvHGtrGrUH9Mbc
ly9w/VDpCZdwbJS34USy8hSKEQPWyQjJidv3oTWKQ9K+pgZZsTr/qx+dnd0tRJGqFTsRqYQn1HHB
nmdBZLPrVmu2WqMgHQLNbu1ski3duWG1fvx0D/9fdPhYm9S2JgTdwgVKG8iodvmqPIApdi0WBiRP
rokUAcR/YIbowHhRp+aNfpgNbmrwtr2fs59jIPouZQxM4C8VWQhL1Pju7w38JEvRltJpPTbAbkcA
8qzD5pe/Yc/tdrymG/Fa79Pf6RVmTkGdfl3fZ5uUhxbYeUPx7fKeqj6N/ApELAiQAGuHoXM1frbL
DrPvpAS4hLYCmJYP4ptwBor1tGpcMA+FuRFicuSyUMVxO5GpaGtltK7OzQIyrWI15P2m5nMH2HfZ
TlDM68vCziiq5JrBOBrKc2gst2CwP/svQAbRwOsrAd6oZkepWY73aeAn62LK3LimlrXtp46v67mp
bu2g6WK4X/77xNp+2zGLXTdV1x+AtWAetNwvfk8gEfua1sE8onQIzxS6J5lhPuzKZ7/D0QzYv1wL
bSfLoxbIADEwjMBjBnqLyE+AbJKk7VL4ozg7gEYAHB0yZpYHlG8PACfH24K5qKA0TIzm9pnTAbMt
bdeG7ufby7svrcCnFwBwcFgT4NgAnihfRl95AcpJDASM1tPW9QH9HpnU7XlI3Np5anW9OYx08q7b
ypj0EGgKXh6hG38JlFdNEaHvHaMMSEUCogejjwjwj1dqNMFgASzH2Jp+468cowwwkSKarZ3nKIXb
FQXnZ/M9c9saUDJBe02yvFkXuTFFgcaTq6F3iwWsFcXMyC45TATIjATmjRB9Kns/04DXaZc2a265
M/iqZnYNymq2s1v/t5V7YssxCbLwGKt+vBSKdxhDXxg7AkynSrNBLUq4VmcQOo3VY1P1+jrvg+LZ
M0mxzSyrRUMdSNhiOwUEG1CfJ0vWerp2ApPt0NhoVy3qhX1Q+3DwTcBzRiuaDQ4yzOqoJKCDqWdU
sJmtM6ALRnk1FdeJh5lIVrTJWk/8X4UorwKaU7RIgpOJB2yRnUOGwJ80FDhoMAtAvQEtLPrhXBUV
zZkTBu4/Nq5dqEgW2aI2oBXloNMw82j2ULuY6Vv7oAidNnKu8zXJWvYOzDjqroMaxNZhNrLkx+Vr
o46I4qswnwIlsTGngn9c5XGwU9FpAzOHtZZbYlzPyHM+EADubmunqx48h+cs1G2gJAOocxp/8ip3
/Lj0rMkIZzCI3/kAfER3pOlpdOWxeX4GKUq6iJCkGHL5TIIlABETQkSMF6j5QVQkuSe82t3CBiQ3
Y4mhZUOgd2ZEh0KkDZOxLiyjC30PfFYOMbQdmwRddT4Ponwy+8hObCD7cucON67YjCnvF4qKJ0ov
vxAYI2h8gRON9gzr+O4XkwV6G0ACbWuMlpahXbvGymDdHBltY4bCGMUVNRILGH/tgONtqxUB3gOY
14F8hHzb0pSXvNiflU1+jiwiwPQChwEx4PHnNChicZB7uVtgMqMn18qqVZE0AnfL8Bce2TOiZB4S
xl2yCILF61iUzsEUX/HU2wZz+ltvZx4Lq/VWFSghFySpBhZqAKg/AFwDTEaX0PjKe25gLmZkTpFs
kfH5iSlbsuGVkcWmVRdgrKvtJyAEsffeQseRy4s2LjBcHznglpWJvizyBKP3l+/Px1zL8UajzQ05
PUTXwFw5oa8WFoyYlznJNuGc/BpLy74Pemenp6UWEbQ3bGDk6XWZgf6y1lrz2cCscSjIzIFAg0Hw
JtH66w6ISFnoDeCxagWvr4q5qzacEvLA8ByvDLRv7S5/9umZ4auB0IFgD3ETRsSPz6zE8+WbXZ5s
+8Gbb/I8QEtJz/RtiXm/+LIo1fGThwa8OuBDYUYNjB9qi7NTpAFYX51gSxu7f/JbkpJ1hoawbVEx
wwFeDE+/O37V/c4Sy1qbxCi2FERQ9bqtieNHl79GdYY/vkYmD2GJAeYBu3e8clTH8feDmWx537JH
KpLi3h6d7r7JRquIy8TOhjB3kOKLuDNov2pcrTxs7MZezUgNdWs+E/5MMc3v7wahdWxDWDY2UWaV
QbEe+GDd9ENL3iuHOHTrVQ4oYKvWQAjYNmT+6qsmtzbATTAwQobQXg17eYa8eVpgMQnPvHXVT57M
7/At6Vm/cirAHFWNR1adN7sr3qIokZpev7m8o2dUCQE36pbAPUI2Vq16uB3xZh/cwdtg9IY12H3n
TTKU7nVlFtbC4cnrrdw1eHeYXYVpQ35SnfUl+uD6wLPXthkK9HFvDVmMVEO3ItPox6OtZ6gyAuqL
UzQIXF6k4l1KrZHweDKBguk5FICPtab0wVNGwMO5rSewbGK84Z0C0DWy2AwrD4D6WKtqfVUx3hzA
X0oX7N6ZLZbeGxALMKyKEWRFZ/O2KQvAMaa7hqbOTdJP+l0N3QPcQLB0P1SHUS70syj5KZ8ihJFn
lQ64l3SHK+tvmZ45u153SxSiLQpshqSPAVZRLJiIs+tD7cA3UD8HuLPiu1fWgOejLwB5mIL6lHfa
Nw9Xf697AHm5fI5nlwfwYZQ7wQGCMPR4eWBJNrlPDSwPUUns2EBZ1r38DaNSyZVVJfajo88LPbGn
i4Ppw1gsqqhAWbNc5SW2CZLaKbZ0V5RogvUAG7Hu9D5dC70KFmKg0/shReEOAgQJ+qrCoWiWaIXF
oScdAT9iqLvoFGzyuQQwvmPVK78FOEXlz4hKtGxhlacbi5on6uLIOyK9CNnHGzvOJQlgztMdAIfr
nebnGMQwh3HfetJzzJsE6NlzteR0yWt3bBBwIYDAK9163M+TZCPxS8OY/HRHs2ZE/to0Ww63dJ6q
kM2i2nlVisSG36TtsPPNxLgqp0BjyP3V6Rsds6UMgEqMBjOBpKvkT0c3MuyEWiiCiR5rYPoEW+a7
NBZ2V22zFu6nm7EusmFBoq5u0UpZas4u6Mh0VWSIzdxU6zeJp7NwGMrkvioKPeKZQbei6forhlHu
18oj7aqrdbDKjZZ7nQMb5a60/X6HglSxK+tpjEtEXTs+pdWdMSbWLZ+s8koHCgk4Wwd2NU5+GeU+
XwL6OT13mENAJcmQCsQWjmKahJ3Tdjb1YDv2aBgw93NrhmhSqNk+H5bImM7Iks4KnFrEAajhKk7L
SKjXVm2d7vIcnF2sD149I9WvjQaFxqApn7q5XIK1OIkbZbwBKnFJH4CyEB7aY73OS5PPKQ/SXUqS
X41hpVuXo1IiDdVh1vtu23tJAHLwoAC3sOXdJHRKFny109gHnwDLj0BNVh9VpxdIQYTPJgBhC58O
IbJs71rP0tidZnPlimKJz+PUXoFEBJsLyAIAawA26HjF6J2vrSZNgTVbT/0VMD0YCJrM4Qbdul/E
SsV1kdUCibIF3xmkP8qrOvGpB8h0Da4w371KadKGxKu82La7ctNhN+G/J8mjqws3ZjYADC+/BWcc
U5mWgtkCkhNiNrXjWXZCa8Os5XhWqR/VU+7vWGoB8SWw2gj6Pm+7qdJ+dEMJynGazIeaat9yd/CC
hff9VLFlkx6ADFFrtZAclT//9Oj6JXGqMQvyXW22yAiwMTYqbX4DyZp122aWPkRkGhZkyot5bDql
TBBFgu4C/A3qs5S0RHQzEmE71yrzVWKAFxEuq1jQ3VNlQtcc4J3AFOcC2kRFBegDv9dqoCbtRK0D
6xfYtGhUnq0wm3W+kNs8ddEgCkoL6GgPM8OqkwTwTWELryS7knbD1ZA4T6XuFtc0SfStgTAqsgdw
XJNGB0xMbU8LY6Onl1RKtyVRFtwKFFyPj7AxaF8kfkN2dTcCgTBhdM0Sh4VgOdvNg9ctNEB8gO6p
xwdvFFkRmF/kHBW7ZHMu+mmkZAd4zSwWrjeiP3ZKV1OSpVtS+9oenJTdlZ62ZI3XqpAkydk24xzj
nj1oOrjeJyHp8/yH3rdTyAvqbSfuJDFc2mSVCIdcGzOQaPuG9PifSbrREszaJrPmRwnyr+/OwO8t
t+PPC5dS1gdPFgY7izqlTEypZYK0MLKurzuyQ9mThL3vVivfZBN6WOp0Q7z2Gl38+pUYeY/WJ/xw
zCd9wUk8u7mSSBUmAbS0gFU5PkyAcfeGD6ii3ZgYbDUiux035mj5Ie2MF/RmkYOGXjVQH47U3jqe
xm/M2vFfDWOYNvrgZ1uTsrdeVDOAC9087FxXRC6aOra+ZgU3mp02sQf/+qo2EGwOzEEBUtPsGo6K
eLfweyvPqjedOy+xTJ+zMyD3hI8PawN3W1FSVjU5ybKRgBjSJmsAItermU3ZSitTKza7BKMDGJ96
v3yi50wAppVg1QIAVKPadbyZtkFAOo3cyI65vRPqdKRI8worDlrni93H8j1B9h0dQQGyvGhHUuKI
PO16gwA+fmdqoHbOEz29Bvp3uTYBYLQp4IgvRIVnbCjwy3H58OiCvUCSsH+22wFtbdRZoKtGZ7ix
Zbd5mDlsqfvo1KvHqkDKCnuNWj8szLEUbQbZn5bOZJcId9giJZJFPO9E1JWIt7leB3vNFBQEc12y
4F+fXR/y9x5UBiytKlweT8nQENMnu87w+1vD0OiLoEF7d1lBzphOGE08E3AApC1T3Lop7TMkNzSY
MkClr2iqJ7fTNGhbzdOKezfpljgUzstDmwCiFRnTK68tZsWrVvTYzyEnK8fv6Np0wVmKwpgd+nyp
BHnu9OBkoOAJlwrVL8VQF0D6TQMP0rzOqK4z0Rcxd+p5OxYz8OcnMPqOr6mW0tV/sKmoguGWox9D
V1H5wHLutkntkF3WmNmGEI+Bd7YErmMyabderjv3/4E8dK5LcQYyUsrVA/exHVRDVuycBiQ6Jrha
bxJgg4TAzUVTJxVLEF5nXvsPskgXJXTcCvWZsOqS+uB6LnbIc2II0+jJduzgNnKw1e40HcCbwWRQ
5FiDbCt0LVtwNs4YNfjjAD2UWEdIvCmnSpLaxfPrFrsGawuT3hn3I2m/j73Lt5c39rwkqI7tIeGF
Otbx7c9QuQ4KlpU7YyDJCqOn7bbNUSv3vKpYuO5ngh2YKyTY4YtLVhv1fZjIMBod8s47gIFmPwpr
ZrtpYt6azYTtcrdvdulY+7eCzkkEZ6h7dYZuMeKS5kxxACS7CZpJZYbW/vjIT85wA6DnOjEmgvkU
J4l0t8ObamnJyqqCGXnjwQBKaWVsoftpRGpMsKSuBYBzL2m2QaUNm8vbj3a5k++RQI1IkSPQRXJK
TRjbmoVxEDZr25wwwwi5l9G/Km4bBw8Q4PMGbU2TveVNYf8qgaXPNq6diJuRCeet4+ihs8G78OjW
Y3vLx3bC/H8/mt+I5g1Xjhisl8kWhR5ODS/vAPSAAR29yKYsBFkkMhbF28DrByQ1+kPfzL2/RoGz
+p0A/Gpcmc3ovI2p1fkwIyRG4AhknGZ+MHuj3Ne87FYJnIqHyrabO83KCEGbcwX2dUxlTyVweuCY
xixxQdOQp8IoQmuueTy4NVqb7Cz1R2A3WR1y8CjPlgC8LrtNTwDEgweuqNB8STofQh1e/qTW7L9U
VY4XtxqBROo3U3nr62X2zdZmF5gwVYaisysszLX3HkrzWU8rM05r5t7ordHcjgzgr7FFxurV7GAN
2zYd3Q2Kjfi2aUz7IpzsrFsZfhK8s4l2L9WsOV5sONXgYDSYa48cn52FXZFWRjznlfFW6XX62I80
90ONu4UXMp3n/5e989qNG2nX9a0srHMazOGUHZXlbtmSfUJYDmQxFXO6+v1QnsGoKS815t9He2MN
4IEnWEWy0hfecFQsWSg7mm2ouExtKP1Ui63r3i1+9iL+HDqKY22GNNeeykYgN6CP9FxvKbD3z6Xq
pptEDWzDpzgMdjuMHWM/f2/nLhtEPfp9FLZXLnWdfJW1xGArMZg4UxuVGB/dpEuenUjvmo3NTfPF
lE4frjGyGb8ADbedSxreZrpuO+HcFhPMBCsRgXdRKY52oVSVgVU5ule3UyNrz/cy5Ohhm4gq2OWW
dL8LmQ1MXyoB+Ch2G9x4g10d0eOnt1IBe9A2gxJMri/a3OGqU3D1WSvCm46ZKWiZtoF0k03SON20
SqMu/5QZxQD1zfKavRlJeYBual9MkUWFKbbVG8gJxQEXU4rcQVvScHC6rvtY5BjPrqoa91E/nVrt
QQ04TfZV2sbXWGWr9zaTbvpJMEAqsBUlGXzY3mq0K4Qa7lu7NMZVkI2tu9Zq+0aO9vAdj0gcUxrT
CTo/xNqgXEtdTTMWcKb+iKYA4D6+EYB09TYsnvS+6J7DOsGAoFCdMvbrSoUibwn504NmcDSsqf02
qUIbWMyDsTabseBJwj6+i5twtFb1aFnPVtNX6ioYShVSHnienmUYAf0brOrYlgmkbzcgBl3lrWV/
q+sIlaiRI+gb/rEIoqP+6z3piRPvBMVHwzdcUWSrUMw/J43TdjUBDjIv1F5qzxbF0mQX9IN7T3Mp
1P08kWa8Skhp1l4TmZ8F2OTLvBwhKaRCa4OVEuYdVHjdzL96PbVVH/1Aq6W+O4ZiY+ipcRlxfUg6
vCWyYlWZGNbG5FZ+csYsggPgFewkU9CiWrVqVOEdlbfjuEkj0Rp+P8J590Vsp/cZMqf3WI+MuW8M
TrjmGKi+y3rIHhUjRiNTenqMjDGYTj8PuvrC6wfj85Tk3Y+eEjA4LhF24Qq54gCh2URDGGwKFAVA
WZS2X6oe0SaYZkb9NYyNvPL1Hk+rreapwfc+bpvP/ZjaWK1SDDX90EgRJeK5o2wdATbFK1SYY3nh
oUnzuc6j7DbtS0Rh3BIpaz/MGusQq5NB0l14c56bV8N9ZPbFg6iLngltWbporGf6z6iarB9qQPLj
T0U43ldITyvgCGI8reAPWCx1UYh7DvAQ1QPLmDrW2hh+6ym3TSuWXkcfpGuS6w7j4OcuyKNnZ9R6
3Vc7MCZ+UKmwEI1k8g5jDblkXUsaSFdkR8ZD2jooGox9SIW8t2tV27DzBjxsxzZZ0axPP2YqbBur
iK+aSTyqk2W22yIBxUNC0yJSii1roa4LpS/XGajTfh2Acuv9tBuKas1akNF9EZnqNtNKJ99LferC
y1qJHGdNx0r52E6GHW9EPFWHWrTRwXM777nnYz6EWX2dWd4jqWMcr+2Wy2YFW8QFCpu314hvTOMm
ZgF/KdquED5nlvekpqEykdvqI2yIPMNwyE1aXWzaRIiHGNnBL2ilR5/58ZUDAspjnqZkDC6nsPNQ
IlXYLBApXflLmoHe+sikZp8y8JCf2hpLIV4qHWxfGwelWHuKkoc4sxKL+FFtjahMT4Z1cMdW7tKh
0K/TMjFZ24NiZT4qJAoc/96rQr+0goDFFCWpYE00s9QyzZG+iZJkM1Z5gbiBQ3w1ZXXn+EMZNQif
A1qCsuj1YcTj4XvW1FL70nVhvcNeBNMzWysybSVDpb9iMRs0743C6dZ52xd4E8tmcOBvyua2aT0A
wmNuyy9ZiUdSQYAIwQ2dVgxMIwrOMLMTFPr6IgQEqped9qRElnvjFpP3l9buv8LZ/7+GoPdIzv5n
BP2u/Za9hsjP//dviDxCah+o64KS5+8qHUXyh98Q+fm/kPaRElF2fmmR/QWQ14wP5NhUvl1SeTKZ
uSr0Fz6e/0S0j78VuElwhhSG/g1CfglWB5lDORRqBg+nzc2TRUgfUnZX9T7M7nqraB7crG33QWXE
z1pXVS6nXpdTZXYib686anrRT325ceRghBv2pdWwcsdqL/QbMUZy2JRNEh4yz1MOhjoK5B49/ZH9
Ih40qw6+hrI3Nuj9+gXX1y02JWO3HUKU5cfE/BQqQ3uF2qFyUHTMgsQQDJ+wC4gxNgELcR0BG/4e
qMOW+KX5KIYkgeJamZ2z0SmlRqvemtzLjDi03koKFL7o+/IabKz+F+znXy3c/z8JIkjmv7e+9z+/
VT/+66JOZ2rI/Ovm+1rm39K//139evG//Ky/CCLGh1noFywyDWfMKOcezu/V7+gfEB2mXweOgZ6H
5pK4/k0QsfQP5H0k0w4p1sx140/9TRCxjA80sNGtZ72SlrEN/s0OmLPjkxRvLovNVm1ktUB1nUWx
wAZ0GHRZhr2x1WZbL4ttnLeDL2U+WmuvDYxta42fetl+evXx7n8P8Jqa8kI4PxkXJKwGMQasCkAy
QHqnubTXTG4hvQDNPNjo94Vae5KsKJCPnCTZtzSPlIPUCrnpHMBcF405jN2Kbi85S2cnmyiXndyY
hXYVE+GHKxWYyJWI8lTbVqkqn1BdDqO1g0f1T6NtzYJbZIhvxlZ0vyJi3YdxispfStzuzHQacMfS
2vk+Tdobu9DC73mVfapMrWhX3H+K60+oJz6NSo54uCd2yGrlfmobWet3et9wZallPPiRApnLSUX8
+0v97477b22Wu/+fb5QrUYnnb4042VjzH/m9sRBfUNkIkCPZU/CsXlGvKAF/oBQM7YZuDMXn+cb5
a2dx4czkX4S+/9l0f28sWFlcN/NexLsQfADGCQuy1Xvkq5fm7D8rnCFsalKzMtkLJIxU5HSFWyKh
oR023T11BX0TSgTuk2780aWi/1GW2PzgXGOtpY0OTaKa9TrWMEjuW4gGOn6rm1ef7g/7bUFVn58G
ETj0yiCps+/47enTaINIsyiYkvs+LSa/UoxLTc3Sz4OFJyXRXLXPtDxHxUXLtoU3NZsi0hAp0bw9
MkpfjbhH6qt2s3WZufXDYKTVrqvM8oJSgkoxJRiu8857GgSq6e8/t8ZN/+p8+v3cVGtnlBlXsbfU
7R/ioGmdTonvMcsAXKGy/RqoZVqtrjlyk4+y6sILd3Kby0bvvPvc1cJtoCfpri+s/qqtw+p7m3X1
5yINbq3hMtO0n+8/4QuS53SeUcDl6OS4ntG9y44xnUzTHBKeMNNS9WBmRfdLBLm5iirb2tBpt66w
H4Q0q5Z0/tpaWZeTk2xtLfLB8KTrqEbg1szM/mMeyvrWySe5SzxBHqj0WGWqGf6Iokv30g3Vu7Jp
w2tvUEfQBjNef/CCc9XU0xobaQ84A64Dem5EZOQXc7X3Vc1PtDT2EqXAv9Ow+8zv1Mow/bHF/8F1
s2AdimjoV1Y0HWqc5TAsatTnksLOnai1osHBbiQfacJ056RFvA7RLLi1mgQr3UC21aqcCuV7Fitu
sMo451eQ03fKYOX3E3aMP/OxJp+NKI48FNbR6DyfEpN7XZai2U2TSWxeNpWGGcVkJCt8pOXVMBpA
ddzCSB+RN3RJJ5Tu1ogn/XGKB/OBvMXOV9KAQu3D882/BkAH1pre/GS+Ss1PG8q8yDK43i2gWT0n
3RfFk9kM/SYIu6C9JN2vzqyX00YOsSbQdFBhpM1sf+Adi2NBTayyDmshj5MGbj8nd982bmGeg6Mu
pvHNMIvA1jRIwV2JOxuZa7FT4inapVPlUZqTYeBDR7optAisL7aQFBiyz3mg5g+e0T5ko/L0/g55
IXS82iEOdWx6gTMiG8qT+tZkx+kHdI/s4jBlYDRbwx5ukThx1rYr3WtQ8AgJOl616wcSf6vrtV+j
J5VrinnpVVLhFpyDIbw0Sw9HQVJ7PwdFtRYYUCMz3OQY8JXGj4GEYaeb/T4Le/ZKZddXWpZoe9ts
oH8ZrrT8vJr2KYTXx0jthptwGIu7yqX86ESx3FtFrd57aa8d+AUnpozLz+Tv7pkOwgLnwuzTxKbH
DyoPHDZ9tkW4NYy2AT54CA6FoftAq29ivkMdpwjYQI/o7Uu76FZhE29FL48lRK33p2IhgzaPzzxg
eEFBfybXLw0aC100dmMm5iGYzPLSChSHr9tf2il+KGUwpjRoAnEUSt5temG7OJgMpm8BZFzz7zGF
1ZL0OknG/gyG4s2mmB+LnqMOYU8l6F10b0Vj6TAFBoOYb3y0G127tURkXrz/8tbpVfL73RE6mflp
L7H46ck2Rhg6CQoVB8qAxs7We3+wZXXRVs2ZzXfa1Zw/soXdNPxDkGIzjnaOuV8doTqenrUJ3+Aw
xVm4UqSMar9EinBdAw78nEl9OHNLngbx84Ac1NDdzBdGE7js0wGrqOzaVDOaQ2jWG7Ub74ZaWzWZ
/aODU11BbQB6lJ0Z8w9LmbYUSAJCJYCfdMROBwW9k9DR7YrD4FE+m6pjNMLrqdpdNtTPDoX5yXM2
LcmsGke/dD3bvT+bb98Z0VW6UxQUCADfOBkLOzNrKorDoVeicI1N2Pgxoa5ODbzp7+pGf+aR9Etw
md25PbxYrBjEAIeBW6TBfmGxWosT3MzbmvqtUd1BG5tu1UKsMkWTl72jW7EP7iTz01pMmyKQcjsl
WfBIE6fbkuaX+7J1229cR/I+Dkr9zBdZqKWi4QMgkUyKtUA2SZdsgZVJOsHOJiK+s5tp/Ni6nXWZ
lb2+yrI6OE597dsDwtpNkBjbtPCunHqAvD30PygqUJpzcrFvCVq2ESq2nEdOv85U1hGyYVwPRXEO
obtocfK4sJSIRHlaVFWAdS62iaKjLaLgEg6Wr4MWlftK115r1o1njGsd0eKw0be9ovhBOp2ZwsXa
AUxJNm7ivwY6G47hsmMdhHkeV9Ru7sa8AWcw2nsdRICf9ihzF6lmbSVt1r2Hrtj7a3ZxAr2MCwsU
8AipJ/DzxRtrKQgOM4qmO6MXYl3XssZ2HP8XCmHN9v2hFnEzFTWPAAPGJxk2KIAlkgMwp9Y4wk7u
ceRVbp1euc4nBbY3XI6VDFo/Gs3hy/tDLvmLpBgelY+Zr8T1MmtinZ4IGSmXGINqOqiON/lGJl0K
7/WEF6NRaXsnnbIN/Yjswihb5wKXRCpa9D6kk2uX6lRp/tArHcrysbtTVGxZ/Pcf7wUI8E8YMuPz
PCJ0ZCQ1kEJza/308awhinPur/GAeNwnqaESEbaVgAA4ehCFUG/Ww1H4Kh2ZJ6Qz+usgFPWtaFu4
a7h3XJHbQxoezHgt+sLeuPaYrmzQOJUf5XX0xezq5GJ2inRjAfVH2MVtpsfTTZWYpd8M5lPrTjM1
sh0u0W+Oz53Gp4fS75cDtgpQGI0iFtriUBK1Q1cg7KYD3S175RmivTJokWyKacBCtIxMZZtmWn0Z
u88tVgkmIP2V5+EbzCL6pI9BbayibGq/v//NTzcaTzXnvygqsAx1g2Uxr9JXNyEAui5pg1E7xE1i
/LDcNt/Dk3JWmATmm0gowxcXrM9WC9Rzkc6b78HI87XowoSEkrA8C1VnMKWVS+0gAqySaSmFq2H0
tDM3/emGnt8PwSuKZrOaAqH88v2CJrR7rXSrA0dct6sM6xG/MGeNFotyZvWe7uffI80fE8XxmTGj
LxYvEKIZkyargwWp5MmSGqSy3LvSNXAK/UBDKvIoS70/e4tocR4U3uqM8ydkJHZfkujdshg6boP2
ANJNbm0l0u/tEsdVXSrNMebw2UTj2H9ucdncqHXXrNwIn0IcGjMQeEO4Bx0RAxx36nMnzZyEnmzl
lweb9zDsDixkF19j6ofcqIugPcDRIgARuvaVbmx7FQTGdCHHIrgKEuzCuNMAQKlFfsnVElM6wOkh
p1gRkYVtU9MKd9YU65dp3TzL0P1p5kqyanLq8u9/xxcJz+XjznBBTOzQEmVFnm4DPYcXrBhFdaj0
3tpOZT9kvrTVcOeU3datCjghU5vtTKcyt8C0h0PXuQltWn2KvtqIj634mfWFpk3RdWDU4S1ZVvNs
lU22s2bJiCws5E89F9kl5BqUuMpQXHkFRYLObJBkKyzvOtLdfGO2oritpPpVpX/wmYMBlB1aRc6t
geUtlOG+uo36wDt0TeFuoxh5jpbOBcKxZknTN7dXos2iM0H5Imh5WWMcD9xX89nMEltcGuGgGFni
ROXBUeMHb5QQKMfSvOylW+0VWTR3YRop+65v7y05TY8BJr5fghGJRXjbWw5e7DuoAPu6hWbB6CXj
7aiY0WXeWN7BLYZ/CVicdwS3CJwqEnj4GEsEbdzmWTtFSnFIR7PZe2Na0EHXMXIbUmvdTNa0eX/p
vN32jAfAgw9EdA/b8nTlxE1qgVYOgHnouvoE29CHEZGsKuFRihkb+8KzYPm8P+bbQ41UjLOaHjh4
U/RVT8fMHJeCTRWWBzkALKh0oa+jxhxXbOlz8O7TTOll8iE8IB2MJAaL4E11T+k6G1G78uBmrkS8
KQ5vJfiNlYiS/DJtg3Psxrfj4Utr4MCrUU+kx724JZ3MjiLiEHlAXl956AuwkGEQjf6oYratKXFx
horw5v6bMetgYzyTVAmq1PypX91/dd00legElY++svcT+gM+Znbd1ha17Rc2/iJxgTdnpXbtmVBz
yX/j8qPSgG0CTT7SQjKW06FRmbOL2OZVhaf0X4ZSDM+FVkyfm9y61UvL2FG6VVE8UfVbpRQWFiGF
dZEiUr4pNKX1lVyXaxe0wVOio1Q02LXhm0o/4Ce5s/mx62H4qmhcPIFbV/vcNJRVaaJ0ipxl+Ngi
WprmiDaxn8XWKJsctEw39vu0b9orOcnrf7li53edXeDnaMMylu9aVAE2px3LKIxSlCfKQGwzjlCC
3HTcvz/Umw25GGoRwkP4zadA4wBwC3VYKWn9BN4K0b7ee2yi8kkfG239/ogvxY+T24NMia4XBVky
B4dNczqTZqfF0oYzeGCpqpcDntXtKk09+WTLcpYuFcbKcKIcvQL9vqymbs0RIW/RKolWVZVFmzZz
uQsVd1Iv0DPZKFmR7hSlqbZePIlt0Rv2QdYCNocx5P5oQUydlObnnFps7E6Rqj9UUyFRfZziq9Kd
1uXgyssmy8+96CIh5MVms2pugFmqRnffljGUcWZ/tclBmaAecxpeAzcZVx2otW2eKcPaG8xj1BkN
yCrstnxz+Pz+p35zPMwPAEDhBahAUWFx8qV9R30+qZIDML2ISrRimz+z3uy3BOzNp7HPzjlmL4oo
v1/ZxUmPpgzNItLh07lVc5pA8EDSgyFK+9Ltgq1BtmvN+Pe816p9qEjzNu+qcF2YqM6I0px8KxrO
lcbeRnq8+dxSpkxKlRYl99PnwPvQoVwSpocqHsWu9bxol5iOjAHZBZPf1j/xQoJLEw7uBqBZsBYU
VOuiY5qCxPrYBZX7LYrPTcebi4iKMWf13LCiygKaffFQtZ4D/LPyg4bQzSNs33Q99bbYWImincHM
L/pjLxNBRZ7kcKa0upzWp2MhckI9i5zhUNR64ks3Qp1/pNPih1YdGptOZOFla5j5VkMYaV1KRd9C
fWkvIU2CDdSKeGUBT6aakMfJTtOAiAEDBWZb61Ti0Hu4cOaAb9UmUI+CwJPRmUv7Tb5DlxFk+nxf
2zDblwRKU1MCbAyoOZouRnX5kIsttU73zFm0VH2Zt+gLW2OWmOFIWrK8OQ0sV+87eeiU8KfonH0v
3Ec5Q0YtYYEetZTGl5EIPhqQVX0laLUdmP3xU0KhZ5WqcCrf37F/2kDIw+IRCcsI/sGy9AmaFoNg
L5cH2vPOKoPYv0lGPb4Uhf2A//J0k493OKMqVwgiPehZ3+67c8nIXOh8dT5TyGGZ2pRz5ot2NpM+
XTqhglmA0sj+o0btYNM2U7s2E/VXZiH3kTl1tQshaWyNvGs3GeWsLOvOVM8X2RAPAODSQAaRuj4N
vFlp9HWUYcRhQkdPrQ5F09mrYurTjazjz3msfgvrQlkhA22uY7ukPGto59SmFwvv9+BQrsiDuaKo
p50OrqaNFdt2UR/CQfzQldG8piCePbw/zdabbzzHvvM35iUB/i/pXbZVdVPR2+2B8qq7M8w+3E50
pn2mAxHRERV4IilbXml6KLeNAGRrgoHaKFEUPNjFlBwS6U7f7Fgmt7kbDztDS4Kn0SvCL2Gtih0m
5NFWj4Z2myMpvXWbxtpGrT5tRVYDc6Zos296EpIsD++wz6R22nb11RA5yc7RoqfOTrMdCF1vo45R
dWsnY02e2SubMR69q2ka5E00lKnvhE780A0OVsO1nm4jHRB5UHamH0Xya1lu5XjVjaLedY5ZXofb
97/hDJo7Xadk8ix5l6miMsJtczpTWacltTEY06H0xHdjdPuV7inqZZp5wsLVcdLnvB4V51jo/S4I
x+JrGNVfkpaacZUm4rmQWXPTFVXx0Y0a+C9RVG+VIpJ+F7v2VZGDGLcy2d9Z0eitvM7KYUIEuAS3
ctRvjA6t7LoK0/1UTucc3N+sQfQ7qeVSDICTT2tn0YowMsXJejdSD+QOSFPHg/IRFkJw/+8/IG0W
1OKQ56W+uhTysoXae0NQaYc2HdZyEJtwdDYwGdCUqLau1hwj197jWL0THHtJn/tdnt9r2S4PP4f1
XZ4j7myMN26v+a2Xb8Jmn1bNQyJ63+3FanRan83mF0b/2eLGP3NQ/mH2qcxqmL8CdGQbLQWoe2DO
CMo17qF1JD6eMsGH2pWE9qY+gLg1GsEsj3VIB0NasF5oFfpVGMsbs6xN8MJUd7oRvmMR99Oq7PrL
KXK/gxwudlZreZclLe2PnUqTwVXU9AdOxNGWWwggO/yZtRVatDp1vd/L2EvP3N0v/bSTA5ieB70P
8KUUWHQK+qcLW4vNPo0iTTkMiTFuA8C+tIfD+3Tqhvtp6oqbSom8z7WNiZrRt47fO7hb9CUsCwlW
OhSm2JaqOpYIleih4XOkxHSQBnsNyyBdv7+IFjENlyeCMFzUc6eG4uFLOeRVRuhA7gaG3uoHib0M
xWYJuaSYxCpRdOVMqvLHoagZkv0hzs/eOP0sIZyZNATncdCzOCD/KtOdByBik7C8Du+/1TJ+/P1a
vBdwaf56Q40brEbrp6YwDoAv2n1ihto6G/GPiwz1ivzXjyopLlKkd3aj5n1uvFHfwzPANFGE01rX
2B1qLP9dNP/yTND/XSqz4MQ4F07f35QeDbypMg4i6n8RSxe5vuvs4GNq9M6ZWV0kDr+H4hJmQikM
0dY6HQoiFwBycAiHQcs+KZ4KtysX9tpWVDyeZNidYwfO0ejpiucEAjgJlsChv7Psl4emZMVPuXfA
vEM+2wrmmhrCRutcmF2Kk1miPQ3oQNZrMJH7KXCVH67VuZMPl2pK0OOLISagUGAC53pUVCe4mIQo
LjQKoLTeZDye2aFvbx5qH3SW6BTPjepl/bPvhoya4hQfJyNCn2vS+++GVhh7cEIGDTe9vahycc7Y
fRkaMincciDGqLkS1dMrPp2UrugmT+uy8li3un0RS9pPqOwXW4RExruqAQmSt4PxjWO5WCdwqe8m
yDkbE/Tb7+n6Xwjnf8MTf3VQvJHVv/3Z/9fqW/rzh8zFtxMc5/zn/qIHgIOe+7HgzmxSCoTr/gZI
s7o/kMoAoATnTJl/1tb/GyCtuR8oT3GZUYudAZZzYfRvHKeuf3CIMcmFOPOQAKFt8S9wnMtT1KQG
SgoKcpLyJDqXc+zx6sCWroM5TlgEh6x4ppthq4/RufLVcnu8DMF78sTUwFGDOB1Cqdp0jExAQYZQ
Uap/ajzBMvymhQ8NseGrCbj/fUa8Bl6/2RXzYMADQMHQ96aEvbgsAwxzZ1Fc5dAj5LEabz1UNcqd
C4sZHIO5z3f6Od+sP72eDrUCsTym940ymBo3WmFKUzm0v+RX+YkSDuX6c4MsT+D5tWYVOejB6lwn
W4SAcLR618gtgFWx63dO6GdhtTKtGKsMceYT/uF9wA/RWUK1Yya2LIYKUH0LadQFBwQfVor5qUif
7KLwadH4ttDODLYMbXkvQk6gAjT90JFTF3UJB9poISHBElt2G7u6M6pzSh3LBf4bY0vwTPLK35aQ
tL5JonyIxvBYBOq1q9+qobVW2n7z/rpb3ljLURaHsVnqbjeGU3gMuk2g+LbxGNzZ247uuXPOM2f5
yeah0KBDZJqdO9fyTreTVodt4HphdKRAVa2SZFtaerJ6/3VevsrrG/hlkBnhPVtcWOpM0Hh9LAy9
YeTU7qNjBXxmPeI2USCSejE8ywv9OYIWJ1fR4OuPPaw1GIXe9v3xl8v9ZXjqwsgDGDM/anEq6YUB
DlqX0bFLP41meYx6uQfS8L0vizMTt6zK0gGeu17/DLU4MOpGxI7Wl9HR63y6u84BPuNdudWvh5vs
DPj4jzP3aqjFzM10TycTDKXZ3UUVTSAhzzW3lpuXtwFyDaGG9g8QoBfU/qvjXLVbrfXSirchNHNH
6wqg4SZ2s1WjaWATzh1LbzfXPD8zFoYDECDCIueua8soqE6ExyHSN4nH4dqsIaG+vxj+NAj7li7h
DEqjl3y6FttoAp1XcUbIKPml6PvJij9R/Tiz5N9ODkUkFLVdPtwMxV+MErs5HYpIj47QFuIHU4uQ
D3AC5V8WMlluDIN4IxEBTcE3l6E6jJVRuFZ0dEmXx4milQbj7sy7/OmLwfmbQwv4HvZSJ7v20pjO
Y8ip2lebNr2NUnHfRfHu/Xn5wxeDd0SlAHwbMk9Lk7usnOzJsnpx1NKV1iXaqjKV8cybvOgKnx5E
AKpfDbKYlgYlqcGjgHBc39w9GHvd9L3H7g5W/SrcPx/up9W4VtdyXVyaV9Xgy6N+Nfof/4P3JNIi
yoaYSex1uv4wcZBRpNTiaKCeM+uX3YZ5s/m/G2Nx3kZ1SstbLZkxM927Iwbb/Zmk6o+z9eotjNO3
oFSnNFFTiGPf4EkeWe26QVT/zFb98yCkbXT16dAu6XZ9jUYNLFNxzJNqH8PHJz/7Tz7UPyMsLtoG
ac4MshwjcMDVtByi/MyHWjBeEICaMfwIsv39EsuYxGm9uBeDOFZbfYeHwm5aC/8hW7lr8TMouCHE
p/vvzq5f39JZf+5VPzi4q3MMhz9+SUxUKG/M4PElNsmK+q6p1Ekc26S9CKcErsk5reczQyzlb0JB
mycSozh6d64rdnWunLnFl5DE31+SsqU2d+tnYtrpmjNLJMGD3mDzPiM6ssv2xbbeyZvkxroNHpzN
9y+Xe2fNPNqH9CbZ6nu5rXbRZvR//Adr5tVjLO5dLDDrUCSaOLr2EXQzYay1fn+EZX/tzZsuliXa
wFOfJ444Ii6yCy7Hn3WyKe3V1PjhxlnZ/rjON+mm2KXtevY6Rd/vLtye01P944RaM5INrgGR2+I9
pyZWxNBb4hja5a5vy+wbbOvg5/uvOv+QNwcyiv6oNgFPeyNS1KCRQRxvw6KQt4EBV025GltjJYdz
cmZ/fJtXAy0Wj5YrXi87Pin6iCuormj+nBvijwsUFiVOAfwC37g4FAcotRPa7vHx5jm7TLfalfYY
Dn63dzblelrhQ7zOV+nK3bRX4TpdtZiffez30aV6tf8P7hgCenp9VN95msXLtrkgJpiy+GhCkjPi
7HbQzum0vaCNTmeO9h3GqRRmIV0T5ZzuRlu2YoqdpD4i7+L8rCelO2rx0FQ+flGI/FmwDb50pTX9
KoY+fRonq/lWJ0b6qTC7+MY2Bv0gwkRcVsYYwtwbFSDtMu6C7+5QlpyO0yy7k8VNedMGsfprCLXx
e2dnqvDtIo1uehVJdyIezUCNzuVcoGjaKaDS9XpmsukSn7VUyT/io6Te6HbAP1vot3qrOhskQP60
cBPElcB1A+ytQeZ4Qstvg2pAqAftEPMwlVl049aKjV3MgKzAZmisRPpuWjmNT1MX+RYBQFHQvYxo
VnntYMEWMAMA3GD35NPoqoPkt1T6/JgaGuCAoXZ/vb973qYbM9oN9UjoSbQyYb+fTgLggrQYhth7
SKjXb3EZqTdlq1InVEpPuWkrx7xjzypXGQDFG/pZ0i/qzHt8/ynm0+hkJdAnoSAFDo5NTFNzcVBk
uVnkQsTdEYub27E4SNP65aWztNQtN9IZEPGbfYzS/gybn5sCRARLAiml1yTqh1BlMNV3tMZXznIO
5+jo5H1gfbB3WN3kByZf9/SjqoWph5k0xYObGqySsUmLL7bbGz+QyG7qlWvm6gGQvtL51gBWH+Fj
y7ms4ij+lYkkvG+9ksBObxL695SI0+pTG3Z1/CKs9TloAvJdVXflj8DVs3tlGIpfTWurP/R6ar+O
md7T5Qw6A16oNeDLmLVuUW7Uqc0LuHxWcrBLD6VVTRra6NfaEF6Flp59dBNv+ORGroFZTFyKHNwL
UoMbtG/13K8wergJK8TVfGDtibUb0HeKgFukQj1TgVkQuQl3OP/oI7AUAenMdcXTj+coJSjTshMP
CnpqNypkTV/VILPi1S0lUhtp89V2auXSDSRi8UEIwSwPv4d92W8iz5a795fmS5fxdC7JKHBYIz2y
AE++eRxkE9qylMlDoibFtsy0cD0EgbtXADFuZKOFV4gyQzWG5XusisLx29GQnwx1JrwOZltv6tLt
bisrGC4R9FRXk0yVI53wCOhxklMM7J1jEKRbpR/ljYEU0FYdSm2bjtZ4ybko1zWKnTdd6njrqDdR
Y4obY/P+O75p91PRwLeMEJPWDaX7pYB03yCW7DWa+uA56XwUSbP51bn4q/iF1PQrganfF4jW04Wh
VQp+oWljfuyxSEbmTG3yu//D3nntxo2tbfpWGn08NJgDMP8AQ7KSQilVSbZPCMmWmXPm1c9D2d5W
ldyq8cEPzACN3dtotwKL5Frf+sIbfEruXWaO1WOrT+M1iljBPaebtKvHQknt0ZcQthrzvrhu0pSz
eSQxUToHAUlph8pXeQN5n2zSSNv4UkcYL7SnEu1qp7VAiQNWGj4GVV0ZNk2Y8Bn9Fb9wdDNoRScQ
yjK5EvS4K51QFAbQ5zVOTFDBrAcBQbRrBJXRARCjTm7sLjXij3IXll8QifF6WyoK8R5kpnjXC1Fz
KccoV9idbgmul8QG5gnvP+Q3nWAW9DwVgevLk1aZJx2u69HQw9LremvX1pZvuQ3oiPqytjwI3HXS
drt2jMfQReO5iNDoo0votGVtqiuwrDGaGaPX3r//id4EQtBnUCOQbqDjhIHNUY44xSqQfrWLd3Ub
WeAEUiDVmWFcv3+VN7NKbbaskl+wXrQy3tRgoi+Fgham2c7zCskukVxAH1XoXDy61jFHjZNaC4aX
+sqDLcux3QxXferhE4j5NKrCvXZdsweX73+q39w7+KFZ3BdS4VzPH76MvPEDLVX6bJf1prmsmlxb
TNClT7zzt/kcUxNELohktFY4do5K9TSupQDBrHyXpFV9HuiitzUFX1+bc9FejPFdk5fpheQb6mwc
z3vHim6R+lrqtIgcLPBiGuwSfUpnQEDexr86XUuioLhTGoOphr3fwm1Y67qnrVtk4dad0BXnjYad
qhnFtTMxmliQaYRO7WG0/f4jnDODg8A43xsnNrIyTI3eTBl909dKoy7zXV/6vlvriNHWqkiDOdaC
E0H4GHHFJsRmjUa/Ic+esebRkQDES+3Ucsp3JrPUc2Rs9IVRiJYNz52mdpKBROuSeGdJeA4XxXjK
MuzNYpkvD1wTRim8CYYqh4tF14EWjnpT7EhMBWfQB28roh14AlUtv8kauAzjjTkzgVrGdO7wMgWC
kDXyfeWumFo0phpsEex4aqZFXOrBSk7DZqlS+N36qadzwkuXKGdJTiepwlpOkvEME6zULoYYr5dm
kFGbC41voQAsPJ7KwcbVnOZ4glypY4q+vByK7BQv+k0aR2XNQqfHh/QwAg5HAQUP2AxYYFfurKHF
/U+rUJUWLd/Rau2uKWaUC3rx7y/CN3OOl0vC+p4vayL1cPjMAsULOLenchcLGlCSUPLWZjMpC1wH
eUYC6BPiK+VunEgnlv/vbtbgkmQF4swxOnpbjWx1sl9O1c6KcYE0vcb07HqakoWKsJ6LxEx7l5vy
KTeu3yxFni1NP4Zv3O1xui5WqQpJWKl2UZ03zjiEnqOOgXYibr3d2pTTlJ8gCEA7ACI4fKoSYouA
SyJp5w/oIRpD8NRguOa0+E6677+/t08RPh/vEBwR+wtu8OGVWr/uCj3QlJ2fsbUsC6FnzvppNQqI
MaDtIbuaoPgnFs0xrJa7YonC32P6DUQLiOPhVWXfbEW9z4VdFA7oWmFJVHdI+1pe7epNf9ZY5rkU
tLvZEL3xTFQ1O+228dTC9uJTos9vXyjV9SyCNG8dssw5KLwakFRKrYYodAi7oGGwJUXGtyFsf+gf
/qMz/bwWD0P1DJVlzaDGDmD5eHyVKGJaN0Hk7yujtBa6nLd2LmNVquRmukBc21+9/1bf5vDkOi+Q
AOo6+LHHEFlzhDUhao2xq0P9M3jlle9VsR2pwc3g3Wl9jGJxBuK+BSETSwgry0socic26Nub1pg5
mAYoITBJKE0dPlnaUpScim7sFPiATiaP09lIesJUIB9XGCqJmxM3Pe+Kw6eMyBqEJyo+QBDycbsr
zTi+OC3NXRCKKA0Hkyx/ysBSXNfyFHV2xUjnVh0nq0Ugc9AmR5DzPlh6YaJ+bTj3/7idyqkMPxws
/3eg1NEiT8tk6AytsHb4bVi26AvCrML77f2bflFfOLxpYMKzQgMYeFnjbD58ymMlVknoqek+9IqO
ir1LWVdm1KyLapImR0u6ZgNKV1JXjdqqPWxJY4xt+Mg5s1RUd+0qNbsnsQBG6cDVH3zXVHsrcQpE
4CgwzeJKTHJtSbUcf5xSw8htrS3ocQeS5gu2r3vmNcVZ9lBApRpmg+vKcnt5qN1RG+LriKLkCpZ4
JbpNMrYUwELYbeQ2QiIkiT3hnhJazpworK1PIYQC3LQko0DDSNOL1BWwPbxVMfna59aU0mOyMlGw
a/xY+GRe0fouMDqtXtZRqIx2gfvZ1YiUzeCwBwXdCYr8NhFL8ev7j/w3hYSBOheLCdkoAJjH3INA
6fS6K5ti71tauywtFJutSRESeyYWOypSxI7mJVhwRtGZ1kGv9aMi3pdec2qs9zZ2oaoDKmieU6JB
MIOMXseuvCxSA5JbtBeNxD8fdb+wQXFUp4LJ/GsOl9gs3gOchZxiJmYenbSiVotSFXvRvgfPvS5D
0Tz3DQR0DAlXOYwM47VnhvUibIXgVmp7w2ah1e77D/1tMEG+B6gzdCW6EqhAHt2ql+jqlOvhXrQq
65Jh9rDvh0rcogm9U8ahOoUf/s316JlDRQVqzcFwnHIW4FnjfBrCPdhCwUVypVtP8nwSaaiSan5w
ahr3FmDBOTwTkkh0mQZTGh3eICW+MNQh73IAdr4e61kru1b9BeB2Heu+sqRV2rP5rFyHnWgly9wz
FVfwOtlWEb5yBiPM7vAmqjcBDmpuRNFwYg72NtWbPyFxnEqKuu34kWQqmmV0xqK9KfEKNMS1nJHL
I5I04EIQT4MzdG25z8KTbfnfrHOmrKAa52IZ5NzxAizxUYbcE+1pWeGpQZK5pLN4auD/m0MTUuXM
TqMCIO86nk7pgTionakDJjBoY+liIy2Zko5LjVbByod3uCw6Q7HjWK8uRq2NzzS0+N0sEBW3B7lx
YsXPL/xo19GtALxB+x/MjXEU2EtpKCsBCv8+TK2rIR6/IR+20z3/k2dE2zrvnt7fYG9TTvJAXCZg
m9DSfjO8N2k/G2Gex/t+0opzXfC1WyiUH2lhSidu7G0xCfyR0nXWsKQqP9YlaXxPQ6FHzvbaZH2O
fbG5tjBP20Y9nOtKqvsFXuX9Jm0k4LxmqJ/qtb19rFQM9AIgXOIaqh+tJbNFuz5m0rk3JkM8Syta
gIWoI3OMnMuJLF55cUg5fIdwhBRa6rMx+6yPdbip9QJw8WR51b5gixZrsQuRhzLRlwdyX6eLQhXi
wskzpf88aUj7rTyBlqRdtlH+mOVJ1J4bXgLVpsfQEr/uqUhjiAq5dieZpX89SsLkL3RlkpeKnkN5
lcO+2vUYUC06sQ2UBb5eyRYWh4pRQaWLj1LXq98i/IvXnVRU6pmO/dHjEHtNYYeAonUagMwgEEhr
M4+9TEbg+pUZfrLydmxXaOqo+56q+MmUW5VhSBuq10M7qk+Zj4CjM7JBF6muYHveJEZ/oRSZ1c+J
xnjrwTQa7Y4S/9bKIoToKTNa28KyZF/7gMcztiPCkODYzhCvgFKHfARqDKWqda2taEWjO12fGHd1
rpWXBvyLWa6hxsBsaGX8RtHoSAUbT45kPRa8BgRsecV2wNxkY7StfObT6dzlpeB9owCe6fZDKxo2
yUX3cZJaZk6TFieLNm/FCfycMaROmOX8FxHIDPrV4gwtENFBEFexVCDn7+dN0DoiduroXDZjQIKZ
98bKEhg28RYYDyCuO05XlR8Ln0qzERsnUyU474FRKpbNoGk03T6PZCYtmlJqLvM2dEnJGFXRpQUV
L/TMKx4mzdPlxdhRYDoD702/FsqceUlRQy2xM0tscWKwEOh3ayXQPTcO9ASPia7KHojUTe62UF0M
2+wkoVnk9KJMu+nL8Rw7O+sppKH75HVqiuOVH4j8oirXFxpWD6Ut4h+HY0Yme6Hbqlq4Ca0WXeAO
2449Z4SMTGZiQpa1jE7ZWiSXmW0kObUpCyP7hAkHDm853WpxGOoFIUBDqANZcODpjeNr4eDKE2Ik
zoBAK/j7fti+mJVf6XVcKTYEADWDcGvElTOlVXhrMdK7k8UgatxMn/wziADpJVCn8TGihao78jSk
5jrS2km0a8FQIttvR2lZS1n6bGqpF9kD/fVdZXkWr9H0g5uGjfcJ00QDPwGzvBaaMXlu2yS5qFQ9
BCYM3+B8EEvZcgW99p/KpvYfGFkKumsWmXg9AWrO7boO92qvwn5NyjxxKwUon0Pdld4bOdIspT4G
KxRlgtZWZUiz9CbEMHXKuhjv85FqnkcUT7pTBSoy/b6c6WejhV0GqlBD9RDVBXoUsSx+LuvKgvE3
hdVtWVVGbVc1Sbo9eZ12iXxn1TiROQXLQtWFbBE16qIam3g/opO+LaSwF1A28LEGD6UJT0MNaBlX
0PvwcyaY+pU/Zf4TzI2WvS/gxnkG721+0dZVl5n6R49peEXKI+DyYwjT8JkpKjU7bkG4a+m+ErlV
kugWrSwpL11PiDvd9vF9+VqaVnPeDZG8NuuexzCWgRNjkuP2XShexL2ofw0qEzJWkLfKg6hM/RWv
g5Xn03TDCUfA3MnO/Vy5h9Tb164l5tiNh4ne7qaBNH8X95OEDV1jTV8HKZauWqRlv/oyOppIVRfF
neUnBkYw9fRkaIPKxA2JLKRuumQ1+oa/8FUlo0VbFtO3TtPtOhW2XWRtLDEdIfN49VeduYWrppCi
ZdAAD74a66XDwpZzW4Gpfyn4VDbgx73yLI3VRqS8Q97ZbkxpzO3Bh7PvyOYofpO70rsmW+vvfE8Y
7zHGGM+sjGzdFnpPJ52kP0cbKSjH58i0YLz7ZYsz+KAR9QuEEwVnlk3nlXlJiJFEXpaiTf4S+a46
sfaIcaHs28TJ6CYz4/BC7KNccnl3Ga47ZqM+VJLmjSfaN28TQRhPpAoWbbcXRsLhqdZEjSCV8Vju
Pb1Gg6fWZCc3TaR9LQboUSJYbtt347r1tVNZ+bHKB42jmSBPzc6EUsfv6KjiqQZdif0xafcxxXXk
eBy760DN/AXWH1rvirlhprRmmyS2h3HkSCv6aOwdNHcKJ8nq+qr2xPhSViMZDUeNVpMYG9MjZ129
GY0aU0NUCHzVprdaYe2Ras2VRZg2XB5IC6ygr8J94iOZ5Mgy+WctGVip0PROglWAJajA+q6T2JEH
usgID0r+TYvU6CkK8ltAGk+d9jQVEYBeCtCjWkFV40i2Wqnay3IB5z4a9Zu+UR9TzIO3mlWKi7zK
M0cps3AVKX3jVmk6OH1qJAvyEfaBbjTMthrlQu07js8EHdSixloYHoG8hQPTrQqA8ys0pORFr07m
phn84pa+jX+m0l8+kQ++zTznXg0gWF4t+pbHCswRpxxSZVq17yaeZjzmKMMGaH60qa6daEm9LSRe
X+pNkmvJORLlglHtxzbwF0rYI/o/Tac8lX9zQ8rcSWToptEAOuboD6IajHgOZ3tPKB77zmqvfNMs
HUUQtG/vJ+2/uR82BCwGZnyznfLRQiiAxbd+qOf7arZ9GWjv2hp+Xqs/vgoZ7FwQkczOes6H+x3H
d7PUO7/YBwNHXJOgmBLr0p/SGGBm6vBaofXPHEZ2+OFVRlHwmFZ35X3MSeHkrRo6RQMA4/17ORZt
BGVDDckjo2HGRIm5weFlprzRmlH2uvvc/uyWdm1Pdu4YTmF/CxaZcxJMcbwWji939OxQCgi9Qedy
oqPZuHe5tRMuhAWxnGtFizPRDpfv3+FcwLyuOeYr0tAHNIECPnH6aHZAIgCuBpuLe72wrhqFzFwp
oqckbp+FOj/Rcj1ef8fXOqpvPMjNtawK3X2XXqjalzDavX8vLzP5927maLwkSz1dxIHHd27ZpW3Z
jdsuOnfzpDrQPm3JuQ2cFaHNlZeBHbuifYKgcdwSoHpDbo8ycdY+g5d0jFWCCoJhgawM+7jMRAn7
rXykzTdizekUsVyfSXEBpKzIokZcxDnKaIDJRgOp+0FM1AU1g3aViPWUnShijyngL5+L+EIuzKAS
cdWjKlasoPsLeTnuvTQcPrZS02JORylrCMG0aUvVc7Jc8W6NHLEk2FY4iuSyZyNP36MBW+jL1qqq
q7LsbnqpTi5w9WncsRR9F0Xd+Pb9d3i0Rl4+6mx6woRJmjWdjjcc9SVZnT7srckQ3HYsQZcMlJbv
X+Vo1bOVJRqTBMMXMWC0SQ63da12ipB2rYFqUWDehKkgIgRYt05M223t6f0PYbx/Oa5wXIkY/2xT
ggLs8yG1lW//aVGCEQkNJBPlPrjI9NKIdt/NfwTweB844WddIxAoXIOu0Ctyq/ViDERWg1wDB8Ev
cqtkfaAZB2yF5gpDQzpif0JuPYJlk7JSF9J2mpWQDTaPNvemXk37Ji0x/MQSir0ozM2ULhCrYDEo
ylkyUQ3Y3mSU2wY7C4pxeaQV03Y67qWVLK2YBUy9PYZDBNQpnfyLvrL8jvIg7b/iaGXodhBxQopl
XwFnLepLFPaDJzAt8XeNvX9X3t+IeL+78h7bqj1YevP3/2BV6/oHwvRMtsfpkjjNOfzDdG3+CtNA
Ijh99Znx+WvhiR9QbgDyYfETwOM5NAlOP2nVfJFqY86rVEivGKb9mT/O0dJj1dED5EOQfMDfQDn6
aOmR9OB3WebeNaAG1ZUDJpJ1/TSW1bguTHmtxLIAYHS25jZ9ejnPlVDuBBHxrcaALIC6Pc2NwbiX
TMcLwmET5pg2ip6Bxlb3BYmBp5dH++8qY5VxdvxzfLsOmy+PYZX98D6rDxccP/oz1skqse5F/+Nl
Wf1acQLaIx9AtaHC/IOPz5H4M9bJygfU6ue2t0QopEYgo/m54mTtA/BWCSwCORoN6j+y+js8EGEO
zDbaQGNwKWds9wZcyJlfFl2LYL825MICoz8b8XEfpTQsEhhFn6KaHGVK8/WoyBVYJtQhlIjHZIJK
xb9EsgLUNTOqOBHa2kLGENSpO3079fJnUUpyZlZNtBK86zT9KPjlbBUrjyeKlRfsyK+UcaZMzNiZ
GVTJyAj52qNMANkLICR1nm8LvDFRuJkw7kSbTUqH4LysH+s081YKEil2rgbGuqq0b37d3+G5Aodw
aLVtZtQ3yNRkK+CJOwOlSHtIVelWVr11E4nI9Odp6ZaVUi3wAlLcxu/CzfRJRnXLznAxOZGBfp86
HdwPiuSz7jb+dxxZMFEPj6xCK4NUG0r5Mg0cH3/QCoCzrXzROJjCeqnKZ624VpMzNd74DUDKdVLf
oJFdXVvFJmrppq41wdGfc/pUdlWt6uKxNheTvKhoKsUO94uTvV1f5pdjfhGFSxN+C5JSAlMA21dd
beFv9NJVDMdXsXpEIcnG4FjPlvJXDX8vYakH9rTtI1LgdfAgfU7AGRurkMR4vMSsuC83eeKMV1Z2
r9NmV/IvaN/r+ho9fGNA0Nv11nnrGAUwBRfbWktcIR/VInhWLdPAbbEtNlx8GQbUq8GQhXaKzRTd
gdAtbttrtPRxbEluir3xSfmE1c+I+AyzJMTGHD9apvVDbNpW5OYesB5buECGdvWEkyW9N8OWHvIb
4cEybfwBRH05pEsP+bL6y9AsOtnNg8sJB9ovYYVLjNOpbnpeuN7nUlxrFswTVEPtOF2NFYMKW76M
Lo2N5hp3cHeV1vaea2MJ6QCrnfzcf+KtaXc1dxWtx1kI3gYPY4O1XamrYBVBnL8MHybf9UYAwIi2
2NZVf7/ESfsCde/taNjaLj9vlsnF8NGSbPUyy5wG+w/f9Z9IR0xnPKuW2sa7TVTAmHbMoKC4RNRq
QPLtuhNsCUCFy6g+vrI+oYJ6MX1KnzKMtFdp4YKTwDvMkVf9N8g36ARd9I51YW2ChejWGF87xedx
Yy6He5SzHM9hOOAaG4zRS1CMC+S6A0S9U6f4Fn2zBjv6lo12JG4609HOcERe5uc9zdPJnq6jSzV3
eaCfspXmhJuycVGPbJeSE3+NN9BsopV1a15MK+sSE56N9dxtk611Axsa8nCynR7ZttXCV+wStkZl
h9fSIrvJbtTYsVoXt55w9i62ld7RRaf40TD69xj8m6r23WPwMXk8TLbm7/+RbCkcfXBE4NWgQAks
mLPnR7KlSB+olNG1IWDNRggE3x8nn/kBFgeICvBvIOFwu/3PuYf355yAzSfWPHvnG/4kxZ8bKr/C
pcHhOqsccPbN6vPgC48aLh1DvzTPjfHCCtNmxvPVdqCaoz1IIcp9BfPNQhkXYP7Sxavnc/39Eq+V
ZngcRxem0we7gBMImTOOw8M4LWLmbcVSX11gCkBloUc6HT85W0sDXgzvX+qwpJ7vkUuh5jXLJJOX
HsOxu6QMxrbPqouc1rMTo4K5HDSEYk9cZT5ZDh8l+mbgD2ZHYlD0xyyq0GciKyZle2HqQk36YAbL
WtSSvTHq3VmDOuCSsakkL5oKmdxGjkqa7roaJA4fun8MhwDsu1rrujvJZbUiR/UaR5fQdyEuGPJV
MVT5fMjo4dfCiresN5KUrBnHvdSNBO+u7DF0CoRPhqAkNhhjS7Mpv7ptVwm5b1uIuNxGqSzv1bYv
PzW+ZJz7wfCk1ZF4U2UZTaFuaFG1hUaf2Z6SDp+tSfpD0vTLu0CqkxYMcFagMcc6g2i5pXSpxIap
ltEuYaimrtcyQX7/XRxmc9+vwu5hefF/6ph5RbyqW/WIjl7dm/WFNgX3HQdyuw3Kvlghy3MKafUC
Rj167ZRJMvqS1iz2cmxVW7com2qFV194I0KBo4hPDEaYWONGxOP2C0drIWu2Bb2hiJl4atWy7ZpV
jVa/2bSuWV3L7WMsRhuKnWdfUBdBb66AsCj1gMPDVqstB1MaJ+gV5DPvGdC6EJMx1OqcHgHs6roL
z5iXF/WtJ3LGiJ/V8CHqzuqc+Y0D4IEZurjwY3kRKRUki3YpdJEdTSspKFh9D7V3FeVYY8WNY3kX
EW56Q3Qz6s9ecz+i592Ht3nLcSqd4QLsFNI2NUan15eK6S/krudfHw0luTILeZ21iEOf8vdU5irv
zcPVcDqe9b1mPPDhi2zDLOvyWqovUA2WVvyVHCYTl1GcPYc0F6FmSeEFxWGyTC0/XwVNF+ykON6G
WSEuNS8QXGxN9fO8SsFWeKJN5+8jnbFlpz53klQ5SaRObtpl1U2E0Ou1F+U4NkTTObbcyaIJFMWR
6gEGQi99TQqt2cSG1p1b0KovdbUugWcisV6VSXanxHqxiYew5y1l40rOilNWGEd8ix+LepaxoiCm
z3rMHWCIJRZRqzcXWk3ybXhhuCQWjWdTMWmOmindN2u2esHBoLOjLlU++nUmbzJlVqnucUfs5glq
KGG9plWt5wjMZGxJ7Cwn0yIIWwSa9YDRj2u0cbpgaHbqZR5xd7/fwMyWFNFhNTnB5l37alcKbaAF
DQzWi3TsVSdq/NKpfYwZm2JUF7XZZ6vEHOPz3hzw2ZLaByM6We785tQBRU+Y5sChxzr37l5/hD5T
OzGGOnchmKjZe5YQnSM9ra1MpmonYtBvL8Wx+tJH4aaPYlCmBmUJw7W9sMpKtgd1lBapHIufgrYL
3PfD3dGU5vuTNQBBMkZl6kTdc3hbotSYNTjj+iIpxGabYpfhQoJXbvqu6c9nwDup7mQ6BtS8i0CC
CFrKVb3UhHxc462iXY1tri/lJqq3VZLKJ+bfR1jN+dNR4HIqoq3En6CvDz+db+SAEkwJzeLKkxc1
Fts2k60gsYFtmI7QK61rMPJzrEb56JVgvpQ+8tZa1vfLTJr0lZ7001oQkt5Gs1Xc+toon3hXb7Og
mRRDCwIrdrQ21KNkRPX8QJdHpbjIhybHAKzKF0E8JGf6VGUrA2vITVRP+oWkNH82xuPZqCRArMY5
XwC3eOwWWPpwhXFnyM7HmEITrHnh+i3UnPcXyPz+D8IonD4mMiRB9Itnf9HDN1B0VtGVQ6Sep2I1
LHFP49kbJ/VK3py6tHBoIcwSexhRAHs9vIrui/qUjN10no40gIuqWoMxgmskGaUr4Gz0ck//1hp/
03969XrfyGbePYZZ89f6OXnOHv/HX/+7/vKcoZ6c/fWYff1rV4V185j99fXxL6fNgsfX7biXX/uj
Had+wNGBJu088WTuCVb8Z00iSOoHWmCMe0EPo6D5uigRjA86UGbmEuimQsAm6flPWSKodIBNHdXI
GQ9MR+lPqpKjo4LFyoh+1veSzHlQrxzL9wBRG0IcSsCbBF2yrI1clBMXa5UyW1cZqq17VdOK/MmP
1QFIRwDdontSJPBGC+AnQaCc2D9H7TqwMzMDWptvGm0RGpJzsH91dAEvGbEzxQ4yCQy4iWbZVjQ6
UPirGBgq2Nh8AYNlNsEyB1fZKqDXNKteD/XMc3BDI/cyYTHokwzJr7KMUwF23li/tves9UvjHTIm
YOy5ZFSPPp1vpcmMLYQl1UTyMDlF2pbyWdwYAQCuZuww7MmCSg1AAFFTqpPTaAlAvihLBmupGYpg
3Ei+b4qnPtdhWJ0jPvB3ZLcJcAwLOAqPnppSKpmgI3mSaUk+LiYRlvCFEFutjmoHBGLTsCtdnkTV
bsU4K++HXlG7TSxZoYGuG0QvnRZRL4yTYQdWRqql6mMd7XBSNx5QTAPT5MZVhBWwU3UawkSFJ40Q
tP+74swuT/nnf84R7EsObTf0g+ZFWvbX3y7DL1Ve59+a4+86+KH6f7182X/O581/8JdF1oQN7qzP
1Xj7XLfJ9wv8+M7/2y/+9fzyW3Zj8fxff3/J26yZfxuG1dlBvJgxJf/c+d/l8fNR04O86mfTQ2Bm
+UEiy6ImmiUwOQ9+RRg0fWdTYH1WLQXEMgO2fjb8zQ9zegYtTaI8xLVj3vk/G/7WB/glBCZcq2bR
5j9r+JuHZyLIfZlYBlGaD000AyV7tDjR6R4nvRDvZOlGKa8ymorLKLsZ5fNcphm3UcTbwr8YM8X2
ECXRt0W6qNGLPVNp6z5YMdpsF4l11marvDjzWdDeYPvfcjetHW1XLfvcLSE7R9fGsPVrp01cX72i
uTlI541+3bWXVr/yR2apF6UFgE7d6BMnJdzn0Wa3Rt4+qD6JSO4WTrlC37DpzJ2gF25Tho4ETSq7
DkMMtj7p2dUgXlrTui6vEvkqgyeG7Idt6pdSfO+rCX5wkz2q69G/SPy7brAD/lde1Zh7S6dYuEdB
8scT5ZThlaOcyJzw8In2otzgjJOKd3WofdQ6iHWDrxrnymR8NgYQF43lgipf9g8C0kKXhjJ2bjRj
wl+twuvvYe91Y+lIwGH+GNT8SBgwGsK4Bz+Qw4+R4QpUQFOd7uJAvpdaybzVMIE5zxXEPKOPvZk/
6oW6T0XQorJZraiqZEdTkvEujwR36qT9+5/nMAjycZjysLwYaDLo5/A8qnqwrMI4VjH7u0quxGVb
hNayntSPjTKu0kg/Q3dE2NAukRb/XWHrqnjO7prq+bm5fCz+f4hLcwP1n+PSw2OShPVLNrRsmzY7
zIHmn/05kjT0D7P/HSuFafL3ROcn/MIw5+A1Jzuvg5OkfEAbm5yJN4pn3otnwM/gRNoEsZRpOl1G
fhDBpj9KgOZF+utIn/mSs8gN8zhOdSLhsYq0T3csDCWx2UdtlEV2paTJFtcmA1zcMLQrqxcrOxp8
P15Mo9w9kY+0AeoF6JA1ih7vvbIpt8mgpLeciNOqNpi/vXqov9lm87I9+oCEZ6ArJIqE8WNLsH7g
o1foW+zLqLkuJLk9g92I/Vuclqfsx44j9excNaeVc500B5Y5/XmVfDWd0Xs4hGCxJow5rP4KRDr8
hhN8vfnFHt3RzD5iFKug6TULvR1epp9KXaialIZh3rcrSYd3lAb99VCi25TUdbkUCVa93eBptpOS
0dxOpXAZV8l5FXiarUt+tpFabKOnKdDuUpMnLkhW7EKJi5eGdxsbZXEekzOuI79Q6NgF3ipoYbNY
HYO891/OC0rs8O0A3ZmVeFnCgEOP+xyjpyrVmNbBvQHE7SsMJeW6D4raAVJECy0sLBsTGswCUwPG
ylisugQ15TEW3bTRAPAU0yqp08rJ2p2mdtGii/1w8298asbN1//6W6PdgeYFqxZ43QugAJjMP8cr
JwmL4hnJnp8Yitc52G9/18/4JQL2YhREbfKj5vqVYfElwDt0M2a880w//U+GJYkfZr8T9G9wip4B
FeymHzGML4H1ol817wG2Gm2QP3BGeAHCvd5Qx4/hGA1q+XXYhnDfNm16HkCBM6TntEttldGnEGS2
NG5jAz4TUErYcPvSX4rZwqrcSFtgJKR5Z3D0sI9SDQeaTh6vjS+xbqvixtJvy/Ja97aTtaL4Q/DX
mB7M9iIyvoZd7mSjZANaKdUbScWkfdd5UHxd33AkVM+0xxDp6HgrtFujOCvl81q/zs0LNbrGsCvm
z3PBO5/Cq3pYmfNs3zufu8RyuGWGYhvjhCLp1lBXPlx/MX4yMsz6bnvrXguvcuE5rkDAqdtqQqcO
ElLWLYvkMo2uqWl0adl551oOU203MA1XHJmeSLSWq03QP0J7sSs8/ySvdqL2Nh3vAmWHH6cQP0jT
5y7eGMGlV6/TZqOP536/oj2l90udSJKscG/WJc+ekntLcxGyR4Epj6+GcaWHS1W7CqwLqV9EyXld
rIfgTOkvx+6a2QMmjUFwNnWfhHyZ1JktdkuFZFVg8rM20EmbPuLKhFvV2fxPvpzUh2C4aePdrGVA
0zRNLzGKrdS7sr7zkssoWAuaE8WLwFwgxQczKZ5csCujflYJawP3g/iykJZysSqD7+52f9QG+n3h
9f9gSUU2SGpAL5ixLc0+RmAcMv8cGiB/N89f/7prHpvn+q9LWJTVX1ctyg9h5v8OcPXbX/8jWhig
pcATo3MC8oiiZ+YR/4L8zVYFEJSYsCgvnh8/yjEZixVOd9CpkJeQd50NrX8mPMQRbFe4GZFUZVYs
gRvwJ+Hi8JSnMUkkowsLnpUYZNGHODx+5bZOwQbp/qeyK/BGqwLtVqqjbVFP58jmPffUXzh833l4
vq5ik/mBmuICWwJxiFjhVaZ8ffWof5PgEKRfRa8fnwcUNlBEJuTiseVnXzXIsY+d/ymNi3KJClpi
v/wRS0GI1IZh2mkrPrx/zaO+19xYo3QhZIP55an/H+6uZTlxZkm/CjGbc86C/hFXszkRlpABYzA2
7j7T/4YQoJaEdQFduE1MxGzmIWY9q38xu1nOrt9knmS+lJBNCTXQrjpjn6YjHMbQqaqsrKysvHwZ
pwocmjpBpQwATYCrPG3rxV5N8lXHWftfDFS8yaFv2qq/3FQVd+mgMhKghfXgHEoU2TivdgNKishf
g8MBNe3AooFByy6CY6JN3xLx6UcUWAMhdiWbaN55U0V5cL3YLcHWQNJWZQBcml1iDvwQ8uf4wTU6
rWB/YflxlNBqHNh4fmCYEhXVPJbrRQkJVM8reQ1/hVwZr0bNAC12q/VRTVp0ll716xmexzUsr5OG
BGOBcUnDOsN9DXiYzLPnq2rNdXzTeUCKloxQidzv/97tOihzMdoreXxXGzTV2iDsXLXq3XoXDa67
fq/ebQyKqtm6aqGZoYqUMfydvrfooN11J5SHfifEr0213C0PQzmU6/jidKVMh/WW2yl99XtNtdpq
4OP5ZP11O7R7u/bmYfNY6xvdhSoNdgPjrvl587AeonB4Oyx3V3JRCeWGspIbqq9OhyA6nYb4daNE
LfBJsVoPtVYEsOUispTGyhq/ARW3U1f9Vqldantqqb26QaLYt3l3qYYtJC91mp1aa972OsiAarjy
blYaSN3t4+Z+cw8A3R5A6+7K/WKn1N7erpWlGikeqEldP6Z/pda6xZuKDCTGYXVQQUbXvI1sLuVb
p4f+y0i1arRoGM3WsrPsBR1bGTnyXIE/r2u2x0qtWx+Y7eZT0FnL50Iq8QX/aD3LlKgMhAZEtzLr
ierrcLysFe2Hm9b9kyVLvaXitY2H1cTaKJVQRnFxc6ECbHnT23UMFW3PVEmWZPtm17FUr42vqktl
fqO3B7cobpZ9ZQScoA7AcxTg1ctoB6KiowtGbYPlgH1suf2tpKzlBxMHo7wGIMDn5tBFohXet9ad
Ysu4cRX6v53OacGNS5My86wQnDLc5EBegUpn98yi6qxDAOc6DxsbqHWV2vrqdrNazrtNzwUGghm0
POBxyHDsTlBSv7xLfjjmrRk5Zjd+F2zXX11jFbSXQOuTFw0vwvG9XSnSZlFVrlZec4F7zbLUHaN6
2C9vvNv4hzQPp2Z5YSiNCDsUDTuAigRgDhnbqNoLpfX9GL1lb8fYeLewAfc/XK+O6v+xgeLQl7/F
31tuoqsz4bw4npXhDJz1yCDHuUalFRnOjHfuBo2q/fkDcNVui9XiXdU1H+eheXfl6MUwHEljJOdZ
z4NKUeqXazs4rK5ukE+4MprqLliiRP52XpoZZuXOrSKpde5qntd8WDYsFDA1e5ET/i2CT24crG3Z
nVjV9dcgdDooFW/Vtv6N5UcDoM60LenLlbS7UnHRHCJPtb1cbJBbuzPb9YpFOS93m/D5Zl61kPQz
Vj3zvvYcqWG4UMcGrN1GHWWnq449bqpw/Leq1bA3h5FZsWEkLu1HIMuO1qF3u0amz2mhypxAsTJE
6A6+UeD5wI9H14NDRezMryJUCTvmA/W7VsJ5A0Ub5aq8Ln0rhY2gZ4VtqTbchkihMtDx5/TDM64y
rBgWDCcg7iAwReBfYZ99NV7XtptQGqu1mrtRlk30PZ3vUItU9Ss7tRaE4SOaWKuVYN44IzDs6ROb
TTj7kGcO00xCZlJGXmpr/yrYrGu7+3lQ1p8dGO/maumgOVj5foyCbRkYxjV51wT0bXMeSO3Ts45L
GV6lFY4kwNZLgJPANoaHEPYhO+1FNRobblQrPS2l53JnWzWQp3X13JOiAIXy46J9gyzyFYodvD5y
NLrWzor6zzXvZiXhWoWqRqSiuFq1unNbRrizgSiwmC7mi+DJafjnfCQsn9KRIt5EQX3qhM6O1L0q
WR6wv0tPkWR9RU1qTXFKJVe2Ko0eYpTAiECnYGvptuydfc67HAexDriEvHzKn0THLgglsgmyDidp
7fhX5TDyHmw3atnr9VglhOcbRNcWTtv0azh1yka16zzvgoFjIb3Jabift64d9YDRYcnrZdS8QyZC
x/BNgC1UpX++2rrrh3Bd9tu+j+ys+C1a1SzVWnW9xTWyYbXD0hZY5nC9VWqlewDRzB8a4WL8uRoO
ds56ezc3bpsNczXyJNMHfBpaH8yr21LL3NTmSrB2V7c71wVCiRuEjw0DIKz1Va0FX/DnWH4E3ICY
QNTfy827HydFqo7iTwhkJRYgfTr0ELd+8t72pdOELgxoUR4gc9uKhxQH005RsDXE3KIZYmUoYqHs
JXJ3Qg7p9U8F23ON/cc1VKvAeKeNnLywP/C8Aw79iAenp3cc6Tumc2oCehzuI98UgjO8LCgjCoeS
aAApgBXEDYYFDQTpyITGpTD5GMbXB2MBBswlBEUUHlEvBtyP0nVmWADH2Sc47AHWiTpeeuEI/Vgs
AIArJw8qTaoFhFu+AkBFekGsDjYCOgp/gvkASYBbIH4lD/xAO4HOFy4xqNRR8diEaz2dIqsL0CIE
VW0QgWay4z7Q1CVK2+GaO5XlAcwZswcXD9cdJesQDIKVpezODyb1JKRc065XPwFFBvkCSD+IX1Bu
B7NvNj416MIJ4yjZFImm+Ugrn6iizJn8EwdgEbotdhIhyy+PBUWwCOV38AfCjxe/Ppz0E0gSlxQU
KYQSvzJnHyDbPyUrjxZi8evDCUCZ6qy5Zl9rfsJ9Gp1BkNocv2DjHOwByh6EsxR5Oq8W0sdSA5QI
xMWBav0TbkBQAVRLezD18ie49VFMC4z9/St+0Afa/ujjwjn3IjR/GZof7vF826fxCT5cIJcgWP+z
O+ACRr3cJxTTsmfxTcLSg4NsuLNfSA3tYwJ7A5qsZHK/v6ZvxF+lXLmEeGJM0/u/Tg9T52Iz/+DD
1Ow//O/7KR4/PHdY6R87lu5r/tTcxhPe7gc60BzcSGTN9JEPfBgzJt/56ziOEvxeZP8UWfSj9qMg
pRNHtWHe8FJtazsN0SzfWqS04jsJqVFe0l1fY5lAVQjcRANf0+2UTnJ/EsBcjHXJECWlzDvWW8+f
ZVhAyOO8ZHsRSg/DlE7MgooAsnf6BJC87IpRwg3vcO+dDA+ojQIv0Qc4L/yUTMwCCiHxUh1p0cwq
XPvaxNJSakQcibHp29wE3Yv27wjZxyxVcqbyDnkfj6YxF1TH8iksnVKNh04OFt6H/E0PwoKsuc8p
qZhyTQBTvuqOzohcnErGO96BV4DQ/Sko2CjAOBwzfCTp27cvZNsD2cIomsxQ2OFbU2YrIt2fQh+8
M3iK3EleOgGSl1A/S2U8vE+4nkSFfhQwErmnLoBH//KojtTHL2rrXwskPDrQaI7kH/Yq3McVtF2i
zGRUUFbPMi7vsH5x5h0f4ayT7uc/3zM5lnakl/LbH7jlva4ba6sE72OsKJqrzRghEKHz20hddrOb
j7wur7N/mxHU1zfW1Evp0MLEnhNeskn91hBGna/Hacp9axnpuEgcPgnh6/Tt25UHkz+UkosFjByA
vPNQQMDX7MK1o0MxMcuKNiuozvjxE3BqXHSMKZpvTSZ65kyHtxG4GFRq8qMyloT++21glM2hu0xq
vx/eALKbEjNwMY2j/ch+z5uCB2e+w1xG3mmDX3/LSkKcx8Wu037KF4rAtQvjaxpmBAz4iEf6+yfp
BhkDCelFWYn6OYpq5HsLPaURq4sSAF/SP6Tb+OeIDjw/NHO3WHxGZLbAz9G+jmBSaHaGD9i6nIwY
ARMid8xIsiK3MI843NNOYEeM+lWkKJZR9ohoBDBsYlxnnmcMYe8bXvYpSNwEsCZcH0ASR35aiWDE
2adEr3V0lyo4yIyWEUTUe1BTHVSGoy8CcjXjpEvuB8majT20TyVNB04yGqdcokQPUSvg1iBac9LS
vnRefT1ALkKoOexSwQpD4B4Q7MjLQWEUKgCPtscbmNjXDNPXJ8ysgGpH/6hckNpPoi42/Tjdh294
0MtxVBjooan7ZHSAI8niEDMBmYG8f3ARrdSBeQDQqEr68Q8f+36nFLx0UE+XnFIHvPpHOIVsOBdY
wTvSOgczuvggmnm+z5g5cH0na5+zuJdSJR3MjpUKGnnJyrptWJGTEoptvlM74MLRyl4AxsZGa0f3
d7rhraxsgV36zLfzBIPXMt7H47P55xdQjmwD9iSzgtSQlpfXLd11NJ9xV1CJGi/Zrg82sB6FugCB
UwNUGrFMgKnKPVplp0/NDFkBvL2xjm52BBnGy9sbzff0PJfHyfPowk1yA1f0lLEDKeTEO+S2NYGt
lnFEUlkoN2FgCbiBvk0pka4gpAZuuroPvxhLVgQfcNtnudsUsCsU30OSF6Ma0OCZnwmdyIXOYZiA
wDk/3e70SDkg6CaAbqjZ7GgJmJFXFG51PyNgUvmUYXThRruFZ7SvbVmfbly+xDvgOy1cZaShKoC7
dxYa3WVNE7Rl4ufwyPZW2nN2yAJ4fGdBr4dAGAr1TJSREqi4+RxtdGfiRb6R0iLtA/So9O3bjYi+
Z8/Ak5RQTJfQtXiH3PdcLeMUpI7G3GRJt6dk4sHWBazeD64pwDpPH/V2BsMzsdZYXSHiaEZlXsbq
iYHEePk7hB8lMjQ2mCvCSfzo4ZRjNx5ygPjZSztazxImyBVeToxiremjmDSlReIGHOD07dtFYrTI
pCLgFiyA6krDhc6fpZTi4RKIIDcn1vqMPTzi9Ch+sla4S5wD6RiTIQvY0J+fKduDMS7hJ0of8/aV
20cKeigsnnnstZEKcXlZ8gXG1RRypwC7KqUW8+Skf+RCMwAaGQeUbvisQIu41Yx0PxudJygNXnZ0
A1sveN9gvDAxH8BUi0jZSFzGfW2qz7I3PaqxFnBY9QBhtmK4jeIpAGcKMGy//zup/7yrGTXvQqEU
oMKpTxuqHc8/7v1ca3k+6V/Q0ZZE/hBu1xyPtV4EqGcZF8iIDRcL0fro7e28gK0E6W4mdRTD1yGG
Em7frkkVb+oFhT/3dN2GMv1LniQTvCyvCok3OWU69Mml5Wp5zxFh7iroYZ9LW8Acbqy5lXKC2E+d
Mnn5coMjnfKSXlAzSM0S6KKrZ+IsJwPIFx49N77uTs0CoUkc0xdwbu7pxwE1WmxSjS8B0cId3jLy
S9jzvAxsRxpz/otIdevoMN/2UpRkPExbuEbZ6d+YSSAqwT+LHtpHT2B0pJRIvNBsKX3Lsb1NQth1
tGA/nZRi8gABIx/o64Ki2TlntwiDJr8dIafK+6K5kRZGDCuo5J5XFAf5Hew4R0sM/l1HvxbWtw7b
gn/E57uhcQ5+qC0iDdHHdYGaHejsmdsUwPNhfiMbzmHjkApM4DLmnSSoI+BnPB8mNufsfoiEy00X
zuOUN6RgUFmRvn27BnuKcJ9mNivwdvnJXgC7ycmOIyOzLCL59Q3we5zzYLLy3ozqdXIQ73fxiROz
fsGbTm4WWu18kub7rQRl3v2CC2EbyDZltKKAU+/aNeB2TpUgqVoBZxLQ9oM1rmaHZAn7hdcskuEW
ZvxGBMPCTRQAwe6MsZep9S8vWcXUGL+tCF/lo76IJjaS2XC1QxZWQQEAB+OMomZ5vANv6Y43xUUS
jzn/PAESqKCaz/fYHPDzJQpJIffJQj74OtBxIGUIiTbhC/Gy5yX3O074dV94lFKOnyPgNqRoC73w
RfdnOkNZQFShNbcQeGRviAR3yMsZ1dguwpQMsYHgBLmJLnHB8qD37By7nzBEuR/gW0CAZ1SVCEc3
WqRZ3oJV1w0Bu/MJ276tORnfPHWq5mVEW5uwm5DQA7mJmplj4Lzr+vzOzrkAiog7Kt//O9QLsz91
V57lM7sOFd/8rOjp7pYRs5y0++g1j/pCP9ydNclaBZKIuNUd0phDkzlcEOfg5wLGm+GCCJ9wH8VV
hhZMM8WqIo4RpNl4YciKg5DYHdwNa8bqiDFveTdcH1UN6SqRDo77uXMTxUE6zaZ+CNgSfbi5rNBi
y+0Bn5JO4O1X/YRyNj1BEnHM9b0d6V8UrqXDjPksIkN1YMHEZ6iKODJiquxJJBF6Ea9UJGq4iObx
QbYDtABF8fj9j8jN9GUC8CL/sB9xM8nG1gSYsSN9OzV1287UhYtIpdxXFR1VmKGvIT87RpRAwGYH
lUXkU46oylMr3OmIP6WjpI2C9iLp27dv7xFSj7LVWyJgL0aIurIXTBEn/5PH3tLKBMTEu/tG3//T
KwD+//sfcVxp6H//L3dqsVV4wKvhfxBq5K1MADEGXOadwJPm7rIKuiyiKvqzcbTBRaSwypH/jJKP
wo0WMGYR+pjyMxmQNlbGpo8hi3iZrMIPgzpbxiQA0jD/gH8/uoOURaRt/m45E22yZjWGCCSTRIce
728R+aCy5ReeYMwxKZaoxuTn8vVkqzNrhz7HyAICUjSgtoDogEz9s0fA+/lhk1p4Xk/s4fjpxAAW
1eGfVAoHpFBYzLPST9I/nnIWofDK2rFSJ8AmUDy0pC08Ziq4CYqMe1/byDyyVxoK81JidLhSM1te
0kiDCHUcr8xdVUSksuO5Myr6TYcYm83n4wjn/QEDMNjXjIgZsXQShuHC2/UQ3guHJXu+QChPOk/I
rEj0FHIppOJ+CnshevUz/CNUtX4z4EaK2zsfyo4A2+Ya2coTzZqzRp+A8/zaB+ASe+cS4E0DNpRh
azM9MA/5IKKgqL/VqJSTIStiwGaEntyHVKnBAK+GkhGwYY/FioCxIg4x8WbsmomwG0e+VUC+2jOj
RkS46LDB2RCbCEMUStoo9OjH6PoxXapEUwtYua6LxOxsOqJETd95ZQKU2aWL8d55qd5qC1Z80cub
f6y9rW9sd9StPqUVM1hEDm6SAd/zMhENNHlKH8Vz6SZwkxzaAgSjB3zMZ/OYJQL29Z3GBgGRRM/P
C9QYaN7RFkHnW25BRk0HIvIZWRZhMsIzjC6QrHtKqgs460BY22Y8BJKI2N9AX7COKUlEnvQQtiJq
iHMT8qjVHa/OGKIa9UiQRZSrD4H8i4apSH5kTOjTAC8XGrojZOxrC6iNdP6kkdAzMX37dq3xZGpW
NuO0TPjRvHx+0ubWMadxPxZB2oKTOKUTs0KEhfEEDxKZhVnpKIvQSJ93Ez2HHSIKir9Yeoh7EMMP
EaruHgAw3qrQDZGBsyj8VlAR6PfCKC+/HMjqAkRm/8AeWqMHJpw2vxXSX628h6LLt4A7xmiBZBp7
m6dv0PJThO3Tt2YzlNWpWhAerlGC5f3jfQYtchEU4Z5rI9N6Bq6VC669/IpyvkwyOdDpAG911il1
/lIfnyoaFsi37P/9t/8InrWtVmj7W0R6MYIOkhUcLV01Rh8CxQ39NAU4354sJBAVEQhno79o0dqs
UEMNXgWGyMuz9pyKe/Bby9K8Le5LVuEBCWka42RuNmoNNOnkf2jLe555YOCT9oxrpMU6N9ADFFBo
Ahavp0UoQ2GAgaQSYG/R5JV/CkOtaFvFKTB3ikEQpfSSO0r8DAFrj1JxI4eyAB10py1CFATkED97
cL2fYwndARPgUV7n0uEU/m7O3Gs/mjC3bQFmOWrPLHgY41ibrPmTbHlmup5vN5SQiRtZNut2FWGA
0WjhJ2Z0pIhSaMpEQw8G+EcZ0iIuyIq2BbRE3okpwpxRMtJRE6AvWp6DKBsLBSzCeEjp5ueZiri9
AUM6C00tAvccUYQZkJ0jNiB9jIEavXqiLzRHOujKwMTE0G+Mf/fdQo4z6yeJwPRH/RfFX7PZQiIy
kQn9IaAkC8bqk06imF7I4yGQ0UKPIleMFVIWgeufFKyhXW4YxNp0oK8sVoOIMPWTp9xFU9aTgqb2
/LLyBAgZa6bN4uE/eRNA5qZE47tiWcS1GXfFhD8K5BJ19YmpzTJKBDZkwqgvFoD73DCeEVUWJFrh
yNUgIldTppS/wCx8sXzDylXyaFiQ8vPtx+nn0cknCHDjyijkziQKl0UEYBUESeFdTFkQi5QI03+k
sVZRWUSlMhxHYUEFlCvSTCJWOkXkGCbSCRMmNL//YevO9pArNTF5aphAX8MTWEAkJFmI8GEmE0hO
gcKfE4DMvxxOogK45LMGyKHZrO4THv6fQsoxKDqv2Y/r/utt+UM05MhFgBcBMoYIzDfPTpFDDle6
DpAjdG9o1uuADLq6Aor92evk+617Alj/C667b5AksoFTEU44GUGbDHKmCEgr2dd2bGKZiORRBaEE
xtUvwl+mELxQJolRhJtYneIuweY5URvfV4Xyth43e4QZZLFnSpREpATeaPYzuUbzzLaGAAdbO0LC
BuvjOInzf6HdP4K3FZ5+RjQkEcjQFHSD+4Q5viURoD1D3WddgOeV6nnf82c/yg62LGKHfEGu/Q4N
j5iFQ8+Ec8L8fsdAPaf3B++hcDib8z7Aw2+nps9B21NmMD/1+V6BkHmd13iEIbwf5gkz5iiN7nDc
52eZyCSp5ZferukATqWttnUPlyhGnESEsB+jIBPPL4vwsTx9/x+k0G8Z7YK2Mh9X+vM6xKTLEq/V
310uDqXop6T7XFbpgfTntab5BWeZ0xfn15tlXhueDzbLMyK9T++f2kDO++v/AQAA//8=</cx:binary>
              </cx:geoCache>
            </cx:geography>
          </cx:layoutPr>
          <cx:valueColors>
            <cx:minColor>
              <a:srgbClr val="34D399"/>
            </cx:minColor>
            <cx:maxColor>
              <a:srgbClr val="A78BFB"/>
            </cx:maxColor>
          </cx:valueColors>
        </cx:series>
      </cx:plotAreaRegion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49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3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3175">
        <a:solidFill>
          <a:schemeClr val="bg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C67E059-608E-3D71-86BF-50BD1032404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D4DE88-7760-8CFA-0A34-A6755E6D967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4220C3-455F-4F50-A1A6-28EC5373167B}" type="datetimeFigureOut">
              <a:rPr lang="en-MY" smtClean="0"/>
              <a:t>14/1/2026</a:t>
            </a:fld>
            <a:endParaRPr lang="en-MY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AD6E2F-DEF1-57E0-32DC-E8F9AFF6FE0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ED14AC-3CA7-F617-18B2-5BAAD603FA4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73EEC-0DFE-454E-B570-8B91BD7D4913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24738047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FDC7ED-CA7F-4853-9E76-DA058586BD18}" type="datetimeFigureOut">
              <a:rPr lang="en-MY" smtClean="0"/>
              <a:t>14/1/2026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DEAD7F-2A64-46C9-AF36-DD051EA06702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16049945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DEAD7F-2A64-46C9-AF36-DD051EA06702}" type="slidenum">
              <a:rPr lang="en-MY" smtClean="0"/>
              <a:t>9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74390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66F47774-F725-EF14-902A-BC90DB85C4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6125260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400">
                <a:solidFill>
                  <a:srgbClr val="001933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975EEE0-B4B5-37A3-6704-F96C812D3D0B}"/>
              </a:ext>
            </a:extLst>
          </p:cNvPr>
          <p:cNvSpPr/>
          <p:nvPr userDrawn="1"/>
        </p:nvSpPr>
        <p:spPr>
          <a:xfrm>
            <a:off x="0" y="4046018"/>
            <a:ext cx="5111616" cy="917878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>
              <a:latin typeface="Inter" panose="020B0502030000000004" pitchFamily="34" charset="0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1039F48E-A637-A547-4F11-0397F3917842}"/>
              </a:ext>
            </a:extLst>
          </p:cNvPr>
          <p:cNvSpPr txBox="1">
            <a:spLocks/>
          </p:cNvSpPr>
          <p:nvPr userDrawn="1"/>
        </p:nvSpPr>
        <p:spPr>
          <a:xfrm>
            <a:off x="752131" y="2964256"/>
            <a:ext cx="7772400" cy="136207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FD2EFF0-265F-57B4-F998-F4C3D41A12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2296775" y="9455944"/>
            <a:ext cx="4733925" cy="544512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sz="2000" dirty="0"/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15C78C7C-AC16-9F43-47F6-1B168755C0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57300" y="1712687"/>
            <a:ext cx="7886699" cy="725714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0537F9E-7928-6208-AC12-814FA5AFF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43886" y="2474686"/>
            <a:ext cx="6986814" cy="1994618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BD4BEAC3-AB9B-7E78-51A0-F2C54B9BF30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0043887" y="4796973"/>
            <a:ext cx="6986814" cy="417285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76F9BE-B0E9-BDFF-35F7-E869B192CC60}"/>
              </a:ext>
            </a:extLst>
          </p:cNvPr>
          <p:cNvSpPr txBox="1"/>
          <p:nvPr userDrawn="1"/>
        </p:nvSpPr>
        <p:spPr>
          <a:xfrm>
            <a:off x="1257300" y="9557514"/>
            <a:ext cx="474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Khazanah Research Institute</a:t>
            </a:r>
          </a:p>
        </p:txBody>
      </p:sp>
    </p:spTree>
    <p:extLst>
      <p:ext uri="{BB962C8B-B14F-4D97-AF65-F5344CB8AC3E}">
        <p14:creationId xmlns:p14="http://schemas.microsoft.com/office/powerpoint/2010/main" val="4233726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0" y="2910907"/>
            <a:ext cx="15773400" cy="655376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E9FCB14-8529-7959-0C12-A3B89BD6254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2296775" y="9455944"/>
            <a:ext cx="4733925" cy="544512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F6F6FA-B83B-3DEB-E223-6E48DB5B9084}"/>
              </a:ext>
            </a:extLst>
          </p:cNvPr>
          <p:cNvSpPr txBox="1"/>
          <p:nvPr userDrawn="1"/>
        </p:nvSpPr>
        <p:spPr>
          <a:xfrm>
            <a:off x="1257300" y="9574311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14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Khazanah Research Institute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CF75FCC-99BA-3697-52CD-481B83EE05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sz="1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E98204-0FCC-A619-EFDE-D8F50DA5F3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57300" y="834660"/>
            <a:ext cx="2768005" cy="910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5364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CF75FCC-99BA-3697-52CD-481B83EE05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sz="1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3FB8C3-9990-29A1-5B46-5B8F20B02F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46120" y="834660"/>
            <a:ext cx="2768005" cy="910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1119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7">
            <a:extLst>
              <a:ext uri="{FF2B5EF4-FFF2-40B4-BE49-F238E27FC236}">
                <a16:creationId xmlns:a16="http://schemas.microsoft.com/office/drawing/2014/main" id="{70198B9B-DB99-B3E0-BD46-7817DE0C294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2296775" y="9467852"/>
            <a:ext cx="4733925" cy="5445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B1DC2D-AC8C-46BC-A785-3158922ADF7C}"/>
              </a:ext>
            </a:extLst>
          </p:cNvPr>
          <p:cNvSpPr txBox="1"/>
          <p:nvPr userDrawn="1"/>
        </p:nvSpPr>
        <p:spPr>
          <a:xfrm>
            <a:off x="1257300" y="9574311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14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Khazanah Research Institute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862A0DA-764D-7E1F-F178-7D5D78902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58800"/>
            <a:ext cx="15773400" cy="199461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A5F81-BAE4-33F3-2ADF-02EADC5CA2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2330506"/>
            <a:ext cx="13716000" cy="2935232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F001CD-6B65-B59E-9BA1-0EC90B352B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FF671B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DBE3B-257C-7A1A-FD5E-C1B8D5713B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sz="2000" dirty="0"/>
          </a:p>
        </p:txBody>
      </p:sp>
      <p:pic>
        <p:nvPicPr>
          <p:cNvPr id="5" name="Picture 4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16C59FF5-4A36-C120-C42B-27D8E9D42F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6301" y="834660"/>
            <a:ext cx="2768009" cy="910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8372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ED593-588C-9FB7-AC4A-F51031CD2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A97C2D-6D5D-8541-E2A1-050997D3E8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rgbClr val="FF671B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0C49B-0C78-CF47-BDA4-755941ED66B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sz="2000" dirty="0"/>
          </a:p>
        </p:txBody>
      </p:sp>
      <p:pic>
        <p:nvPicPr>
          <p:cNvPr id="5" name="Picture 4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29D6EA3B-6B8F-0BE5-B5DD-BB3F74B96A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6301" y="834660"/>
            <a:ext cx="2768009" cy="910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0397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199F1-DFB3-E630-0CA6-A868A4E6D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BD4578-088F-74AA-372B-17512B3B7F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E68BA3-BBF3-860F-E37C-7CFCF7BFF45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3A65C9-1ACF-5814-640B-EB20D834B799}"/>
              </a:ext>
            </a:extLst>
          </p:cNvPr>
          <p:cNvSpPr txBox="1"/>
          <p:nvPr userDrawn="1"/>
        </p:nvSpPr>
        <p:spPr>
          <a:xfrm>
            <a:off x="1257300" y="9574311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1400" dirty="0">
                <a:solidFill>
                  <a:schemeClr val="tx1"/>
                </a:solidFill>
                <a:latin typeface="+mj-lt"/>
              </a:rPr>
              <a:t>Khazanah Research Institute</a:t>
            </a:r>
          </a:p>
        </p:txBody>
      </p:sp>
    </p:spTree>
    <p:extLst>
      <p:ext uri="{BB962C8B-B14F-4D97-AF65-F5344CB8AC3E}">
        <p14:creationId xmlns:p14="http://schemas.microsoft.com/office/powerpoint/2010/main" val="34793046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29440-9C7B-B760-7498-E1DE2A1DA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16F2A9-77A0-034C-F1E9-03AAF644F7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C93A1B-F8D1-884C-274B-25CD547BE4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B435AD2-625A-94E3-B900-253FB10DD4D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248788-3A3C-AA7A-B3CD-A1207067778A}"/>
              </a:ext>
            </a:extLst>
          </p:cNvPr>
          <p:cNvSpPr txBox="1"/>
          <p:nvPr userDrawn="1"/>
        </p:nvSpPr>
        <p:spPr>
          <a:xfrm>
            <a:off x="1257300" y="9574311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1400" dirty="0">
                <a:solidFill>
                  <a:schemeClr val="tx1"/>
                </a:solidFill>
                <a:latin typeface="+mj-lt"/>
              </a:rPr>
              <a:t>Khazanah Research Institute</a:t>
            </a:r>
          </a:p>
        </p:txBody>
      </p:sp>
    </p:spTree>
    <p:extLst>
      <p:ext uri="{BB962C8B-B14F-4D97-AF65-F5344CB8AC3E}">
        <p14:creationId xmlns:p14="http://schemas.microsoft.com/office/powerpoint/2010/main" val="31923376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9CA4FA-1E71-14EF-9671-603AFEC7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6124B7-79ED-4B95-CDE6-71C43560AA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DD444-0D50-6E91-1122-6BDE4B145D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9AB8E42-4E0C-53A2-5E8E-5F8E8D93EB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3520D0-0C91-86F3-2B08-7433E83EDE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6026675-8792-0AB7-1E6B-97D12C231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/>
          <a:lstStyle/>
          <a:p>
            <a:fld id="{6DB9BE53-49F6-8F46-B4A4-EAFD4293924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37B160-37D2-7CB4-B0FA-16482210A805}"/>
              </a:ext>
            </a:extLst>
          </p:cNvPr>
          <p:cNvSpPr txBox="1"/>
          <p:nvPr userDrawn="1"/>
        </p:nvSpPr>
        <p:spPr>
          <a:xfrm>
            <a:off x="1257300" y="9574311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1400" dirty="0">
                <a:solidFill>
                  <a:schemeClr val="tx1"/>
                </a:solidFill>
                <a:latin typeface="+mj-lt"/>
              </a:rPr>
              <a:t>Khazanah Research Institute</a:t>
            </a:r>
          </a:p>
        </p:txBody>
      </p:sp>
    </p:spTree>
    <p:extLst>
      <p:ext uri="{BB962C8B-B14F-4D97-AF65-F5344CB8AC3E}">
        <p14:creationId xmlns:p14="http://schemas.microsoft.com/office/powerpoint/2010/main" val="3935121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A5F81-BAE4-33F3-2ADF-02EADC5CA2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F001CD-6B65-B59E-9BA1-0EC90B352B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DBE3B-257C-7A1A-FD5E-C1B8D5713B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9C080A-F484-3904-A91F-AF5A7521CC7B}"/>
              </a:ext>
            </a:extLst>
          </p:cNvPr>
          <p:cNvSpPr txBox="1"/>
          <p:nvPr userDrawn="1"/>
        </p:nvSpPr>
        <p:spPr>
          <a:xfrm>
            <a:off x="1257300" y="9574311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1400" dirty="0">
                <a:solidFill>
                  <a:schemeClr val="tx1"/>
                </a:solidFill>
                <a:latin typeface="+mj-lt"/>
              </a:rPr>
              <a:t>Khazanah Research Institute</a:t>
            </a:r>
          </a:p>
        </p:txBody>
      </p:sp>
    </p:spTree>
    <p:extLst>
      <p:ext uri="{BB962C8B-B14F-4D97-AF65-F5344CB8AC3E}">
        <p14:creationId xmlns:p14="http://schemas.microsoft.com/office/powerpoint/2010/main" val="25397599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2CDD5F-99E0-C4D6-974D-1B7A17A8A61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sz="20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17B2F7-9EBF-F41B-71B3-59A3EC1743B4}"/>
              </a:ext>
            </a:extLst>
          </p:cNvPr>
          <p:cNvSpPr txBox="1"/>
          <p:nvPr userDrawn="1"/>
        </p:nvSpPr>
        <p:spPr>
          <a:xfrm>
            <a:off x="1257300" y="9574311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1400" dirty="0">
                <a:solidFill>
                  <a:schemeClr val="tx1"/>
                </a:solidFill>
                <a:latin typeface="+mj-lt"/>
              </a:rPr>
              <a:t>Khazanah Research Institute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CCA0023-F014-A55E-18FB-56418F217E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7708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CF75FCC-99BA-3697-52CD-481B83EE05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sz="1400" dirty="0"/>
          </a:p>
        </p:txBody>
      </p:sp>
      <p:pic>
        <p:nvPicPr>
          <p:cNvPr id="4" name="Picture 3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2BF3C390-1BBC-67B8-21A2-0730DC7B93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300" y="834660"/>
            <a:ext cx="2768009" cy="910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7363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CF75FCC-99BA-3697-52CD-481B83EE05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sz="1400" dirty="0"/>
          </a:p>
        </p:txBody>
      </p:sp>
      <p:pic>
        <p:nvPicPr>
          <p:cNvPr id="2" name="Picture 1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52596173-AD01-8E41-7F72-32CF8933E3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6301" y="834660"/>
            <a:ext cx="2768009" cy="910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9613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968F0-2AC1-E22C-690C-67E99FD93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00C276-B941-4524-E248-3CE3CDC7D9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70CAD7-3728-E664-61B0-A23F63CE3F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571ACA2-F8AC-BB9E-B0AE-57B5E22C937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776D0A0-6F98-BFB4-75A9-F0C92E563E58}"/>
              </a:ext>
            </a:extLst>
          </p:cNvPr>
          <p:cNvSpPr txBox="1"/>
          <p:nvPr userDrawn="1"/>
        </p:nvSpPr>
        <p:spPr>
          <a:xfrm>
            <a:off x="1257300" y="9574311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1400" dirty="0">
                <a:solidFill>
                  <a:schemeClr val="tx1"/>
                </a:solidFill>
                <a:latin typeface="+mj-lt"/>
              </a:rPr>
              <a:t>Khazanah Research Institute</a:t>
            </a:r>
          </a:p>
        </p:txBody>
      </p:sp>
    </p:spTree>
    <p:extLst>
      <p:ext uri="{BB962C8B-B14F-4D97-AF65-F5344CB8AC3E}">
        <p14:creationId xmlns:p14="http://schemas.microsoft.com/office/powerpoint/2010/main" val="18781859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71BFCE-D957-2F44-A13E-6CB823D3B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F0AE38-773C-02AD-7EC9-EE08823DDA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4F8AC3-9110-97A7-3995-EA79EE9153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A6552DA-2F01-271E-20F0-E420599155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DCE0D8-43B6-F59A-70D4-67B023E09F39}"/>
              </a:ext>
            </a:extLst>
          </p:cNvPr>
          <p:cNvSpPr txBox="1"/>
          <p:nvPr userDrawn="1"/>
        </p:nvSpPr>
        <p:spPr>
          <a:xfrm>
            <a:off x="1257300" y="9574311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1400" dirty="0">
                <a:solidFill>
                  <a:schemeClr val="tx1"/>
                </a:solidFill>
                <a:latin typeface="+mj-lt"/>
              </a:rPr>
              <a:t>Khazanah Research Institute</a:t>
            </a:r>
          </a:p>
        </p:txBody>
      </p:sp>
    </p:spTree>
    <p:extLst>
      <p:ext uri="{BB962C8B-B14F-4D97-AF65-F5344CB8AC3E}">
        <p14:creationId xmlns:p14="http://schemas.microsoft.com/office/powerpoint/2010/main" val="41679736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9F51C-1D4F-5E34-9AED-5EFF315A54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2339793"/>
            <a:ext cx="13716000" cy="3581400"/>
          </a:xfrm>
        </p:spPr>
        <p:txBody>
          <a:bodyPr anchor="b">
            <a:normAutofit/>
          </a:bodyPr>
          <a:lstStyle>
            <a:lvl1pPr algn="ctr">
              <a:defRPr sz="6000" b="0" i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51C7B7-54C7-A5D4-5FB9-EA6503A569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6059305"/>
            <a:ext cx="13716000" cy="248285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FF671B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pic>
        <p:nvPicPr>
          <p:cNvPr id="10" name="Picture 9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1F5D7C90-2A7B-A4DA-BEC4-70D13D8300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6301" y="834660"/>
            <a:ext cx="2768009" cy="910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4038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54B4215-ACDE-0628-F2D4-4872FE7745B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76200" y="19050"/>
            <a:ext cx="18440400" cy="4332962"/>
          </a:xfrm>
        </p:spPr>
        <p:txBody>
          <a:bodyPr/>
          <a:lstStyle/>
          <a:p>
            <a:endParaRPr lang="en-MY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6D20C2-8724-6A52-A236-B461F232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7729" y="4782225"/>
            <a:ext cx="14083942" cy="2061487"/>
          </a:xfrm>
        </p:spPr>
        <p:txBody>
          <a:bodyPr anchor="b"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FC3676-AC6F-984D-CCAD-E06871EFEF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87729" y="6884988"/>
            <a:ext cx="14083942" cy="1676385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671B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pic>
        <p:nvPicPr>
          <p:cNvPr id="5" name="Picture 4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6CE43E6C-70CB-0475-A0C4-CC7CE1F1BE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6301" y="8720658"/>
            <a:ext cx="2768009" cy="910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9287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6D20C2-8724-6A52-A236-B461F232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FC3676-AC6F-984D-CCAD-E06871EFEF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rgbClr val="FF671B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416DBB60-B303-4E4B-F1AC-F8D1B2C3ACD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2296775" y="9467852"/>
            <a:ext cx="4733925" cy="544512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pPr algn="r"/>
            <a:fld id="{B6F15528-21DE-4FAA-801E-634DDDAF4B2B}" type="slidenum">
              <a:rPr lang="en-US" smtClean="0"/>
              <a:pPr/>
              <a:t>‹#›</a:t>
            </a:fld>
            <a:endParaRPr lang="en-US" sz="2000" dirty="0"/>
          </a:p>
        </p:txBody>
      </p:sp>
      <p:pic>
        <p:nvPicPr>
          <p:cNvPr id="5" name="Picture 4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49D39E81-1566-B663-C9F9-2985C8D0748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6301" y="834660"/>
            <a:ext cx="2768009" cy="910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0562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F63AFF-FB03-55AD-9D6F-DE68E20CC3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A4CBA-6F55-E7A3-802C-8AAA3FE4A6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1F7177-CAAA-C517-3994-0F59B2706A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2296775" y="9467852"/>
            <a:ext cx="4733925" cy="544512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pPr algn="r"/>
            <a:fld id="{B6F15528-21DE-4FAA-801E-634DDDAF4B2B}" type="slidenum">
              <a:rPr lang="en-US" smtClean="0"/>
              <a:pPr/>
              <a:t>‹#›</a:t>
            </a:fld>
            <a:endParaRPr lang="en-US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1EE39E-75AF-3560-DE26-B5104B7ACA28}"/>
              </a:ext>
            </a:extLst>
          </p:cNvPr>
          <p:cNvSpPr txBox="1"/>
          <p:nvPr userDrawn="1"/>
        </p:nvSpPr>
        <p:spPr>
          <a:xfrm>
            <a:off x="1257300" y="9574311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1400" dirty="0">
                <a:solidFill>
                  <a:schemeClr val="tx1"/>
                </a:solidFill>
                <a:latin typeface="+mj-lt"/>
              </a:rPr>
              <a:t>Khazanah Research Institute</a:t>
            </a:r>
          </a:p>
        </p:txBody>
      </p:sp>
    </p:spTree>
    <p:extLst>
      <p:ext uri="{BB962C8B-B14F-4D97-AF65-F5344CB8AC3E}">
        <p14:creationId xmlns:p14="http://schemas.microsoft.com/office/powerpoint/2010/main" val="35347232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27688-0CA1-CE41-2F2D-77FCA1F7E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8BB9FF-22C9-B9C5-5ECE-E662E24301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6F66DA-5B27-D2B9-6821-EE47D639B7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89C920F5-04A2-7985-C34F-8B11019BB3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2296775" y="9467852"/>
            <a:ext cx="4733925" cy="544512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pPr algn="r"/>
            <a:fld id="{B6F15528-21DE-4FAA-801E-634DDDAF4B2B}" type="slidenum">
              <a:rPr lang="en-US" smtClean="0"/>
              <a:pPr/>
              <a:t>‹#›</a:t>
            </a:fld>
            <a:endParaRPr 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044093-8806-5BF4-13ED-09B704417AC7}"/>
              </a:ext>
            </a:extLst>
          </p:cNvPr>
          <p:cNvSpPr txBox="1"/>
          <p:nvPr userDrawn="1"/>
        </p:nvSpPr>
        <p:spPr>
          <a:xfrm>
            <a:off x="1257300" y="9574311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1400" dirty="0">
                <a:solidFill>
                  <a:schemeClr val="tx1"/>
                </a:solidFill>
                <a:latin typeface="+mj-lt"/>
              </a:rPr>
              <a:t>Khazanah Research Institute</a:t>
            </a:r>
          </a:p>
        </p:txBody>
      </p:sp>
    </p:spTree>
    <p:extLst>
      <p:ext uri="{BB962C8B-B14F-4D97-AF65-F5344CB8AC3E}">
        <p14:creationId xmlns:p14="http://schemas.microsoft.com/office/powerpoint/2010/main" val="2019312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8288000" cy="425268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9" name="Slide Number Placeholder 7">
            <a:extLst>
              <a:ext uri="{FF2B5EF4-FFF2-40B4-BE49-F238E27FC236}">
                <a16:creationId xmlns:a16="http://schemas.microsoft.com/office/drawing/2014/main" id="{6F4A17BB-E0D8-5A33-DDF6-4E67453B565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2296775" y="9467852"/>
            <a:ext cx="4733925" cy="544512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j-lt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sz="14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78EB8D4-C607-00DC-E17D-2F47C98108FD}"/>
              </a:ext>
            </a:extLst>
          </p:cNvPr>
          <p:cNvSpPr/>
          <p:nvPr userDrawn="1"/>
        </p:nvSpPr>
        <p:spPr>
          <a:xfrm>
            <a:off x="0" y="5618993"/>
            <a:ext cx="1257300" cy="917878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>
              <a:latin typeface="Inter" panose="020B0502030000000004" pitchFamily="34" charset="0"/>
            </a:endParaRP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ECC54D52-63AB-AE06-6E5E-5B62ADB03E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694057" y="4884625"/>
            <a:ext cx="8336643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0CEA535-9023-C144-5295-74E553600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1129" y="5618993"/>
            <a:ext cx="6304642" cy="1416011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F29DF5-79C2-8B16-0A2E-783CB7AD8949}"/>
              </a:ext>
            </a:extLst>
          </p:cNvPr>
          <p:cNvSpPr txBox="1"/>
          <p:nvPr userDrawn="1"/>
        </p:nvSpPr>
        <p:spPr>
          <a:xfrm>
            <a:off x="1257300" y="9574311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14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Khazanah Research Institute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013643-7F40-198E-D4FE-91D4EE827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1E0B0D-9CDF-A335-C6A1-BF022C1A44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C6B5A0-45A7-AF19-4568-B6570BE92A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0ECE5F-8C1E-ADCF-C620-D16917E171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50CC4D-F234-FAA2-9EF0-5DBD0A233D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4DF634E0-5D27-B08D-BDD0-6712AC9E6A7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2296775" y="9467852"/>
            <a:ext cx="4733925" cy="544512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pPr algn="r"/>
            <a:fld id="{B6F15528-21DE-4FAA-801E-634DDDAF4B2B}" type="slidenum">
              <a:rPr lang="en-US" smtClean="0"/>
              <a:pPr/>
              <a:t>‹#›</a:t>
            </a:fld>
            <a:endParaRPr lang="en-US" sz="2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BA3299A-33F0-D4CF-937B-268516175E65}"/>
              </a:ext>
            </a:extLst>
          </p:cNvPr>
          <p:cNvSpPr txBox="1"/>
          <p:nvPr userDrawn="1"/>
        </p:nvSpPr>
        <p:spPr>
          <a:xfrm>
            <a:off x="1257300" y="9574311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1400" dirty="0">
                <a:solidFill>
                  <a:schemeClr val="tx1"/>
                </a:solidFill>
                <a:latin typeface="+mj-lt"/>
              </a:rPr>
              <a:t>Khazanah Research Institute</a:t>
            </a:r>
          </a:p>
        </p:txBody>
      </p:sp>
    </p:spTree>
    <p:extLst>
      <p:ext uri="{BB962C8B-B14F-4D97-AF65-F5344CB8AC3E}">
        <p14:creationId xmlns:p14="http://schemas.microsoft.com/office/powerpoint/2010/main" val="19056053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2E0D13EE-B6C3-D90D-F567-025AB317F24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2296775" y="9467852"/>
            <a:ext cx="4733925" cy="544512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pPr algn="r"/>
            <a:fld id="{B6F15528-21DE-4FAA-801E-634DDDAF4B2B}" type="slidenum">
              <a:rPr lang="en-US" smtClean="0"/>
              <a:pPr/>
              <a:t>‹#›</a:t>
            </a:fld>
            <a:endParaRPr lang="en-US" sz="20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950F58-DE8E-7474-1FF3-4ABF3FEA164E}"/>
              </a:ext>
            </a:extLst>
          </p:cNvPr>
          <p:cNvSpPr txBox="1"/>
          <p:nvPr userDrawn="1"/>
        </p:nvSpPr>
        <p:spPr>
          <a:xfrm>
            <a:off x="1257300" y="9574311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1400" dirty="0">
                <a:solidFill>
                  <a:schemeClr val="tx1"/>
                </a:solidFill>
                <a:latin typeface="+mj-lt"/>
              </a:rPr>
              <a:t>Khazanah Research Institute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4C9A9A9-D882-BC04-2AFB-DF75B1209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76636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CF75FCC-99BA-3697-52CD-481B83EE05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sz="1400" dirty="0"/>
          </a:p>
        </p:txBody>
      </p:sp>
      <p:pic>
        <p:nvPicPr>
          <p:cNvPr id="4" name="Picture 3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2BF3C390-1BBC-67B8-21A2-0730DC7B93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300" y="834660"/>
            <a:ext cx="2768009" cy="910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9756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CF75FCC-99BA-3697-52CD-481B83EE05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sz="1400" dirty="0"/>
          </a:p>
        </p:txBody>
      </p:sp>
      <p:pic>
        <p:nvPicPr>
          <p:cNvPr id="2" name="Picture 1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52596173-AD01-8E41-7F72-32CF8933E3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6301" y="834660"/>
            <a:ext cx="2768009" cy="910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6539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FBB50-F9E8-4240-3CDA-5E3E0A94B1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53C0EE-7AAF-EE20-6FE8-DFD4F11AE6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C8919A-5D5A-CBB9-2443-9DBE9830E3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E8490960-1909-D587-3FAC-14FD341417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2296775" y="9467852"/>
            <a:ext cx="4733925" cy="544512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pPr algn="r"/>
            <a:fld id="{B6F15528-21DE-4FAA-801E-634DDDAF4B2B}" type="slidenum">
              <a:rPr lang="en-US" smtClean="0"/>
              <a:pPr/>
              <a:t>‹#›</a:t>
            </a:fld>
            <a:endParaRPr 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4AED112-B2B7-8C78-8061-5C3641AC6A1E}"/>
              </a:ext>
            </a:extLst>
          </p:cNvPr>
          <p:cNvSpPr txBox="1"/>
          <p:nvPr userDrawn="1"/>
        </p:nvSpPr>
        <p:spPr>
          <a:xfrm>
            <a:off x="1257300" y="9574311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1400" dirty="0">
                <a:solidFill>
                  <a:schemeClr val="tx1"/>
                </a:solidFill>
                <a:latin typeface="+mj-lt"/>
              </a:rPr>
              <a:t>Khazanah Research Institute</a:t>
            </a:r>
          </a:p>
        </p:txBody>
      </p:sp>
    </p:spTree>
    <p:extLst>
      <p:ext uri="{BB962C8B-B14F-4D97-AF65-F5344CB8AC3E}">
        <p14:creationId xmlns:p14="http://schemas.microsoft.com/office/powerpoint/2010/main" val="32793726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4B66E-2431-BD48-F72A-7D0D7A4E4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DDD9D61-D4E9-08B0-8202-95BD827758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9B98A3-4E65-6F32-02F9-FD4E523998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Slide Number Placeholder 7">
            <a:extLst>
              <a:ext uri="{FF2B5EF4-FFF2-40B4-BE49-F238E27FC236}">
                <a16:creationId xmlns:a16="http://schemas.microsoft.com/office/drawing/2014/main" id="{379E37A7-6A7C-1BCE-7EBD-8241219A85A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2296775" y="9467852"/>
            <a:ext cx="4733925" cy="544512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C27189-E071-8BA9-18AE-1D51FDD3473D}"/>
              </a:ext>
            </a:extLst>
          </p:cNvPr>
          <p:cNvSpPr txBox="1"/>
          <p:nvPr userDrawn="1"/>
        </p:nvSpPr>
        <p:spPr>
          <a:xfrm>
            <a:off x="1257300" y="9574311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1400" dirty="0">
                <a:solidFill>
                  <a:schemeClr val="tx1"/>
                </a:solidFill>
                <a:latin typeface="+mj-lt"/>
              </a:rPr>
              <a:t>Khazanah Research Institute</a:t>
            </a:r>
          </a:p>
        </p:txBody>
      </p:sp>
    </p:spTree>
    <p:extLst>
      <p:ext uri="{BB962C8B-B14F-4D97-AF65-F5344CB8AC3E}">
        <p14:creationId xmlns:p14="http://schemas.microsoft.com/office/powerpoint/2010/main" val="136024659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C0AFF-0802-4854-DB3C-478AB6ED4E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2247900"/>
            <a:ext cx="13716000" cy="3017838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EBCC67-E74B-29D4-5293-51C8F6E3E0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FF671B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8A0461-882A-2B95-1902-6DC9B4AF20D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46120" y="834660"/>
            <a:ext cx="2768005" cy="910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2067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54B4215-ACDE-0628-F2D4-4872FE7745B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76200" y="19050"/>
            <a:ext cx="18440400" cy="4332962"/>
          </a:xfrm>
        </p:spPr>
        <p:txBody>
          <a:bodyPr/>
          <a:lstStyle/>
          <a:p>
            <a:endParaRPr lang="en-MY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6D20C2-8724-6A52-A236-B461F232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7729" y="4782225"/>
            <a:ext cx="14083942" cy="2061487"/>
          </a:xfrm>
        </p:spPr>
        <p:txBody>
          <a:bodyPr anchor="b"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FC3676-AC6F-984D-CCAD-E06871EFEF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87729" y="6884988"/>
            <a:ext cx="14083942" cy="1676385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671B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E9906A5-D968-F261-4979-5982560269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46120" y="8720659"/>
            <a:ext cx="2768005" cy="910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19181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6D20C2-8724-6A52-A236-B461F232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FC3676-AC6F-984D-CCAD-E06871EFEF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rgbClr val="FF671B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AC93FB7-243E-F0CB-EA55-B4584FE7E5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46120" y="834660"/>
            <a:ext cx="2768005" cy="910184"/>
          </a:xfrm>
          <a:prstGeom prst="rect">
            <a:avLst/>
          </a:prstGeom>
        </p:spPr>
      </p:pic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74BC479-5489-0C52-FC9F-483DF725F48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2296775" y="9467852"/>
            <a:ext cx="4733925" cy="5445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629165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432CAE-2B69-2AE2-4280-4918AEA93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2247900"/>
            <a:ext cx="15773400" cy="145097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7C4A9AE-B3AB-2AD8-E5B7-665DC759B1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2296775" y="9467852"/>
            <a:ext cx="4733925" cy="5445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33E84A-CA75-F1DF-8062-0BA9BB793C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46120" y="834660"/>
            <a:ext cx="2768005" cy="910184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477C7F8-9D82-F18F-180C-BA951BE247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3902869"/>
            <a:ext cx="7429500" cy="217408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F564330-29D1-DA51-9DE2-609E37DE34AA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1257300" y="6338094"/>
            <a:ext cx="7429500" cy="2174081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244C73D-6845-9673-F594-2FFBABEB94F3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9601202" y="3902869"/>
            <a:ext cx="7429500" cy="217408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617D8B2-9E31-36E5-0FDA-719D0169888D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9601202" y="6338094"/>
            <a:ext cx="7429500" cy="2174081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4396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0C314BA9-C80A-66AE-E350-C43AD5F121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0" y="0"/>
            <a:ext cx="9144000" cy="10287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407991-BDC1-2F67-872C-9DB97207B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2162286"/>
            <a:ext cx="6986814" cy="138914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6AB321E-43E8-4F19-E8AD-19D91558DF2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2296775" y="9455944"/>
            <a:ext cx="4733925" cy="5445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BB827572-7325-00DD-873D-BACDAF646A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57301" y="5267739"/>
            <a:ext cx="6986814" cy="299088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B4C0A7-91D4-E73B-F1BE-CF6DECB916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57300" y="834660"/>
            <a:ext cx="2768005" cy="910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80620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CDCDCD7F-6E47-5D6B-9CDE-89113C662F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0" y="0"/>
            <a:ext cx="9144000" cy="10287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0B1ECA-FDCB-53AE-B750-F72EECF134E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2296775" y="9467852"/>
            <a:ext cx="4733925" cy="544512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BBD7A9-B1BE-3200-6C03-B2C568CAB7C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57300" y="834660"/>
            <a:ext cx="2768005" cy="91018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3418EA2-33B1-DB5D-B904-6A29E8859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2362200"/>
            <a:ext cx="6343650" cy="145097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254F442-B191-6822-4C78-7CBE06017137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1257300" y="4056459"/>
            <a:ext cx="6343650" cy="541139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4030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3D4E2E0-6134-B2FB-BD99-07FA06D66E1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8858250" y="0"/>
            <a:ext cx="9429750" cy="10287000"/>
          </a:xfrm>
          <a:prstGeom prst="rect">
            <a:avLst/>
          </a:prstGeom>
          <a:solidFill>
            <a:srgbClr val="001933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ECECB5-1B34-D6AB-CED6-56D761450B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2296775" y="9467852"/>
            <a:ext cx="4733925" cy="5445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F68ECB7-3B16-443F-E54B-2F9732D38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1323975"/>
            <a:ext cx="6343650" cy="145097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AB65FFD-74C8-18EA-CD42-8F3EC0B3331A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1257300" y="3018234"/>
            <a:ext cx="6343650" cy="5668566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B75A36-8885-E046-D7ED-4CAF84E4817C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10258425" y="1323975"/>
            <a:ext cx="6629400" cy="7362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7F5B19-FDA7-759E-6D01-B946769E634D}"/>
              </a:ext>
            </a:extLst>
          </p:cNvPr>
          <p:cNvSpPr txBox="1"/>
          <p:nvPr userDrawn="1"/>
        </p:nvSpPr>
        <p:spPr>
          <a:xfrm>
            <a:off x="1257300" y="9574311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14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Khazanah Research Institute</a:t>
            </a:r>
          </a:p>
        </p:txBody>
      </p:sp>
    </p:spTree>
    <p:extLst>
      <p:ext uri="{BB962C8B-B14F-4D97-AF65-F5344CB8AC3E}">
        <p14:creationId xmlns:p14="http://schemas.microsoft.com/office/powerpoint/2010/main" val="142874074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924352-0608-531E-597F-79BAA2749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87E5F6-7ABE-0D5F-48C6-81005CB18F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87F532B-EE70-99D3-0FFE-136B7B43FD0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2296775" y="9467852"/>
            <a:ext cx="4733925" cy="544512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F74BC49-E762-0B0F-4F4A-486209DA7F1A}"/>
              </a:ext>
            </a:extLst>
          </p:cNvPr>
          <p:cNvSpPr txBox="1"/>
          <p:nvPr userDrawn="1"/>
        </p:nvSpPr>
        <p:spPr>
          <a:xfrm>
            <a:off x="1257300" y="9574311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14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Khazanah Research Institute</a:t>
            </a:r>
          </a:p>
        </p:txBody>
      </p:sp>
    </p:spTree>
    <p:extLst>
      <p:ext uri="{BB962C8B-B14F-4D97-AF65-F5344CB8AC3E}">
        <p14:creationId xmlns:p14="http://schemas.microsoft.com/office/powerpoint/2010/main" val="27665593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F74512-07E0-1AFB-89D5-585513F33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82126" y="547688"/>
            <a:ext cx="7648574" cy="19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853AFD0-D60C-3333-6E86-3F2EE27ABE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2296775" y="9467852"/>
            <a:ext cx="4733925" cy="544512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221084A-0AE1-AC8D-E4AB-90EB98CBFA3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9382126" y="3018234"/>
            <a:ext cx="7648574" cy="5992416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60BB8EF-139B-7E74-F2E8-60880B303071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1257301" y="547688"/>
            <a:ext cx="7648574" cy="8462962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9F3E35-2962-80D3-A77E-50DA2D26C12E}"/>
              </a:ext>
            </a:extLst>
          </p:cNvPr>
          <p:cNvSpPr txBox="1"/>
          <p:nvPr userDrawn="1"/>
        </p:nvSpPr>
        <p:spPr>
          <a:xfrm>
            <a:off x="1257300" y="9574311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14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Khazanah Research Institute</a:t>
            </a:r>
          </a:p>
        </p:txBody>
      </p:sp>
    </p:spTree>
    <p:extLst>
      <p:ext uri="{BB962C8B-B14F-4D97-AF65-F5344CB8AC3E}">
        <p14:creationId xmlns:p14="http://schemas.microsoft.com/office/powerpoint/2010/main" val="344974426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6E39C-0349-3F6E-C021-92458A4DC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2595564"/>
            <a:ext cx="15773400" cy="1052512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9C38EEA-1563-7BC2-DC3B-09F9082CA99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2296775" y="9467852"/>
            <a:ext cx="4733925" cy="544512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sz="2000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41691BC5-0C85-1885-2DC7-9C29A733CE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3935412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71618639-EF92-7BEF-59DA-1C114FC429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5383210"/>
            <a:ext cx="7735888" cy="3646489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55A7A355-D197-39F0-F8D9-4C47F0C2B7E1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9291639" y="3935412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4AADB648-A58D-1A48-911D-F57475C756F8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9291639" y="5383210"/>
            <a:ext cx="7735888" cy="3646489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7C529D-345D-F42D-0675-FB7FDA23CB5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46120" y="834660"/>
            <a:ext cx="2768005" cy="910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76135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D26CF3-ABF2-9D9D-A7E5-A3D9D9A100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246559"/>
            <a:ext cx="5991225" cy="1989137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F1830F2-9743-ECAC-5B63-2E5A2197BEE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2296775" y="9467852"/>
            <a:ext cx="4733925" cy="544512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BF63E2-3977-6784-36D4-44A34343739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57300" y="8748168"/>
            <a:ext cx="2768005" cy="910184"/>
          </a:xfrm>
          <a:prstGeom prst="rect">
            <a:avLst/>
          </a:prstGeo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1802AE8-C1A4-0E7D-3DA7-C952A6C38426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8724901" y="944562"/>
            <a:ext cx="8302626" cy="4175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5B72E7C1-8AB5-1320-ED56-1A384E7E09E0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8724901" y="1574797"/>
            <a:ext cx="8302626" cy="178911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2BB7654A-3029-9CEF-D05F-07B3005B5B9A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724901" y="3648075"/>
            <a:ext cx="8302626" cy="4857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2B02CBD8-EB09-A891-D0ED-DD334268553F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8724901" y="4346571"/>
            <a:ext cx="8302626" cy="178911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48669DCC-8E60-4044-1D61-AA3AA69F00E0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8724901" y="6453191"/>
            <a:ext cx="8302626" cy="4857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7D049E08-3AD8-E5EB-907E-0A8B47AA9229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8724901" y="7151687"/>
            <a:ext cx="8302626" cy="178911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96594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CF75FCC-99BA-3697-52CD-481B83EE05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2296775" y="9467852"/>
            <a:ext cx="4733925" cy="544512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sz="1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E98204-0FCC-A619-EFDE-D8F50DA5F3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57300" y="834660"/>
            <a:ext cx="2768005" cy="910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06043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CF75FCC-99BA-3697-52CD-481B83EE05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2296775" y="9467852"/>
            <a:ext cx="4733925" cy="544512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sz="1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3FB8C3-9990-29A1-5B46-5B8F20B02F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46120" y="834660"/>
            <a:ext cx="2768005" cy="910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07419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_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1B45AC3-A5BF-AC3C-0433-8AB0F6324FF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2296775" y="9467852"/>
            <a:ext cx="4733925" cy="544512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sz="2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BD200C-4673-6CBC-DF83-0972A89C76C0}"/>
              </a:ext>
            </a:extLst>
          </p:cNvPr>
          <p:cNvSpPr txBox="1"/>
          <p:nvPr userDrawn="1"/>
        </p:nvSpPr>
        <p:spPr>
          <a:xfrm>
            <a:off x="1257300" y="9574311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14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Khazanah Research Institute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6DC1E8C-52A7-0567-2112-5122AFE6C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8616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977B5-7F21-5AE4-F598-6AFA34E2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60244-9F7D-D2A3-0969-B3D8C4A6F0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83F804-9A50-DB97-B102-F82E17A94B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0366C7B6-86FF-48B3-ED74-C109D45E30F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2296775" y="9467852"/>
            <a:ext cx="4733925" cy="544512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5FBDC9-AD86-A562-1561-2A5B309AA2A5}"/>
              </a:ext>
            </a:extLst>
          </p:cNvPr>
          <p:cNvSpPr txBox="1"/>
          <p:nvPr userDrawn="1"/>
        </p:nvSpPr>
        <p:spPr>
          <a:xfrm>
            <a:off x="1257300" y="9574311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14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Khazanah Research Institute</a:t>
            </a:r>
          </a:p>
        </p:txBody>
      </p:sp>
    </p:spTree>
    <p:extLst>
      <p:ext uri="{BB962C8B-B14F-4D97-AF65-F5344CB8AC3E}">
        <p14:creationId xmlns:p14="http://schemas.microsoft.com/office/powerpoint/2010/main" val="3214468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5ADDD4F9-E778-8207-30C8-F9FFC407E813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0" y="6444340"/>
            <a:ext cx="6075135" cy="384265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150FAACF-0753-D8AC-E2CA-5DCAFA5B0B9D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6106432" y="6444339"/>
            <a:ext cx="6075135" cy="384265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D97B718A-242D-12D8-4416-46F1CA08C518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12181567" y="6444343"/>
            <a:ext cx="6075135" cy="384265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8DCD06E-0313-81C4-7284-2360E37509D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2296775" y="9455944"/>
            <a:ext cx="4733925" cy="5445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13554E7-543A-7186-710F-1451174BF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2612571"/>
            <a:ext cx="6986814" cy="1994618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E41E5EAC-F8DF-6078-F5B3-0F0C2A03AC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650514" y="2612571"/>
            <a:ext cx="8380186" cy="339997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6842F6E-4DE1-B003-2161-EB7632BB3B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46120" y="834660"/>
            <a:ext cx="2768005" cy="910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88165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0654D-58DC-3AF1-A7E9-F80FF96B6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A4292F-2360-F0A9-9EB5-F56219FAF5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D1DBB7-B531-7679-13B6-2F716C3536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B8495C-DEF5-A738-9C99-6569D5BF2E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010101-135B-BB9B-7E8F-DF85F33384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B4C31790-8632-692B-9E51-C39A4B3FDA8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2296775" y="9467852"/>
            <a:ext cx="4733925" cy="544512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sz="2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873896-A5AF-0F85-11E3-3D15BBBF0C0B}"/>
              </a:ext>
            </a:extLst>
          </p:cNvPr>
          <p:cNvSpPr txBox="1"/>
          <p:nvPr userDrawn="1"/>
        </p:nvSpPr>
        <p:spPr>
          <a:xfrm>
            <a:off x="1257300" y="9574311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14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Khazanah Research Institute</a:t>
            </a:r>
          </a:p>
        </p:txBody>
      </p:sp>
    </p:spTree>
    <p:extLst>
      <p:ext uri="{BB962C8B-B14F-4D97-AF65-F5344CB8AC3E}">
        <p14:creationId xmlns:p14="http://schemas.microsoft.com/office/powerpoint/2010/main" val="484743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2F7F9CFA-9F20-B95A-FE9D-E8F302205B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0" y="0"/>
            <a:ext cx="9144000" cy="10287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EAD77EA-7BA9-7E24-B7F8-FC5FCD5633B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2296775" y="9455944"/>
            <a:ext cx="4733925" cy="544512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sz="2000" dirty="0"/>
          </a:p>
        </p:txBody>
      </p:sp>
      <p:sp>
        <p:nvSpPr>
          <p:cNvPr id="15" name="Content Placeholder 5">
            <a:extLst>
              <a:ext uri="{FF2B5EF4-FFF2-40B4-BE49-F238E27FC236}">
                <a16:creationId xmlns:a16="http://schemas.microsoft.com/office/drawing/2014/main" id="{4003F18E-8AEA-6B0B-9754-0F941DEF71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57301" y="834661"/>
            <a:ext cx="6986814" cy="8048082"/>
          </a:xfrm>
        </p:spPr>
        <p:txBody>
          <a:bodyPr/>
          <a:lstStyle>
            <a:lvl1pPr>
              <a:defRPr sz="2000">
                <a:latin typeface="Inter" panose="020B0502030000000004" pitchFamily="34" charset="0"/>
                <a:ea typeface="Inter" panose="020B0502030000000004" pitchFamily="34" charset="0"/>
              </a:defRPr>
            </a:lvl1pPr>
            <a:lvl2pPr>
              <a:defRPr sz="2000">
                <a:latin typeface="Inter" panose="020B0502030000000004" pitchFamily="34" charset="0"/>
                <a:ea typeface="Inter" panose="020B0502030000000004" pitchFamily="34" charset="0"/>
              </a:defRPr>
            </a:lvl2pPr>
            <a:lvl3pPr>
              <a:defRPr sz="2000">
                <a:latin typeface="Inter" panose="020B0502030000000004" pitchFamily="34" charset="0"/>
                <a:ea typeface="Inter" panose="020B0502030000000004" pitchFamily="34" charset="0"/>
              </a:defRPr>
            </a:lvl3pPr>
            <a:lvl4pPr>
              <a:defRPr sz="2000">
                <a:latin typeface="Inter" panose="020B0502030000000004" pitchFamily="34" charset="0"/>
                <a:ea typeface="Inter" panose="020B0502030000000004" pitchFamily="34" charset="0"/>
              </a:defRPr>
            </a:lvl4pPr>
            <a:lvl5pPr>
              <a:defRPr sz="2000">
                <a:latin typeface="Inter" panose="020B0502030000000004" pitchFamily="34" charset="0"/>
                <a:ea typeface="Inter" panose="020B05020300000000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6B5F86-6A84-3923-F770-F5F6C119925A}"/>
              </a:ext>
            </a:extLst>
          </p:cNvPr>
          <p:cNvSpPr txBox="1"/>
          <p:nvPr userDrawn="1"/>
        </p:nvSpPr>
        <p:spPr>
          <a:xfrm>
            <a:off x="1257300" y="9574311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14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Khazanah Research Institute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9B10CC42-4542-A32F-1F78-81EA36D050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8288000" cy="350694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62C5E3-F4E1-4B75-40FA-F0B11CB7026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2296775" y="9455944"/>
            <a:ext cx="4733925" cy="544512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4E8409-C342-1B94-635B-A3712F5BB4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46119" y="834660"/>
            <a:ext cx="2768008" cy="91018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CEED77B-A18C-413B-3F81-F54D12F8C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9582" y="1744844"/>
            <a:ext cx="9008836" cy="1276652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5875006D-18BA-7E58-ED4A-12D04A3F98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2635251" y="4776799"/>
            <a:ext cx="4127499" cy="136829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490E5F55-B75E-9E6A-65D4-D9D940E1DED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35251" y="6919358"/>
            <a:ext cx="4127499" cy="136829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DE6FEDCE-57D9-6D5A-211B-0BF9D6CC96D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080250" y="4776799"/>
            <a:ext cx="4127499" cy="136829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B06F045D-F2C2-25A2-8AA9-352059540B7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080250" y="6919358"/>
            <a:ext cx="4127499" cy="136829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C1A86628-799F-CFA7-1B81-BA639A9DE21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1525249" y="4776799"/>
            <a:ext cx="4127499" cy="136829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5">
            <a:extLst>
              <a:ext uri="{FF2B5EF4-FFF2-40B4-BE49-F238E27FC236}">
                <a16:creationId xmlns:a16="http://schemas.microsoft.com/office/drawing/2014/main" id="{F6B052DF-DD52-8821-FF50-DBB498AF8FE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1525249" y="6919358"/>
            <a:ext cx="4127499" cy="136829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79985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41FFEAF3-B02A-9EE3-D7F4-8BE8FA8834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2296776" y="0"/>
            <a:ext cx="5991224" cy="10287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66A29F2-A5B5-EC94-7ED5-C78F39F15DA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2296775" y="9455944"/>
            <a:ext cx="4733925" cy="544512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sz="20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8A4E38-F724-6384-F298-3AF84A6786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1117599"/>
            <a:ext cx="6986814" cy="1994618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5BB3E1BD-6DB4-B5A8-153F-89F336C11F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57301" y="3592853"/>
            <a:ext cx="4562928" cy="199461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76802BE9-A8CA-3A9B-F2F7-2D6ED8BF1E4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257300" y="6177474"/>
            <a:ext cx="4562928" cy="199461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140EACF7-DF7D-F5D9-7DA6-D05422CA20C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663873" y="3592853"/>
            <a:ext cx="4562928" cy="199461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DDA9A176-4785-9582-6A04-5DF90A23AF7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663872" y="6177474"/>
            <a:ext cx="4562928" cy="199461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097E470-CADB-34E0-49CB-9722664AF372}"/>
              </a:ext>
            </a:extLst>
          </p:cNvPr>
          <p:cNvSpPr txBox="1"/>
          <p:nvPr userDrawn="1"/>
        </p:nvSpPr>
        <p:spPr>
          <a:xfrm>
            <a:off x="1257300" y="9574311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14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Khazanah Research Institute</a:t>
            </a:r>
          </a:p>
        </p:txBody>
      </p:sp>
    </p:spTree>
    <p:extLst>
      <p:ext uri="{BB962C8B-B14F-4D97-AF65-F5344CB8AC3E}">
        <p14:creationId xmlns:p14="http://schemas.microsoft.com/office/powerpoint/2010/main" val="1630819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CB01DD0-A23D-3CA3-0831-2C2478E7846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2296775" y="9455944"/>
            <a:ext cx="4733925" cy="544512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9DAF11C-9CA2-005F-42F6-E80C60091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1878924"/>
            <a:ext cx="6986814" cy="1994618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83D47245-12DF-8814-8F5C-31C6AAB582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57301" y="5745345"/>
            <a:ext cx="6986814" cy="325283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ADC8B6C-CDF8-B1B7-6E32-731583DC9FB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0043887" y="4332406"/>
            <a:ext cx="6986814" cy="466577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1DB9B71-0941-3E05-CB9E-08C687E2A6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46120" y="834660"/>
            <a:ext cx="2768005" cy="910184"/>
          </a:xfrm>
          <a:prstGeom prst="rect">
            <a:avLst/>
          </a:prstGeom>
        </p:spPr>
      </p:pic>
      <p:sp>
        <p:nvSpPr>
          <p:cNvPr id="20" name="Subtitle 2">
            <a:extLst>
              <a:ext uri="{FF2B5EF4-FFF2-40B4-BE49-F238E27FC236}">
                <a16:creationId xmlns:a16="http://schemas.microsoft.com/office/drawing/2014/main" id="{6FCC9AA5-E259-AC49-16BA-A7DD9ED3EF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7299" y="4122216"/>
            <a:ext cx="6986814" cy="1412735"/>
          </a:xfrm>
        </p:spPr>
        <p:txBody>
          <a:bodyPr>
            <a:normAutofit/>
          </a:bodyPr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8407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37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alphaModFix amt="0"/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558800"/>
            <a:ext cx="15773400" cy="19946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2880518"/>
            <a:ext cx="15773400" cy="65537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41C57E-3A6A-812B-9612-360B063AFA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82000"/>
                  </a:schemeClr>
                </a:solidFill>
                <a:latin typeface="+mj-lt"/>
              </a:defRPr>
            </a:lvl1pPr>
          </a:lstStyle>
          <a:p>
            <a:fld id="{897EB9A9-D8F2-4D96-BAAF-DD08053E8A96}" type="slidenum">
              <a:rPr lang="en-MY" smtClean="0"/>
              <a:pPr/>
              <a:t>‹#›</a:t>
            </a:fld>
            <a:endParaRPr lang="en-MY">
              <a:latin typeface="+mj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711" r:id="rId2"/>
    <p:sldLayoutId id="2147483657" r:id="rId3"/>
    <p:sldLayoutId id="2147483697" r:id="rId4"/>
    <p:sldLayoutId id="2147483698" r:id="rId5"/>
    <p:sldLayoutId id="2147483649" r:id="rId6"/>
    <p:sldLayoutId id="2147483699" r:id="rId7"/>
    <p:sldLayoutId id="2147483700" r:id="rId8"/>
    <p:sldLayoutId id="2147483701" r:id="rId9"/>
    <p:sldLayoutId id="2147483702" r:id="rId10"/>
    <p:sldLayoutId id="2147483650" r:id="rId11"/>
    <p:sldLayoutId id="2147483720" r:id="rId12"/>
    <p:sldLayoutId id="2147483721" r:id="rId13"/>
    <p:sldLayoutId id="2147483655" r:id="rId14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6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8CF6C88-1014-83B3-61D1-8FA0A4E87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F2BF0D-887D-AF05-B8B5-33547D8FC5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EF10E0A-A9BD-23B1-B636-F85E3F90B9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296775" y="9467852"/>
            <a:ext cx="4733925" cy="5445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92796957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7" r:id="rId2"/>
    <p:sldLayoutId id="2147483686" r:id="rId3"/>
    <p:sldLayoutId id="2147483688" r:id="rId4"/>
    <p:sldLayoutId id="2147483689" r:id="rId5"/>
    <p:sldLayoutId id="2147483691" r:id="rId6"/>
    <p:sldLayoutId id="2147483694" r:id="rId7"/>
    <p:sldLayoutId id="2147483695" r:id="rId8"/>
    <p:sldLayoutId id="2147483692" r:id="rId9"/>
    <p:sldLayoutId id="2147483693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B383AF3E-9AD8-3017-5429-BC3AB5C84164}"/>
              </a:ext>
            </a:extLst>
          </p:cNvPr>
          <p:cNvSpPr/>
          <p:nvPr userDrawn="1"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solidFill>
                <a:schemeClr val="bg1"/>
              </a:solidFill>
              <a:latin typeface="Inter" panose="020B0502030000000004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A4F759A-A553-929E-6E28-85AC65B85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57DC49-FF83-AA83-B08D-D082EE9FD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5A8FD57C-68A7-8E75-2B54-CC3F168943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82000"/>
                  </a:schemeClr>
                </a:solidFill>
                <a:latin typeface="+mj-lt"/>
              </a:defRPr>
            </a:lvl1pPr>
          </a:lstStyle>
          <a:p>
            <a:fld id="{D64DAF32-826F-410A-97AC-9CC7354CAB94}" type="slidenum">
              <a:rPr lang="en-MY" smtClean="0"/>
              <a:pPr/>
              <a:t>‹#›</a:t>
            </a:fld>
            <a:endParaRPr lang="en-MY" sz="1400" dirty="0"/>
          </a:p>
        </p:txBody>
      </p:sp>
    </p:spTree>
    <p:extLst>
      <p:ext uri="{BB962C8B-B14F-4D97-AF65-F5344CB8AC3E}">
        <p14:creationId xmlns:p14="http://schemas.microsoft.com/office/powerpoint/2010/main" val="297131112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96" r:id="rId2"/>
    <p:sldLayoutId id="2147483675" r:id="rId3"/>
    <p:sldLayoutId id="2147483674" r:id="rId4"/>
    <p:sldLayoutId id="2147483676" r:id="rId5"/>
    <p:sldLayoutId id="2147483677" r:id="rId6"/>
    <p:sldLayoutId id="2147483679" r:id="rId7"/>
    <p:sldLayoutId id="2147483713" r:id="rId8"/>
    <p:sldLayoutId id="2147483714" r:id="rId9"/>
    <p:sldLayoutId id="2147483680" r:id="rId10"/>
    <p:sldLayoutId id="214748368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>
            <a:alphaModFix amt="0"/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3D5A3309-B8DC-FC08-D862-752B4B8824B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-35389" y="-3810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Georgia Pro" panose="02040502050405090303" pitchFamily="18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5971BCB-3E71-7ACC-FAE1-0AAE6C786C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47130B-6A37-778B-0236-E5D87C6BB9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689054-228B-F1EE-6C4A-77394C3DF1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82000"/>
                  </a:schemeClr>
                </a:solidFill>
                <a:latin typeface="+mj-lt"/>
              </a:defRPr>
            </a:lvl1pPr>
          </a:lstStyle>
          <a:p>
            <a:fld id="{5B3153FE-F96A-4E5D-802A-8330B5EE6A0C}" type="slidenum">
              <a:rPr lang="en-MY" smtClean="0"/>
              <a:pPr/>
              <a:t>‹#›</a:t>
            </a:fld>
            <a:endParaRPr lang="en-MY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58474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15" r:id="rId2"/>
    <p:sldLayoutId id="2147483716" r:id="rId3"/>
    <p:sldLayoutId id="2147483703" r:id="rId4"/>
    <p:sldLayoutId id="2147483704" r:id="rId5"/>
    <p:sldLayoutId id="2147483705" r:id="rId6"/>
    <p:sldLayoutId id="2147483662" r:id="rId7"/>
    <p:sldLayoutId id="2147483706" r:id="rId8"/>
    <p:sldLayoutId id="2147483707" r:id="rId9"/>
    <p:sldLayoutId id="2147483708" r:id="rId10"/>
    <p:sldLayoutId id="2147483718" r:id="rId11"/>
    <p:sldLayoutId id="2147483719" r:id="rId12"/>
    <p:sldLayoutId id="2147483667" r:id="rId13"/>
    <p:sldLayoutId id="2147483664" r:id="rId14"/>
    <p:sldLayoutId id="2147483665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microsoft.com/office/2014/relationships/chartEx" Target="../charts/chartEx1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0.xml"/><Relationship Id="rId4" Type="http://schemas.openxmlformats.org/officeDocument/2006/relationships/chart" Target="../charts/char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54.png"/><Relationship Id="rId21" Type="http://schemas.openxmlformats.org/officeDocument/2006/relationships/image" Target="../media/image49.svg"/><Relationship Id="rId42" Type="http://schemas.openxmlformats.org/officeDocument/2006/relationships/image" Target="../media/image70.png"/><Relationship Id="rId47" Type="http://schemas.openxmlformats.org/officeDocument/2006/relationships/image" Target="../media/image75.svg"/><Relationship Id="rId63" Type="http://schemas.openxmlformats.org/officeDocument/2006/relationships/image" Target="../media/image91.svg"/><Relationship Id="rId68" Type="http://schemas.openxmlformats.org/officeDocument/2006/relationships/image" Target="../media/image96.png"/><Relationship Id="rId84" Type="http://schemas.openxmlformats.org/officeDocument/2006/relationships/image" Target="../media/image112.png"/><Relationship Id="rId89" Type="http://schemas.openxmlformats.org/officeDocument/2006/relationships/image" Target="../media/image117.svg"/><Relationship Id="rId16" Type="http://schemas.openxmlformats.org/officeDocument/2006/relationships/image" Target="../media/image44.png"/><Relationship Id="rId11" Type="http://schemas.openxmlformats.org/officeDocument/2006/relationships/image" Target="../media/image39.svg"/><Relationship Id="rId32" Type="http://schemas.openxmlformats.org/officeDocument/2006/relationships/image" Target="../media/image60.png"/><Relationship Id="rId37" Type="http://schemas.openxmlformats.org/officeDocument/2006/relationships/image" Target="../media/image65.svg"/><Relationship Id="rId53" Type="http://schemas.openxmlformats.org/officeDocument/2006/relationships/image" Target="../media/image81.svg"/><Relationship Id="rId58" Type="http://schemas.openxmlformats.org/officeDocument/2006/relationships/image" Target="../media/image86.png"/><Relationship Id="rId74" Type="http://schemas.openxmlformats.org/officeDocument/2006/relationships/image" Target="../media/image102.png"/><Relationship Id="rId79" Type="http://schemas.openxmlformats.org/officeDocument/2006/relationships/image" Target="../media/image107.svg"/><Relationship Id="rId102" Type="http://schemas.openxmlformats.org/officeDocument/2006/relationships/image" Target="../media/image130.png"/><Relationship Id="rId5" Type="http://schemas.openxmlformats.org/officeDocument/2006/relationships/image" Target="../media/image33.svg"/><Relationship Id="rId90" Type="http://schemas.openxmlformats.org/officeDocument/2006/relationships/image" Target="../media/image118.png"/><Relationship Id="rId95" Type="http://schemas.openxmlformats.org/officeDocument/2006/relationships/image" Target="../media/image123.svg"/><Relationship Id="rId22" Type="http://schemas.openxmlformats.org/officeDocument/2006/relationships/image" Target="../media/image50.png"/><Relationship Id="rId27" Type="http://schemas.openxmlformats.org/officeDocument/2006/relationships/image" Target="../media/image55.svg"/><Relationship Id="rId43" Type="http://schemas.openxmlformats.org/officeDocument/2006/relationships/image" Target="../media/image71.svg"/><Relationship Id="rId48" Type="http://schemas.openxmlformats.org/officeDocument/2006/relationships/image" Target="../media/image76.png"/><Relationship Id="rId64" Type="http://schemas.openxmlformats.org/officeDocument/2006/relationships/image" Target="../media/image92.png"/><Relationship Id="rId69" Type="http://schemas.openxmlformats.org/officeDocument/2006/relationships/image" Target="../media/image97.svg"/><Relationship Id="rId80" Type="http://schemas.openxmlformats.org/officeDocument/2006/relationships/image" Target="../media/image108.png"/><Relationship Id="rId85" Type="http://schemas.openxmlformats.org/officeDocument/2006/relationships/image" Target="../media/image113.svg"/><Relationship Id="rId12" Type="http://schemas.openxmlformats.org/officeDocument/2006/relationships/image" Target="../media/image40.png"/><Relationship Id="rId17" Type="http://schemas.openxmlformats.org/officeDocument/2006/relationships/image" Target="../media/image45.svg"/><Relationship Id="rId33" Type="http://schemas.openxmlformats.org/officeDocument/2006/relationships/image" Target="../media/image61.svg"/><Relationship Id="rId38" Type="http://schemas.openxmlformats.org/officeDocument/2006/relationships/image" Target="../media/image66.png"/><Relationship Id="rId59" Type="http://schemas.openxmlformats.org/officeDocument/2006/relationships/image" Target="../media/image87.svg"/><Relationship Id="rId103" Type="http://schemas.openxmlformats.org/officeDocument/2006/relationships/image" Target="../media/image131.svg"/><Relationship Id="rId20" Type="http://schemas.openxmlformats.org/officeDocument/2006/relationships/image" Target="../media/image48.png"/><Relationship Id="rId41" Type="http://schemas.openxmlformats.org/officeDocument/2006/relationships/image" Target="../media/image69.svg"/><Relationship Id="rId54" Type="http://schemas.openxmlformats.org/officeDocument/2006/relationships/image" Target="../media/image82.png"/><Relationship Id="rId62" Type="http://schemas.openxmlformats.org/officeDocument/2006/relationships/image" Target="../media/image90.png"/><Relationship Id="rId70" Type="http://schemas.openxmlformats.org/officeDocument/2006/relationships/image" Target="../media/image98.png"/><Relationship Id="rId75" Type="http://schemas.openxmlformats.org/officeDocument/2006/relationships/image" Target="../media/image103.svg"/><Relationship Id="rId83" Type="http://schemas.openxmlformats.org/officeDocument/2006/relationships/image" Target="../media/image111.svg"/><Relationship Id="rId88" Type="http://schemas.openxmlformats.org/officeDocument/2006/relationships/image" Target="../media/image116.png"/><Relationship Id="rId91" Type="http://schemas.openxmlformats.org/officeDocument/2006/relationships/image" Target="../media/image119.svg"/><Relationship Id="rId96" Type="http://schemas.openxmlformats.org/officeDocument/2006/relationships/image" Target="../media/image12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4.png"/><Relationship Id="rId15" Type="http://schemas.openxmlformats.org/officeDocument/2006/relationships/image" Target="../media/image43.svg"/><Relationship Id="rId23" Type="http://schemas.openxmlformats.org/officeDocument/2006/relationships/image" Target="../media/image51.svg"/><Relationship Id="rId28" Type="http://schemas.openxmlformats.org/officeDocument/2006/relationships/image" Target="../media/image56.png"/><Relationship Id="rId36" Type="http://schemas.openxmlformats.org/officeDocument/2006/relationships/image" Target="../media/image64.png"/><Relationship Id="rId49" Type="http://schemas.openxmlformats.org/officeDocument/2006/relationships/image" Target="../media/image77.svg"/><Relationship Id="rId57" Type="http://schemas.openxmlformats.org/officeDocument/2006/relationships/image" Target="../media/image85.svg"/><Relationship Id="rId10" Type="http://schemas.openxmlformats.org/officeDocument/2006/relationships/image" Target="../media/image38.png"/><Relationship Id="rId31" Type="http://schemas.openxmlformats.org/officeDocument/2006/relationships/image" Target="../media/image59.svg"/><Relationship Id="rId44" Type="http://schemas.openxmlformats.org/officeDocument/2006/relationships/image" Target="../media/image72.png"/><Relationship Id="rId52" Type="http://schemas.openxmlformats.org/officeDocument/2006/relationships/image" Target="../media/image80.png"/><Relationship Id="rId60" Type="http://schemas.openxmlformats.org/officeDocument/2006/relationships/image" Target="../media/image88.png"/><Relationship Id="rId65" Type="http://schemas.openxmlformats.org/officeDocument/2006/relationships/image" Target="../media/image93.svg"/><Relationship Id="rId73" Type="http://schemas.openxmlformats.org/officeDocument/2006/relationships/image" Target="../media/image101.svg"/><Relationship Id="rId78" Type="http://schemas.openxmlformats.org/officeDocument/2006/relationships/image" Target="../media/image106.png"/><Relationship Id="rId81" Type="http://schemas.openxmlformats.org/officeDocument/2006/relationships/image" Target="../media/image109.svg"/><Relationship Id="rId86" Type="http://schemas.openxmlformats.org/officeDocument/2006/relationships/image" Target="../media/image114.png"/><Relationship Id="rId94" Type="http://schemas.openxmlformats.org/officeDocument/2006/relationships/image" Target="../media/image122.png"/><Relationship Id="rId99" Type="http://schemas.openxmlformats.org/officeDocument/2006/relationships/image" Target="../media/image127.svg"/><Relationship Id="rId101" Type="http://schemas.openxmlformats.org/officeDocument/2006/relationships/image" Target="../media/image129.svg"/><Relationship Id="rId4" Type="http://schemas.openxmlformats.org/officeDocument/2006/relationships/image" Target="../media/image32.png"/><Relationship Id="rId9" Type="http://schemas.openxmlformats.org/officeDocument/2006/relationships/image" Target="../media/image37.svg"/><Relationship Id="rId13" Type="http://schemas.openxmlformats.org/officeDocument/2006/relationships/image" Target="../media/image41.svg"/><Relationship Id="rId18" Type="http://schemas.openxmlformats.org/officeDocument/2006/relationships/image" Target="../media/image46.png"/><Relationship Id="rId39" Type="http://schemas.openxmlformats.org/officeDocument/2006/relationships/image" Target="../media/image67.svg"/><Relationship Id="rId34" Type="http://schemas.openxmlformats.org/officeDocument/2006/relationships/image" Target="../media/image62.png"/><Relationship Id="rId50" Type="http://schemas.openxmlformats.org/officeDocument/2006/relationships/image" Target="../media/image78.png"/><Relationship Id="rId55" Type="http://schemas.openxmlformats.org/officeDocument/2006/relationships/image" Target="../media/image83.svg"/><Relationship Id="rId76" Type="http://schemas.openxmlformats.org/officeDocument/2006/relationships/image" Target="../media/image104.png"/><Relationship Id="rId97" Type="http://schemas.openxmlformats.org/officeDocument/2006/relationships/image" Target="../media/image125.svg"/><Relationship Id="rId104" Type="http://schemas.openxmlformats.org/officeDocument/2006/relationships/image" Target="../media/image132.png"/><Relationship Id="rId7" Type="http://schemas.openxmlformats.org/officeDocument/2006/relationships/image" Target="../media/image35.svg"/><Relationship Id="rId71" Type="http://schemas.openxmlformats.org/officeDocument/2006/relationships/image" Target="../media/image99.svg"/><Relationship Id="rId92" Type="http://schemas.openxmlformats.org/officeDocument/2006/relationships/image" Target="../media/image120.png"/><Relationship Id="rId2" Type="http://schemas.openxmlformats.org/officeDocument/2006/relationships/image" Target="../media/image30.png"/><Relationship Id="rId29" Type="http://schemas.openxmlformats.org/officeDocument/2006/relationships/image" Target="../media/image57.svg"/><Relationship Id="rId24" Type="http://schemas.openxmlformats.org/officeDocument/2006/relationships/image" Target="../media/image52.png"/><Relationship Id="rId40" Type="http://schemas.openxmlformats.org/officeDocument/2006/relationships/image" Target="../media/image68.png"/><Relationship Id="rId45" Type="http://schemas.openxmlformats.org/officeDocument/2006/relationships/image" Target="../media/image73.svg"/><Relationship Id="rId66" Type="http://schemas.openxmlformats.org/officeDocument/2006/relationships/image" Target="../media/image94.png"/><Relationship Id="rId87" Type="http://schemas.openxmlformats.org/officeDocument/2006/relationships/image" Target="../media/image115.svg"/><Relationship Id="rId61" Type="http://schemas.openxmlformats.org/officeDocument/2006/relationships/image" Target="../media/image89.svg"/><Relationship Id="rId82" Type="http://schemas.openxmlformats.org/officeDocument/2006/relationships/image" Target="../media/image110.png"/><Relationship Id="rId19" Type="http://schemas.openxmlformats.org/officeDocument/2006/relationships/image" Target="../media/image47.svg"/><Relationship Id="rId14" Type="http://schemas.openxmlformats.org/officeDocument/2006/relationships/image" Target="../media/image42.png"/><Relationship Id="rId30" Type="http://schemas.openxmlformats.org/officeDocument/2006/relationships/image" Target="../media/image58.png"/><Relationship Id="rId35" Type="http://schemas.openxmlformats.org/officeDocument/2006/relationships/image" Target="../media/image63.svg"/><Relationship Id="rId56" Type="http://schemas.openxmlformats.org/officeDocument/2006/relationships/image" Target="../media/image84.png"/><Relationship Id="rId77" Type="http://schemas.openxmlformats.org/officeDocument/2006/relationships/image" Target="../media/image105.svg"/><Relationship Id="rId100" Type="http://schemas.openxmlformats.org/officeDocument/2006/relationships/image" Target="../media/image128.png"/><Relationship Id="rId105" Type="http://schemas.openxmlformats.org/officeDocument/2006/relationships/image" Target="../media/image133.svg"/><Relationship Id="rId8" Type="http://schemas.openxmlformats.org/officeDocument/2006/relationships/image" Target="../media/image36.png"/><Relationship Id="rId51" Type="http://schemas.openxmlformats.org/officeDocument/2006/relationships/image" Target="../media/image79.svg"/><Relationship Id="rId72" Type="http://schemas.openxmlformats.org/officeDocument/2006/relationships/image" Target="../media/image100.png"/><Relationship Id="rId93" Type="http://schemas.openxmlformats.org/officeDocument/2006/relationships/image" Target="../media/image121.svg"/><Relationship Id="rId98" Type="http://schemas.openxmlformats.org/officeDocument/2006/relationships/image" Target="../media/image126.png"/><Relationship Id="rId3" Type="http://schemas.openxmlformats.org/officeDocument/2006/relationships/image" Target="../media/image31.svg"/><Relationship Id="rId25" Type="http://schemas.openxmlformats.org/officeDocument/2006/relationships/image" Target="../media/image53.svg"/><Relationship Id="rId46" Type="http://schemas.openxmlformats.org/officeDocument/2006/relationships/image" Target="../media/image74.png"/><Relationship Id="rId67" Type="http://schemas.openxmlformats.org/officeDocument/2006/relationships/image" Target="../media/image95.sv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9" Type="http://schemas.openxmlformats.org/officeDocument/2006/relationships/image" Target="../media/image16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78636C3C-7164-FDA9-2146-9D5A7F6E10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2339793"/>
            <a:ext cx="13716000" cy="3581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297A8DF4-F933-D30C-B36C-1091CB6F41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6059305"/>
            <a:ext cx="13716000" cy="24828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 hidden="1">
            <a:extLst>
              <a:ext uri="{FF2B5EF4-FFF2-40B4-BE49-F238E27FC236}">
                <a16:creationId xmlns:a16="http://schemas.microsoft.com/office/drawing/2014/main" id="{9B7180D5-EC90-5CE1-E832-9BCE61124DB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2296775" y="9467852"/>
            <a:ext cx="4733925" cy="544512"/>
          </a:xfrm>
        </p:spPr>
        <p:txBody>
          <a:bodyPr/>
          <a:lstStyle/>
          <a:p>
            <a:pPr algn="r">
              <a:spcAft>
                <a:spcPts val="600"/>
              </a:spcAft>
            </a:pPr>
            <a:fld id="{B6F15528-21DE-4FAA-801E-634DDDAF4B2B}" type="slidenum">
              <a:rPr lang="en-US" smtClean="0"/>
              <a:pPr algn="r">
                <a:spcAft>
                  <a:spcPts val="600"/>
                </a:spcAft>
              </a:pPr>
              <a:t>1</a:t>
            </a:fld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7431504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group of people standing next to a table with food on it&#10;&#10;AI-generated content may be incorrect.">
            <a:extLst>
              <a:ext uri="{FF2B5EF4-FFF2-40B4-BE49-F238E27FC236}">
                <a16:creationId xmlns:a16="http://schemas.microsoft.com/office/drawing/2014/main" id="{9879F701-DCD8-69C2-60B7-D8910BF0536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5807980-BBE4-3B5A-E585-A54A5333EA8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chemeClr val="bg1"/>
                </a:solidFill>
              </a:rPr>
              <a:pPr/>
              <a:t>10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8B12B2B-FCBF-0F5B-6BD4-4DDFE2771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/>
              <a:t>Table of Content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4DCA3E0-0447-EA4D-A333-EAA06406FB3D}"/>
              </a:ext>
            </a:extLst>
          </p:cNvPr>
          <p:cNvSpPr>
            <a:spLocks noGrp="1"/>
          </p:cNvSpPr>
          <p:nvPr>
            <p:ph sz="half" idx="11"/>
          </p:nvPr>
        </p:nvSpPr>
        <p:spPr/>
        <p:txBody>
          <a:bodyPr/>
          <a:lstStyle/>
          <a:p>
            <a:r>
              <a:rPr lang="en-US" dirty="0">
                <a:solidFill>
                  <a:srgbClr val="171616"/>
                </a:solidFill>
                <a:ea typeface="Inter Medium" panose="02000503000000020004" pitchFamily="2" charset="0"/>
                <a:cs typeface="Inter"/>
                <a:sym typeface="Inter"/>
              </a:rPr>
              <a:t>Lorem ipsum</a:t>
            </a:r>
          </a:p>
          <a:p>
            <a:r>
              <a:rPr lang="en-US" dirty="0">
                <a:solidFill>
                  <a:srgbClr val="171616"/>
                </a:solidFill>
                <a:ea typeface="Inter Medium" panose="02000503000000020004" pitchFamily="2" charset="0"/>
                <a:cs typeface="Inter"/>
                <a:sym typeface="Inter"/>
              </a:rPr>
              <a:t>Lorem ipsum</a:t>
            </a:r>
          </a:p>
          <a:p>
            <a:r>
              <a:rPr lang="en-US" dirty="0">
                <a:solidFill>
                  <a:srgbClr val="171616"/>
                </a:solidFill>
                <a:ea typeface="Inter Medium" panose="02000503000000020004" pitchFamily="2" charset="0"/>
                <a:cs typeface="Inter"/>
                <a:sym typeface="Inter"/>
              </a:rPr>
              <a:t>Lorem ipsum</a:t>
            </a:r>
          </a:p>
          <a:p>
            <a:r>
              <a:rPr lang="en-US" dirty="0">
                <a:solidFill>
                  <a:srgbClr val="171616"/>
                </a:solidFill>
                <a:ea typeface="Inter Medium" panose="02000503000000020004" pitchFamily="2" charset="0"/>
                <a:cs typeface="Inter"/>
                <a:sym typeface="Inter"/>
              </a:rPr>
              <a:t>Lorem ipsum</a:t>
            </a:r>
          </a:p>
          <a:p>
            <a:r>
              <a:rPr lang="en-US" dirty="0">
                <a:solidFill>
                  <a:srgbClr val="171616"/>
                </a:solidFill>
                <a:ea typeface="Inter Medium" panose="02000503000000020004" pitchFamily="2" charset="0"/>
                <a:cs typeface="Inter"/>
                <a:sym typeface="Inter"/>
              </a:rPr>
              <a:t>Lorem ipsum</a:t>
            </a:r>
          </a:p>
          <a:p>
            <a:r>
              <a:rPr lang="en-US" dirty="0">
                <a:solidFill>
                  <a:srgbClr val="171616"/>
                </a:solidFill>
                <a:ea typeface="Inter Medium" panose="02000503000000020004" pitchFamily="2" charset="0"/>
                <a:cs typeface="Inter"/>
                <a:sym typeface="Inter"/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21163733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 descr="A group of children leaning on a wall&#10;&#10;AI-generated content may be incorrect.">
            <a:extLst>
              <a:ext uri="{FF2B5EF4-FFF2-40B4-BE49-F238E27FC236}">
                <a16:creationId xmlns:a16="http://schemas.microsoft.com/office/drawing/2014/main" id="{AC6CC02F-6647-DD34-4795-D9E8FFC4862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F17BC73-2432-149A-A9F3-34B89269395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 sz="2000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C82CE8B-9CBE-D0CA-E7D6-9AD282F8E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MY" sz="7200" dirty="0"/>
              <a:t>Title</a:t>
            </a:r>
          </a:p>
        </p:txBody>
      </p:sp>
      <p:sp>
        <p:nvSpPr>
          <p:cNvPr id="15" name="TextBox 8">
            <a:extLst>
              <a:ext uri="{FF2B5EF4-FFF2-40B4-BE49-F238E27FC236}">
                <a16:creationId xmlns:a16="http://schemas.microsoft.com/office/drawing/2014/main" id="{A9940494-BD7D-DB59-C599-A757C1384B5B}"/>
              </a:ext>
            </a:extLst>
          </p:cNvPr>
          <p:cNvSpPr txBox="1">
            <a:spLocks noGrp="1"/>
          </p:cNvSpPr>
          <p:nvPr>
            <p:ph sz="quarter" idx="4"/>
          </p:nvPr>
        </p:nvSpPr>
        <p:spPr>
          <a:xfrm>
            <a:off x="1257300" y="3592513"/>
            <a:ext cx="4562475" cy="17020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indent="0" algn="just">
              <a:lnSpc>
                <a:spcPts val="2660"/>
              </a:lnSpc>
              <a:buNone/>
            </a:pPr>
            <a:r>
              <a:rPr lang="en-US" sz="1900" dirty="0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Medium"/>
                <a:sym typeface="Inter Medium"/>
              </a:rPr>
              <a:t>Lorem ipsum dolor sit </a:t>
            </a:r>
            <a:r>
              <a:rPr lang="en-US" sz="1900" dirty="0" err="1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Medium"/>
                <a:sym typeface="Inter Medium"/>
              </a:rPr>
              <a:t>amet</a:t>
            </a:r>
            <a:r>
              <a:rPr lang="en-US" sz="1900" dirty="0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Medium"/>
                <a:sym typeface="Inter Medium"/>
              </a:rPr>
              <a:t>, </a:t>
            </a:r>
            <a:r>
              <a:rPr lang="en-US" sz="1900" dirty="0" err="1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Medium"/>
                <a:sym typeface="Inter Medium"/>
              </a:rPr>
              <a:t>consectetur</a:t>
            </a:r>
            <a:r>
              <a:rPr lang="en-US" sz="1900" dirty="0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1900" dirty="0" err="1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Medium"/>
                <a:sym typeface="Inter Medium"/>
              </a:rPr>
              <a:t>adipiscing</a:t>
            </a:r>
            <a:r>
              <a:rPr lang="en-US" sz="1900" dirty="0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1900" dirty="0" err="1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Medium"/>
                <a:sym typeface="Inter Medium"/>
              </a:rPr>
              <a:t>elit</a:t>
            </a:r>
            <a:r>
              <a:rPr lang="en-US" sz="1900" dirty="0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Medium"/>
                <a:sym typeface="Inter Medium"/>
              </a:rPr>
              <a:t>. Sed </a:t>
            </a:r>
            <a:r>
              <a:rPr lang="en-US" sz="1900" dirty="0" err="1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Medium"/>
                <a:sym typeface="Inter Medium"/>
              </a:rPr>
              <a:t>ut</a:t>
            </a:r>
            <a:r>
              <a:rPr lang="en-US" sz="1900" dirty="0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1900" dirty="0" err="1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Medium"/>
                <a:sym typeface="Inter Medium"/>
              </a:rPr>
              <a:t>perspiciatis</a:t>
            </a:r>
            <a:r>
              <a:rPr lang="en-US" sz="1900" dirty="0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1900" dirty="0" err="1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Medium"/>
                <a:sym typeface="Inter Medium"/>
              </a:rPr>
              <a:t>unde</a:t>
            </a:r>
            <a:r>
              <a:rPr lang="en-US" sz="1900" dirty="0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1900" dirty="0" err="1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Medium"/>
                <a:sym typeface="Inter Medium"/>
              </a:rPr>
              <a:t>omnis</a:t>
            </a:r>
            <a:r>
              <a:rPr lang="en-US" sz="1900" dirty="0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1900" dirty="0" err="1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Medium"/>
                <a:sym typeface="Inter Medium"/>
              </a:rPr>
              <a:t>iste</a:t>
            </a:r>
            <a:r>
              <a:rPr lang="en-US" sz="1900" dirty="0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1900" dirty="0" err="1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Medium"/>
                <a:sym typeface="Inter Medium"/>
              </a:rPr>
              <a:t>natus</a:t>
            </a:r>
            <a:r>
              <a:rPr lang="en-US" sz="1900" dirty="0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2000" dirty="0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Medium"/>
                <a:sym typeface="Inter Medium"/>
              </a:rPr>
              <a:t>error</a:t>
            </a:r>
            <a:r>
              <a:rPr lang="en-US" sz="1900" dirty="0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Medium"/>
                <a:sym typeface="Inter Medium"/>
              </a:rPr>
              <a:t> sit </a:t>
            </a:r>
            <a:r>
              <a:rPr lang="en-US" sz="1900" dirty="0" err="1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Medium"/>
                <a:sym typeface="Inter Medium"/>
              </a:rPr>
              <a:t>voluptatem</a:t>
            </a:r>
            <a:r>
              <a:rPr lang="en-US" sz="1900" dirty="0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1900" dirty="0" err="1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Medium"/>
                <a:sym typeface="Inter Medium"/>
              </a:rPr>
              <a:t>accusantium</a:t>
            </a:r>
            <a:r>
              <a:rPr lang="en-US" sz="1900" dirty="0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1900" dirty="0" err="1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Medium"/>
                <a:sym typeface="Inter Medium"/>
              </a:rPr>
              <a:t>doloremque</a:t>
            </a:r>
            <a:r>
              <a:rPr lang="en-US" sz="1900" dirty="0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1900" dirty="0" err="1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Medium"/>
                <a:sym typeface="Inter Medium"/>
              </a:rPr>
              <a:t>laudantium</a:t>
            </a:r>
            <a:r>
              <a:rPr lang="en-US" sz="1900" dirty="0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Medium"/>
                <a:sym typeface="Inter Medium"/>
              </a:rPr>
              <a:t>. </a:t>
            </a:r>
          </a:p>
        </p:txBody>
      </p:sp>
      <p:sp>
        <p:nvSpPr>
          <p:cNvPr id="18" name="TextBox 8">
            <a:extLst>
              <a:ext uri="{FF2B5EF4-FFF2-40B4-BE49-F238E27FC236}">
                <a16:creationId xmlns:a16="http://schemas.microsoft.com/office/drawing/2014/main" id="{63C21A63-3652-4446-6380-E456FB837380}"/>
              </a:ext>
            </a:extLst>
          </p:cNvPr>
          <p:cNvSpPr txBox="1">
            <a:spLocks/>
          </p:cNvSpPr>
          <p:nvPr/>
        </p:nvSpPr>
        <p:spPr>
          <a:xfrm>
            <a:off x="6597926" y="3592513"/>
            <a:ext cx="4562475" cy="170200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Inter" panose="020B05020300000000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Inter" panose="020B05020300000000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Inter" panose="020B05020300000000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Inter" panose="020B05020300000000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Inter" panose="020B05020300000000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ts val="2660"/>
              </a:lnSpc>
              <a:buFont typeface="Arial" pitchFamily="34" charset="0"/>
              <a:buNone/>
            </a:pPr>
            <a:r>
              <a:rPr lang="en-US" sz="1900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Lorem ipsum dolor sit amet, consectetur adipiscing elit. Sed ut perspiciatis unde omnis iste natus </a:t>
            </a:r>
            <a:r>
              <a:rPr lang="en-US" sz="2000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error</a:t>
            </a:r>
            <a:r>
              <a:rPr lang="en-US" sz="1900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 sit voluptatem accusantium doloremque laudantium. </a:t>
            </a:r>
            <a:endParaRPr lang="en-US" sz="1900" dirty="0">
              <a:solidFill>
                <a:schemeClr val="tx2"/>
              </a:solidFill>
              <a:ea typeface="Inter Medium" panose="02000503000000020004" pitchFamily="2" charset="0"/>
              <a:cs typeface="Inter Medium"/>
              <a:sym typeface="Inter Medium"/>
            </a:endParaRPr>
          </a:p>
        </p:txBody>
      </p:sp>
      <p:sp>
        <p:nvSpPr>
          <p:cNvPr id="19" name="TextBox 8">
            <a:extLst>
              <a:ext uri="{FF2B5EF4-FFF2-40B4-BE49-F238E27FC236}">
                <a16:creationId xmlns:a16="http://schemas.microsoft.com/office/drawing/2014/main" id="{784859D4-216E-2E43-4149-4650C8EFCDD9}"/>
              </a:ext>
            </a:extLst>
          </p:cNvPr>
          <p:cNvSpPr txBox="1">
            <a:spLocks/>
          </p:cNvSpPr>
          <p:nvPr/>
        </p:nvSpPr>
        <p:spPr>
          <a:xfrm>
            <a:off x="1257300" y="6418539"/>
            <a:ext cx="4562475" cy="170200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Inter" panose="020B05020300000000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Inter" panose="020B05020300000000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Inter" panose="020B05020300000000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Inter" panose="020B05020300000000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Inter" panose="020B05020300000000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ts val="2660"/>
              </a:lnSpc>
              <a:buFont typeface="Arial" pitchFamily="34" charset="0"/>
              <a:buNone/>
            </a:pPr>
            <a:r>
              <a:rPr lang="en-US" sz="1900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Lorem ipsum dolor sit amet, consectetur adipiscing elit. Sed ut perspiciatis unde omnis iste natus </a:t>
            </a:r>
            <a:r>
              <a:rPr lang="en-US" sz="2000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error</a:t>
            </a:r>
            <a:r>
              <a:rPr lang="en-US" sz="1900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 sit voluptatem accusantium doloremque laudantium. </a:t>
            </a:r>
            <a:endParaRPr lang="en-US" sz="1900" dirty="0">
              <a:solidFill>
                <a:schemeClr val="tx2"/>
              </a:solidFill>
              <a:ea typeface="Inter Medium" panose="02000503000000020004" pitchFamily="2" charset="0"/>
              <a:cs typeface="Inter Medium"/>
              <a:sym typeface="Inter Medium"/>
            </a:endParaRPr>
          </a:p>
        </p:txBody>
      </p:sp>
      <p:sp>
        <p:nvSpPr>
          <p:cNvPr id="20" name="TextBox 8">
            <a:extLst>
              <a:ext uri="{FF2B5EF4-FFF2-40B4-BE49-F238E27FC236}">
                <a16:creationId xmlns:a16="http://schemas.microsoft.com/office/drawing/2014/main" id="{5F5BCEA6-693F-45E9-5F8C-5225947318AA}"/>
              </a:ext>
            </a:extLst>
          </p:cNvPr>
          <p:cNvSpPr txBox="1">
            <a:spLocks/>
          </p:cNvSpPr>
          <p:nvPr/>
        </p:nvSpPr>
        <p:spPr>
          <a:xfrm>
            <a:off x="6597926" y="6418539"/>
            <a:ext cx="4562475" cy="170200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Inter" panose="020B05020300000000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Inter" panose="020B05020300000000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Inter" panose="020B05020300000000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Inter" panose="020B05020300000000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Inter" panose="020B05020300000000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ts val="2660"/>
              </a:lnSpc>
              <a:buFont typeface="Arial" pitchFamily="34" charset="0"/>
              <a:buNone/>
            </a:pPr>
            <a:r>
              <a:rPr lang="en-US" sz="1900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Lorem ipsum dolor sit amet, consectetur adipiscing elit. Sed ut perspiciatis unde omnis iste natus </a:t>
            </a:r>
            <a:r>
              <a:rPr lang="en-US" sz="2000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error</a:t>
            </a:r>
            <a:r>
              <a:rPr lang="en-US" sz="1900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 sit voluptatem accusantium doloremque laudantium. </a:t>
            </a:r>
            <a:endParaRPr lang="en-US" sz="1900" dirty="0">
              <a:solidFill>
                <a:schemeClr val="tx2"/>
              </a:solidFill>
              <a:ea typeface="Inter Medium" panose="02000503000000020004" pitchFamily="2" charset="0"/>
              <a:cs typeface="Inter Medium"/>
              <a:sym typeface="Inter Medium"/>
            </a:endParaRPr>
          </a:p>
        </p:txBody>
      </p:sp>
      <p:sp>
        <p:nvSpPr>
          <p:cNvPr id="21" name="TextBox 4">
            <a:extLst>
              <a:ext uri="{FF2B5EF4-FFF2-40B4-BE49-F238E27FC236}">
                <a16:creationId xmlns:a16="http://schemas.microsoft.com/office/drawing/2014/main" id="{A81FFA35-E521-4958-0A0E-15B6330A5AB4}"/>
              </a:ext>
            </a:extLst>
          </p:cNvPr>
          <p:cNvSpPr txBox="1"/>
          <p:nvPr/>
        </p:nvSpPr>
        <p:spPr>
          <a:xfrm>
            <a:off x="1257300" y="2811630"/>
            <a:ext cx="3094794" cy="700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99"/>
              </a:lnSpc>
            </a:pPr>
            <a:r>
              <a:rPr lang="en-US" sz="3200" dirty="0">
                <a:solidFill>
                  <a:schemeClr val="tx2"/>
                </a:solidFill>
                <a:latin typeface="+mj-lt"/>
                <a:ea typeface="Crimson Pro"/>
                <a:cs typeface="Crimson Pro"/>
                <a:sym typeface="Crimson Pro"/>
              </a:rPr>
              <a:t>Goals 1</a:t>
            </a:r>
          </a:p>
        </p:txBody>
      </p:sp>
      <p:sp>
        <p:nvSpPr>
          <p:cNvPr id="22" name="TextBox 4">
            <a:extLst>
              <a:ext uri="{FF2B5EF4-FFF2-40B4-BE49-F238E27FC236}">
                <a16:creationId xmlns:a16="http://schemas.microsoft.com/office/drawing/2014/main" id="{C898B441-B50D-974D-6F76-B60839EEB017}"/>
              </a:ext>
            </a:extLst>
          </p:cNvPr>
          <p:cNvSpPr txBox="1"/>
          <p:nvPr/>
        </p:nvSpPr>
        <p:spPr>
          <a:xfrm>
            <a:off x="6597926" y="2811629"/>
            <a:ext cx="3094794" cy="700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99"/>
              </a:lnSpc>
            </a:pPr>
            <a:r>
              <a:rPr lang="en-US" sz="3200" dirty="0">
                <a:solidFill>
                  <a:schemeClr val="tx2"/>
                </a:solidFill>
                <a:latin typeface="+mj-lt"/>
                <a:ea typeface="Crimson Pro"/>
                <a:cs typeface="Crimson Pro"/>
                <a:sym typeface="Crimson Pro"/>
              </a:rPr>
              <a:t>Goals 2</a:t>
            </a:r>
          </a:p>
        </p:txBody>
      </p:sp>
      <p:sp>
        <p:nvSpPr>
          <p:cNvPr id="23" name="TextBox 4">
            <a:extLst>
              <a:ext uri="{FF2B5EF4-FFF2-40B4-BE49-F238E27FC236}">
                <a16:creationId xmlns:a16="http://schemas.microsoft.com/office/drawing/2014/main" id="{1F9CEE21-CBA7-676E-37A8-028900F7CFF7}"/>
              </a:ext>
            </a:extLst>
          </p:cNvPr>
          <p:cNvSpPr txBox="1"/>
          <p:nvPr/>
        </p:nvSpPr>
        <p:spPr>
          <a:xfrm>
            <a:off x="1257300" y="5597899"/>
            <a:ext cx="3094794" cy="700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99"/>
              </a:lnSpc>
            </a:pPr>
            <a:r>
              <a:rPr lang="en-US" sz="3200" dirty="0">
                <a:solidFill>
                  <a:schemeClr val="tx2"/>
                </a:solidFill>
                <a:latin typeface="+mj-lt"/>
                <a:ea typeface="Crimson Pro"/>
                <a:cs typeface="Crimson Pro"/>
                <a:sym typeface="Crimson Pro"/>
              </a:rPr>
              <a:t>Goals 1</a:t>
            </a:r>
          </a:p>
        </p:txBody>
      </p:sp>
      <p:sp>
        <p:nvSpPr>
          <p:cNvPr id="24" name="TextBox 4">
            <a:extLst>
              <a:ext uri="{FF2B5EF4-FFF2-40B4-BE49-F238E27FC236}">
                <a16:creationId xmlns:a16="http://schemas.microsoft.com/office/drawing/2014/main" id="{BE517BBB-2F2C-376A-0F6F-5E805DC966D5}"/>
              </a:ext>
            </a:extLst>
          </p:cNvPr>
          <p:cNvSpPr txBox="1"/>
          <p:nvPr/>
        </p:nvSpPr>
        <p:spPr>
          <a:xfrm>
            <a:off x="6597926" y="5597898"/>
            <a:ext cx="3094794" cy="700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99"/>
              </a:lnSpc>
            </a:pPr>
            <a:r>
              <a:rPr lang="en-US" sz="3200" dirty="0">
                <a:solidFill>
                  <a:schemeClr val="tx2"/>
                </a:solidFill>
                <a:latin typeface="+mj-lt"/>
                <a:ea typeface="Crimson Pro"/>
                <a:cs typeface="Crimson Pro"/>
                <a:sym typeface="Crimson Pro"/>
              </a:rPr>
              <a:t>Goals 2</a:t>
            </a:r>
          </a:p>
        </p:txBody>
      </p:sp>
    </p:spTree>
    <p:extLst>
      <p:ext uri="{BB962C8B-B14F-4D97-AF65-F5344CB8AC3E}">
        <p14:creationId xmlns:p14="http://schemas.microsoft.com/office/powerpoint/2010/main" val="19689596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5">
            <a:extLst>
              <a:ext uri="{FF2B5EF4-FFF2-40B4-BE49-F238E27FC236}">
                <a16:creationId xmlns:a16="http://schemas.microsoft.com/office/drawing/2014/main" id="{8331F3BB-C6FF-A336-9A35-27BB0A2FD40E}"/>
              </a:ext>
            </a:extLst>
          </p:cNvPr>
          <p:cNvGrpSpPr/>
          <p:nvPr/>
        </p:nvGrpSpPr>
        <p:grpSpPr>
          <a:xfrm>
            <a:off x="10022437" y="3291858"/>
            <a:ext cx="760267" cy="760267"/>
            <a:chOff x="0" y="0"/>
            <a:chExt cx="6350000" cy="6350000"/>
          </a:xfrm>
        </p:grpSpPr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E33315CE-CAE3-E9F5-38EE-5AE502D6446C}"/>
                </a:ext>
              </a:extLst>
            </p:cNvPr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001A33"/>
            </a:solidFill>
          </p:spPr>
          <p:txBody>
            <a:bodyPr/>
            <a:lstStyle/>
            <a:p>
              <a:endParaRPr lang="en-US" dirty="0">
                <a:latin typeface="Inter" panose="020B0502030000000004" pitchFamily="34" charset="0"/>
              </a:endParaRPr>
            </a:p>
          </p:txBody>
        </p:sp>
      </p:grpSp>
      <p:grpSp>
        <p:nvGrpSpPr>
          <p:cNvPr id="20" name="Group 7">
            <a:extLst>
              <a:ext uri="{FF2B5EF4-FFF2-40B4-BE49-F238E27FC236}">
                <a16:creationId xmlns:a16="http://schemas.microsoft.com/office/drawing/2014/main" id="{3EF657E0-FC84-15F0-4BE3-36D83806E773}"/>
              </a:ext>
            </a:extLst>
          </p:cNvPr>
          <p:cNvGrpSpPr/>
          <p:nvPr/>
        </p:nvGrpSpPr>
        <p:grpSpPr>
          <a:xfrm>
            <a:off x="10022437" y="5170191"/>
            <a:ext cx="760267" cy="760267"/>
            <a:chOff x="0" y="0"/>
            <a:chExt cx="6350000" cy="6350000"/>
          </a:xfrm>
        </p:grpSpPr>
        <p:sp>
          <p:nvSpPr>
            <p:cNvPr id="21" name="Freeform 8">
              <a:extLst>
                <a:ext uri="{FF2B5EF4-FFF2-40B4-BE49-F238E27FC236}">
                  <a16:creationId xmlns:a16="http://schemas.microsoft.com/office/drawing/2014/main" id="{5FFABAB6-D2D5-2A9A-2E50-8B47515E587C}"/>
                </a:ext>
              </a:extLst>
            </p:cNvPr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001A33"/>
            </a:solidFill>
          </p:spPr>
          <p:txBody>
            <a:bodyPr/>
            <a:lstStyle/>
            <a:p>
              <a:endParaRPr lang="en-US" dirty="0">
                <a:latin typeface="Inter" panose="020B0502030000000004" pitchFamily="34" charset="0"/>
              </a:endParaRPr>
            </a:p>
          </p:txBody>
        </p:sp>
      </p:grpSp>
      <p:grpSp>
        <p:nvGrpSpPr>
          <p:cNvPr id="22" name="Group 9">
            <a:extLst>
              <a:ext uri="{FF2B5EF4-FFF2-40B4-BE49-F238E27FC236}">
                <a16:creationId xmlns:a16="http://schemas.microsoft.com/office/drawing/2014/main" id="{FCC43242-E4DD-F34F-3CE0-CAE6D8AA77D5}"/>
              </a:ext>
            </a:extLst>
          </p:cNvPr>
          <p:cNvGrpSpPr/>
          <p:nvPr/>
        </p:nvGrpSpPr>
        <p:grpSpPr>
          <a:xfrm>
            <a:off x="10022437" y="7048525"/>
            <a:ext cx="760267" cy="760267"/>
            <a:chOff x="0" y="0"/>
            <a:chExt cx="6350000" cy="6350000"/>
          </a:xfrm>
        </p:grpSpPr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E0F0E316-AF88-BAFB-7DD1-B97D0F1D6023}"/>
                </a:ext>
              </a:extLst>
            </p:cNvPr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001A33"/>
            </a:solidFill>
          </p:spPr>
          <p:txBody>
            <a:bodyPr/>
            <a:lstStyle/>
            <a:p>
              <a:endParaRPr lang="en-US" dirty="0">
                <a:latin typeface="Inter" panose="020B0502030000000004" pitchFamily="34" charset="0"/>
              </a:endParaRPr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B92C0C3-81C3-E9AC-7903-BAEDCC4771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 sz="2000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ED95A26-01EB-945E-E34D-3799366AF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2294549"/>
            <a:ext cx="6986814" cy="1994618"/>
          </a:xfrm>
        </p:spPr>
        <p:txBody>
          <a:bodyPr>
            <a:normAutofit/>
          </a:bodyPr>
          <a:lstStyle/>
          <a:p>
            <a:r>
              <a:rPr lang="en-MY" sz="6600" dirty="0"/>
              <a:t>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3ECA105D-84E7-DEED-2E7E-E8FF3B443C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57301" y="4714875"/>
            <a:ext cx="6986814" cy="3543753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Lorem ipsum dolor sit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amet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,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consectetur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adipiscing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elit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. Sed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ut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perspiciatis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unde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 omnis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iste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natus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 error sit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voluptatem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accusantium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doloremque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laudantium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. </a:t>
            </a:r>
          </a:p>
          <a:p>
            <a:pPr marL="0" indent="0">
              <a:buNone/>
            </a:pPr>
            <a:endParaRPr lang="en-MY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1670003-61BB-F858-CC8D-BCE9992D216C}"/>
              </a:ext>
            </a:extLst>
          </p:cNvPr>
          <p:cNvSpPr txBox="1"/>
          <p:nvPr/>
        </p:nvSpPr>
        <p:spPr>
          <a:xfrm>
            <a:off x="10022437" y="3359571"/>
            <a:ext cx="760267" cy="5486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49" b="1">
                <a:solidFill>
                  <a:srgbClr val="DBEAFE"/>
                </a:solidFill>
                <a:latin typeface="Crimson Pro Bold"/>
                <a:ea typeface="Crimson Pro Bold"/>
                <a:cs typeface="Crimson Pro Bold"/>
                <a:sym typeface="Crimson Pro Bold"/>
              </a:rPr>
              <a:t>01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52F7205-E334-CE7F-A937-7DFAD534D0BB}"/>
              </a:ext>
            </a:extLst>
          </p:cNvPr>
          <p:cNvSpPr txBox="1"/>
          <p:nvPr/>
        </p:nvSpPr>
        <p:spPr>
          <a:xfrm>
            <a:off x="11319808" y="3256286"/>
            <a:ext cx="5376359" cy="6731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59"/>
              </a:lnSpc>
            </a:pPr>
            <a:r>
              <a:rPr lang="en-US" sz="18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Lorem ipsum dolor sit </a:t>
            </a:r>
            <a:r>
              <a:rPr lang="en-US" sz="18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amet</a:t>
            </a:r>
            <a:r>
              <a:rPr lang="en-US" sz="18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, </a:t>
            </a:r>
            <a:r>
              <a:rPr lang="en-US" sz="18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consectetur</a:t>
            </a:r>
            <a:r>
              <a:rPr lang="en-US" sz="18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18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adipiscing</a:t>
            </a:r>
            <a:r>
              <a:rPr lang="en-US" sz="18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18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elit</a:t>
            </a:r>
            <a:r>
              <a:rPr lang="en-US" sz="18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F2F4E5F-6ECC-D70C-341B-AC41F9D0DF38}"/>
              </a:ext>
            </a:extLst>
          </p:cNvPr>
          <p:cNvSpPr txBox="1"/>
          <p:nvPr/>
        </p:nvSpPr>
        <p:spPr>
          <a:xfrm>
            <a:off x="10022437" y="5222249"/>
            <a:ext cx="760267" cy="5486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49" b="1">
                <a:solidFill>
                  <a:srgbClr val="DBEAFE"/>
                </a:solidFill>
                <a:latin typeface="Crimson Pro Bold"/>
                <a:ea typeface="Crimson Pro Bold"/>
                <a:cs typeface="Crimson Pro Bold"/>
                <a:sym typeface="Crimson Pro Bold"/>
              </a:rPr>
              <a:t>02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5B8203-EF9C-EEA0-44DE-3E3427D76972}"/>
              </a:ext>
            </a:extLst>
          </p:cNvPr>
          <p:cNvSpPr txBox="1"/>
          <p:nvPr/>
        </p:nvSpPr>
        <p:spPr>
          <a:xfrm>
            <a:off x="11319808" y="5134620"/>
            <a:ext cx="5376359" cy="10094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59"/>
              </a:lnSpc>
            </a:pPr>
            <a:r>
              <a:rPr lang="en-US" sz="18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Sed </a:t>
            </a:r>
            <a:r>
              <a:rPr lang="en-US" sz="18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ut</a:t>
            </a:r>
            <a:r>
              <a:rPr lang="en-US" sz="18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18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perspiciatis</a:t>
            </a:r>
            <a:r>
              <a:rPr lang="en-US" sz="18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18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unde</a:t>
            </a:r>
            <a:r>
              <a:rPr lang="en-US" sz="18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omnis </a:t>
            </a:r>
            <a:r>
              <a:rPr lang="en-US" sz="18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iste</a:t>
            </a:r>
            <a:r>
              <a:rPr lang="en-US" sz="18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18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natus</a:t>
            </a:r>
            <a:r>
              <a:rPr lang="en-US" sz="18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error sit </a:t>
            </a:r>
            <a:r>
              <a:rPr lang="en-US" sz="18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voluptatem</a:t>
            </a:r>
            <a:r>
              <a:rPr lang="en-US" sz="18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18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accusantium</a:t>
            </a:r>
            <a:r>
              <a:rPr lang="en-US" sz="18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18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doloremque</a:t>
            </a:r>
            <a:r>
              <a:rPr lang="en-US" sz="18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18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laudantium</a:t>
            </a:r>
            <a:r>
              <a:rPr lang="en-US" sz="18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4401552-6787-7937-C56D-7DFDDFAA19ED}"/>
              </a:ext>
            </a:extLst>
          </p:cNvPr>
          <p:cNvSpPr txBox="1"/>
          <p:nvPr/>
        </p:nvSpPr>
        <p:spPr>
          <a:xfrm>
            <a:off x="10022437" y="7100582"/>
            <a:ext cx="760267" cy="5486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49" b="1">
                <a:solidFill>
                  <a:srgbClr val="DBEAFE"/>
                </a:solidFill>
                <a:latin typeface="Crimson Pro Bold"/>
                <a:ea typeface="Crimson Pro Bold"/>
                <a:cs typeface="Crimson Pro Bold"/>
                <a:sym typeface="Crimson Pro Bold"/>
              </a:rPr>
              <a:t>03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B613D2F-0650-6A14-12B1-F43DB2B8D4CA}"/>
              </a:ext>
            </a:extLst>
          </p:cNvPr>
          <p:cNvSpPr txBox="1"/>
          <p:nvPr/>
        </p:nvSpPr>
        <p:spPr>
          <a:xfrm>
            <a:off x="11319808" y="7012953"/>
            <a:ext cx="5376359" cy="6731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59"/>
              </a:lnSpc>
            </a:pPr>
            <a:r>
              <a:rPr lang="en-US" sz="18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Lorem ipsum dolor sit </a:t>
            </a:r>
            <a:r>
              <a:rPr lang="en-US" sz="18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amet</a:t>
            </a:r>
            <a:r>
              <a:rPr lang="en-US" sz="18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, </a:t>
            </a:r>
            <a:r>
              <a:rPr lang="en-US" sz="18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consectetur</a:t>
            </a:r>
            <a:r>
              <a:rPr lang="en-US" sz="18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18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adipiscing</a:t>
            </a:r>
            <a:r>
              <a:rPr lang="en-US" sz="18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18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elit</a:t>
            </a:r>
            <a:r>
              <a:rPr lang="en-US" sz="18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52230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0DADC45-6407-B6C9-8D3C-91E22C0A2A8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 sz="2000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C723EA2-54A2-376E-5D5B-83EE5F581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MY" sz="6000" dirty="0"/>
              <a:t>Title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338351E-BBC8-C8F0-8C82-67589A0CBC9A}"/>
              </a:ext>
            </a:extLst>
          </p:cNvPr>
          <p:cNvSpPr>
            <a:spLocks noGrp="1"/>
          </p:cNvSpPr>
          <p:nvPr>
            <p:ph sz="half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001933"/>
                </a:solidFill>
                <a:ea typeface="Inter Medium" panose="02000503000000020004" pitchFamily="2" charset="0"/>
                <a:cs typeface="Crimson Pro"/>
                <a:sym typeface="Crimson Pro"/>
              </a:rPr>
              <a:t>Lorem ipsum dolor sit </a:t>
            </a:r>
            <a:r>
              <a:rPr lang="en-US" sz="2000" dirty="0" err="1">
                <a:solidFill>
                  <a:srgbClr val="001933"/>
                </a:solidFill>
                <a:ea typeface="Inter Medium" panose="02000503000000020004" pitchFamily="2" charset="0"/>
                <a:cs typeface="Crimson Pro"/>
                <a:sym typeface="Crimson Pro"/>
              </a:rPr>
              <a:t>amet</a:t>
            </a:r>
            <a:r>
              <a:rPr lang="en-US" sz="2000" dirty="0">
                <a:solidFill>
                  <a:srgbClr val="001933"/>
                </a:solidFill>
                <a:ea typeface="Inter Medium" panose="02000503000000020004" pitchFamily="2" charset="0"/>
                <a:cs typeface="Crimson Pro"/>
                <a:sym typeface="Crimson Pro"/>
              </a:rPr>
              <a:t>, </a:t>
            </a:r>
            <a:r>
              <a:rPr lang="en-US" sz="2000" dirty="0" err="1">
                <a:solidFill>
                  <a:srgbClr val="001933"/>
                </a:solidFill>
                <a:ea typeface="Inter Medium" panose="02000503000000020004" pitchFamily="2" charset="0"/>
                <a:cs typeface="Crimson Pro"/>
                <a:sym typeface="Crimson Pro"/>
              </a:rPr>
              <a:t>consectetur</a:t>
            </a:r>
            <a:r>
              <a:rPr lang="en-US" sz="2000" dirty="0">
                <a:solidFill>
                  <a:srgbClr val="001933"/>
                </a:solidFill>
                <a:ea typeface="Inter Medium" panose="02000503000000020004" pitchFamily="2" charset="0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01933"/>
                </a:solidFill>
                <a:ea typeface="Inter Medium" panose="02000503000000020004" pitchFamily="2" charset="0"/>
                <a:cs typeface="Crimson Pro"/>
                <a:sym typeface="Crimson Pro"/>
              </a:rPr>
              <a:t>adipiscing</a:t>
            </a:r>
            <a:r>
              <a:rPr lang="en-US" sz="2000" dirty="0">
                <a:solidFill>
                  <a:srgbClr val="001933"/>
                </a:solidFill>
                <a:ea typeface="Inter Medium" panose="02000503000000020004" pitchFamily="2" charset="0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01933"/>
                </a:solidFill>
                <a:ea typeface="Inter Medium" panose="02000503000000020004" pitchFamily="2" charset="0"/>
                <a:cs typeface="Crimson Pro"/>
                <a:sym typeface="Crimson Pro"/>
              </a:rPr>
              <a:t>elit</a:t>
            </a:r>
            <a:r>
              <a:rPr lang="en-US" sz="2000" dirty="0">
                <a:solidFill>
                  <a:srgbClr val="001933"/>
                </a:solidFill>
                <a:ea typeface="Inter Medium" panose="02000503000000020004" pitchFamily="2" charset="0"/>
                <a:cs typeface="Crimson Pro"/>
                <a:sym typeface="Crimson Pro"/>
              </a:rPr>
              <a:t>. Sed </a:t>
            </a:r>
            <a:r>
              <a:rPr lang="en-US" sz="2000" dirty="0" err="1">
                <a:solidFill>
                  <a:srgbClr val="001933"/>
                </a:solidFill>
                <a:ea typeface="Inter Medium" panose="02000503000000020004" pitchFamily="2" charset="0"/>
                <a:cs typeface="Crimson Pro"/>
                <a:sym typeface="Crimson Pro"/>
              </a:rPr>
              <a:t>ut</a:t>
            </a:r>
            <a:r>
              <a:rPr lang="en-US" sz="2000" dirty="0">
                <a:solidFill>
                  <a:srgbClr val="001933"/>
                </a:solidFill>
                <a:ea typeface="Inter Medium" panose="02000503000000020004" pitchFamily="2" charset="0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01933"/>
                </a:solidFill>
                <a:ea typeface="Inter Medium" panose="02000503000000020004" pitchFamily="2" charset="0"/>
                <a:cs typeface="Crimson Pro"/>
                <a:sym typeface="Crimson Pro"/>
              </a:rPr>
              <a:t>perspiciatis</a:t>
            </a:r>
            <a:r>
              <a:rPr lang="en-US" sz="2000" dirty="0">
                <a:solidFill>
                  <a:srgbClr val="001933"/>
                </a:solidFill>
                <a:ea typeface="Inter Medium" panose="02000503000000020004" pitchFamily="2" charset="0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01933"/>
                </a:solidFill>
                <a:ea typeface="Inter Medium" panose="02000503000000020004" pitchFamily="2" charset="0"/>
                <a:cs typeface="Crimson Pro"/>
                <a:sym typeface="Crimson Pro"/>
              </a:rPr>
              <a:t>unde</a:t>
            </a:r>
            <a:r>
              <a:rPr lang="en-US" sz="2000" dirty="0">
                <a:solidFill>
                  <a:srgbClr val="001933"/>
                </a:solidFill>
                <a:ea typeface="Inter Medium" panose="02000503000000020004" pitchFamily="2" charset="0"/>
                <a:cs typeface="Crimson Pro"/>
                <a:sym typeface="Crimson Pro"/>
              </a:rPr>
              <a:t> omnis </a:t>
            </a:r>
            <a:r>
              <a:rPr lang="en-US" sz="2000" dirty="0" err="1">
                <a:solidFill>
                  <a:srgbClr val="001933"/>
                </a:solidFill>
                <a:ea typeface="Inter Medium" panose="02000503000000020004" pitchFamily="2" charset="0"/>
                <a:cs typeface="Crimson Pro"/>
                <a:sym typeface="Crimson Pro"/>
              </a:rPr>
              <a:t>iste</a:t>
            </a:r>
            <a:r>
              <a:rPr lang="en-US" sz="2000" dirty="0">
                <a:solidFill>
                  <a:srgbClr val="001933"/>
                </a:solidFill>
                <a:ea typeface="Inter Medium" panose="02000503000000020004" pitchFamily="2" charset="0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01933"/>
                </a:solidFill>
                <a:ea typeface="Inter Medium" panose="02000503000000020004" pitchFamily="2" charset="0"/>
                <a:cs typeface="Crimson Pro"/>
                <a:sym typeface="Crimson Pro"/>
              </a:rPr>
              <a:t>natus</a:t>
            </a:r>
            <a:r>
              <a:rPr lang="en-US" sz="2000" dirty="0">
                <a:solidFill>
                  <a:srgbClr val="001933"/>
                </a:solidFill>
                <a:ea typeface="Inter Medium" panose="02000503000000020004" pitchFamily="2" charset="0"/>
                <a:cs typeface="Crimson Pro"/>
                <a:sym typeface="Crimson Pro"/>
              </a:rPr>
              <a:t> error sit </a:t>
            </a:r>
            <a:r>
              <a:rPr lang="en-US" sz="2000" dirty="0" err="1">
                <a:solidFill>
                  <a:srgbClr val="001933"/>
                </a:solidFill>
                <a:ea typeface="Inter Medium" panose="02000503000000020004" pitchFamily="2" charset="0"/>
                <a:cs typeface="Crimson Pro"/>
                <a:sym typeface="Crimson Pro"/>
              </a:rPr>
              <a:t>voluptatem</a:t>
            </a:r>
            <a:r>
              <a:rPr lang="en-US" sz="2000" dirty="0">
                <a:solidFill>
                  <a:srgbClr val="001933"/>
                </a:solidFill>
                <a:ea typeface="Inter Medium" panose="02000503000000020004" pitchFamily="2" charset="0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01933"/>
                </a:solidFill>
                <a:ea typeface="Inter Medium" panose="02000503000000020004" pitchFamily="2" charset="0"/>
                <a:cs typeface="Crimson Pro"/>
                <a:sym typeface="Crimson Pro"/>
              </a:rPr>
              <a:t>accusantium</a:t>
            </a:r>
            <a:r>
              <a:rPr lang="en-US" sz="2000" dirty="0">
                <a:solidFill>
                  <a:srgbClr val="001933"/>
                </a:solidFill>
                <a:ea typeface="Inter Medium" panose="02000503000000020004" pitchFamily="2" charset="0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01933"/>
                </a:solidFill>
                <a:ea typeface="Inter Medium" panose="02000503000000020004" pitchFamily="2" charset="0"/>
                <a:cs typeface="Crimson Pro"/>
                <a:sym typeface="Crimson Pro"/>
              </a:rPr>
              <a:t>doloremque</a:t>
            </a:r>
            <a:r>
              <a:rPr lang="en-US" sz="2000" dirty="0">
                <a:solidFill>
                  <a:srgbClr val="001933"/>
                </a:solidFill>
                <a:ea typeface="Inter Medium" panose="02000503000000020004" pitchFamily="2" charset="0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01933"/>
                </a:solidFill>
                <a:ea typeface="Inter Medium" panose="02000503000000020004" pitchFamily="2" charset="0"/>
                <a:cs typeface="Crimson Pro"/>
                <a:sym typeface="Crimson Pro"/>
              </a:rPr>
              <a:t>laudantium</a:t>
            </a:r>
            <a:r>
              <a:rPr lang="en-US" sz="2000" dirty="0">
                <a:solidFill>
                  <a:srgbClr val="001933"/>
                </a:solidFill>
                <a:ea typeface="Inter Medium" panose="02000503000000020004" pitchFamily="2" charset="0"/>
                <a:cs typeface="Crimson Pro"/>
                <a:sym typeface="Crimson Pro"/>
              </a:rPr>
              <a:t>. </a:t>
            </a:r>
          </a:p>
          <a:p>
            <a:pPr marL="0" indent="0">
              <a:buNone/>
            </a:pPr>
            <a:endParaRPr lang="en-MY" sz="2000" dirty="0"/>
          </a:p>
        </p:txBody>
      </p:sp>
      <p:grpSp>
        <p:nvGrpSpPr>
          <p:cNvPr id="9" name="Group 5">
            <a:extLst>
              <a:ext uri="{FF2B5EF4-FFF2-40B4-BE49-F238E27FC236}">
                <a16:creationId xmlns:a16="http://schemas.microsoft.com/office/drawing/2014/main" id="{F1291EE8-D155-93F5-CE00-7D851649E600}"/>
              </a:ext>
            </a:extLst>
          </p:cNvPr>
          <p:cNvGrpSpPr/>
          <p:nvPr/>
        </p:nvGrpSpPr>
        <p:grpSpPr>
          <a:xfrm>
            <a:off x="10022437" y="2747365"/>
            <a:ext cx="760267" cy="760267"/>
            <a:chOff x="0" y="0"/>
            <a:chExt cx="6350000" cy="6350000"/>
          </a:xfrm>
          <a:solidFill>
            <a:srgbClr val="001933"/>
          </a:solidFill>
        </p:grpSpPr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ED62614E-2B6F-BDA2-CD98-C1006FC33961}"/>
                </a:ext>
              </a:extLst>
            </p:cNvPr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CEAFE"/>
            </a:solidFill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11" name="Group 7">
            <a:extLst>
              <a:ext uri="{FF2B5EF4-FFF2-40B4-BE49-F238E27FC236}">
                <a16:creationId xmlns:a16="http://schemas.microsoft.com/office/drawing/2014/main" id="{14B7BF97-C957-3C87-8D31-3DA2347E96C4}"/>
              </a:ext>
            </a:extLst>
          </p:cNvPr>
          <p:cNvGrpSpPr/>
          <p:nvPr/>
        </p:nvGrpSpPr>
        <p:grpSpPr>
          <a:xfrm>
            <a:off x="10022437" y="4625698"/>
            <a:ext cx="760267" cy="760267"/>
            <a:chOff x="0" y="0"/>
            <a:chExt cx="6350000" cy="6350000"/>
          </a:xfrm>
        </p:grpSpPr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2465BC89-F22F-8737-FC0C-5461CABE2EAD}"/>
                </a:ext>
              </a:extLst>
            </p:cNvPr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CEAFE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" name="Group 9">
            <a:extLst>
              <a:ext uri="{FF2B5EF4-FFF2-40B4-BE49-F238E27FC236}">
                <a16:creationId xmlns:a16="http://schemas.microsoft.com/office/drawing/2014/main" id="{0DB37819-79E2-5635-679A-8D2D5956BF8F}"/>
              </a:ext>
            </a:extLst>
          </p:cNvPr>
          <p:cNvGrpSpPr/>
          <p:nvPr/>
        </p:nvGrpSpPr>
        <p:grpSpPr>
          <a:xfrm>
            <a:off x="10022437" y="6421135"/>
            <a:ext cx="760267" cy="760267"/>
            <a:chOff x="0" y="0"/>
            <a:chExt cx="6350000" cy="6350000"/>
          </a:xfrm>
        </p:grpSpPr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E235D983-7F5F-A070-5A74-859DD9726A0C}"/>
                </a:ext>
              </a:extLst>
            </p:cNvPr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CEAFE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" name="TextBox 12">
            <a:extLst>
              <a:ext uri="{FF2B5EF4-FFF2-40B4-BE49-F238E27FC236}">
                <a16:creationId xmlns:a16="http://schemas.microsoft.com/office/drawing/2014/main" id="{05BCA0C1-EA78-71D7-A7ED-92694209EA8E}"/>
              </a:ext>
            </a:extLst>
          </p:cNvPr>
          <p:cNvSpPr txBox="1"/>
          <p:nvPr/>
        </p:nvSpPr>
        <p:spPr>
          <a:xfrm>
            <a:off x="11319808" y="2644552"/>
            <a:ext cx="5376359" cy="6731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59"/>
              </a:lnSpc>
            </a:pPr>
            <a:r>
              <a:rPr lang="en-US" sz="1899">
                <a:solidFill>
                  <a:schemeClr val="bg1"/>
                </a:solidFill>
                <a:ea typeface="Inter Medium" panose="02000503000000020004" pitchFamily="2" charset="0"/>
                <a:cs typeface="Inter"/>
                <a:sym typeface="Inter"/>
              </a:rPr>
              <a:t>Lorem ipsum dolor sit </a:t>
            </a:r>
            <a:r>
              <a:rPr lang="en-US" sz="1899" err="1">
                <a:solidFill>
                  <a:schemeClr val="bg1"/>
                </a:solidFill>
                <a:ea typeface="Inter Medium" panose="02000503000000020004" pitchFamily="2" charset="0"/>
                <a:cs typeface="Inter"/>
                <a:sym typeface="Inter"/>
              </a:rPr>
              <a:t>amet</a:t>
            </a:r>
            <a:r>
              <a:rPr lang="en-US" sz="1899">
                <a:solidFill>
                  <a:schemeClr val="bg1"/>
                </a:solidFill>
                <a:ea typeface="Inter Medium" panose="02000503000000020004" pitchFamily="2" charset="0"/>
                <a:cs typeface="Inter"/>
                <a:sym typeface="Inter"/>
              </a:rPr>
              <a:t>, </a:t>
            </a:r>
            <a:r>
              <a:rPr lang="en-US" sz="1899" err="1">
                <a:solidFill>
                  <a:schemeClr val="bg1"/>
                </a:solidFill>
                <a:ea typeface="Inter Medium" panose="02000503000000020004" pitchFamily="2" charset="0"/>
                <a:cs typeface="Inter"/>
                <a:sym typeface="Inter"/>
              </a:rPr>
              <a:t>consectetur</a:t>
            </a:r>
            <a:r>
              <a:rPr lang="en-US" sz="1899">
                <a:solidFill>
                  <a:schemeClr val="bg1"/>
                </a:solidFill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1899" err="1">
                <a:solidFill>
                  <a:schemeClr val="bg1"/>
                </a:solidFill>
                <a:ea typeface="Inter Medium" panose="02000503000000020004" pitchFamily="2" charset="0"/>
                <a:cs typeface="Inter"/>
                <a:sym typeface="Inter"/>
              </a:rPr>
              <a:t>adipiscing</a:t>
            </a:r>
            <a:r>
              <a:rPr lang="en-US" sz="1899">
                <a:solidFill>
                  <a:schemeClr val="bg1"/>
                </a:solidFill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1899" err="1">
                <a:solidFill>
                  <a:schemeClr val="bg1"/>
                </a:solidFill>
                <a:ea typeface="Inter Medium" panose="02000503000000020004" pitchFamily="2" charset="0"/>
                <a:cs typeface="Inter"/>
                <a:sym typeface="Inter"/>
              </a:rPr>
              <a:t>elit</a:t>
            </a:r>
            <a:r>
              <a:rPr lang="en-US" sz="1899">
                <a:solidFill>
                  <a:schemeClr val="bg1"/>
                </a:solidFill>
                <a:ea typeface="Inter Medium" panose="02000503000000020004" pitchFamily="2" charset="0"/>
                <a:cs typeface="Inter"/>
                <a:sym typeface="Inter"/>
              </a:rPr>
              <a:t>. </a:t>
            </a:r>
          </a:p>
        </p:txBody>
      </p:sp>
      <p:sp>
        <p:nvSpPr>
          <p:cNvPr id="16" name="TextBox 14">
            <a:extLst>
              <a:ext uri="{FF2B5EF4-FFF2-40B4-BE49-F238E27FC236}">
                <a16:creationId xmlns:a16="http://schemas.microsoft.com/office/drawing/2014/main" id="{39404321-7532-DB08-4525-2F12EDAEC157}"/>
              </a:ext>
            </a:extLst>
          </p:cNvPr>
          <p:cNvSpPr txBox="1"/>
          <p:nvPr/>
        </p:nvSpPr>
        <p:spPr>
          <a:xfrm>
            <a:off x="11319808" y="4522886"/>
            <a:ext cx="5376359" cy="6731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59"/>
              </a:lnSpc>
            </a:pPr>
            <a:r>
              <a:rPr lang="en-US" sz="1899">
                <a:solidFill>
                  <a:schemeClr val="bg1"/>
                </a:solidFill>
                <a:ea typeface="Inter Medium" panose="02000503000000020004" pitchFamily="2" charset="0"/>
                <a:cs typeface="Inter"/>
                <a:sym typeface="Inter"/>
              </a:rPr>
              <a:t>Sed ut perspiciatis unde omnis iste natus error sit voluptatem accusantium doloremque laudantium.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86C8AAA-3BCA-CEFA-D0E0-2AD4C59E5A90}"/>
              </a:ext>
            </a:extLst>
          </p:cNvPr>
          <p:cNvSpPr txBox="1"/>
          <p:nvPr/>
        </p:nvSpPr>
        <p:spPr>
          <a:xfrm>
            <a:off x="11319808" y="6401219"/>
            <a:ext cx="5376359" cy="6731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59"/>
              </a:lnSpc>
            </a:pPr>
            <a:r>
              <a:rPr lang="en-US" sz="1899" dirty="0">
                <a:solidFill>
                  <a:schemeClr val="bg1"/>
                </a:solidFill>
                <a:ea typeface="Inter Medium" panose="02000503000000020004" pitchFamily="2" charset="0"/>
                <a:cs typeface="Inter"/>
                <a:sym typeface="Inter"/>
              </a:rPr>
              <a:t>Lorem ipsum dolor sit </a:t>
            </a:r>
            <a:r>
              <a:rPr lang="en-US" sz="1899" dirty="0" err="1">
                <a:solidFill>
                  <a:schemeClr val="bg1"/>
                </a:solidFill>
                <a:ea typeface="Inter Medium" panose="02000503000000020004" pitchFamily="2" charset="0"/>
                <a:cs typeface="Inter"/>
                <a:sym typeface="Inter"/>
              </a:rPr>
              <a:t>amet</a:t>
            </a:r>
            <a:r>
              <a:rPr lang="en-US" sz="1899" dirty="0">
                <a:solidFill>
                  <a:schemeClr val="bg1"/>
                </a:solidFill>
                <a:ea typeface="Inter Medium" panose="02000503000000020004" pitchFamily="2" charset="0"/>
                <a:cs typeface="Inter"/>
                <a:sym typeface="Inter"/>
              </a:rPr>
              <a:t>, </a:t>
            </a:r>
            <a:r>
              <a:rPr lang="en-US" sz="1899" dirty="0" err="1">
                <a:solidFill>
                  <a:schemeClr val="bg1"/>
                </a:solidFill>
                <a:ea typeface="Inter Medium" panose="02000503000000020004" pitchFamily="2" charset="0"/>
                <a:cs typeface="Inter"/>
                <a:sym typeface="Inter"/>
              </a:rPr>
              <a:t>consectetur</a:t>
            </a:r>
            <a:r>
              <a:rPr lang="en-US" sz="1899" dirty="0">
                <a:solidFill>
                  <a:schemeClr val="bg1"/>
                </a:solidFill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1899" dirty="0" err="1">
                <a:solidFill>
                  <a:schemeClr val="bg1"/>
                </a:solidFill>
                <a:ea typeface="Inter Medium" panose="02000503000000020004" pitchFamily="2" charset="0"/>
                <a:cs typeface="Inter"/>
                <a:sym typeface="Inter"/>
              </a:rPr>
              <a:t>adipiscing</a:t>
            </a:r>
            <a:r>
              <a:rPr lang="en-US" sz="1899" dirty="0">
                <a:solidFill>
                  <a:schemeClr val="bg1"/>
                </a:solidFill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1899" dirty="0" err="1">
                <a:solidFill>
                  <a:schemeClr val="bg1"/>
                </a:solidFill>
                <a:ea typeface="Inter Medium" panose="02000503000000020004" pitchFamily="2" charset="0"/>
                <a:cs typeface="Inter"/>
                <a:sym typeface="Inter"/>
              </a:rPr>
              <a:t>elit</a:t>
            </a:r>
            <a:r>
              <a:rPr lang="en-US" sz="1899" dirty="0">
                <a:solidFill>
                  <a:schemeClr val="bg1"/>
                </a:solidFill>
                <a:ea typeface="Inter Medium" panose="02000503000000020004" pitchFamily="2" charset="0"/>
                <a:cs typeface="Inter"/>
                <a:sym typeface="Inter"/>
              </a:rPr>
              <a:t>. </a:t>
            </a:r>
          </a:p>
        </p:txBody>
      </p:sp>
      <p:sp>
        <p:nvSpPr>
          <p:cNvPr id="18" name="TextBox 11">
            <a:extLst>
              <a:ext uri="{FF2B5EF4-FFF2-40B4-BE49-F238E27FC236}">
                <a16:creationId xmlns:a16="http://schemas.microsoft.com/office/drawing/2014/main" id="{6B5B5126-A96A-8D53-7A9E-83727E12A46C}"/>
              </a:ext>
            </a:extLst>
          </p:cNvPr>
          <p:cNvSpPr txBox="1"/>
          <p:nvPr/>
        </p:nvSpPr>
        <p:spPr>
          <a:xfrm>
            <a:off x="10028712" y="2815455"/>
            <a:ext cx="760267" cy="516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49" b="1" dirty="0">
                <a:solidFill>
                  <a:srgbClr val="001933"/>
                </a:solidFill>
                <a:latin typeface="Crimson Pro Bold"/>
                <a:ea typeface="Crimson Pro Bold"/>
                <a:cs typeface="Crimson Pro Bold"/>
                <a:sym typeface="Crimson Pro Bold"/>
              </a:rPr>
              <a:t>01</a:t>
            </a:r>
          </a:p>
        </p:txBody>
      </p:sp>
      <p:sp>
        <p:nvSpPr>
          <p:cNvPr id="19" name="TextBox 13">
            <a:extLst>
              <a:ext uri="{FF2B5EF4-FFF2-40B4-BE49-F238E27FC236}">
                <a16:creationId xmlns:a16="http://schemas.microsoft.com/office/drawing/2014/main" id="{4058E7A2-9553-1223-9F8E-CF309D5F0C37}"/>
              </a:ext>
            </a:extLst>
          </p:cNvPr>
          <p:cNvSpPr txBox="1"/>
          <p:nvPr/>
        </p:nvSpPr>
        <p:spPr>
          <a:xfrm>
            <a:off x="10022437" y="4702827"/>
            <a:ext cx="760267" cy="516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49" b="1">
                <a:solidFill>
                  <a:srgbClr val="001933"/>
                </a:solidFill>
                <a:latin typeface="Crimson Pro Bold"/>
                <a:ea typeface="Crimson Pro Bold"/>
                <a:cs typeface="Crimson Pro Bold"/>
                <a:sym typeface="Crimson Pro Bold"/>
              </a:rPr>
              <a:t>02</a:t>
            </a:r>
          </a:p>
        </p:txBody>
      </p:sp>
      <p:sp>
        <p:nvSpPr>
          <p:cNvPr id="20" name="TextBox 15">
            <a:extLst>
              <a:ext uri="{FF2B5EF4-FFF2-40B4-BE49-F238E27FC236}">
                <a16:creationId xmlns:a16="http://schemas.microsoft.com/office/drawing/2014/main" id="{BE7150BB-15A5-C7FE-281D-2E04B399E9B3}"/>
              </a:ext>
            </a:extLst>
          </p:cNvPr>
          <p:cNvSpPr txBox="1"/>
          <p:nvPr/>
        </p:nvSpPr>
        <p:spPr>
          <a:xfrm>
            <a:off x="10022437" y="6515100"/>
            <a:ext cx="760267" cy="516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49" b="1">
                <a:solidFill>
                  <a:srgbClr val="001933"/>
                </a:solidFill>
                <a:latin typeface="Crimson Pro Bold"/>
                <a:ea typeface="Crimson Pro Bold"/>
                <a:cs typeface="Crimson Pro Bold"/>
                <a:sym typeface="Crimson Pro Bold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9731367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BB2BD8-414D-31C1-6D9B-8D6E2C5B64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AC4F89B-6BBF-2BAE-C00C-BBA85E14C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/>
              <a:t>Analysis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90ED684-798F-F925-30E7-7B88744AB5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57301" y="4080571"/>
            <a:ext cx="6470593" cy="4665775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tx2"/>
                </a:solidFill>
                <a:ea typeface="Crimson Pro"/>
                <a:cs typeface="Crimson Pro"/>
                <a:sym typeface="Crimson Pro"/>
              </a:rPr>
              <a:t>Lorem ipsum dolor sit </a:t>
            </a:r>
            <a:r>
              <a:rPr lang="en-US" dirty="0" err="1">
                <a:solidFill>
                  <a:schemeClr val="tx2"/>
                </a:solidFill>
                <a:ea typeface="Crimson Pro"/>
                <a:cs typeface="Crimson Pro"/>
                <a:sym typeface="Crimson Pro"/>
              </a:rPr>
              <a:t>amet</a:t>
            </a:r>
            <a:r>
              <a:rPr lang="en-US" dirty="0">
                <a:solidFill>
                  <a:schemeClr val="tx2"/>
                </a:solidFill>
                <a:ea typeface="Crimson Pro"/>
                <a:cs typeface="Crimson Pro"/>
                <a:sym typeface="Crimson Pro"/>
              </a:rPr>
              <a:t>, </a:t>
            </a:r>
            <a:r>
              <a:rPr lang="en-US" dirty="0" err="1">
                <a:solidFill>
                  <a:schemeClr val="tx2"/>
                </a:solidFill>
                <a:ea typeface="Crimson Pro"/>
                <a:cs typeface="Crimson Pro"/>
                <a:sym typeface="Crimson Pro"/>
              </a:rPr>
              <a:t>consectetur</a:t>
            </a:r>
            <a:r>
              <a:rPr lang="en-US" dirty="0">
                <a:solidFill>
                  <a:schemeClr val="tx2"/>
                </a:solidFill>
                <a:ea typeface="Crimson Pro"/>
                <a:cs typeface="Crimson Pro"/>
                <a:sym typeface="Crimson Pr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Crimson Pro"/>
                <a:cs typeface="Crimson Pro"/>
                <a:sym typeface="Crimson Pro"/>
              </a:rPr>
              <a:t>adipiscing</a:t>
            </a:r>
            <a:r>
              <a:rPr lang="en-US" dirty="0">
                <a:solidFill>
                  <a:schemeClr val="tx2"/>
                </a:solidFill>
                <a:ea typeface="Crimson Pro"/>
                <a:cs typeface="Crimson Pro"/>
                <a:sym typeface="Crimson Pr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Crimson Pro"/>
                <a:cs typeface="Crimson Pro"/>
                <a:sym typeface="Crimson Pro"/>
              </a:rPr>
              <a:t>elit</a:t>
            </a:r>
            <a:r>
              <a:rPr lang="en-US" dirty="0">
                <a:solidFill>
                  <a:schemeClr val="tx2"/>
                </a:solidFill>
                <a:ea typeface="Crimson Pro"/>
                <a:cs typeface="Crimson Pro"/>
                <a:sym typeface="Crimson Pro"/>
              </a:rPr>
              <a:t>. Sed </a:t>
            </a:r>
            <a:r>
              <a:rPr lang="en-US" dirty="0" err="1">
                <a:solidFill>
                  <a:schemeClr val="tx2"/>
                </a:solidFill>
                <a:ea typeface="Crimson Pro"/>
                <a:cs typeface="Crimson Pro"/>
                <a:sym typeface="Crimson Pro"/>
              </a:rPr>
              <a:t>ut</a:t>
            </a:r>
            <a:r>
              <a:rPr lang="en-US" dirty="0">
                <a:solidFill>
                  <a:schemeClr val="tx2"/>
                </a:solidFill>
                <a:ea typeface="Crimson Pro"/>
                <a:cs typeface="Crimson Pro"/>
                <a:sym typeface="Crimson Pr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Crimson Pro"/>
                <a:cs typeface="Crimson Pro"/>
                <a:sym typeface="Crimson Pro"/>
              </a:rPr>
              <a:t>perspiciatis</a:t>
            </a:r>
            <a:r>
              <a:rPr lang="en-US" dirty="0">
                <a:solidFill>
                  <a:schemeClr val="tx2"/>
                </a:solidFill>
                <a:ea typeface="Crimson Pro"/>
                <a:cs typeface="Crimson Pro"/>
                <a:sym typeface="Crimson Pr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Crimson Pro"/>
                <a:cs typeface="Crimson Pro"/>
                <a:sym typeface="Crimson Pro"/>
              </a:rPr>
              <a:t>unde</a:t>
            </a:r>
            <a:r>
              <a:rPr lang="en-US" dirty="0">
                <a:solidFill>
                  <a:schemeClr val="tx2"/>
                </a:solidFill>
                <a:ea typeface="Crimson Pro"/>
                <a:cs typeface="Crimson Pro"/>
                <a:sym typeface="Crimson Pro"/>
              </a:rPr>
              <a:t> omnis </a:t>
            </a:r>
            <a:r>
              <a:rPr lang="en-US" dirty="0" err="1">
                <a:solidFill>
                  <a:schemeClr val="tx2"/>
                </a:solidFill>
                <a:ea typeface="Crimson Pro"/>
                <a:cs typeface="Crimson Pro"/>
                <a:sym typeface="Crimson Pro"/>
              </a:rPr>
              <a:t>iste</a:t>
            </a:r>
            <a:r>
              <a:rPr lang="en-US" dirty="0">
                <a:solidFill>
                  <a:schemeClr val="tx2"/>
                </a:solidFill>
                <a:ea typeface="Crimson Pro"/>
                <a:cs typeface="Crimson Pro"/>
                <a:sym typeface="Crimson Pr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Crimson Pro"/>
                <a:cs typeface="Crimson Pro"/>
                <a:sym typeface="Crimson Pro"/>
              </a:rPr>
              <a:t>natus</a:t>
            </a:r>
            <a:r>
              <a:rPr lang="en-US" dirty="0">
                <a:solidFill>
                  <a:schemeClr val="tx2"/>
                </a:solidFill>
                <a:ea typeface="Crimson Pro"/>
                <a:cs typeface="Crimson Pro"/>
                <a:sym typeface="Crimson Pro"/>
              </a:rPr>
              <a:t> error sit </a:t>
            </a:r>
            <a:r>
              <a:rPr lang="en-US" dirty="0" err="1">
                <a:solidFill>
                  <a:schemeClr val="tx2"/>
                </a:solidFill>
                <a:ea typeface="Crimson Pro"/>
                <a:cs typeface="Crimson Pro"/>
                <a:sym typeface="Crimson Pro"/>
              </a:rPr>
              <a:t>voluptatem</a:t>
            </a:r>
            <a:r>
              <a:rPr lang="en-US" dirty="0">
                <a:solidFill>
                  <a:schemeClr val="tx2"/>
                </a:solidFill>
                <a:ea typeface="Crimson Pro"/>
                <a:cs typeface="Crimson Pro"/>
                <a:sym typeface="Crimson Pr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Crimson Pro"/>
                <a:cs typeface="Crimson Pro"/>
                <a:sym typeface="Crimson Pro"/>
              </a:rPr>
              <a:t>accusantium</a:t>
            </a:r>
            <a:r>
              <a:rPr lang="en-US" dirty="0">
                <a:solidFill>
                  <a:schemeClr val="tx2"/>
                </a:solidFill>
                <a:ea typeface="Crimson Pro"/>
                <a:cs typeface="Crimson Pro"/>
                <a:sym typeface="Crimson Pr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Crimson Pro"/>
                <a:cs typeface="Crimson Pro"/>
                <a:sym typeface="Crimson Pro"/>
              </a:rPr>
              <a:t>doloremque</a:t>
            </a:r>
            <a:r>
              <a:rPr lang="en-US" dirty="0">
                <a:solidFill>
                  <a:schemeClr val="tx2"/>
                </a:solidFill>
                <a:ea typeface="Crimson Pro"/>
                <a:cs typeface="Crimson Pro"/>
                <a:sym typeface="Crimson Pr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Crimson Pro"/>
                <a:cs typeface="Crimson Pro"/>
                <a:sym typeface="Crimson Pro"/>
              </a:rPr>
              <a:t>laudantium</a:t>
            </a:r>
            <a:r>
              <a:rPr lang="en-US" dirty="0">
                <a:solidFill>
                  <a:schemeClr val="tx2"/>
                </a:solidFill>
                <a:ea typeface="Crimson Pro"/>
                <a:cs typeface="Crimson Pro"/>
                <a:sym typeface="Crimson Pro"/>
              </a:rPr>
              <a:t>. </a:t>
            </a:r>
          </a:p>
          <a:p>
            <a:pPr marL="0" indent="0">
              <a:buNone/>
            </a:pPr>
            <a:endParaRPr lang="en-MY" dirty="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248A7B74-9530-EBD5-8507-F275167BA141}"/>
              </a:ext>
            </a:extLst>
          </p:cNvPr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3376251557"/>
              </p:ext>
            </p:extLst>
          </p:nvPr>
        </p:nvGraphicFramePr>
        <p:xfrm>
          <a:off x="8585649" y="2136680"/>
          <a:ext cx="8445050" cy="57537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783782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EE066E2E-7A0A-B4F1-D2E0-031406EF6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MY" dirty="0"/>
              <a:t>Timeline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A74DB0-38BD-23DF-F584-DAE2D599F08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 sz="2000" dirty="0"/>
          </a:p>
        </p:txBody>
      </p:sp>
      <p:grpSp>
        <p:nvGrpSpPr>
          <p:cNvPr id="32" name="Group 2">
            <a:extLst>
              <a:ext uri="{FF2B5EF4-FFF2-40B4-BE49-F238E27FC236}">
                <a16:creationId xmlns:a16="http://schemas.microsoft.com/office/drawing/2014/main" id="{6E97BF26-F359-70C1-A820-920E1493B4E2}"/>
              </a:ext>
            </a:extLst>
          </p:cNvPr>
          <p:cNvGrpSpPr/>
          <p:nvPr/>
        </p:nvGrpSpPr>
        <p:grpSpPr>
          <a:xfrm>
            <a:off x="2912294" y="4740668"/>
            <a:ext cx="2241795" cy="2241795"/>
            <a:chOff x="0" y="0"/>
            <a:chExt cx="6350000" cy="6350000"/>
          </a:xfrm>
        </p:grpSpPr>
        <p:sp>
          <p:nvSpPr>
            <p:cNvPr id="33" name="Freeform 3">
              <a:extLst>
                <a:ext uri="{FF2B5EF4-FFF2-40B4-BE49-F238E27FC236}">
                  <a16:creationId xmlns:a16="http://schemas.microsoft.com/office/drawing/2014/main" id="{09CC4060-5AF7-1DF7-0220-28A288A2A2D4}"/>
                </a:ext>
              </a:extLst>
            </p:cNvPr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001933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4" name="Group 4">
            <a:extLst>
              <a:ext uri="{FF2B5EF4-FFF2-40B4-BE49-F238E27FC236}">
                <a16:creationId xmlns:a16="http://schemas.microsoft.com/office/drawing/2014/main" id="{6F7AFC27-8C9B-0C55-7AF4-08411D3AF3F0}"/>
              </a:ext>
            </a:extLst>
          </p:cNvPr>
          <p:cNvGrpSpPr/>
          <p:nvPr/>
        </p:nvGrpSpPr>
        <p:grpSpPr>
          <a:xfrm>
            <a:off x="10232751" y="4716856"/>
            <a:ext cx="2241795" cy="2241795"/>
            <a:chOff x="0" y="0"/>
            <a:chExt cx="6350000" cy="6350000"/>
          </a:xfrm>
        </p:grpSpPr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id="{691C27DB-B883-3A07-2DE5-AA1FB76F1D18}"/>
                </a:ext>
              </a:extLst>
            </p:cNvPr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001933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6" name="Group 6">
            <a:extLst>
              <a:ext uri="{FF2B5EF4-FFF2-40B4-BE49-F238E27FC236}">
                <a16:creationId xmlns:a16="http://schemas.microsoft.com/office/drawing/2014/main" id="{082059BB-9CDF-DE7E-F3E7-255209A095FE}"/>
              </a:ext>
            </a:extLst>
          </p:cNvPr>
          <p:cNvGrpSpPr/>
          <p:nvPr/>
        </p:nvGrpSpPr>
        <p:grpSpPr>
          <a:xfrm>
            <a:off x="6575454" y="4740668"/>
            <a:ext cx="2241795" cy="2241795"/>
            <a:chOff x="0" y="0"/>
            <a:chExt cx="6350000" cy="6350000"/>
          </a:xfrm>
        </p:grpSpPr>
        <p:sp>
          <p:nvSpPr>
            <p:cNvPr id="37" name="Freeform 7">
              <a:extLst>
                <a:ext uri="{FF2B5EF4-FFF2-40B4-BE49-F238E27FC236}">
                  <a16:creationId xmlns:a16="http://schemas.microsoft.com/office/drawing/2014/main" id="{7D8EA707-4408-B84C-B5D8-883EB1BB4750}"/>
                </a:ext>
              </a:extLst>
            </p:cNvPr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001933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8" name="Group 8">
            <a:extLst>
              <a:ext uri="{FF2B5EF4-FFF2-40B4-BE49-F238E27FC236}">
                <a16:creationId xmlns:a16="http://schemas.microsoft.com/office/drawing/2014/main" id="{A8BB6254-C4C4-04AA-6161-72A53C5DD6C7}"/>
              </a:ext>
            </a:extLst>
          </p:cNvPr>
          <p:cNvGrpSpPr/>
          <p:nvPr/>
        </p:nvGrpSpPr>
        <p:grpSpPr>
          <a:xfrm>
            <a:off x="13895910" y="4716856"/>
            <a:ext cx="2241795" cy="2241795"/>
            <a:chOff x="0" y="0"/>
            <a:chExt cx="6350000" cy="6350000"/>
          </a:xfrm>
        </p:grpSpPr>
        <p:sp>
          <p:nvSpPr>
            <p:cNvPr id="39" name="Freeform 9">
              <a:extLst>
                <a:ext uri="{FF2B5EF4-FFF2-40B4-BE49-F238E27FC236}">
                  <a16:creationId xmlns:a16="http://schemas.microsoft.com/office/drawing/2014/main" id="{50536A40-7058-89A6-52C0-B3BFC863CE33}"/>
                </a:ext>
              </a:extLst>
            </p:cNvPr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001933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0" name="AutoShape 10">
            <a:extLst>
              <a:ext uri="{FF2B5EF4-FFF2-40B4-BE49-F238E27FC236}">
                <a16:creationId xmlns:a16="http://schemas.microsoft.com/office/drawing/2014/main" id="{2B61F09F-D78B-72D9-7D6D-20DE2D2BDC52}"/>
              </a:ext>
            </a:extLst>
          </p:cNvPr>
          <p:cNvSpPr/>
          <p:nvPr/>
        </p:nvSpPr>
        <p:spPr>
          <a:xfrm>
            <a:off x="4125909" y="5837754"/>
            <a:ext cx="3330283" cy="0"/>
          </a:xfrm>
          <a:prstGeom prst="line">
            <a:avLst/>
          </a:prstGeom>
          <a:ln w="47625" cap="rnd">
            <a:solidFill>
              <a:srgbClr val="00193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1" name="AutoShape 11">
            <a:extLst>
              <a:ext uri="{FF2B5EF4-FFF2-40B4-BE49-F238E27FC236}">
                <a16:creationId xmlns:a16="http://schemas.microsoft.com/office/drawing/2014/main" id="{DFD2CA5A-8599-2FBF-5ABB-EFDB549C1CAB}"/>
              </a:ext>
            </a:extLst>
          </p:cNvPr>
          <p:cNvSpPr/>
          <p:nvPr/>
        </p:nvSpPr>
        <p:spPr>
          <a:xfrm>
            <a:off x="8116082" y="5837754"/>
            <a:ext cx="3330283" cy="0"/>
          </a:xfrm>
          <a:prstGeom prst="line">
            <a:avLst/>
          </a:prstGeom>
          <a:ln w="47625" cap="rnd">
            <a:solidFill>
              <a:srgbClr val="00193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2" name="AutoShape 12">
            <a:extLst>
              <a:ext uri="{FF2B5EF4-FFF2-40B4-BE49-F238E27FC236}">
                <a16:creationId xmlns:a16="http://schemas.microsoft.com/office/drawing/2014/main" id="{10D23B98-5509-2BB1-4B1E-7A30AF6FD4DE}"/>
              </a:ext>
            </a:extLst>
          </p:cNvPr>
          <p:cNvSpPr/>
          <p:nvPr/>
        </p:nvSpPr>
        <p:spPr>
          <a:xfrm>
            <a:off x="11446365" y="5837754"/>
            <a:ext cx="3330283" cy="0"/>
          </a:xfrm>
          <a:prstGeom prst="line">
            <a:avLst/>
          </a:prstGeom>
          <a:ln w="47625" cap="rnd">
            <a:solidFill>
              <a:srgbClr val="00193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3" name="TextBox 14">
            <a:extLst>
              <a:ext uri="{FF2B5EF4-FFF2-40B4-BE49-F238E27FC236}">
                <a16:creationId xmlns:a16="http://schemas.microsoft.com/office/drawing/2014/main" id="{379E46FF-B0BA-EFAF-4B03-DC1FB071510C}"/>
              </a:ext>
            </a:extLst>
          </p:cNvPr>
          <p:cNvSpPr txBox="1"/>
          <p:nvPr/>
        </p:nvSpPr>
        <p:spPr>
          <a:xfrm>
            <a:off x="3242485" y="5377429"/>
            <a:ext cx="1581414" cy="13662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84"/>
              </a:lnSpc>
            </a:pPr>
            <a:r>
              <a:rPr lang="en-US" sz="5514" b="1" dirty="0">
                <a:solidFill>
                  <a:schemeClr val="bg1"/>
                </a:solidFill>
                <a:latin typeface="+mj-lt"/>
                <a:ea typeface="Crimson Pro Bold"/>
                <a:cs typeface="Crimson Pro Bold"/>
                <a:sym typeface="Crimson Pro Bold"/>
              </a:rPr>
              <a:t>20</a:t>
            </a:r>
          </a:p>
          <a:p>
            <a:pPr algn="ctr">
              <a:lnSpc>
                <a:spcPts val="7720"/>
              </a:lnSpc>
            </a:pPr>
            <a:r>
              <a:rPr lang="en-US" sz="5514" b="1" dirty="0">
                <a:solidFill>
                  <a:schemeClr val="bg1"/>
                </a:solidFill>
                <a:latin typeface="+mj-lt"/>
                <a:ea typeface="Crimson Pro Bold"/>
                <a:cs typeface="Crimson Pro Bold"/>
                <a:sym typeface="Crimson Pro Bold"/>
              </a:rPr>
              <a:t>19</a:t>
            </a:r>
          </a:p>
        </p:txBody>
      </p:sp>
      <p:sp>
        <p:nvSpPr>
          <p:cNvPr id="44" name="TextBox 15">
            <a:extLst>
              <a:ext uri="{FF2B5EF4-FFF2-40B4-BE49-F238E27FC236}">
                <a16:creationId xmlns:a16="http://schemas.microsoft.com/office/drawing/2014/main" id="{7B27C966-9B33-F5FA-D493-7E4918B1E399}"/>
              </a:ext>
            </a:extLst>
          </p:cNvPr>
          <p:cNvSpPr txBox="1"/>
          <p:nvPr/>
        </p:nvSpPr>
        <p:spPr>
          <a:xfrm>
            <a:off x="10562941" y="5329804"/>
            <a:ext cx="1581414" cy="13662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84"/>
              </a:lnSpc>
            </a:pPr>
            <a:r>
              <a:rPr lang="en-US" sz="5514" b="1" dirty="0">
                <a:solidFill>
                  <a:schemeClr val="bg1"/>
                </a:solidFill>
                <a:latin typeface="+mj-lt"/>
                <a:ea typeface="Crimson Pro Bold"/>
                <a:cs typeface="Crimson Pro Bold"/>
                <a:sym typeface="Crimson Pro Bold"/>
              </a:rPr>
              <a:t>20</a:t>
            </a:r>
          </a:p>
          <a:p>
            <a:pPr algn="ctr">
              <a:lnSpc>
                <a:spcPts val="7720"/>
              </a:lnSpc>
            </a:pPr>
            <a:r>
              <a:rPr lang="en-US" sz="5514" b="1" dirty="0">
                <a:solidFill>
                  <a:schemeClr val="bg1"/>
                </a:solidFill>
                <a:latin typeface="+mj-lt"/>
                <a:ea typeface="Crimson Pro Bold"/>
                <a:cs typeface="Crimson Pro Bold"/>
                <a:sym typeface="Crimson Pro Bold"/>
              </a:rPr>
              <a:t>21</a:t>
            </a:r>
          </a:p>
        </p:txBody>
      </p:sp>
      <p:sp>
        <p:nvSpPr>
          <p:cNvPr id="45" name="TextBox 16">
            <a:extLst>
              <a:ext uri="{FF2B5EF4-FFF2-40B4-BE49-F238E27FC236}">
                <a16:creationId xmlns:a16="http://schemas.microsoft.com/office/drawing/2014/main" id="{093D12B5-F975-113F-480D-60A71CFE111D}"/>
              </a:ext>
            </a:extLst>
          </p:cNvPr>
          <p:cNvSpPr txBox="1"/>
          <p:nvPr/>
        </p:nvSpPr>
        <p:spPr>
          <a:xfrm>
            <a:off x="6905645" y="5377429"/>
            <a:ext cx="1581414" cy="13662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84"/>
              </a:lnSpc>
            </a:pPr>
            <a:r>
              <a:rPr lang="en-US" sz="5514" b="1">
                <a:solidFill>
                  <a:schemeClr val="bg1"/>
                </a:solidFill>
                <a:latin typeface="+mj-lt"/>
                <a:ea typeface="Crimson Pro Bold"/>
                <a:cs typeface="Crimson Pro Bold"/>
                <a:sym typeface="Crimson Pro Bold"/>
              </a:rPr>
              <a:t>20</a:t>
            </a:r>
          </a:p>
          <a:p>
            <a:pPr algn="ctr">
              <a:lnSpc>
                <a:spcPts val="7720"/>
              </a:lnSpc>
            </a:pPr>
            <a:r>
              <a:rPr lang="en-US" sz="5514" b="1">
                <a:solidFill>
                  <a:schemeClr val="bg1"/>
                </a:solidFill>
                <a:latin typeface="+mj-lt"/>
                <a:ea typeface="Crimson Pro Bold"/>
                <a:cs typeface="Crimson Pro Bold"/>
                <a:sym typeface="Crimson Pro Bold"/>
              </a:rPr>
              <a:t>20</a:t>
            </a:r>
          </a:p>
        </p:txBody>
      </p:sp>
      <p:sp>
        <p:nvSpPr>
          <p:cNvPr id="46" name="TextBox 17">
            <a:extLst>
              <a:ext uri="{FF2B5EF4-FFF2-40B4-BE49-F238E27FC236}">
                <a16:creationId xmlns:a16="http://schemas.microsoft.com/office/drawing/2014/main" id="{2D3D6ABD-3E29-B8DF-1465-E8D27B89E287}"/>
              </a:ext>
            </a:extLst>
          </p:cNvPr>
          <p:cNvSpPr txBox="1"/>
          <p:nvPr/>
        </p:nvSpPr>
        <p:spPr>
          <a:xfrm>
            <a:off x="14226101" y="5329804"/>
            <a:ext cx="1581414" cy="13662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84"/>
              </a:lnSpc>
            </a:pPr>
            <a:r>
              <a:rPr lang="en-US" sz="5514" b="1">
                <a:solidFill>
                  <a:schemeClr val="bg1"/>
                </a:solidFill>
                <a:latin typeface="+mj-lt"/>
                <a:ea typeface="Crimson Pro Bold"/>
                <a:cs typeface="Crimson Pro Bold"/>
                <a:sym typeface="Crimson Pro Bold"/>
              </a:rPr>
              <a:t>20</a:t>
            </a:r>
          </a:p>
          <a:p>
            <a:pPr algn="ctr">
              <a:lnSpc>
                <a:spcPts val="7720"/>
              </a:lnSpc>
            </a:pPr>
            <a:r>
              <a:rPr lang="en-US" sz="5514" b="1">
                <a:solidFill>
                  <a:schemeClr val="bg1"/>
                </a:solidFill>
                <a:latin typeface="+mj-lt"/>
                <a:ea typeface="Crimson Pro Bold"/>
                <a:cs typeface="Crimson Pro Bold"/>
                <a:sym typeface="Crimson Pro Bold"/>
              </a:rPr>
              <a:t>22</a:t>
            </a:r>
          </a:p>
        </p:txBody>
      </p:sp>
      <p:sp>
        <p:nvSpPr>
          <p:cNvPr id="47" name="TextBox 18">
            <a:extLst>
              <a:ext uri="{FF2B5EF4-FFF2-40B4-BE49-F238E27FC236}">
                <a16:creationId xmlns:a16="http://schemas.microsoft.com/office/drawing/2014/main" id="{366F5256-74C9-9D4F-7FE9-14613D97AF1C}"/>
              </a:ext>
            </a:extLst>
          </p:cNvPr>
          <p:cNvSpPr txBox="1"/>
          <p:nvPr/>
        </p:nvSpPr>
        <p:spPr>
          <a:xfrm>
            <a:off x="1762535" y="7511917"/>
            <a:ext cx="4541313" cy="10185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600" dirty="0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Sed </a:t>
            </a:r>
            <a:r>
              <a:rPr lang="en-US" sz="1600" dirty="0" err="1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ut</a:t>
            </a:r>
            <a:r>
              <a:rPr lang="en-US" sz="1600" dirty="0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1600" dirty="0" err="1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perspiciatis</a:t>
            </a:r>
            <a:r>
              <a:rPr lang="en-US" sz="1600" dirty="0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1600" dirty="0" err="1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unde</a:t>
            </a:r>
            <a:r>
              <a:rPr lang="en-US" sz="1600" dirty="0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1600" dirty="0" err="1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omnis</a:t>
            </a:r>
            <a:r>
              <a:rPr lang="en-US" sz="1600" dirty="0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1600" dirty="0" err="1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iste</a:t>
            </a:r>
            <a:r>
              <a:rPr lang="en-US" sz="1600" dirty="0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1600" dirty="0" err="1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natus</a:t>
            </a:r>
            <a:r>
              <a:rPr lang="en-US" sz="1600" dirty="0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 error sit </a:t>
            </a:r>
            <a:r>
              <a:rPr lang="en-US" sz="1600" dirty="0" err="1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voluptatem</a:t>
            </a:r>
            <a:r>
              <a:rPr lang="en-US" sz="1600" dirty="0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1600" dirty="0" err="1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accusantium</a:t>
            </a:r>
            <a:r>
              <a:rPr lang="en-US" sz="1600" dirty="0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1600" dirty="0" err="1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doloremque</a:t>
            </a:r>
            <a:r>
              <a:rPr lang="en-US" sz="1600" dirty="0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1600" dirty="0" err="1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laudantium</a:t>
            </a:r>
            <a:r>
              <a:rPr lang="en-US" sz="1600" dirty="0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. </a:t>
            </a:r>
          </a:p>
        </p:txBody>
      </p:sp>
      <p:sp>
        <p:nvSpPr>
          <p:cNvPr id="48" name="TextBox 19">
            <a:extLst>
              <a:ext uri="{FF2B5EF4-FFF2-40B4-BE49-F238E27FC236}">
                <a16:creationId xmlns:a16="http://schemas.microsoft.com/office/drawing/2014/main" id="{4AEA9E51-7ABC-190A-3BE2-2D9A34DFA306}"/>
              </a:ext>
            </a:extLst>
          </p:cNvPr>
          <p:cNvSpPr txBox="1"/>
          <p:nvPr/>
        </p:nvSpPr>
        <p:spPr>
          <a:xfrm>
            <a:off x="5425695" y="3914321"/>
            <a:ext cx="4541313" cy="675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600" dirty="0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Lorem ipsum dolor sit </a:t>
            </a:r>
            <a:r>
              <a:rPr lang="en-US" sz="1600" dirty="0" err="1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amet</a:t>
            </a:r>
            <a:r>
              <a:rPr lang="en-US" sz="1600" dirty="0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, </a:t>
            </a:r>
            <a:r>
              <a:rPr lang="en-US" sz="1600" dirty="0" err="1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consectetur</a:t>
            </a:r>
            <a:r>
              <a:rPr lang="en-US" sz="1600" dirty="0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1600" dirty="0" err="1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adipiscing</a:t>
            </a:r>
            <a:r>
              <a:rPr lang="en-US" sz="1600" dirty="0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1600" dirty="0" err="1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elit</a:t>
            </a:r>
            <a:r>
              <a:rPr lang="en-US" sz="1600" dirty="0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. </a:t>
            </a:r>
          </a:p>
        </p:txBody>
      </p:sp>
      <p:sp>
        <p:nvSpPr>
          <p:cNvPr id="49" name="TextBox 20">
            <a:extLst>
              <a:ext uri="{FF2B5EF4-FFF2-40B4-BE49-F238E27FC236}">
                <a16:creationId xmlns:a16="http://schemas.microsoft.com/office/drawing/2014/main" id="{9C1F97C9-85D8-8980-E828-85C4C84F9092}"/>
              </a:ext>
            </a:extLst>
          </p:cNvPr>
          <p:cNvSpPr txBox="1"/>
          <p:nvPr/>
        </p:nvSpPr>
        <p:spPr>
          <a:xfrm>
            <a:off x="9175708" y="7511917"/>
            <a:ext cx="4541313" cy="675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600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Lorem ipsum dolor sit amet, consectetur adipiscing elit. </a:t>
            </a:r>
          </a:p>
        </p:txBody>
      </p:sp>
      <p:sp>
        <p:nvSpPr>
          <p:cNvPr id="50" name="TextBox 21">
            <a:extLst>
              <a:ext uri="{FF2B5EF4-FFF2-40B4-BE49-F238E27FC236}">
                <a16:creationId xmlns:a16="http://schemas.microsoft.com/office/drawing/2014/main" id="{723F65E8-D85D-8D28-0154-97790FE781C8}"/>
              </a:ext>
            </a:extLst>
          </p:cNvPr>
          <p:cNvSpPr txBox="1"/>
          <p:nvPr/>
        </p:nvSpPr>
        <p:spPr>
          <a:xfrm>
            <a:off x="12746151" y="3669797"/>
            <a:ext cx="4541313" cy="10185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600" dirty="0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Sed </a:t>
            </a:r>
            <a:r>
              <a:rPr lang="en-US" sz="1600" dirty="0" err="1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ut</a:t>
            </a:r>
            <a:r>
              <a:rPr lang="en-US" sz="1600" dirty="0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1600" dirty="0" err="1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perspiciatis</a:t>
            </a:r>
            <a:r>
              <a:rPr lang="en-US" sz="1600" dirty="0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1600" dirty="0" err="1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unde</a:t>
            </a:r>
            <a:r>
              <a:rPr lang="en-US" sz="1600" dirty="0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 omnis </a:t>
            </a:r>
            <a:r>
              <a:rPr lang="en-US" sz="1600" dirty="0" err="1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iste</a:t>
            </a:r>
            <a:r>
              <a:rPr lang="en-US" sz="1600" dirty="0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1600" dirty="0" err="1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natus</a:t>
            </a:r>
            <a:r>
              <a:rPr lang="en-US" sz="1600" dirty="0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 error sit </a:t>
            </a:r>
            <a:r>
              <a:rPr lang="en-US" sz="1600" dirty="0" err="1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voluptatem</a:t>
            </a:r>
            <a:r>
              <a:rPr lang="en-US" sz="1600" dirty="0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1600" dirty="0" err="1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accusantium</a:t>
            </a:r>
            <a:r>
              <a:rPr lang="en-US" sz="1600" dirty="0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1600" dirty="0" err="1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doloremque</a:t>
            </a:r>
            <a:r>
              <a:rPr lang="en-US" sz="1600" dirty="0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1600" dirty="0" err="1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laudantium</a:t>
            </a:r>
            <a:r>
              <a:rPr lang="en-US" sz="1600" dirty="0">
                <a:solidFill>
                  <a:srgbClr val="05293D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714164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98529AE-28CA-A2C0-B662-AAD5A384077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 sz="2000" dirty="0"/>
          </a:p>
        </p:txBody>
      </p:sp>
      <p:grpSp>
        <p:nvGrpSpPr>
          <p:cNvPr id="8" name="Group 2">
            <a:extLst>
              <a:ext uri="{FF2B5EF4-FFF2-40B4-BE49-F238E27FC236}">
                <a16:creationId xmlns:a16="http://schemas.microsoft.com/office/drawing/2014/main" id="{D83290AE-9993-5F3F-248D-63EE3AF5837F}"/>
              </a:ext>
            </a:extLst>
          </p:cNvPr>
          <p:cNvGrpSpPr/>
          <p:nvPr/>
        </p:nvGrpSpPr>
        <p:grpSpPr>
          <a:xfrm>
            <a:off x="1682020" y="2476555"/>
            <a:ext cx="4079677" cy="6077044"/>
            <a:chOff x="0" y="-190500"/>
            <a:chExt cx="5439570" cy="8102726"/>
          </a:xfrm>
        </p:grpSpPr>
        <p:sp>
          <p:nvSpPr>
            <p:cNvPr id="9" name="TextBox 3">
              <a:extLst>
                <a:ext uri="{FF2B5EF4-FFF2-40B4-BE49-F238E27FC236}">
                  <a16:creationId xmlns:a16="http://schemas.microsoft.com/office/drawing/2014/main" id="{C50DFBAB-19A5-7C80-8FD1-F4B2B858E276}"/>
                </a:ext>
              </a:extLst>
            </p:cNvPr>
            <p:cNvSpPr txBox="1"/>
            <p:nvPr/>
          </p:nvSpPr>
          <p:spPr>
            <a:xfrm>
              <a:off x="0" y="-190500"/>
              <a:ext cx="5439570" cy="211877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3387"/>
                </a:lnSpc>
              </a:pPr>
              <a:r>
                <a:rPr lang="en-US" sz="9562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01</a:t>
              </a:r>
            </a:p>
          </p:txBody>
        </p:sp>
        <p:sp>
          <p:nvSpPr>
            <p:cNvPr id="10" name="TextBox 4">
              <a:extLst>
                <a:ext uri="{FF2B5EF4-FFF2-40B4-BE49-F238E27FC236}">
                  <a16:creationId xmlns:a16="http://schemas.microsoft.com/office/drawing/2014/main" id="{9BA0CB41-653E-4B68-9A2A-208873938A2D}"/>
                </a:ext>
              </a:extLst>
            </p:cNvPr>
            <p:cNvSpPr txBox="1"/>
            <p:nvPr/>
          </p:nvSpPr>
          <p:spPr>
            <a:xfrm>
              <a:off x="0" y="3761859"/>
              <a:ext cx="5439570" cy="41503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499"/>
                </a:lnSpc>
              </a:pP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Lorem ipsum dolor sit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amet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,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consectetur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adipiscing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elit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. Sed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ut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perspiciatis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unde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omnis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iste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natus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error sit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voluptatem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accusantium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doloremque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laudantium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. </a:t>
              </a:r>
            </a:p>
          </p:txBody>
        </p:sp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3C936092-54D5-FA04-F33B-BEA68035E2CF}"/>
                </a:ext>
              </a:extLst>
            </p:cNvPr>
            <p:cNvSpPr/>
            <p:nvPr/>
          </p:nvSpPr>
          <p:spPr>
            <a:xfrm>
              <a:off x="0" y="2781681"/>
              <a:ext cx="1563228" cy="289197"/>
            </a:xfrm>
            <a:custGeom>
              <a:avLst/>
              <a:gdLst/>
              <a:ahLst/>
              <a:cxnLst/>
              <a:rect l="l" t="t" r="r" b="b"/>
              <a:pathLst>
                <a:path w="1563228" h="289197">
                  <a:moveTo>
                    <a:pt x="0" y="0"/>
                  </a:moveTo>
                  <a:lnTo>
                    <a:pt x="1563228" y="0"/>
                  </a:lnTo>
                  <a:lnTo>
                    <a:pt x="1563228" y="289197"/>
                  </a:lnTo>
                  <a:lnTo>
                    <a:pt x="0" y="2891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12" name="Group 6">
            <a:extLst>
              <a:ext uri="{FF2B5EF4-FFF2-40B4-BE49-F238E27FC236}">
                <a16:creationId xmlns:a16="http://schemas.microsoft.com/office/drawing/2014/main" id="{7B9FA970-A043-1F7D-1300-5F94D1225EEA}"/>
              </a:ext>
            </a:extLst>
          </p:cNvPr>
          <p:cNvGrpSpPr/>
          <p:nvPr/>
        </p:nvGrpSpPr>
        <p:grpSpPr>
          <a:xfrm>
            <a:off x="7104161" y="2476555"/>
            <a:ext cx="4079677" cy="6077045"/>
            <a:chOff x="0" y="-190500"/>
            <a:chExt cx="5439570" cy="8102727"/>
          </a:xfrm>
        </p:grpSpPr>
        <p:sp>
          <p:nvSpPr>
            <p:cNvPr id="13" name="TextBox 7">
              <a:extLst>
                <a:ext uri="{FF2B5EF4-FFF2-40B4-BE49-F238E27FC236}">
                  <a16:creationId xmlns:a16="http://schemas.microsoft.com/office/drawing/2014/main" id="{D0F659CF-C122-CC01-4D65-9C6C30B289E4}"/>
                </a:ext>
              </a:extLst>
            </p:cNvPr>
            <p:cNvSpPr txBox="1"/>
            <p:nvPr/>
          </p:nvSpPr>
          <p:spPr>
            <a:xfrm>
              <a:off x="0" y="-190500"/>
              <a:ext cx="5439570" cy="21187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3387"/>
                </a:lnSpc>
              </a:pPr>
              <a:r>
                <a:rPr lang="en-US" sz="9562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02</a:t>
              </a:r>
            </a:p>
          </p:txBody>
        </p:sp>
        <p:sp>
          <p:nvSpPr>
            <p:cNvPr id="14" name="TextBox 8">
              <a:extLst>
                <a:ext uri="{FF2B5EF4-FFF2-40B4-BE49-F238E27FC236}">
                  <a16:creationId xmlns:a16="http://schemas.microsoft.com/office/drawing/2014/main" id="{31EA3990-3C31-FC39-0E80-0ECA830BBD12}"/>
                </a:ext>
              </a:extLst>
            </p:cNvPr>
            <p:cNvSpPr txBox="1"/>
            <p:nvPr/>
          </p:nvSpPr>
          <p:spPr>
            <a:xfrm>
              <a:off x="0" y="3761860"/>
              <a:ext cx="5439570" cy="41503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499"/>
                </a:lnSpc>
              </a:pP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Lorem ipsum dolor sit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amet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,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consectetur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adipiscing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elit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. Sed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ut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perspiciatis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unde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omnis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iste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natus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error sit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voluptatem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accusantium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doloremque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laudantium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. </a:t>
              </a:r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C084D279-3457-E29F-129D-74D6912A335A}"/>
                </a:ext>
              </a:extLst>
            </p:cNvPr>
            <p:cNvSpPr/>
            <p:nvPr/>
          </p:nvSpPr>
          <p:spPr>
            <a:xfrm>
              <a:off x="0" y="2781683"/>
              <a:ext cx="1563228" cy="289197"/>
            </a:xfrm>
            <a:custGeom>
              <a:avLst/>
              <a:gdLst/>
              <a:ahLst/>
              <a:cxnLst/>
              <a:rect l="l" t="t" r="r" b="b"/>
              <a:pathLst>
                <a:path w="1563228" h="289197">
                  <a:moveTo>
                    <a:pt x="0" y="0"/>
                  </a:moveTo>
                  <a:lnTo>
                    <a:pt x="1563228" y="0"/>
                  </a:lnTo>
                  <a:lnTo>
                    <a:pt x="1563228" y="289197"/>
                  </a:lnTo>
                  <a:lnTo>
                    <a:pt x="0" y="2891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16" name="Group 10">
            <a:extLst>
              <a:ext uri="{FF2B5EF4-FFF2-40B4-BE49-F238E27FC236}">
                <a16:creationId xmlns:a16="http://schemas.microsoft.com/office/drawing/2014/main" id="{A3909E60-CE1D-AE8D-B15B-981C7BD6E0E6}"/>
              </a:ext>
            </a:extLst>
          </p:cNvPr>
          <p:cNvGrpSpPr/>
          <p:nvPr/>
        </p:nvGrpSpPr>
        <p:grpSpPr>
          <a:xfrm>
            <a:off x="12526302" y="2476555"/>
            <a:ext cx="4079677" cy="6077044"/>
            <a:chOff x="0" y="-190500"/>
            <a:chExt cx="5439570" cy="8102726"/>
          </a:xfrm>
        </p:grpSpPr>
        <p:sp>
          <p:nvSpPr>
            <p:cNvPr id="17" name="TextBox 11">
              <a:extLst>
                <a:ext uri="{FF2B5EF4-FFF2-40B4-BE49-F238E27FC236}">
                  <a16:creationId xmlns:a16="http://schemas.microsoft.com/office/drawing/2014/main" id="{FF8C876E-F6DE-6CC4-6B3F-3003E4B14FEF}"/>
                </a:ext>
              </a:extLst>
            </p:cNvPr>
            <p:cNvSpPr txBox="1"/>
            <p:nvPr/>
          </p:nvSpPr>
          <p:spPr>
            <a:xfrm>
              <a:off x="0" y="-190500"/>
              <a:ext cx="5439570" cy="21187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3387"/>
                </a:lnSpc>
              </a:pPr>
              <a:r>
                <a:rPr lang="en-US" sz="9562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03</a:t>
              </a:r>
            </a:p>
          </p:txBody>
        </p:sp>
        <p:sp>
          <p:nvSpPr>
            <p:cNvPr id="18" name="TextBox 12">
              <a:extLst>
                <a:ext uri="{FF2B5EF4-FFF2-40B4-BE49-F238E27FC236}">
                  <a16:creationId xmlns:a16="http://schemas.microsoft.com/office/drawing/2014/main" id="{47E13C5A-0423-52FA-38C9-C17D9682E218}"/>
                </a:ext>
              </a:extLst>
            </p:cNvPr>
            <p:cNvSpPr txBox="1"/>
            <p:nvPr/>
          </p:nvSpPr>
          <p:spPr>
            <a:xfrm>
              <a:off x="0" y="3761859"/>
              <a:ext cx="5439570" cy="41503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499"/>
                </a:lnSpc>
              </a:pP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Lorem ipsum dolor sit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amet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,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consectetur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adipiscing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elit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. Sed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ut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perspiciatis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unde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omnis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iste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natus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error sit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voluptatem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accusantium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doloremque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 </a:t>
              </a:r>
              <a:r>
                <a:rPr lang="en-US" sz="2800" dirty="0" err="1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laudantium</a:t>
              </a:r>
              <a:r>
                <a:rPr lang="en-US" sz="2800" dirty="0">
                  <a:solidFill>
                    <a:srgbClr val="DBEAFE"/>
                  </a:solidFill>
                  <a:latin typeface="+mj-lt"/>
                  <a:ea typeface="Crimson Pro"/>
                  <a:cs typeface="Crimson Pro"/>
                  <a:sym typeface="Crimson Pro"/>
                </a:rPr>
                <a:t>. </a:t>
              </a:r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D6149F0E-6854-74E1-B79B-F2A18BF7BFE9}"/>
                </a:ext>
              </a:extLst>
            </p:cNvPr>
            <p:cNvSpPr/>
            <p:nvPr/>
          </p:nvSpPr>
          <p:spPr>
            <a:xfrm>
              <a:off x="0" y="2781683"/>
              <a:ext cx="1563228" cy="289197"/>
            </a:xfrm>
            <a:custGeom>
              <a:avLst/>
              <a:gdLst/>
              <a:ahLst/>
              <a:cxnLst/>
              <a:rect l="l" t="t" r="r" b="b"/>
              <a:pathLst>
                <a:path w="1563228" h="289197">
                  <a:moveTo>
                    <a:pt x="0" y="0"/>
                  </a:moveTo>
                  <a:lnTo>
                    <a:pt x="1563228" y="0"/>
                  </a:lnTo>
                  <a:lnTo>
                    <a:pt x="1563228" y="289197"/>
                  </a:lnTo>
                  <a:lnTo>
                    <a:pt x="0" y="2891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06747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57FEC73-D5F0-49AF-87A9-CAD4DF5690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 sz="1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19F6C23-8A78-FFB2-3D43-69FF2E9DE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9117" y="558800"/>
            <a:ext cx="10969765" cy="1994618"/>
          </a:xfrm>
        </p:spPr>
        <p:txBody>
          <a:bodyPr>
            <a:normAutofit/>
          </a:bodyPr>
          <a:lstStyle/>
          <a:p>
            <a:r>
              <a:rPr lang="en-US" sz="4800" dirty="0">
                <a:solidFill>
                  <a:schemeClr val="tx2"/>
                </a:solidFill>
                <a:ea typeface="Crimson Pro"/>
                <a:cs typeface="Crimson Pro"/>
                <a:sym typeface="Crimson Pro"/>
              </a:rPr>
              <a:t>Apply the two ways to size the market - top down or bottom up.</a:t>
            </a:r>
            <a:endParaRPr lang="en-MY" sz="4800" dirty="0"/>
          </a:p>
        </p:txBody>
      </p:sp>
      <p:grpSp>
        <p:nvGrpSpPr>
          <p:cNvPr id="4" name="Group 2">
            <a:extLst>
              <a:ext uri="{FF2B5EF4-FFF2-40B4-BE49-F238E27FC236}">
                <a16:creationId xmlns:a16="http://schemas.microsoft.com/office/drawing/2014/main" id="{3DC4A521-A726-AAA6-8B7D-69D452E25753}"/>
              </a:ext>
            </a:extLst>
          </p:cNvPr>
          <p:cNvGrpSpPr/>
          <p:nvPr/>
        </p:nvGrpSpPr>
        <p:grpSpPr>
          <a:xfrm>
            <a:off x="1219200" y="3046934"/>
            <a:ext cx="4193132" cy="4193132"/>
            <a:chOff x="0" y="0"/>
            <a:chExt cx="812800" cy="812800"/>
          </a:xfrm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B0F02C54-4743-9F26-92FE-060C52AD0BCB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CEAFE"/>
            </a:solidFill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" name="TextBox 4">
              <a:extLst>
                <a:ext uri="{FF2B5EF4-FFF2-40B4-BE49-F238E27FC236}">
                  <a16:creationId xmlns:a16="http://schemas.microsoft.com/office/drawing/2014/main" id="{0E8FEEC3-34D9-B7C1-7D66-736A6129F41D}"/>
                </a:ext>
              </a:extLst>
            </p:cNvPr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>
                <a:latin typeface="+mj-lt"/>
              </a:endParaRPr>
            </a:p>
          </p:txBody>
        </p:sp>
      </p:grpSp>
      <p:grpSp>
        <p:nvGrpSpPr>
          <p:cNvPr id="7" name="Group 5">
            <a:extLst>
              <a:ext uri="{FF2B5EF4-FFF2-40B4-BE49-F238E27FC236}">
                <a16:creationId xmlns:a16="http://schemas.microsoft.com/office/drawing/2014/main" id="{315B1C71-4552-1F42-06ED-E3DF0176AF8A}"/>
              </a:ext>
            </a:extLst>
          </p:cNvPr>
          <p:cNvGrpSpPr/>
          <p:nvPr/>
        </p:nvGrpSpPr>
        <p:grpSpPr>
          <a:xfrm>
            <a:off x="7388218" y="3728503"/>
            <a:ext cx="3511563" cy="3511563"/>
            <a:chOff x="0" y="0"/>
            <a:chExt cx="812800" cy="812800"/>
          </a:xfrm>
        </p:grpSpPr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52B7C868-F810-8F9B-AD8F-688BB9A4A356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CEAFE"/>
            </a:solidFill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" name="TextBox 7">
              <a:extLst>
                <a:ext uri="{FF2B5EF4-FFF2-40B4-BE49-F238E27FC236}">
                  <a16:creationId xmlns:a16="http://schemas.microsoft.com/office/drawing/2014/main" id="{50DD7EDC-909B-C782-D9FE-DE5EB8418060}"/>
                </a:ext>
              </a:extLst>
            </p:cNvPr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>
                <a:latin typeface="+mj-lt"/>
              </a:endParaRPr>
            </a:p>
          </p:txBody>
        </p:sp>
      </p:grpSp>
      <p:grpSp>
        <p:nvGrpSpPr>
          <p:cNvPr id="10" name="Group 8">
            <a:extLst>
              <a:ext uri="{FF2B5EF4-FFF2-40B4-BE49-F238E27FC236}">
                <a16:creationId xmlns:a16="http://schemas.microsoft.com/office/drawing/2014/main" id="{E13445C1-8A53-CC5F-0907-59843DEF7647}"/>
              </a:ext>
            </a:extLst>
          </p:cNvPr>
          <p:cNvGrpSpPr/>
          <p:nvPr/>
        </p:nvGrpSpPr>
        <p:grpSpPr>
          <a:xfrm>
            <a:off x="13470556" y="4297192"/>
            <a:ext cx="2942875" cy="2942875"/>
            <a:chOff x="0" y="0"/>
            <a:chExt cx="812800" cy="812800"/>
          </a:xfrm>
        </p:grpSpPr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7E8B6605-A7EE-661F-4086-13B72C406C3C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CEAFE"/>
            </a:solidFill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" name="TextBox 10">
              <a:extLst>
                <a:ext uri="{FF2B5EF4-FFF2-40B4-BE49-F238E27FC236}">
                  <a16:creationId xmlns:a16="http://schemas.microsoft.com/office/drawing/2014/main" id="{61933886-302B-ACDC-ABC0-BD314F742B04}"/>
                </a:ext>
              </a:extLst>
            </p:cNvPr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>
                <a:latin typeface="+mj-lt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38599901-A1EA-1E67-5E64-2FCC88D5D460}"/>
              </a:ext>
            </a:extLst>
          </p:cNvPr>
          <p:cNvSpPr txBox="1"/>
          <p:nvPr/>
        </p:nvSpPr>
        <p:spPr>
          <a:xfrm>
            <a:off x="1900769" y="4415560"/>
            <a:ext cx="2890476" cy="15035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98"/>
              </a:lnSpc>
            </a:pPr>
            <a:r>
              <a:rPr lang="en-US" sz="5411" b="1" dirty="0">
                <a:solidFill>
                  <a:srgbClr val="001933"/>
                </a:solidFill>
                <a:latin typeface="+mj-lt"/>
                <a:ea typeface="Crimson Pro Bold"/>
                <a:cs typeface="Crimson Pro Bold"/>
                <a:sym typeface="Crimson Pro Bold"/>
              </a:rPr>
              <a:t>1.9</a:t>
            </a:r>
          </a:p>
          <a:p>
            <a:pPr algn="ctr">
              <a:lnSpc>
                <a:spcPts val="5898"/>
              </a:lnSpc>
            </a:pPr>
            <a:r>
              <a:rPr lang="en-US" sz="5411" b="1" dirty="0">
                <a:solidFill>
                  <a:srgbClr val="001933"/>
                </a:solidFill>
                <a:latin typeface="+mj-lt"/>
                <a:ea typeface="Crimson Pro Bold"/>
                <a:cs typeface="Crimson Pro Bold"/>
                <a:sym typeface="Crimson Pro Bold"/>
              </a:rPr>
              <a:t>Billion+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821F55-649F-692F-FF8C-F19B1A29215F}"/>
              </a:ext>
            </a:extLst>
          </p:cNvPr>
          <p:cNvSpPr txBox="1"/>
          <p:nvPr/>
        </p:nvSpPr>
        <p:spPr>
          <a:xfrm>
            <a:off x="1219200" y="7639488"/>
            <a:ext cx="4253614" cy="464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99"/>
              </a:lnSpc>
              <a:spcBef>
                <a:spcPct val="0"/>
              </a:spcBef>
            </a:pPr>
            <a:r>
              <a:rPr lang="en-US" sz="2800" u="none" spc="29" dirty="0">
                <a:solidFill>
                  <a:srgbClr val="001933"/>
                </a:solidFill>
                <a:latin typeface="+mj-lt"/>
                <a:ea typeface="Crimson Pro"/>
                <a:cs typeface="Crimson Pro"/>
                <a:sym typeface="Crimson Pro"/>
              </a:rPr>
              <a:t>Lorem ipsum</a:t>
            </a:r>
            <a:endParaRPr lang="en-US" sz="2800" u="none" spc="30" dirty="0">
              <a:solidFill>
                <a:srgbClr val="001933"/>
              </a:solidFill>
              <a:latin typeface="+mj-lt"/>
              <a:ea typeface="Crimson Pro"/>
              <a:cs typeface="Crimson Pro"/>
              <a:sym typeface="Crimson Pro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E2A76AF-EC34-2633-065A-49E50B226150}"/>
              </a:ext>
            </a:extLst>
          </p:cNvPr>
          <p:cNvSpPr txBox="1"/>
          <p:nvPr/>
        </p:nvSpPr>
        <p:spPr>
          <a:xfrm>
            <a:off x="7698762" y="5161719"/>
            <a:ext cx="2890476" cy="765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98"/>
              </a:lnSpc>
            </a:pPr>
            <a:r>
              <a:rPr lang="en-US" sz="5411" b="1">
                <a:solidFill>
                  <a:srgbClr val="001933"/>
                </a:solidFill>
                <a:latin typeface="+mj-lt"/>
                <a:ea typeface="Crimson Pro Bold"/>
                <a:cs typeface="Crimson Pro Bold"/>
                <a:sym typeface="Crimson Pro Bold"/>
              </a:rPr>
              <a:t>53M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1683A3D-CFB6-4135-2875-3525E946EE68}"/>
              </a:ext>
            </a:extLst>
          </p:cNvPr>
          <p:cNvSpPr txBox="1"/>
          <p:nvPr/>
        </p:nvSpPr>
        <p:spPr>
          <a:xfrm>
            <a:off x="7017193" y="7629963"/>
            <a:ext cx="4253614" cy="464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899"/>
              </a:lnSpc>
              <a:spcBef>
                <a:spcPct val="0"/>
              </a:spcBef>
            </a:pPr>
            <a:r>
              <a:rPr lang="en-US" sz="2800" spc="29" dirty="0">
                <a:solidFill>
                  <a:srgbClr val="001933"/>
                </a:solidFill>
                <a:latin typeface="+mj-lt"/>
                <a:ea typeface="Crimson Pro"/>
                <a:cs typeface="Crimson Pro"/>
                <a:sym typeface="Crimson Pro"/>
              </a:rPr>
              <a:t>Lorem ipsum</a:t>
            </a:r>
            <a:endParaRPr lang="en-US" sz="2800" spc="30" dirty="0">
              <a:solidFill>
                <a:srgbClr val="001933"/>
              </a:solidFill>
              <a:latin typeface="+mj-lt"/>
              <a:ea typeface="Crimson Pro"/>
              <a:cs typeface="Crimson Pro"/>
              <a:sym typeface="Crimson Pro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02596E-6071-2DA9-54D3-B362521E9FE4}"/>
              </a:ext>
            </a:extLst>
          </p:cNvPr>
          <p:cNvSpPr txBox="1"/>
          <p:nvPr/>
        </p:nvSpPr>
        <p:spPr>
          <a:xfrm>
            <a:off x="13754470" y="5490654"/>
            <a:ext cx="2375046" cy="6609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55"/>
              </a:lnSpc>
            </a:pPr>
            <a:r>
              <a:rPr lang="en-US" sz="4638" b="1">
                <a:solidFill>
                  <a:srgbClr val="001933"/>
                </a:solidFill>
                <a:latin typeface="+mj-lt"/>
                <a:ea typeface="Crimson Pro Bold"/>
                <a:cs typeface="Crimson Pro Bold"/>
                <a:sym typeface="Crimson Pro Bold"/>
              </a:rPr>
              <a:t>10.6M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DDAD9D6-14D8-B513-6CC0-7F0FE6E776BD}"/>
              </a:ext>
            </a:extLst>
          </p:cNvPr>
          <p:cNvSpPr txBox="1"/>
          <p:nvPr/>
        </p:nvSpPr>
        <p:spPr>
          <a:xfrm>
            <a:off x="12815186" y="7629963"/>
            <a:ext cx="4253614" cy="464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899"/>
              </a:lnSpc>
              <a:spcBef>
                <a:spcPct val="0"/>
              </a:spcBef>
            </a:pPr>
            <a:r>
              <a:rPr lang="en-US" sz="2800" spc="29" dirty="0">
                <a:solidFill>
                  <a:srgbClr val="001933"/>
                </a:solidFill>
                <a:latin typeface="+mj-lt"/>
                <a:ea typeface="Crimson Pro"/>
                <a:cs typeface="Crimson Pro"/>
                <a:sym typeface="Crimson Pro"/>
              </a:rPr>
              <a:t>Lorem ipsum</a:t>
            </a:r>
            <a:endParaRPr lang="en-US" sz="2800" spc="30" dirty="0">
              <a:solidFill>
                <a:srgbClr val="001933"/>
              </a:solidFill>
              <a:latin typeface="+mj-lt"/>
              <a:ea typeface="Crimson Pro"/>
              <a:cs typeface="Crimson Pro"/>
              <a:sym typeface="Crimson Pro"/>
            </a:endParaRPr>
          </a:p>
        </p:txBody>
      </p:sp>
    </p:spTree>
    <p:extLst>
      <p:ext uri="{BB962C8B-B14F-4D97-AF65-F5344CB8AC3E}">
        <p14:creationId xmlns:p14="http://schemas.microsoft.com/office/powerpoint/2010/main" val="22329319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354CCC9-E233-81DA-F96B-A0A89FCC3CD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3487BEB-76DE-DEAD-7289-61624E472D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/>
              <a:t>Traction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04D9E1B-D0FB-4E37-FC8B-B05B3A50CC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57301" y="7339476"/>
            <a:ext cx="6986814" cy="1658705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Lorem ipsum dolor sit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amet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,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consectetur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adipiscing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elit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. Sed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ut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perspiciatis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unde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 omnis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iste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natus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 error sit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voluptatem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accusantium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doloremque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laudantium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Crimson Pro"/>
                <a:sym typeface="Crimson Pro"/>
              </a:rPr>
              <a:t>. </a:t>
            </a:r>
          </a:p>
          <a:p>
            <a:pPr marL="0" indent="0">
              <a:buNone/>
            </a:pPr>
            <a:endParaRPr lang="en-MY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46CCB183-0893-A13D-E20A-38791254F4D3}"/>
              </a:ext>
            </a:extLst>
          </p:cNvPr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2187938050"/>
              </p:ext>
            </p:extLst>
          </p:nvPr>
        </p:nvGraphicFramePr>
        <p:xfrm>
          <a:off x="8698939" y="2646096"/>
          <a:ext cx="8331762" cy="63518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61069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AABFAC4-B7ED-9C41-3A22-549119664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/>
              <a:t>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E4C1F1E-0D35-387D-622D-E0B1D26B5BE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 sz="2000" dirty="0"/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3855AE84-B7AB-7283-EB40-2A957B21DD37}"/>
              </a:ext>
            </a:extLst>
          </p:cNvPr>
          <p:cNvSpPr txBox="1"/>
          <p:nvPr/>
        </p:nvSpPr>
        <p:spPr>
          <a:xfrm>
            <a:off x="2025478" y="-940062"/>
            <a:ext cx="3370305" cy="38900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5997"/>
              </a:lnSpc>
            </a:pPr>
            <a:r>
              <a:rPr lang="en-US" sz="14400" spc="-1469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85%</a:t>
            </a: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62EA0D00-1D61-B755-77B7-90E73664FAC5}"/>
              </a:ext>
            </a:extLst>
          </p:cNvPr>
          <p:cNvSpPr txBox="1"/>
          <p:nvPr/>
        </p:nvSpPr>
        <p:spPr>
          <a:xfrm>
            <a:off x="9382126" y="3571118"/>
            <a:ext cx="7120533" cy="1011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</a:pPr>
            <a:r>
              <a:rPr lang="en-MY" sz="1900" dirty="0">
                <a:ea typeface="Inter Medium" panose="02000503000000020004" pitchFamily="2" charset="0"/>
              </a:rPr>
              <a:t>Lorem ipsum </a:t>
            </a:r>
            <a:r>
              <a:rPr lang="en-MY" sz="1900" dirty="0" err="1">
                <a:ea typeface="Inter Medium" panose="02000503000000020004" pitchFamily="2" charset="0"/>
              </a:rPr>
              <a:t>dolor</a:t>
            </a:r>
            <a:r>
              <a:rPr lang="en-MY" sz="1900" dirty="0">
                <a:ea typeface="Inter Medium" panose="02000503000000020004" pitchFamily="2" charset="0"/>
              </a:rPr>
              <a:t> sit </a:t>
            </a:r>
            <a:r>
              <a:rPr lang="en-MY" sz="1900" dirty="0" err="1">
                <a:ea typeface="Inter Medium" panose="02000503000000020004" pitchFamily="2" charset="0"/>
              </a:rPr>
              <a:t>amet</a:t>
            </a:r>
            <a:r>
              <a:rPr lang="en-MY" sz="1900" dirty="0">
                <a:ea typeface="Inter Medium" panose="02000503000000020004" pitchFamily="2" charset="0"/>
              </a:rPr>
              <a:t>, </a:t>
            </a:r>
            <a:r>
              <a:rPr lang="en-MY" sz="1900" dirty="0" err="1">
                <a:ea typeface="Inter Medium" panose="02000503000000020004" pitchFamily="2" charset="0"/>
              </a:rPr>
              <a:t>consectetur</a:t>
            </a:r>
            <a:r>
              <a:rPr lang="en-MY" sz="1900" dirty="0">
                <a:ea typeface="Inter Medium" panose="02000503000000020004" pitchFamily="2" charset="0"/>
              </a:rPr>
              <a:t> </a:t>
            </a:r>
            <a:r>
              <a:rPr lang="en-MY" sz="1900" dirty="0" err="1">
                <a:ea typeface="Inter Medium" panose="02000503000000020004" pitchFamily="2" charset="0"/>
              </a:rPr>
              <a:t>adipiscing</a:t>
            </a:r>
            <a:r>
              <a:rPr lang="en-MY" sz="1900" dirty="0">
                <a:ea typeface="Inter Medium" panose="02000503000000020004" pitchFamily="2" charset="0"/>
              </a:rPr>
              <a:t> </a:t>
            </a:r>
            <a:r>
              <a:rPr lang="en-MY" sz="1900" dirty="0" err="1">
                <a:ea typeface="Inter Medium" panose="02000503000000020004" pitchFamily="2" charset="0"/>
              </a:rPr>
              <a:t>elit</a:t>
            </a:r>
            <a:r>
              <a:rPr lang="en-MY" sz="1900" dirty="0">
                <a:ea typeface="Inter Medium" panose="02000503000000020004" pitchFamily="2" charset="0"/>
              </a:rPr>
              <a:t>. Sed </a:t>
            </a:r>
            <a:r>
              <a:rPr lang="en-MY" sz="1900" dirty="0" err="1">
                <a:ea typeface="Inter Medium" panose="02000503000000020004" pitchFamily="2" charset="0"/>
              </a:rPr>
              <a:t>ut</a:t>
            </a:r>
            <a:r>
              <a:rPr lang="en-MY" sz="1900" dirty="0">
                <a:ea typeface="Inter Medium" panose="02000503000000020004" pitchFamily="2" charset="0"/>
              </a:rPr>
              <a:t> </a:t>
            </a:r>
            <a:r>
              <a:rPr lang="en-MY" sz="1900" dirty="0" err="1">
                <a:ea typeface="Inter Medium" panose="02000503000000020004" pitchFamily="2" charset="0"/>
              </a:rPr>
              <a:t>perspiciatis</a:t>
            </a:r>
            <a:r>
              <a:rPr lang="en-MY" sz="1900" dirty="0">
                <a:ea typeface="Inter Medium" panose="02000503000000020004" pitchFamily="2" charset="0"/>
              </a:rPr>
              <a:t> </a:t>
            </a:r>
            <a:r>
              <a:rPr lang="en-MY" sz="1900" dirty="0" err="1">
                <a:ea typeface="Inter Medium" panose="02000503000000020004" pitchFamily="2" charset="0"/>
              </a:rPr>
              <a:t>unde</a:t>
            </a:r>
            <a:r>
              <a:rPr lang="en-MY" sz="1900" dirty="0">
                <a:ea typeface="Inter Medium" panose="02000503000000020004" pitchFamily="2" charset="0"/>
              </a:rPr>
              <a:t> </a:t>
            </a:r>
            <a:r>
              <a:rPr lang="en-MY" sz="1900" dirty="0" err="1">
                <a:ea typeface="Inter Medium" panose="02000503000000020004" pitchFamily="2" charset="0"/>
              </a:rPr>
              <a:t>omnis</a:t>
            </a:r>
            <a:r>
              <a:rPr lang="en-MY" sz="1900" dirty="0">
                <a:ea typeface="Inter Medium" panose="02000503000000020004" pitchFamily="2" charset="0"/>
              </a:rPr>
              <a:t> </a:t>
            </a:r>
            <a:r>
              <a:rPr lang="en-MY" sz="1900" dirty="0" err="1">
                <a:ea typeface="Inter Medium" panose="02000503000000020004" pitchFamily="2" charset="0"/>
              </a:rPr>
              <a:t>iste</a:t>
            </a:r>
            <a:r>
              <a:rPr lang="en-MY" sz="1900" dirty="0">
                <a:ea typeface="Inter Medium" panose="02000503000000020004" pitchFamily="2" charset="0"/>
              </a:rPr>
              <a:t> </a:t>
            </a:r>
            <a:r>
              <a:rPr lang="en-MY" sz="1900" dirty="0" err="1">
                <a:ea typeface="Inter Medium" panose="02000503000000020004" pitchFamily="2" charset="0"/>
              </a:rPr>
              <a:t>natus</a:t>
            </a:r>
            <a:r>
              <a:rPr lang="en-MY" sz="1900" dirty="0">
                <a:ea typeface="Inter Medium" panose="02000503000000020004" pitchFamily="2" charset="0"/>
              </a:rPr>
              <a:t> error sit </a:t>
            </a:r>
            <a:r>
              <a:rPr lang="en-MY" sz="1900" dirty="0" err="1">
                <a:ea typeface="Inter Medium" panose="02000503000000020004" pitchFamily="2" charset="0"/>
              </a:rPr>
              <a:t>voluptatem</a:t>
            </a:r>
            <a:r>
              <a:rPr lang="en-MY" sz="1900" dirty="0">
                <a:ea typeface="Inter Medium" panose="02000503000000020004" pitchFamily="2" charset="0"/>
              </a:rPr>
              <a:t> </a:t>
            </a:r>
            <a:r>
              <a:rPr lang="en-MY" sz="1900" dirty="0" err="1">
                <a:ea typeface="Inter Medium" panose="02000503000000020004" pitchFamily="2" charset="0"/>
              </a:rPr>
              <a:t>accusantium</a:t>
            </a:r>
            <a:r>
              <a:rPr lang="en-MY" sz="1900" dirty="0">
                <a:ea typeface="Inter Medium" panose="02000503000000020004" pitchFamily="2" charset="0"/>
              </a:rPr>
              <a:t> </a:t>
            </a:r>
            <a:r>
              <a:rPr lang="en-MY" sz="1900" dirty="0" err="1">
                <a:ea typeface="Inter Medium" panose="02000503000000020004" pitchFamily="2" charset="0"/>
              </a:rPr>
              <a:t>doloremque</a:t>
            </a:r>
            <a:r>
              <a:rPr lang="en-MY" sz="1900" dirty="0">
                <a:ea typeface="Inter Medium" panose="02000503000000020004" pitchFamily="2" charset="0"/>
              </a:rPr>
              <a:t> </a:t>
            </a:r>
            <a:r>
              <a:rPr lang="en-MY" sz="1900" dirty="0" err="1">
                <a:ea typeface="Inter Medium" panose="02000503000000020004" pitchFamily="2" charset="0"/>
              </a:rPr>
              <a:t>laudantium</a:t>
            </a:r>
            <a:r>
              <a:rPr lang="en-MY" sz="1900" dirty="0">
                <a:ea typeface="Inter Medium" panose="02000503000000020004" pitchFamily="2" charset="0"/>
              </a:rPr>
              <a:t>.</a:t>
            </a:r>
            <a:endParaRPr lang="en-US" sz="1900" dirty="0">
              <a:solidFill>
                <a:srgbClr val="05293D"/>
              </a:solidFill>
              <a:ea typeface="Inter Medium" panose="02000503000000020004" pitchFamily="2" charset="0"/>
              <a:cs typeface="Inter"/>
              <a:sym typeface="Inter"/>
            </a:endParaRPr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DDF9FB3E-8A95-C175-6BB3-4AB76869A2AA}"/>
              </a:ext>
            </a:extLst>
          </p:cNvPr>
          <p:cNvSpPr txBox="1"/>
          <p:nvPr/>
        </p:nvSpPr>
        <p:spPr>
          <a:xfrm>
            <a:off x="9382126" y="2799291"/>
            <a:ext cx="7120533" cy="511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199"/>
              </a:lnSpc>
            </a:pPr>
            <a:r>
              <a:rPr lang="en-US" sz="2999" b="1" dirty="0">
                <a:solidFill>
                  <a:srgbClr val="05293D"/>
                </a:solidFill>
                <a:latin typeface="+mj-lt"/>
                <a:ea typeface="Crimson Pro Bold"/>
                <a:cs typeface="Crimson Pro Bold"/>
                <a:sym typeface="Crimson Pro Bold"/>
              </a:rPr>
              <a:t>Subtitle</a:t>
            </a:r>
          </a:p>
        </p:txBody>
      </p:sp>
      <p:sp>
        <p:nvSpPr>
          <p:cNvPr id="12" name="AutoShape 10">
            <a:extLst>
              <a:ext uri="{FF2B5EF4-FFF2-40B4-BE49-F238E27FC236}">
                <a16:creationId xmlns:a16="http://schemas.microsoft.com/office/drawing/2014/main" id="{1B6402CD-11F3-3F56-A6F4-25D604BEE154}"/>
              </a:ext>
            </a:extLst>
          </p:cNvPr>
          <p:cNvSpPr/>
          <p:nvPr/>
        </p:nvSpPr>
        <p:spPr>
          <a:xfrm>
            <a:off x="9382126" y="3447293"/>
            <a:ext cx="7120533" cy="0"/>
          </a:xfrm>
          <a:prstGeom prst="line">
            <a:avLst/>
          </a:prstGeom>
          <a:ln w="28575" cap="flat">
            <a:solidFill>
              <a:srgbClr val="33333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884B76C6-B52D-A02C-554E-8D1978E4EC20}"/>
              </a:ext>
            </a:extLst>
          </p:cNvPr>
          <p:cNvSpPr txBox="1"/>
          <p:nvPr/>
        </p:nvSpPr>
        <p:spPr>
          <a:xfrm>
            <a:off x="9382126" y="5627631"/>
            <a:ext cx="7120533" cy="1011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</a:pPr>
            <a:r>
              <a:rPr lang="en-MY" sz="1900" dirty="0">
                <a:ea typeface="Inter Medium" panose="02000503000000020004" pitchFamily="2" charset="0"/>
              </a:rPr>
              <a:t>Lorem ipsum </a:t>
            </a:r>
            <a:r>
              <a:rPr lang="en-MY" sz="1900" dirty="0" err="1">
                <a:ea typeface="Inter Medium" panose="02000503000000020004" pitchFamily="2" charset="0"/>
              </a:rPr>
              <a:t>dolor</a:t>
            </a:r>
            <a:r>
              <a:rPr lang="en-MY" sz="1900" dirty="0">
                <a:ea typeface="Inter Medium" panose="02000503000000020004" pitchFamily="2" charset="0"/>
              </a:rPr>
              <a:t> sit </a:t>
            </a:r>
            <a:r>
              <a:rPr lang="en-MY" sz="1900" dirty="0" err="1">
                <a:ea typeface="Inter Medium" panose="02000503000000020004" pitchFamily="2" charset="0"/>
              </a:rPr>
              <a:t>amet</a:t>
            </a:r>
            <a:r>
              <a:rPr lang="en-MY" sz="1900" dirty="0">
                <a:ea typeface="Inter Medium" panose="02000503000000020004" pitchFamily="2" charset="0"/>
              </a:rPr>
              <a:t>, </a:t>
            </a:r>
            <a:r>
              <a:rPr lang="en-MY" sz="1900" dirty="0" err="1">
                <a:ea typeface="Inter Medium" panose="02000503000000020004" pitchFamily="2" charset="0"/>
              </a:rPr>
              <a:t>consectetur</a:t>
            </a:r>
            <a:r>
              <a:rPr lang="en-MY" sz="1900" dirty="0">
                <a:ea typeface="Inter Medium" panose="02000503000000020004" pitchFamily="2" charset="0"/>
              </a:rPr>
              <a:t> </a:t>
            </a:r>
            <a:r>
              <a:rPr lang="en-MY" sz="1900" dirty="0" err="1">
                <a:ea typeface="Inter Medium" panose="02000503000000020004" pitchFamily="2" charset="0"/>
              </a:rPr>
              <a:t>adipiscing</a:t>
            </a:r>
            <a:r>
              <a:rPr lang="en-MY" sz="1900" dirty="0">
                <a:ea typeface="Inter Medium" panose="02000503000000020004" pitchFamily="2" charset="0"/>
              </a:rPr>
              <a:t> </a:t>
            </a:r>
            <a:r>
              <a:rPr lang="en-MY" sz="1900" dirty="0" err="1">
                <a:ea typeface="Inter Medium" panose="02000503000000020004" pitchFamily="2" charset="0"/>
              </a:rPr>
              <a:t>elit</a:t>
            </a:r>
            <a:r>
              <a:rPr lang="en-MY" sz="1900" dirty="0">
                <a:ea typeface="Inter Medium" panose="02000503000000020004" pitchFamily="2" charset="0"/>
              </a:rPr>
              <a:t>. Sed </a:t>
            </a:r>
            <a:r>
              <a:rPr lang="en-MY" sz="1900" dirty="0" err="1">
                <a:ea typeface="Inter Medium" panose="02000503000000020004" pitchFamily="2" charset="0"/>
              </a:rPr>
              <a:t>ut</a:t>
            </a:r>
            <a:r>
              <a:rPr lang="en-MY" sz="1900" dirty="0">
                <a:ea typeface="Inter Medium" panose="02000503000000020004" pitchFamily="2" charset="0"/>
              </a:rPr>
              <a:t> </a:t>
            </a:r>
            <a:r>
              <a:rPr lang="en-MY" sz="1900" dirty="0" err="1">
                <a:ea typeface="Inter Medium" panose="02000503000000020004" pitchFamily="2" charset="0"/>
              </a:rPr>
              <a:t>perspiciatis</a:t>
            </a:r>
            <a:r>
              <a:rPr lang="en-MY" sz="1900" dirty="0">
                <a:ea typeface="Inter Medium" panose="02000503000000020004" pitchFamily="2" charset="0"/>
              </a:rPr>
              <a:t> </a:t>
            </a:r>
            <a:r>
              <a:rPr lang="en-MY" sz="1900" dirty="0" err="1">
                <a:ea typeface="Inter Medium" panose="02000503000000020004" pitchFamily="2" charset="0"/>
              </a:rPr>
              <a:t>unde</a:t>
            </a:r>
            <a:r>
              <a:rPr lang="en-MY" sz="1900" dirty="0">
                <a:ea typeface="Inter Medium" panose="02000503000000020004" pitchFamily="2" charset="0"/>
              </a:rPr>
              <a:t> </a:t>
            </a:r>
            <a:r>
              <a:rPr lang="en-MY" sz="1900" dirty="0" err="1">
                <a:ea typeface="Inter Medium" panose="02000503000000020004" pitchFamily="2" charset="0"/>
              </a:rPr>
              <a:t>omnis</a:t>
            </a:r>
            <a:r>
              <a:rPr lang="en-MY" sz="1900" dirty="0">
                <a:ea typeface="Inter Medium" panose="02000503000000020004" pitchFamily="2" charset="0"/>
              </a:rPr>
              <a:t> </a:t>
            </a:r>
            <a:r>
              <a:rPr lang="en-MY" sz="1900" dirty="0" err="1">
                <a:ea typeface="Inter Medium" panose="02000503000000020004" pitchFamily="2" charset="0"/>
              </a:rPr>
              <a:t>iste</a:t>
            </a:r>
            <a:r>
              <a:rPr lang="en-MY" sz="1900" dirty="0">
                <a:ea typeface="Inter Medium" panose="02000503000000020004" pitchFamily="2" charset="0"/>
              </a:rPr>
              <a:t> </a:t>
            </a:r>
            <a:r>
              <a:rPr lang="en-MY" sz="1900" dirty="0" err="1">
                <a:ea typeface="Inter Medium" panose="02000503000000020004" pitchFamily="2" charset="0"/>
              </a:rPr>
              <a:t>natus</a:t>
            </a:r>
            <a:r>
              <a:rPr lang="en-MY" sz="1900" dirty="0">
                <a:ea typeface="Inter Medium" panose="02000503000000020004" pitchFamily="2" charset="0"/>
              </a:rPr>
              <a:t> error sit </a:t>
            </a:r>
            <a:r>
              <a:rPr lang="en-MY" sz="1900" dirty="0" err="1">
                <a:ea typeface="Inter Medium" panose="02000503000000020004" pitchFamily="2" charset="0"/>
              </a:rPr>
              <a:t>voluptatem</a:t>
            </a:r>
            <a:r>
              <a:rPr lang="en-MY" sz="1900" dirty="0">
                <a:ea typeface="Inter Medium" panose="02000503000000020004" pitchFamily="2" charset="0"/>
              </a:rPr>
              <a:t> </a:t>
            </a:r>
            <a:r>
              <a:rPr lang="en-MY" sz="1900" dirty="0" err="1">
                <a:ea typeface="Inter Medium" panose="02000503000000020004" pitchFamily="2" charset="0"/>
              </a:rPr>
              <a:t>accusantium</a:t>
            </a:r>
            <a:r>
              <a:rPr lang="en-MY" sz="1900" dirty="0">
                <a:ea typeface="Inter Medium" panose="02000503000000020004" pitchFamily="2" charset="0"/>
              </a:rPr>
              <a:t> </a:t>
            </a:r>
            <a:r>
              <a:rPr lang="en-MY" sz="1900" dirty="0" err="1">
                <a:ea typeface="Inter Medium" panose="02000503000000020004" pitchFamily="2" charset="0"/>
              </a:rPr>
              <a:t>doloremque</a:t>
            </a:r>
            <a:r>
              <a:rPr lang="en-MY" sz="1900" dirty="0">
                <a:ea typeface="Inter Medium" panose="02000503000000020004" pitchFamily="2" charset="0"/>
              </a:rPr>
              <a:t> </a:t>
            </a:r>
            <a:r>
              <a:rPr lang="en-MY" sz="1900" dirty="0" err="1">
                <a:ea typeface="Inter Medium" panose="02000503000000020004" pitchFamily="2" charset="0"/>
              </a:rPr>
              <a:t>laudantium</a:t>
            </a:r>
            <a:r>
              <a:rPr lang="en-MY" sz="1900" dirty="0">
                <a:ea typeface="Inter Medium" panose="02000503000000020004" pitchFamily="2" charset="0"/>
              </a:rPr>
              <a:t>.</a:t>
            </a:r>
            <a:endParaRPr lang="en-US" sz="1900" dirty="0">
              <a:solidFill>
                <a:srgbClr val="05293D"/>
              </a:solidFill>
              <a:ea typeface="Inter Medium" panose="02000503000000020004" pitchFamily="2" charset="0"/>
              <a:cs typeface="Inter"/>
              <a:sym typeface="Inter"/>
            </a:endParaRPr>
          </a:p>
        </p:txBody>
      </p:sp>
      <p:sp>
        <p:nvSpPr>
          <p:cNvPr id="14" name="TextBox 5">
            <a:extLst>
              <a:ext uri="{FF2B5EF4-FFF2-40B4-BE49-F238E27FC236}">
                <a16:creationId xmlns:a16="http://schemas.microsoft.com/office/drawing/2014/main" id="{9CF631E9-D475-3533-D0EB-D3E674EF7600}"/>
              </a:ext>
            </a:extLst>
          </p:cNvPr>
          <p:cNvSpPr txBox="1"/>
          <p:nvPr/>
        </p:nvSpPr>
        <p:spPr>
          <a:xfrm>
            <a:off x="9382126" y="4855804"/>
            <a:ext cx="7120533" cy="511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199"/>
              </a:lnSpc>
            </a:pPr>
            <a:r>
              <a:rPr lang="en-US" sz="2999" b="1" dirty="0">
                <a:solidFill>
                  <a:srgbClr val="05293D"/>
                </a:solidFill>
                <a:latin typeface="+mj-lt"/>
                <a:ea typeface="Crimson Pro Bold"/>
                <a:cs typeface="Crimson Pro Bold"/>
                <a:sym typeface="Crimson Pro Bold"/>
              </a:rPr>
              <a:t>Subtitle</a:t>
            </a:r>
          </a:p>
        </p:txBody>
      </p:sp>
      <p:sp>
        <p:nvSpPr>
          <p:cNvPr id="15" name="AutoShape 10">
            <a:extLst>
              <a:ext uri="{FF2B5EF4-FFF2-40B4-BE49-F238E27FC236}">
                <a16:creationId xmlns:a16="http://schemas.microsoft.com/office/drawing/2014/main" id="{CED08F38-7793-F47C-D66A-0C4F9F7A2683}"/>
              </a:ext>
            </a:extLst>
          </p:cNvPr>
          <p:cNvSpPr/>
          <p:nvPr/>
        </p:nvSpPr>
        <p:spPr>
          <a:xfrm>
            <a:off x="9382126" y="5503806"/>
            <a:ext cx="7120533" cy="0"/>
          </a:xfrm>
          <a:prstGeom prst="line">
            <a:avLst/>
          </a:prstGeom>
          <a:ln w="28575" cap="flat">
            <a:solidFill>
              <a:srgbClr val="33333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TextBox 4">
            <a:extLst>
              <a:ext uri="{FF2B5EF4-FFF2-40B4-BE49-F238E27FC236}">
                <a16:creationId xmlns:a16="http://schemas.microsoft.com/office/drawing/2014/main" id="{2D33376C-2637-2209-FE86-4452A837A329}"/>
              </a:ext>
            </a:extLst>
          </p:cNvPr>
          <p:cNvSpPr txBox="1"/>
          <p:nvPr/>
        </p:nvSpPr>
        <p:spPr>
          <a:xfrm>
            <a:off x="9382126" y="7748362"/>
            <a:ext cx="7120533" cy="1011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</a:pPr>
            <a:r>
              <a:rPr lang="en-MY" sz="1900" dirty="0">
                <a:ea typeface="Inter Medium" panose="02000503000000020004" pitchFamily="2" charset="0"/>
              </a:rPr>
              <a:t>Lorem ipsum </a:t>
            </a:r>
            <a:r>
              <a:rPr lang="en-MY" sz="1900" dirty="0" err="1">
                <a:ea typeface="Inter Medium" panose="02000503000000020004" pitchFamily="2" charset="0"/>
              </a:rPr>
              <a:t>dolor</a:t>
            </a:r>
            <a:r>
              <a:rPr lang="en-MY" sz="1900" dirty="0">
                <a:ea typeface="Inter Medium" panose="02000503000000020004" pitchFamily="2" charset="0"/>
              </a:rPr>
              <a:t> sit </a:t>
            </a:r>
            <a:r>
              <a:rPr lang="en-MY" sz="1900" dirty="0" err="1">
                <a:ea typeface="Inter Medium" panose="02000503000000020004" pitchFamily="2" charset="0"/>
              </a:rPr>
              <a:t>amet</a:t>
            </a:r>
            <a:r>
              <a:rPr lang="en-MY" sz="1900" dirty="0">
                <a:ea typeface="Inter Medium" panose="02000503000000020004" pitchFamily="2" charset="0"/>
              </a:rPr>
              <a:t>, </a:t>
            </a:r>
            <a:r>
              <a:rPr lang="en-MY" sz="1900" dirty="0" err="1">
                <a:ea typeface="Inter Medium" panose="02000503000000020004" pitchFamily="2" charset="0"/>
              </a:rPr>
              <a:t>consectetur</a:t>
            </a:r>
            <a:r>
              <a:rPr lang="en-MY" sz="1900" dirty="0">
                <a:ea typeface="Inter Medium" panose="02000503000000020004" pitchFamily="2" charset="0"/>
              </a:rPr>
              <a:t> </a:t>
            </a:r>
            <a:r>
              <a:rPr lang="en-MY" sz="1900" dirty="0" err="1">
                <a:ea typeface="Inter Medium" panose="02000503000000020004" pitchFamily="2" charset="0"/>
              </a:rPr>
              <a:t>adipiscing</a:t>
            </a:r>
            <a:r>
              <a:rPr lang="en-MY" sz="1900" dirty="0">
                <a:ea typeface="Inter Medium" panose="02000503000000020004" pitchFamily="2" charset="0"/>
              </a:rPr>
              <a:t> </a:t>
            </a:r>
            <a:r>
              <a:rPr lang="en-MY" sz="1900" dirty="0" err="1">
                <a:ea typeface="Inter Medium" panose="02000503000000020004" pitchFamily="2" charset="0"/>
              </a:rPr>
              <a:t>elit</a:t>
            </a:r>
            <a:r>
              <a:rPr lang="en-MY" sz="1900" dirty="0">
                <a:ea typeface="Inter Medium" panose="02000503000000020004" pitchFamily="2" charset="0"/>
              </a:rPr>
              <a:t>. Sed </a:t>
            </a:r>
            <a:r>
              <a:rPr lang="en-MY" sz="1900" dirty="0" err="1">
                <a:ea typeface="Inter Medium" panose="02000503000000020004" pitchFamily="2" charset="0"/>
              </a:rPr>
              <a:t>ut</a:t>
            </a:r>
            <a:r>
              <a:rPr lang="en-MY" sz="1900" dirty="0">
                <a:ea typeface="Inter Medium" panose="02000503000000020004" pitchFamily="2" charset="0"/>
              </a:rPr>
              <a:t> </a:t>
            </a:r>
            <a:r>
              <a:rPr lang="en-MY" sz="1900" dirty="0" err="1">
                <a:ea typeface="Inter Medium" panose="02000503000000020004" pitchFamily="2" charset="0"/>
              </a:rPr>
              <a:t>perspiciatis</a:t>
            </a:r>
            <a:r>
              <a:rPr lang="en-MY" sz="1900" dirty="0">
                <a:ea typeface="Inter Medium" panose="02000503000000020004" pitchFamily="2" charset="0"/>
              </a:rPr>
              <a:t> </a:t>
            </a:r>
            <a:r>
              <a:rPr lang="en-MY" sz="1900" dirty="0" err="1">
                <a:ea typeface="Inter Medium" panose="02000503000000020004" pitchFamily="2" charset="0"/>
              </a:rPr>
              <a:t>unde</a:t>
            </a:r>
            <a:r>
              <a:rPr lang="en-MY" sz="1900" dirty="0">
                <a:ea typeface="Inter Medium" panose="02000503000000020004" pitchFamily="2" charset="0"/>
              </a:rPr>
              <a:t> </a:t>
            </a:r>
            <a:r>
              <a:rPr lang="en-MY" sz="1900" dirty="0" err="1">
                <a:ea typeface="Inter Medium" panose="02000503000000020004" pitchFamily="2" charset="0"/>
              </a:rPr>
              <a:t>omnis</a:t>
            </a:r>
            <a:r>
              <a:rPr lang="en-MY" sz="1900" dirty="0">
                <a:ea typeface="Inter Medium" panose="02000503000000020004" pitchFamily="2" charset="0"/>
              </a:rPr>
              <a:t> </a:t>
            </a:r>
            <a:r>
              <a:rPr lang="en-MY" sz="1900" dirty="0" err="1">
                <a:ea typeface="Inter Medium" panose="02000503000000020004" pitchFamily="2" charset="0"/>
              </a:rPr>
              <a:t>iste</a:t>
            </a:r>
            <a:r>
              <a:rPr lang="en-MY" sz="1900" dirty="0">
                <a:ea typeface="Inter Medium" panose="02000503000000020004" pitchFamily="2" charset="0"/>
              </a:rPr>
              <a:t> </a:t>
            </a:r>
            <a:r>
              <a:rPr lang="en-MY" sz="1900" dirty="0" err="1">
                <a:ea typeface="Inter Medium" panose="02000503000000020004" pitchFamily="2" charset="0"/>
              </a:rPr>
              <a:t>natus</a:t>
            </a:r>
            <a:r>
              <a:rPr lang="en-MY" sz="1900" dirty="0">
                <a:ea typeface="Inter Medium" panose="02000503000000020004" pitchFamily="2" charset="0"/>
              </a:rPr>
              <a:t> error sit </a:t>
            </a:r>
            <a:r>
              <a:rPr lang="en-MY" sz="1900" dirty="0" err="1">
                <a:ea typeface="Inter Medium" panose="02000503000000020004" pitchFamily="2" charset="0"/>
              </a:rPr>
              <a:t>voluptatem</a:t>
            </a:r>
            <a:r>
              <a:rPr lang="en-MY" sz="1900" dirty="0">
                <a:ea typeface="Inter Medium" panose="02000503000000020004" pitchFamily="2" charset="0"/>
              </a:rPr>
              <a:t> </a:t>
            </a:r>
            <a:r>
              <a:rPr lang="en-MY" sz="1900" dirty="0" err="1">
                <a:ea typeface="Inter Medium" panose="02000503000000020004" pitchFamily="2" charset="0"/>
              </a:rPr>
              <a:t>accusantium</a:t>
            </a:r>
            <a:r>
              <a:rPr lang="en-MY" sz="1900" dirty="0">
                <a:ea typeface="Inter Medium" panose="02000503000000020004" pitchFamily="2" charset="0"/>
              </a:rPr>
              <a:t> </a:t>
            </a:r>
            <a:r>
              <a:rPr lang="en-MY" sz="1900" dirty="0" err="1">
                <a:ea typeface="Inter Medium" panose="02000503000000020004" pitchFamily="2" charset="0"/>
              </a:rPr>
              <a:t>doloremque</a:t>
            </a:r>
            <a:r>
              <a:rPr lang="en-MY" sz="1900" dirty="0">
                <a:ea typeface="Inter Medium" panose="02000503000000020004" pitchFamily="2" charset="0"/>
              </a:rPr>
              <a:t> </a:t>
            </a:r>
            <a:r>
              <a:rPr lang="en-MY" sz="1900" dirty="0" err="1">
                <a:ea typeface="Inter Medium" panose="02000503000000020004" pitchFamily="2" charset="0"/>
              </a:rPr>
              <a:t>laudantium</a:t>
            </a:r>
            <a:r>
              <a:rPr lang="en-MY" sz="1900" dirty="0">
                <a:ea typeface="Inter Medium" panose="02000503000000020004" pitchFamily="2" charset="0"/>
              </a:rPr>
              <a:t>.</a:t>
            </a:r>
            <a:endParaRPr lang="en-US" sz="1900" dirty="0">
              <a:solidFill>
                <a:srgbClr val="05293D"/>
              </a:solidFill>
              <a:ea typeface="Inter Medium" panose="02000503000000020004" pitchFamily="2" charset="0"/>
              <a:cs typeface="Inter"/>
              <a:sym typeface="Inter"/>
            </a:endParaRPr>
          </a:p>
        </p:txBody>
      </p:sp>
      <p:sp>
        <p:nvSpPr>
          <p:cNvPr id="17" name="TextBox 5">
            <a:extLst>
              <a:ext uri="{FF2B5EF4-FFF2-40B4-BE49-F238E27FC236}">
                <a16:creationId xmlns:a16="http://schemas.microsoft.com/office/drawing/2014/main" id="{F81B4A8F-51D0-B0CC-788C-C88770CB4F24}"/>
              </a:ext>
            </a:extLst>
          </p:cNvPr>
          <p:cNvSpPr txBox="1"/>
          <p:nvPr/>
        </p:nvSpPr>
        <p:spPr>
          <a:xfrm>
            <a:off x="9382126" y="6976535"/>
            <a:ext cx="7120533" cy="511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199"/>
              </a:lnSpc>
            </a:pPr>
            <a:r>
              <a:rPr lang="en-US" sz="2999" b="1" dirty="0">
                <a:solidFill>
                  <a:srgbClr val="05293D"/>
                </a:solidFill>
                <a:latin typeface="+mj-lt"/>
                <a:ea typeface="Crimson Pro Bold"/>
                <a:cs typeface="Crimson Pro Bold"/>
                <a:sym typeface="Crimson Pro Bold"/>
              </a:rPr>
              <a:t>Subtitle</a:t>
            </a:r>
          </a:p>
        </p:txBody>
      </p:sp>
      <p:sp>
        <p:nvSpPr>
          <p:cNvPr id="18" name="AutoShape 10">
            <a:extLst>
              <a:ext uri="{FF2B5EF4-FFF2-40B4-BE49-F238E27FC236}">
                <a16:creationId xmlns:a16="http://schemas.microsoft.com/office/drawing/2014/main" id="{2B39E1A3-CD76-91DD-F45F-9729FF3ECDCF}"/>
              </a:ext>
            </a:extLst>
          </p:cNvPr>
          <p:cNvSpPr/>
          <p:nvPr/>
        </p:nvSpPr>
        <p:spPr>
          <a:xfrm>
            <a:off x="9382126" y="7624537"/>
            <a:ext cx="7120533" cy="0"/>
          </a:xfrm>
          <a:prstGeom prst="line">
            <a:avLst/>
          </a:prstGeom>
          <a:ln w="28575" cap="flat">
            <a:solidFill>
              <a:srgbClr val="33333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492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high angle view of a building&#10;&#10;AI-generated content may be incorrect.">
            <a:extLst>
              <a:ext uri="{FF2B5EF4-FFF2-40B4-BE49-F238E27FC236}">
                <a16:creationId xmlns:a16="http://schemas.microsoft.com/office/drawing/2014/main" id="{DAD26FC9-8970-9EEB-79AB-09F243F5F24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8288000" cy="4352012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AA8F00A-CCB5-153B-569C-E05EE0237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7729" y="4782226"/>
            <a:ext cx="14083942" cy="1304478"/>
          </a:xfrm>
        </p:spPr>
        <p:txBody>
          <a:bodyPr>
            <a:normAutofit/>
          </a:bodyPr>
          <a:lstStyle/>
          <a:p>
            <a:r>
              <a:rPr lang="en-MY" dirty="0"/>
              <a:t>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3A8B697-90D0-3A84-A957-75BC1A02CB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87729" y="6224136"/>
            <a:ext cx="14083942" cy="1533298"/>
          </a:xfrm>
        </p:spPr>
        <p:txBody>
          <a:bodyPr>
            <a:normAutofit/>
          </a:bodyPr>
          <a:lstStyle/>
          <a:p>
            <a:r>
              <a:rPr lang="en-MY" sz="2400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39401373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BFF1950-2BB6-5EF9-E702-729459A21FE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 sz="2000" dirty="0"/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391C13EC-AF9D-E65C-5EBA-4F7CF6489CBA}"/>
              </a:ext>
            </a:extLst>
          </p:cNvPr>
          <p:cNvSpPr txBox="1"/>
          <p:nvPr/>
        </p:nvSpPr>
        <p:spPr>
          <a:xfrm>
            <a:off x="1028700" y="2868795"/>
            <a:ext cx="11293394" cy="1079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000"/>
              </a:lnSpc>
            </a:pPr>
            <a:r>
              <a:rPr lang="en-US" sz="6000" spc="-367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Title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18AB5A49-5127-29AB-39DA-CC6E5B5F63B6}"/>
              </a:ext>
            </a:extLst>
          </p:cNvPr>
          <p:cNvSpPr txBox="1"/>
          <p:nvPr/>
        </p:nvSpPr>
        <p:spPr>
          <a:xfrm>
            <a:off x="1028700" y="5809491"/>
            <a:ext cx="4812313" cy="17425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99"/>
              </a:lnSpc>
            </a:pP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Lorem ipsum dolor sit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amet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,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consectetur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adipiscing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elit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. Sed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ut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perspiciatis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unde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omnis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iste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natus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 error sit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voluptatem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accusantium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doloremque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laudantium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. </a:t>
            </a: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5ADA487B-F251-8AE3-C315-169AE157837D}"/>
              </a:ext>
            </a:extLst>
          </p:cNvPr>
          <p:cNvSpPr txBox="1"/>
          <p:nvPr/>
        </p:nvSpPr>
        <p:spPr>
          <a:xfrm>
            <a:off x="6737843" y="5809491"/>
            <a:ext cx="4812313" cy="17425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99"/>
              </a:lnSpc>
            </a:pP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Lorem ipsum dolor sit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amet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,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consectetur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adipiscing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elit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. Sed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ut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perspiciatis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unde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 omnis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iste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natus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 error sit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voluptatem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accusantium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doloremque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laudantium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. </a:t>
            </a: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9E7AED7C-A985-BB0D-B3AB-09CBA9499A4A}"/>
              </a:ext>
            </a:extLst>
          </p:cNvPr>
          <p:cNvSpPr txBox="1"/>
          <p:nvPr/>
        </p:nvSpPr>
        <p:spPr>
          <a:xfrm>
            <a:off x="12445507" y="5809491"/>
            <a:ext cx="4812313" cy="17425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99"/>
              </a:lnSpc>
            </a:pP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Lorem ipsum dolor sit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amet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,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consectetur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adipiscing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elit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. Sed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ut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perspiciatis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unde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 omnis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iste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natus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 error sit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voluptatem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accusantium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doloremque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 </a:t>
            </a:r>
            <a:r>
              <a:rPr lang="en-US" sz="2000" dirty="0" err="1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laudantium</a:t>
            </a:r>
            <a:r>
              <a:rPr lang="en-US" sz="20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. </a:t>
            </a: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EE4CAB1D-2F54-008C-BF0F-D6FC7EA45B58}"/>
              </a:ext>
            </a:extLst>
          </p:cNvPr>
          <p:cNvSpPr txBox="1"/>
          <p:nvPr/>
        </p:nvSpPr>
        <p:spPr>
          <a:xfrm>
            <a:off x="1028700" y="4570505"/>
            <a:ext cx="4812313" cy="10259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000"/>
              </a:lnSpc>
            </a:pPr>
            <a:r>
              <a:rPr lang="en-US" sz="54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20+</a:t>
            </a:r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56681624-668D-719C-CAFC-404416380EA8}"/>
              </a:ext>
            </a:extLst>
          </p:cNvPr>
          <p:cNvSpPr txBox="1"/>
          <p:nvPr/>
        </p:nvSpPr>
        <p:spPr>
          <a:xfrm>
            <a:off x="6737843" y="4570505"/>
            <a:ext cx="4812313" cy="10259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000"/>
              </a:lnSpc>
            </a:pPr>
            <a:r>
              <a:rPr lang="en-US" sz="54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100+</a:t>
            </a:r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03A8386D-8F76-2590-A366-58BB9303596B}"/>
              </a:ext>
            </a:extLst>
          </p:cNvPr>
          <p:cNvSpPr txBox="1"/>
          <p:nvPr/>
        </p:nvSpPr>
        <p:spPr>
          <a:xfrm>
            <a:off x="12445507" y="4570505"/>
            <a:ext cx="4812313" cy="10259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000"/>
              </a:lnSpc>
            </a:pPr>
            <a:r>
              <a:rPr lang="en-US" sz="5400" dirty="0">
                <a:solidFill>
                  <a:srgbClr val="05293D"/>
                </a:solidFill>
                <a:latin typeface="+mj-lt"/>
                <a:ea typeface="Crimson Pro"/>
                <a:cs typeface="Crimson Pro"/>
                <a:sym typeface="Crimson Pro"/>
              </a:rPr>
              <a:t>97%</a:t>
            </a:r>
          </a:p>
        </p:txBody>
      </p:sp>
    </p:spTree>
    <p:extLst>
      <p:ext uri="{BB962C8B-B14F-4D97-AF65-F5344CB8AC3E}">
        <p14:creationId xmlns:p14="http://schemas.microsoft.com/office/powerpoint/2010/main" val="34029646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0DE4228-E860-F1EC-237B-F5234893B74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 sz="1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A09FDAB-6D35-9FDE-CCC7-8DCA6A712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1541621"/>
            <a:ext cx="6986814" cy="1994618"/>
          </a:xfrm>
        </p:spPr>
        <p:txBody>
          <a:bodyPr/>
          <a:lstStyle/>
          <a:p>
            <a:r>
              <a:rPr lang="en-MY" dirty="0"/>
              <a:t>Title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784A5DA3-0117-5779-15FD-8B9F75BE9699}"/>
              </a:ext>
            </a:extLst>
          </p:cNvPr>
          <p:cNvSpPr txBox="1"/>
          <p:nvPr/>
        </p:nvSpPr>
        <p:spPr>
          <a:xfrm>
            <a:off x="3140085" y="4381969"/>
            <a:ext cx="5418288" cy="1058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99"/>
              </a:lnSpc>
            </a:pPr>
            <a:r>
              <a:rPr lang="en-US" sz="19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Lorem ipsum dolor sit </a:t>
            </a:r>
            <a:r>
              <a:rPr lang="en-US" sz="19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amet</a:t>
            </a:r>
            <a:r>
              <a:rPr lang="en-US" sz="19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, </a:t>
            </a:r>
            <a:r>
              <a:rPr lang="en-US" sz="19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consectetur</a:t>
            </a:r>
            <a:r>
              <a:rPr lang="en-US" sz="19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19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adipiscing</a:t>
            </a:r>
            <a:r>
              <a:rPr lang="en-US" sz="19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19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elit</a:t>
            </a:r>
            <a:r>
              <a:rPr lang="en-US" sz="19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, sed do </a:t>
            </a:r>
            <a:r>
              <a:rPr lang="en-US" sz="19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eiusmod</a:t>
            </a:r>
            <a:r>
              <a:rPr lang="en-US" sz="19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19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tempor</a:t>
            </a:r>
            <a:r>
              <a:rPr lang="en-US" sz="19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19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incididunt</a:t>
            </a:r>
            <a:r>
              <a:rPr lang="en-US" sz="19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19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ut</a:t>
            </a:r>
            <a:r>
              <a:rPr lang="en-US" sz="19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labore et dolore magna </a:t>
            </a:r>
            <a:r>
              <a:rPr lang="en-US" sz="19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aliqua</a:t>
            </a:r>
            <a:r>
              <a:rPr lang="en-US" sz="19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. 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67D53884-6954-7D05-5AA0-49AA78E8FA5F}"/>
              </a:ext>
            </a:extLst>
          </p:cNvPr>
          <p:cNvSpPr txBox="1"/>
          <p:nvPr/>
        </p:nvSpPr>
        <p:spPr>
          <a:xfrm>
            <a:off x="3140085" y="6284203"/>
            <a:ext cx="1953760" cy="410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00"/>
              </a:lnSpc>
            </a:pPr>
            <a:r>
              <a:rPr lang="en-US" sz="2500" b="1">
                <a:solidFill>
                  <a:srgbClr val="05293D"/>
                </a:solidFill>
                <a:latin typeface="+mj-lt"/>
                <a:ea typeface="Crimson Pro Bold"/>
                <a:cs typeface="Crimson Pro Bold"/>
                <a:sym typeface="Crimson Pro Bold"/>
              </a:rPr>
              <a:t>Series 02</a:t>
            </a: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C6787023-8BA0-FC5C-8FB7-F63E87FEF851}"/>
              </a:ext>
            </a:extLst>
          </p:cNvPr>
          <p:cNvSpPr txBox="1"/>
          <p:nvPr/>
        </p:nvSpPr>
        <p:spPr>
          <a:xfrm>
            <a:off x="3140085" y="3704486"/>
            <a:ext cx="1953760" cy="410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00"/>
              </a:lnSpc>
            </a:pPr>
            <a:r>
              <a:rPr lang="en-US" sz="2500" b="1" dirty="0">
                <a:solidFill>
                  <a:srgbClr val="05293D"/>
                </a:solidFill>
                <a:latin typeface="+mj-lt"/>
                <a:ea typeface="Crimson Pro Bold"/>
                <a:cs typeface="Crimson Pro Bold"/>
                <a:sym typeface="Crimson Pro Bold"/>
              </a:rPr>
              <a:t>Series 01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41B7BBEF-B2F9-E930-A333-587F027A111D}"/>
              </a:ext>
            </a:extLst>
          </p:cNvPr>
          <p:cNvSpPr txBox="1"/>
          <p:nvPr/>
        </p:nvSpPr>
        <p:spPr>
          <a:xfrm>
            <a:off x="3140085" y="6943980"/>
            <a:ext cx="5418288" cy="1058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99"/>
              </a:lnSpc>
            </a:pPr>
            <a:r>
              <a:rPr lang="en-US" sz="19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Lorem ipsum dolor sit </a:t>
            </a:r>
            <a:r>
              <a:rPr lang="en-US" sz="19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amet</a:t>
            </a:r>
            <a:r>
              <a:rPr lang="en-US" sz="19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, </a:t>
            </a:r>
            <a:r>
              <a:rPr lang="en-US" sz="19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consectetur</a:t>
            </a:r>
            <a:r>
              <a:rPr lang="en-US" sz="19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19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adipiscing</a:t>
            </a:r>
            <a:r>
              <a:rPr lang="en-US" sz="19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19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elit</a:t>
            </a:r>
            <a:r>
              <a:rPr lang="en-US" sz="19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, sed do </a:t>
            </a:r>
            <a:r>
              <a:rPr lang="en-US" sz="19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eiusmod</a:t>
            </a:r>
            <a:r>
              <a:rPr lang="en-US" sz="19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19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tempor</a:t>
            </a:r>
            <a:r>
              <a:rPr lang="en-US" sz="19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19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incididunt</a:t>
            </a:r>
            <a:r>
              <a:rPr lang="en-US" sz="19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19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ut</a:t>
            </a:r>
            <a:r>
              <a:rPr lang="en-US" sz="19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labore et dolore magna </a:t>
            </a:r>
            <a:r>
              <a:rPr lang="en-US" sz="1999" dirty="0" err="1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aliqua</a:t>
            </a:r>
            <a:r>
              <a:rPr lang="en-US" sz="1999" dirty="0">
                <a:solidFill>
                  <a:srgbClr val="05293D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. </a:t>
            </a: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BC7038B9-1E60-A7E2-4D4A-2A3D009A16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88905745"/>
              </p:ext>
            </p:extLst>
          </p:nvPr>
        </p:nvGraphicFramePr>
        <p:xfrm>
          <a:off x="1421480" y="3669539"/>
          <a:ext cx="1474120" cy="17570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EC6E0C6D-8067-6562-CD93-45154D0661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3439525"/>
              </p:ext>
            </p:extLst>
          </p:nvPr>
        </p:nvGraphicFramePr>
        <p:xfrm>
          <a:off x="1421480" y="6286500"/>
          <a:ext cx="1474120" cy="17570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BA9B5E27-BDAC-63A3-DB79-661C9B7794F4}"/>
              </a:ext>
            </a:extLst>
          </p:cNvPr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42196603"/>
              </p:ext>
            </p:extLst>
          </p:nvPr>
        </p:nvGraphicFramePr>
        <p:xfrm>
          <a:off x="8974067" y="2328161"/>
          <a:ext cx="8056633" cy="6125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2343052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70CC163-5975-EA97-F41D-5D968B0F80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3C88E74-0D32-7A77-BCAE-FFF242149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1878924"/>
            <a:ext cx="6986814" cy="993749"/>
          </a:xfrm>
        </p:spPr>
        <p:txBody>
          <a:bodyPr>
            <a:normAutofit fontScale="90000"/>
          </a:bodyPr>
          <a:lstStyle/>
          <a:p>
            <a:r>
              <a:rPr lang="en-MY" dirty="0"/>
              <a:t>Title</a:t>
            </a: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16A6B9B1-647F-DF92-4B2E-90BEADD53201}"/>
              </a:ext>
            </a:extLst>
          </p:cNvPr>
          <p:cNvSpPr txBox="1"/>
          <p:nvPr/>
        </p:nvSpPr>
        <p:spPr>
          <a:xfrm>
            <a:off x="1371600" y="2872673"/>
            <a:ext cx="7120533" cy="1011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</a:pPr>
            <a:r>
              <a:rPr lang="en-MY" dirty="0">
                <a:latin typeface="Inter" panose="020B0502030000000004" pitchFamily="34" charset="0"/>
                <a:ea typeface="Inter" panose="020B0502030000000004" pitchFamily="34" charset="0"/>
              </a:rPr>
              <a:t>Lorem ipsum </a:t>
            </a:r>
            <a:r>
              <a:rPr lang="en-MY" dirty="0" err="1">
                <a:latin typeface="Inter" panose="020B0502030000000004" pitchFamily="34" charset="0"/>
                <a:ea typeface="Inter" panose="020B0502030000000004" pitchFamily="34" charset="0"/>
              </a:rPr>
              <a:t>dolor</a:t>
            </a:r>
            <a:r>
              <a:rPr lang="en-MY" dirty="0">
                <a:latin typeface="Inter" panose="020B0502030000000004" pitchFamily="34" charset="0"/>
                <a:ea typeface="Inter" panose="020B0502030000000004" pitchFamily="34" charset="0"/>
              </a:rPr>
              <a:t> sit </a:t>
            </a:r>
            <a:r>
              <a:rPr lang="en-MY" dirty="0" err="1">
                <a:latin typeface="Inter" panose="020B0502030000000004" pitchFamily="34" charset="0"/>
                <a:ea typeface="Inter" panose="020B0502030000000004" pitchFamily="34" charset="0"/>
              </a:rPr>
              <a:t>amet</a:t>
            </a:r>
            <a:r>
              <a:rPr lang="en-MY" dirty="0">
                <a:latin typeface="Inter" panose="020B0502030000000004" pitchFamily="34" charset="0"/>
                <a:ea typeface="Inter" panose="020B0502030000000004" pitchFamily="34" charset="0"/>
              </a:rPr>
              <a:t>, </a:t>
            </a:r>
            <a:r>
              <a:rPr lang="en-MY" dirty="0" err="1">
                <a:latin typeface="Inter" panose="020B0502030000000004" pitchFamily="34" charset="0"/>
                <a:ea typeface="Inter" panose="020B0502030000000004" pitchFamily="34" charset="0"/>
              </a:rPr>
              <a:t>consectetur</a:t>
            </a:r>
            <a:r>
              <a:rPr lang="en-MY" dirty="0">
                <a:latin typeface="Inter" panose="020B0502030000000004" pitchFamily="34" charset="0"/>
                <a:ea typeface="Inter" panose="020B0502030000000004" pitchFamily="34" charset="0"/>
              </a:rPr>
              <a:t> </a:t>
            </a:r>
            <a:r>
              <a:rPr lang="en-MY" dirty="0" err="1">
                <a:latin typeface="Inter" panose="020B0502030000000004" pitchFamily="34" charset="0"/>
                <a:ea typeface="Inter" panose="020B0502030000000004" pitchFamily="34" charset="0"/>
              </a:rPr>
              <a:t>adipiscing</a:t>
            </a:r>
            <a:r>
              <a:rPr lang="en-MY" dirty="0">
                <a:latin typeface="Inter" panose="020B0502030000000004" pitchFamily="34" charset="0"/>
                <a:ea typeface="Inter" panose="020B0502030000000004" pitchFamily="34" charset="0"/>
              </a:rPr>
              <a:t> </a:t>
            </a:r>
            <a:r>
              <a:rPr lang="en-MY" dirty="0" err="1">
                <a:latin typeface="Inter" panose="020B0502030000000004" pitchFamily="34" charset="0"/>
                <a:ea typeface="Inter" panose="020B0502030000000004" pitchFamily="34" charset="0"/>
              </a:rPr>
              <a:t>elit</a:t>
            </a:r>
            <a:r>
              <a:rPr lang="en-MY" dirty="0">
                <a:latin typeface="Inter" panose="020B0502030000000004" pitchFamily="34" charset="0"/>
                <a:ea typeface="Inter" panose="020B0502030000000004" pitchFamily="34" charset="0"/>
              </a:rPr>
              <a:t>. Sed </a:t>
            </a:r>
            <a:r>
              <a:rPr lang="en-MY" dirty="0" err="1">
                <a:latin typeface="Inter" panose="020B0502030000000004" pitchFamily="34" charset="0"/>
                <a:ea typeface="Inter" panose="020B0502030000000004" pitchFamily="34" charset="0"/>
              </a:rPr>
              <a:t>ut</a:t>
            </a:r>
            <a:r>
              <a:rPr lang="en-MY" dirty="0">
                <a:latin typeface="Inter" panose="020B0502030000000004" pitchFamily="34" charset="0"/>
                <a:ea typeface="Inter" panose="020B0502030000000004" pitchFamily="34" charset="0"/>
              </a:rPr>
              <a:t> </a:t>
            </a:r>
            <a:r>
              <a:rPr lang="en-MY" dirty="0" err="1">
                <a:latin typeface="Inter" panose="020B0502030000000004" pitchFamily="34" charset="0"/>
                <a:ea typeface="Inter" panose="020B0502030000000004" pitchFamily="34" charset="0"/>
              </a:rPr>
              <a:t>perspiciatis</a:t>
            </a:r>
            <a:r>
              <a:rPr lang="en-MY" dirty="0">
                <a:latin typeface="Inter" panose="020B0502030000000004" pitchFamily="34" charset="0"/>
                <a:ea typeface="Inter" panose="020B0502030000000004" pitchFamily="34" charset="0"/>
              </a:rPr>
              <a:t> </a:t>
            </a:r>
            <a:r>
              <a:rPr lang="en-MY" dirty="0" err="1">
                <a:latin typeface="Inter" panose="020B0502030000000004" pitchFamily="34" charset="0"/>
                <a:ea typeface="Inter" panose="020B0502030000000004" pitchFamily="34" charset="0"/>
              </a:rPr>
              <a:t>unde</a:t>
            </a:r>
            <a:r>
              <a:rPr lang="en-MY" dirty="0">
                <a:latin typeface="Inter" panose="020B0502030000000004" pitchFamily="34" charset="0"/>
                <a:ea typeface="Inter" panose="020B0502030000000004" pitchFamily="34" charset="0"/>
              </a:rPr>
              <a:t> </a:t>
            </a:r>
            <a:r>
              <a:rPr lang="en-MY" dirty="0" err="1">
                <a:latin typeface="Inter" panose="020B0502030000000004" pitchFamily="34" charset="0"/>
                <a:ea typeface="Inter" panose="020B0502030000000004" pitchFamily="34" charset="0"/>
              </a:rPr>
              <a:t>omnis</a:t>
            </a:r>
            <a:r>
              <a:rPr lang="en-MY" dirty="0">
                <a:latin typeface="Inter" panose="020B0502030000000004" pitchFamily="34" charset="0"/>
                <a:ea typeface="Inter" panose="020B0502030000000004" pitchFamily="34" charset="0"/>
              </a:rPr>
              <a:t> </a:t>
            </a:r>
            <a:r>
              <a:rPr lang="en-MY" dirty="0" err="1">
                <a:latin typeface="Inter" panose="020B0502030000000004" pitchFamily="34" charset="0"/>
                <a:ea typeface="Inter" panose="020B0502030000000004" pitchFamily="34" charset="0"/>
              </a:rPr>
              <a:t>iste</a:t>
            </a:r>
            <a:r>
              <a:rPr lang="en-MY" dirty="0">
                <a:latin typeface="Inter" panose="020B0502030000000004" pitchFamily="34" charset="0"/>
                <a:ea typeface="Inter" panose="020B0502030000000004" pitchFamily="34" charset="0"/>
              </a:rPr>
              <a:t> </a:t>
            </a:r>
            <a:r>
              <a:rPr lang="en-MY" dirty="0" err="1">
                <a:latin typeface="Inter" panose="020B0502030000000004" pitchFamily="34" charset="0"/>
                <a:ea typeface="Inter" panose="020B0502030000000004" pitchFamily="34" charset="0"/>
              </a:rPr>
              <a:t>natus</a:t>
            </a:r>
            <a:r>
              <a:rPr lang="en-MY" dirty="0">
                <a:latin typeface="Inter" panose="020B0502030000000004" pitchFamily="34" charset="0"/>
                <a:ea typeface="Inter" panose="020B0502030000000004" pitchFamily="34" charset="0"/>
              </a:rPr>
              <a:t> error sit </a:t>
            </a:r>
            <a:r>
              <a:rPr lang="en-MY" dirty="0" err="1">
                <a:latin typeface="Inter" panose="020B0502030000000004" pitchFamily="34" charset="0"/>
                <a:ea typeface="Inter" panose="020B0502030000000004" pitchFamily="34" charset="0"/>
              </a:rPr>
              <a:t>voluptatem</a:t>
            </a:r>
            <a:r>
              <a:rPr lang="en-MY" dirty="0">
                <a:latin typeface="Inter" panose="020B0502030000000004" pitchFamily="34" charset="0"/>
                <a:ea typeface="Inter" panose="020B0502030000000004" pitchFamily="34" charset="0"/>
              </a:rPr>
              <a:t> </a:t>
            </a:r>
            <a:r>
              <a:rPr lang="en-MY" dirty="0" err="1">
                <a:latin typeface="Inter" panose="020B0502030000000004" pitchFamily="34" charset="0"/>
                <a:ea typeface="Inter" panose="020B0502030000000004" pitchFamily="34" charset="0"/>
              </a:rPr>
              <a:t>accusantium</a:t>
            </a:r>
            <a:r>
              <a:rPr lang="en-MY" dirty="0">
                <a:latin typeface="Inter" panose="020B0502030000000004" pitchFamily="34" charset="0"/>
                <a:ea typeface="Inter" panose="020B0502030000000004" pitchFamily="34" charset="0"/>
              </a:rPr>
              <a:t> </a:t>
            </a:r>
            <a:r>
              <a:rPr lang="en-MY" dirty="0" err="1">
                <a:latin typeface="Inter" panose="020B0502030000000004" pitchFamily="34" charset="0"/>
                <a:ea typeface="Inter" panose="020B0502030000000004" pitchFamily="34" charset="0"/>
              </a:rPr>
              <a:t>doloremque</a:t>
            </a:r>
            <a:r>
              <a:rPr lang="en-MY" dirty="0">
                <a:latin typeface="Inter" panose="020B0502030000000004" pitchFamily="34" charset="0"/>
                <a:ea typeface="Inter" panose="020B0502030000000004" pitchFamily="34" charset="0"/>
              </a:rPr>
              <a:t> </a:t>
            </a:r>
            <a:r>
              <a:rPr lang="en-MY" dirty="0" err="1">
                <a:latin typeface="Inter" panose="020B0502030000000004" pitchFamily="34" charset="0"/>
                <a:ea typeface="Inter" panose="020B0502030000000004" pitchFamily="34" charset="0"/>
              </a:rPr>
              <a:t>laudantium</a:t>
            </a:r>
            <a:r>
              <a:rPr lang="en-MY" dirty="0">
                <a:latin typeface="Inter" panose="020B0502030000000004" pitchFamily="34" charset="0"/>
                <a:ea typeface="Inter" panose="020B0502030000000004" pitchFamily="34" charset="0"/>
              </a:rPr>
              <a:t>.</a:t>
            </a:r>
            <a:endParaRPr lang="en-US" dirty="0">
              <a:solidFill>
                <a:srgbClr val="05293D"/>
              </a:solidFill>
              <a:latin typeface="Inter" panose="020B0502030000000004" pitchFamily="34" charset="0"/>
              <a:ea typeface="Inter" panose="020B0502030000000004" pitchFamily="34" charset="0"/>
              <a:cs typeface="Inter"/>
              <a:sym typeface="Inter"/>
            </a:endParaRP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3A167265-B12B-E51A-BAEB-B8F1A2F14AB5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499659418"/>
              </p:ext>
            </p:extLst>
          </p:nvPr>
        </p:nvGraphicFramePr>
        <p:xfrm>
          <a:off x="1257300" y="4332287"/>
          <a:ext cx="16642282" cy="4690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itle 2">
            <a:extLst>
              <a:ext uri="{FF2B5EF4-FFF2-40B4-BE49-F238E27FC236}">
                <a16:creationId xmlns:a16="http://schemas.microsoft.com/office/drawing/2014/main" id="{A2C7EEF0-BA06-7934-52DF-65EC8ABA01D3}"/>
              </a:ext>
            </a:extLst>
          </p:cNvPr>
          <p:cNvSpPr txBox="1">
            <a:spLocks/>
          </p:cNvSpPr>
          <p:nvPr/>
        </p:nvSpPr>
        <p:spPr>
          <a:xfrm>
            <a:off x="1755971" y="5065837"/>
            <a:ext cx="7612347" cy="9990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MY" dirty="0"/>
              <a:t>20%</a:t>
            </a: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AA46728A-E7CA-B23F-72E0-83F7F2E2C8B6}"/>
              </a:ext>
            </a:extLst>
          </p:cNvPr>
          <p:cNvSpPr txBox="1">
            <a:spLocks/>
          </p:cNvSpPr>
          <p:nvPr/>
        </p:nvSpPr>
        <p:spPr>
          <a:xfrm>
            <a:off x="1755971" y="7225062"/>
            <a:ext cx="7612347" cy="9990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MY" dirty="0"/>
              <a:t>60%</a:t>
            </a:r>
          </a:p>
        </p:txBody>
      </p:sp>
    </p:spTree>
    <p:extLst>
      <p:ext uri="{BB962C8B-B14F-4D97-AF65-F5344CB8AC3E}">
        <p14:creationId xmlns:p14="http://schemas.microsoft.com/office/powerpoint/2010/main" val="1312322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DCE1B4B-D85A-44EB-842F-CFE57434D67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 sz="2000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3551F66-C6B8-F81B-96FB-3470A823B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/>
              <a:t>Title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CFCF3F6-53D2-ED66-8BA5-EA60EB0294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57301" y="4852524"/>
            <a:ext cx="4542137" cy="167297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Lorem ipsum dolor sit </a:t>
            </a:r>
            <a:r>
              <a:rPr lang="en-US" sz="2000" dirty="0" err="1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amet</a:t>
            </a:r>
            <a:r>
              <a:rPr lang="en-US" sz="2000" dirty="0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, </a:t>
            </a:r>
            <a:r>
              <a:rPr lang="en-US" sz="2000" dirty="0" err="1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consectetur</a:t>
            </a:r>
            <a:r>
              <a:rPr lang="en-US" sz="2000" dirty="0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2000" dirty="0" err="1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adipiscing</a:t>
            </a:r>
            <a:r>
              <a:rPr lang="en-US" sz="2000" dirty="0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2000" dirty="0" err="1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elit</a:t>
            </a:r>
            <a:r>
              <a:rPr lang="en-US" sz="2000" dirty="0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. Sed </a:t>
            </a:r>
            <a:r>
              <a:rPr lang="en-US" sz="2000" dirty="0" err="1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ut</a:t>
            </a:r>
            <a:r>
              <a:rPr lang="en-US" sz="2000" dirty="0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2000" dirty="0" err="1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perspiciatis</a:t>
            </a:r>
            <a:r>
              <a:rPr lang="en-US" sz="2000" dirty="0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2000" dirty="0" err="1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unde</a:t>
            </a:r>
            <a:r>
              <a:rPr lang="en-US" sz="2000" dirty="0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 omnis </a:t>
            </a:r>
            <a:r>
              <a:rPr lang="en-US" sz="2000" dirty="0" err="1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iste</a:t>
            </a:r>
            <a:r>
              <a:rPr lang="en-US" sz="2000" dirty="0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2000" dirty="0" err="1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natus</a:t>
            </a:r>
            <a:r>
              <a:rPr lang="en-US" sz="2000" dirty="0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 error sit </a:t>
            </a:r>
            <a:r>
              <a:rPr lang="en-US" sz="2000" dirty="0" err="1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voluptatem</a:t>
            </a:r>
            <a:r>
              <a:rPr lang="en-US" sz="2000" dirty="0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2000" dirty="0" err="1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accusantium</a:t>
            </a:r>
            <a:r>
              <a:rPr lang="en-US" sz="2000" dirty="0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2000" dirty="0" err="1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doloremque</a:t>
            </a:r>
            <a:r>
              <a:rPr lang="en-US" sz="2000" dirty="0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 </a:t>
            </a:r>
            <a:r>
              <a:rPr lang="en-US" sz="2000" dirty="0" err="1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laudantium</a:t>
            </a:r>
            <a:r>
              <a:rPr lang="en-US" sz="2000" dirty="0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. </a:t>
            </a:r>
          </a:p>
          <a:p>
            <a:pPr marL="0" indent="0">
              <a:buNone/>
            </a:pPr>
            <a:endParaRPr lang="en-MY" sz="2000" dirty="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049BF05F-4A95-F9C5-5E90-5AA86AB6FD72}"/>
              </a:ext>
            </a:extLst>
          </p:cNvPr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2319673556"/>
              </p:ext>
            </p:extLst>
          </p:nvPr>
        </p:nvGraphicFramePr>
        <p:xfrm>
          <a:off x="10214919" y="2430162"/>
          <a:ext cx="6815781" cy="5807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21">
            <a:extLst>
              <a:ext uri="{FF2B5EF4-FFF2-40B4-BE49-F238E27FC236}">
                <a16:creationId xmlns:a16="http://schemas.microsoft.com/office/drawing/2014/main" id="{B01F6468-88BA-E3FA-082F-925BCDAFBEC5}"/>
              </a:ext>
            </a:extLst>
          </p:cNvPr>
          <p:cNvSpPr txBox="1"/>
          <p:nvPr/>
        </p:nvSpPr>
        <p:spPr>
          <a:xfrm>
            <a:off x="7189719" y="7885108"/>
            <a:ext cx="2845952" cy="12058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539"/>
              </a:lnSpc>
            </a:pPr>
            <a:r>
              <a:rPr lang="en-US" sz="6000" spc="229" dirty="0">
                <a:solidFill>
                  <a:srgbClr val="EB9602"/>
                </a:solidFill>
                <a:latin typeface="+mj-lt"/>
                <a:ea typeface="Crimson Pro"/>
                <a:cs typeface="Crimson Pro"/>
                <a:sym typeface="Crimson Pro"/>
              </a:rPr>
              <a:t>35%</a:t>
            </a:r>
          </a:p>
        </p:txBody>
      </p:sp>
      <p:sp>
        <p:nvSpPr>
          <p:cNvPr id="11" name="TextBox 22">
            <a:extLst>
              <a:ext uri="{FF2B5EF4-FFF2-40B4-BE49-F238E27FC236}">
                <a16:creationId xmlns:a16="http://schemas.microsoft.com/office/drawing/2014/main" id="{C8F9C86C-84BD-BAB4-338C-8F5A379FBF79}"/>
              </a:ext>
            </a:extLst>
          </p:cNvPr>
          <p:cNvSpPr txBox="1"/>
          <p:nvPr/>
        </p:nvSpPr>
        <p:spPr>
          <a:xfrm>
            <a:off x="11025762" y="8146706"/>
            <a:ext cx="5686225" cy="9442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39"/>
              </a:lnSpc>
            </a:pPr>
            <a:r>
              <a:rPr lang="en-US" sz="1999" spc="-1" dirty="0">
                <a:solidFill>
                  <a:schemeClr val="tx2"/>
                </a:solidFill>
                <a:latin typeface="+mj-lt"/>
                <a:ea typeface="Inter Medium" panose="02000503000000020004" pitchFamily="2" charset="0"/>
                <a:cs typeface="Inter"/>
                <a:sym typeface="Inter"/>
              </a:rPr>
              <a:t>Presentations are communication tools </a:t>
            </a:r>
          </a:p>
          <a:p>
            <a:pPr algn="l">
              <a:lnSpc>
                <a:spcPts val="2539"/>
              </a:lnSpc>
            </a:pPr>
            <a:r>
              <a:rPr lang="en-US" sz="1999" spc="-1" dirty="0">
                <a:solidFill>
                  <a:schemeClr val="tx2"/>
                </a:solidFill>
                <a:latin typeface="+mj-lt"/>
                <a:ea typeface="Inter Medium" panose="02000503000000020004" pitchFamily="2" charset="0"/>
                <a:cs typeface="Inter"/>
                <a:sym typeface="Inter"/>
              </a:rPr>
              <a:t>that can be used as lectures, speeches,</a:t>
            </a:r>
          </a:p>
          <a:p>
            <a:pPr algn="l">
              <a:lnSpc>
                <a:spcPts val="2539"/>
              </a:lnSpc>
            </a:pPr>
            <a:r>
              <a:rPr lang="en-US" sz="1999" spc="-1" dirty="0">
                <a:solidFill>
                  <a:schemeClr val="tx2"/>
                </a:solidFill>
                <a:latin typeface="+mj-lt"/>
                <a:ea typeface="Inter Medium" panose="02000503000000020004" pitchFamily="2" charset="0"/>
                <a:cs typeface="Inter"/>
                <a:sym typeface="Inter"/>
              </a:rPr>
              <a:t>reports, and more. </a:t>
            </a:r>
          </a:p>
        </p:txBody>
      </p:sp>
      <p:sp>
        <p:nvSpPr>
          <p:cNvPr id="13" name="TextBox 20">
            <a:extLst>
              <a:ext uri="{FF2B5EF4-FFF2-40B4-BE49-F238E27FC236}">
                <a16:creationId xmlns:a16="http://schemas.microsoft.com/office/drawing/2014/main" id="{EC233D5C-6898-7B5B-84BE-845253E51A09}"/>
              </a:ext>
            </a:extLst>
          </p:cNvPr>
          <p:cNvSpPr txBox="1"/>
          <p:nvPr/>
        </p:nvSpPr>
        <p:spPr>
          <a:xfrm>
            <a:off x="1262668" y="7743608"/>
            <a:ext cx="5617975" cy="13473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96"/>
              </a:lnSpc>
            </a:pPr>
            <a:r>
              <a:rPr lang="en-US" sz="2400" spc="316" dirty="0">
                <a:solidFill>
                  <a:schemeClr val="tx2"/>
                </a:solidFill>
                <a:latin typeface="+mj-lt"/>
                <a:ea typeface="Crimson Pro"/>
                <a:cs typeface="Crimson Pro"/>
                <a:sym typeface="Crimson Pro"/>
              </a:rPr>
              <a:t>A big proportion of our</a:t>
            </a:r>
          </a:p>
          <a:p>
            <a:pPr algn="l">
              <a:lnSpc>
                <a:spcPts val="3596"/>
              </a:lnSpc>
            </a:pPr>
            <a:r>
              <a:rPr lang="en-US" sz="2400" spc="316" dirty="0">
                <a:solidFill>
                  <a:schemeClr val="tx2"/>
                </a:solidFill>
                <a:latin typeface="+mj-lt"/>
                <a:ea typeface="Crimson Pro"/>
                <a:cs typeface="Crimson Pro"/>
                <a:sym typeface="Crimson Pro"/>
              </a:rPr>
              <a:t>customers are impressed</a:t>
            </a:r>
          </a:p>
          <a:p>
            <a:pPr algn="l">
              <a:lnSpc>
                <a:spcPts val="3596"/>
              </a:lnSpc>
            </a:pPr>
            <a:r>
              <a:rPr lang="en-US" sz="2400" spc="316" dirty="0">
                <a:solidFill>
                  <a:schemeClr val="tx2"/>
                </a:solidFill>
                <a:latin typeface="+mj-lt"/>
                <a:ea typeface="Crimson Pro"/>
                <a:cs typeface="Crimson Pro"/>
                <a:sym typeface="Crimson Pro"/>
              </a:rPr>
              <a:t>by our products</a:t>
            </a: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4EEA5FCA-4E40-56E5-F723-FFADDD66BBD8}"/>
              </a:ext>
            </a:extLst>
          </p:cNvPr>
          <p:cNvSpPr txBox="1">
            <a:spLocks/>
          </p:cNvSpPr>
          <p:nvPr/>
        </p:nvSpPr>
        <p:spPr>
          <a:xfrm>
            <a:off x="5802013" y="4852524"/>
            <a:ext cx="4542137" cy="16729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Inter" panose="020B05020300000000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Inter" panose="020B05020300000000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Inter" panose="020B05020300000000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Inter" panose="020B05020300000000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Inter" panose="020B05020300000000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2000">
                <a:solidFill>
                  <a:schemeClr val="tx2"/>
                </a:solidFill>
                <a:ea typeface="Inter Medium" panose="02000503000000020004" pitchFamily="2" charset="0"/>
                <a:cs typeface="Inter Medium"/>
                <a:sym typeface="Inter Medium"/>
              </a:rPr>
              <a:t>Lorem ipsum dolor sit amet, consectetur adipiscing elit. Sed ut perspiciatis unde omnis iste natus error sit voluptatem accusantium doloremque laudantium. </a:t>
            </a:r>
          </a:p>
          <a:p>
            <a:pPr marL="0" indent="0">
              <a:buFont typeface="Arial" pitchFamily="34" charset="0"/>
              <a:buNone/>
            </a:pPr>
            <a:endParaRPr lang="en-MY" sz="2000" dirty="0"/>
          </a:p>
        </p:txBody>
      </p:sp>
      <p:sp>
        <p:nvSpPr>
          <p:cNvPr id="15" name="TextBox 19">
            <a:extLst>
              <a:ext uri="{FF2B5EF4-FFF2-40B4-BE49-F238E27FC236}">
                <a16:creationId xmlns:a16="http://schemas.microsoft.com/office/drawing/2014/main" id="{04689649-3A90-E05C-B6DA-86B7D92D6B3B}"/>
              </a:ext>
            </a:extLst>
          </p:cNvPr>
          <p:cNvSpPr txBox="1"/>
          <p:nvPr/>
        </p:nvSpPr>
        <p:spPr>
          <a:xfrm>
            <a:off x="1243618" y="4017849"/>
            <a:ext cx="3137288" cy="4797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00"/>
              </a:lnSpc>
            </a:pPr>
            <a:r>
              <a:rPr lang="en-US" sz="3200" spc="153" dirty="0">
                <a:solidFill>
                  <a:schemeClr val="tx2"/>
                </a:solidFill>
                <a:latin typeface="+mj-lt"/>
                <a:ea typeface="Crimson Pro"/>
                <a:cs typeface="Crimson Pro"/>
                <a:sym typeface="Crimson Pro"/>
              </a:rPr>
              <a:t>Our Target</a:t>
            </a:r>
          </a:p>
        </p:txBody>
      </p:sp>
    </p:spTree>
    <p:extLst>
      <p:ext uri="{BB962C8B-B14F-4D97-AF65-F5344CB8AC3E}">
        <p14:creationId xmlns:p14="http://schemas.microsoft.com/office/powerpoint/2010/main" val="38876823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A50C0F-94EE-941C-4583-88F77AFD981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407A0D5-7222-9955-8466-F52942344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1844983"/>
            <a:ext cx="6986814" cy="1324551"/>
          </a:xfrm>
        </p:spPr>
        <p:txBody>
          <a:bodyPr/>
          <a:lstStyle/>
          <a:p>
            <a:r>
              <a:rPr lang="en-MY" dirty="0"/>
              <a:t>Title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A97D99CD-9448-0E63-0343-9AF1BA210D9C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584305762"/>
              </p:ext>
            </p:extLst>
          </p:nvPr>
        </p:nvGraphicFramePr>
        <p:xfrm>
          <a:off x="1257300" y="4332288"/>
          <a:ext cx="6986588" cy="4665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10">
            <a:extLst>
              <a:ext uri="{FF2B5EF4-FFF2-40B4-BE49-F238E27FC236}">
                <a16:creationId xmlns:a16="http://schemas.microsoft.com/office/drawing/2014/main" id="{8E4ECD24-3888-CE78-E254-1238E5A919B1}"/>
              </a:ext>
            </a:extLst>
          </p:cNvPr>
          <p:cNvSpPr txBox="1"/>
          <p:nvPr/>
        </p:nvSpPr>
        <p:spPr>
          <a:xfrm>
            <a:off x="1284895" y="3099360"/>
            <a:ext cx="4759855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sz="2000" dirty="0">
                <a:solidFill>
                  <a:schemeClr val="tx2"/>
                </a:solidFill>
                <a:latin typeface="Inter" panose="020B0502030000000004" pitchFamily="34" charset="0"/>
                <a:ea typeface="Inter" panose="020B0502030000000004" pitchFamily="34" charset="0"/>
                <a:cs typeface="Crimson Pro Bold"/>
                <a:sym typeface="Crimson Pro Bold"/>
              </a:rPr>
              <a:t>A picture that shows</a:t>
            </a:r>
          </a:p>
          <a:p>
            <a:pPr algn="l"/>
            <a:r>
              <a:rPr lang="en-US" sz="2000" dirty="0">
                <a:solidFill>
                  <a:schemeClr val="tx2"/>
                </a:solidFill>
                <a:latin typeface="Inter" panose="020B0502030000000004" pitchFamily="34" charset="0"/>
                <a:ea typeface="Inter" panose="020B0502030000000004" pitchFamily="34" charset="0"/>
                <a:cs typeface="Crimson Pro Bold"/>
                <a:sym typeface="Crimson Pro Bold"/>
              </a:rPr>
              <a:t>how two sets of information</a:t>
            </a:r>
          </a:p>
          <a:p>
            <a:pPr algn="l"/>
            <a:r>
              <a:rPr lang="en-US" sz="2000" dirty="0">
                <a:solidFill>
                  <a:schemeClr val="tx2"/>
                </a:solidFill>
                <a:latin typeface="Inter" panose="020B0502030000000004" pitchFamily="34" charset="0"/>
                <a:ea typeface="Inter" panose="020B0502030000000004" pitchFamily="34" charset="0"/>
                <a:cs typeface="Crimson Pro Bold"/>
                <a:sym typeface="Crimson Pro Bold"/>
              </a:rPr>
              <a:t>or variables are related.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4EADB69D-6F36-5DD6-3FC1-E114EC330EAC}"/>
              </a:ext>
            </a:extLst>
          </p:cNvPr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3834256634"/>
              </p:ext>
            </p:extLst>
          </p:nvPr>
        </p:nvGraphicFramePr>
        <p:xfrm>
          <a:off x="10044113" y="2365924"/>
          <a:ext cx="6986587" cy="4665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10">
            <a:extLst>
              <a:ext uri="{FF2B5EF4-FFF2-40B4-BE49-F238E27FC236}">
                <a16:creationId xmlns:a16="http://schemas.microsoft.com/office/drawing/2014/main" id="{6027F8D4-C2A4-CB6D-E62D-83DA371AC99A}"/>
              </a:ext>
            </a:extLst>
          </p:cNvPr>
          <p:cNvSpPr txBox="1"/>
          <p:nvPr/>
        </p:nvSpPr>
        <p:spPr>
          <a:xfrm>
            <a:off x="10044113" y="7459411"/>
            <a:ext cx="4759855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sz="2000" dirty="0">
                <a:solidFill>
                  <a:schemeClr val="tx2"/>
                </a:solidFill>
                <a:latin typeface="Inter" panose="020B0502030000000004" pitchFamily="34" charset="0"/>
                <a:ea typeface="Inter" panose="020B0502030000000004" pitchFamily="34" charset="0"/>
                <a:cs typeface="Crimson Pro Bold"/>
                <a:sym typeface="Crimson Pro Bold"/>
              </a:rPr>
              <a:t>A picture that shows</a:t>
            </a:r>
          </a:p>
          <a:p>
            <a:pPr algn="l"/>
            <a:r>
              <a:rPr lang="en-US" sz="2000" dirty="0">
                <a:solidFill>
                  <a:schemeClr val="tx2"/>
                </a:solidFill>
                <a:latin typeface="Inter" panose="020B0502030000000004" pitchFamily="34" charset="0"/>
                <a:ea typeface="Inter" panose="020B0502030000000004" pitchFamily="34" charset="0"/>
                <a:cs typeface="Crimson Pro Bold"/>
                <a:sym typeface="Crimson Pro Bold"/>
              </a:rPr>
              <a:t>how two sets of information</a:t>
            </a:r>
          </a:p>
          <a:p>
            <a:pPr algn="l"/>
            <a:r>
              <a:rPr lang="en-US" sz="2000" dirty="0">
                <a:solidFill>
                  <a:schemeClr val="tx2"/>
                </a:solidFill>
                <a:latin typeface="Inter" panose="020B0502030000000004" pitchFamily="34" charset="0"/>
                <a:ea typeface="Inter" panose="020B0502030000000004" pitchFamily="34" charset="0"/>
                <a:cs typeface="Crimson Pro Bold"/>
                <a:sym typeface="Crimson Pro Bold"/>
              </a:rPr>
              <a:t>or variables are related.</a:t>
            </a:r>
          </a:p>
        </p:txBody>
      </p:sp>
    </p:spTree>
    <p:extLst>
      <p:ext uri="{BB962C8B-B14F-4D97-AF65-F5344CB8AC3E}">
        <p14:creationId xmlns:p14="http://schemas.microsoft.com/office/powerpoint/2010/main" val="12254365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41A030-15B5-86C5-10D8-C29C745666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 sz="2000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A5FF84C-D032-4FAF-F0DC-CF7B1692F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1854" y="1856849"/>
            <a:ext cx="4281714" cy="1042871"/>
          </a:xfrm>
        </p:spPr>
        <p:txBody>
          <a:bodyPr/>
          <a:lstStyle/>
          <a:p>
            <a:r>
              <a:rPr lang="en-MY" dirty="0"/>
              <a:t>Title</a:t>
            </a:r>
          </a:p>
        </p:txBody>
      </p:sp>
      <mc:AlternateContent xmlns:mc="http://schemas.openxmlformats.org/markup-compatibility/2006" xmlns:cx4="http://schemas.microsoft.com/office/drawing/2016/5/10/chartex">
        <mc:Choice Requires="cx4">
          <p:graphicFrame>
            <p:nvGraphicFramePr>
              <p:cNvPr id="9" name="Content Placeholder 8">
                <a:extLst>
                  <a:ext uri="{FF2B5EF4-FFF2-40B4-BE49-F238E27FC236}">
                    <a16:creationId xmlns:a16="http://schemas.microsoft.com/office/drawing/2014/main" id="{538200E0-B30F-8CE1-59B7-FB7C0F501524}"/>
                  </a:ext>
                </a:extLst>
              </p:cNvPr>
              <p:cNvGraphicFramePr>
                <a:graphicFrameLocks noGrp="1"/>
              </p:cNvGraphicFramePr>
              <p:nvPr>
                <p:ph sz="quarter" idx="4"/>
                <p:extLst>
                  <p:ext uri="{D42A27DB-BD31-4B8C-83A1-F6EECF244321}">
                    <p14:modId xmlns:p14="http://schemas.microsoft.com/office/powerpoint/2010/main" val="403510741"/>
                  </p:ext>
                </p:extLst>
              </p:nvPr>
            </p:nvGraphicFramePr>
            <p:xfrm>
              <a:off x="436605" y="576650"/>
              <a:ext cx="8707395" cy="839272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 xmlns="">
          <p:pic>
            <p:nvPicPr>
              <p:cNvPr id="9" name="Content Placeholder 8">
                <a:extLst>
                  <a:ext uri="{FF2B5EF4-FFF2-40B4-BE49-F238E27FC236}">
                    <a16:creationId xmlns:a16="http://schemas.microsoft.com/office/drawing/2014/main" id="{538200E0-B30F-8CE1-59B7-FB7C0F50152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36605" y="576650"/>
                <a:ext cx="8707395" cy="8392725"/>
              </a:xfrm>
              <a:prstGeom prst="rect">
                <a:avLst/>
              </a:prstGeom>
            </p:spPr>
          </p:pic>
        </mc:Fallback>
      </mc:AlternateContent>
      <p:sp>
        <p:nvSpPr>
          <p:cNvPr id="10" name="TextBox 10">
            <a:extLst>
              <a:ext uri="{FF2B5EF4-FFF2-40B4-BE49-F238E27FC236}">
                <a16:creationId xmlns:a16="http://schemas.microsoft.com/office/drawing/2014/main" id="{BE5BD47B-FEF2-2FAA-6922-377AF491EEC5}"/>
              </a:ext>
            </a:extLst>
          </p:cNvPr>
          <p:cNvSpPr txBox="1"/>
          <p:nvPr/>
        </p:nvSpPr>
        <p:spPr>
          <a:xfrm>
            <a:off x="11081854" y="3002328"/>
            <a:ext cx="4759855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sz="2400" dirty="0">
                <a:solidFill>
                  <a:schemeClr val="tx2"/>
                </a:solidFill>
                <a:latin typeface="Inter" panose="020B0502030000000004" pitchFamily="34" charset="0"/>
                <a:ea typeface="Inter" panose="020B0502030000000004" pitchFamily="34" charset="0"/>
                <a:cs typeface="Crimson Pro Bold"/>
                <a:sym typeface="Crimson Pro Bold"/>
              </a:rPr>
              <a:t>A picture that shows</a:t>
            </a:r>
          </a:p>
          <a:p>
            <a:pPr algn="l"/>
            <a:r>
              <a:rPr lang="en-US" sz="2400" dirty="0">
                <a:solidFill>
                  <a:schemeClr val="tx2"/>
                </a:solidFill>
                <a:latin typeface="Inter" panose="020B0502030000000004" pitchFamily="34" charset="0"/>
                <a:ea typeface="Inter" panose="020B0502030000000004" pitchFamily="34" charset="0"/>
                <a:cs typeface="Crimson Pro Bold"/>
                <a:sym typeface="Crimson Pro Bold"/>
              </a:rPr>
              <a:t>how two sets of information</a:t>
            </a:r>
          </a:p>
          <a:p>
            <a:pPr algn="l"/>
            <a:r>
              <a:rPr lang="en-US" sz="2400" dirty="0">
                <a:solidFill>
                  <a:schemeClr val="tx2"/>
                </a:solidFill>
                <a:latin typeface="Inter" panose="020B0502030000000004" pitchFamily="34" charset="0"/>
                <a:ea typeface="Inter" panose="020B0502030000000004" pitchFamily="34" charset="0"/>
                <a:cs typeface="Crimson Pro Bold"/>
                <a:sym typeface="Crimson Pro Bold"/>
              </a:rPr>
              <a:t>or variables are related.</a:t>
            </a:r>
          </a:p>
        </p:txBody>
      </p:sp>
      <p:sp>
        <p:nvSpPr>
          <p:cNvPr id="11" name="AutoShape 2">
            <a:extLst>
              <a:ext uri="{FF2B5EF4-FFF2-40B4-BE49-F238E27FC236}">
                <a16:creationId xmlns:a16="http://schemas.microsoft.com/office/drawing/2014/main" id="{9F81E97A-119F-E862-61F3-3DC873D0A1BA}"/>
              </a:ext>
            </a:extLst>
          </p:cNvPr>
          <p:cNvSpPr/>
          <p:nvPr/>
        </p:nvSpPr>
        <p:spPr>
          <a:xfrm rot="-10800000">
            <a:off x="11081854" y="4627339"/>
            <a:ext cx="936553" cy="0"/>
          </a:xfrm>
          <a:prstGeom prst="line">
            <a:avLst/>
          </a:prstGeom>
          <a:ln w="28575" cap="flat">
            <a:solidFill>
              <a:schemeClr val="tx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dirty="0">
              <a:solidFill>
                <a:schemeClr val="tx2"/>
              </a:solidFill>
              <a:latin typeface="Inter" panose="020B0502030000000004" pitchFamily="34" charset="0"/>
            </a:endParaRPr>
          </a:p>
        </p:txBody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id="{2E4B54F4-B875-00F8-E42C-AB57F6A45E56}"/>
              </a:ext>
            </a:extLst>
          </p:cNvPr>
          <p:cNvSpPr txBox="1"/>
          <p:nvPr/>
        </p:nvSpPr>
        <p:spPr>
          <a:xfrm>
            <a:off x="11081854" y="5238809"/>
            <a:ext cx="5476851" cy="2863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45"/>
              </a:lnSpc>
            </a:pPr>
            <a:r>
              <a:rPr lang="en-US" sz="1899" spc="45" dirty="0">
                <a:solidFill>
                  <a:schemeClr val="tx2"/>
                </a:solidFill>
                <a:latin typeface="Inter"/>
                <a:ea typeface="Inter"/>
                <a:cs typeface="Inter"/>
                <a:sym typeface="Inter"/>
              </a:rPr>
              <a:t>To create a stunning presentation, </a:t>
            </a:r>
          </a:p>
          <a:p>
            <a:pPr algn="l">
              <a:lnSpc>
                <a:spcPts val="2545"/>
              </a:lnSpc>
            </a:pPr>
            <a:r>
              <a:rPr lang="en-US" sz="1899" spc="45" dirty="0">
                <a:solidFill>
                  <a:schemeClr val="tx2"/>
                </a:solidFill>
                <a:latin typeface="Inter"/>
                <a:ea typeface="Inter"/>
                <a:cs typeface="Inter"/>
                <a:sym typeface="Inter"/>
              </a:rPr>
              <a:t>it's best to simplify your thoughts. </a:t>
            </a:r>
          </a:p>
          <a:p>
            <a:pPr algn="l">
              <a:lnSpc>
                <a:spcPts val="2545"/>
              </a:lnSpc>
            </a:pPr>
            <a:r>
              <a:rPr lang="en-US" sz="1899" spc="45" dirty="0">
                <a:solidFill>
                  <a:schemeClr val="tx2"/>
                </a:solidFill>
                <a:latin typeface="Inter"/>
                <a:ea typeface="Inter"/>
                <a:cs typeface="Inter"/>
                <a:sym typeface="Inter"/>
              </a:rPr>
              <a:t>Start with an outline of topics </a:t>
            </a:r>
          </a:p>
          <a:p>
            <a:pPr algn="l">
              <a:lnSpc>
                <a:spcPts val="2545"/>
              </a:lnSpc>
            </a:pPr>
            <a:r>
              <a:rPr lang="en-US" sz="1899" spc="45" dirty="0">
                <a:solidFill>
                  <a:schemeClr val="tx2"/>
                </a:solidFill>
                <a:latin typeface="Inter"/>
                <a:ea typeface="Inter"/>
                <a:cs typeface="Inter"/>
                <a:sym typeface="Inter"/>
              </a:rPr>
              <a:t>and identify highlights, which</a:t>
            </a:r>
          </a:p>
          <a:p>
            <a:pPr algn="l">
              <a:lnSpc>
                <a:spcPts val="2545"/>
              </a:lnSpc>
            </a:pPr>
            <a:r>
              <a:rPr lang="en-US" sz="1899" spc="45" dirty="0">
                <a:solidFill>
                  <a:schemeClr val="tx2"/>
                </a:solidFill>
                <a:latin typeface="Inter"/>
                <a:ea typeface="Inter"/>
                <a:cs typeface="Inter"/>
                <a:sym typeface="Inter"/>
              </a:rPr>
              <a:t>can be applied to whatever</a:t>
            </a:r>
          </a:p>
          <a:p>
            <a:pPr algn="l">
              <a:lnSpc>
                <a:spcPts val="2545"/>
              </a:lnSpc>
            </a:pPr>
            <a:r>
              <a:rPr lang="en-US" sz="1899" spc="45" dirty="0">
                <a:solidFill>
                  <a:schemeClr val="tx2"/>
                </a:solidFill>
                <a:latin typeface="Inter"/>
                <a:ea typeface="Inter"/>
                <a:cs typeface="Inter"/>
                <a:sym typeface="Inter"/>
              </a:rPr>
              <a:t>subject you plan on discussing.</a:t>
            </a:r>
          </a:p>
          <a:p>
            <a:pPr algn="l">
              <a:lnSpc>
                <a:spcPts val="2545"/>
              </a:lnSpc>
            </a:pPr>
            <a:r>
              <a:rPr lang="en-US" sz="1899" spc="45" dirty="0">
                <a:solidFill>
                  <a:schemeClr val="tx2"/>
                </a:solidFill>
                <a:latin typeface="Inter"/>
                <a:ea typeface="Inter"/>
                <a:cs typeface="Inter"/>
                <a:sym typeface="Inter"/>
              </a:rPr>
              <a:t>You can then </a:t>
            </a:r>
            <a:r>
              <a:rPr lang="en-US" sz="1899" spc="45" dirty="0">
                <a:solidFill>
                  <a:schemeClr val="tx2"/>
                </a:solidFill>
                <a:latin typeface="Inter" panose="020B0502030000000004" pitchFamily="34" charset="0"/>
                <a:ea typeface="Inter"/>
                <a:cs typeface="Inter"/>
                <a:sym typeface="Inter"/>
              </a:rPr>
              <a:t>organize</a:t>
            </a:r>
            <a:r>
              <a:rPr lang="en-US" sz="1899" spc="45" dirty="0">
                <a:solidFill>
                  <a:schemeClr val="tx2"/>
                </a:solidFill>
                <a:latin typeface="Inter"/>
                <a:ea typeface="Inter"/>
                <a:cs typeface="Inter"/>
                <a:sym typeface="Inter"/>
              </a:rPr>
              <a:t> them into</a:t>
            </a:r>
          </a:p>
          <a:p>
            <a:pPr algn="l">
              <a:lnSpc>
                <a:spcPts val="2545"/>
              </a:lnSpc>
            </a:pPr>
            <a:r>
              <a:rPr lang="en-US" sz="1899" spc="45" dirty="0">
                <a:solidFill>
                  <a:schemeClr val="tx2"/>
                </a:solidFill>
                <a:latin typeface="Inter"/>
                <a:ea typeface="Inter"/>
                <a:cs typeface="Inter"/>
                <a:sym typeface="Inter"/>
              </a:rPr>
              <a:t>your introduction, your main</a:t>
            </a:r>
          </a:p>
          <a:p>
            <a:pPr algn="l">
              <a:lnSpc>
                <a:spcPts val="2546"/>
              </a:lnSpc>
            </a:pPr>
            <a:r>
              <a:rPr lang="en-US" sz="1900" spc="45" dirty="0">
                <a:solidFill>
                  <a:schemeClr val="tx2"/>
                </a:solidFill>
                <a:latin typeface="Inter"/>
                <a:ea typeface="Inter"/>
                <a:cs typeface="Inter"/>
                <a:sym typeface="Inter"/>
              </a:rPr>
              <a:t>content, and your conclusion. </a:t>
            </a:r>
          </a:p>
        </p:txBody>
      </p:sp>
    </p:spTree>
    <p:extLst>
      <p:ext uri="{BB962C8B-B14F-4D97-AF65-F5344CB8AC3E}">
        <p14:creationId xmlns:p14="http://schemas.microsoft.com/office/powerpoint/2010/main" val="23567004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0868C66-ECB3-34D3-4172-5C18ABD814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/>
              <a:t>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45812B4-3F8F-E93E-5CC1-E2E44F7737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 sz="200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6C4CC33-3A22-F32D-9AB0-40B0E3EEB962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9226607" y="1689030"/>
            <a:ext cx="8302626" cy="417512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001A33"/>
                </a:solidFill>
                <a:ea typeface="Crimson Pro Bold"/>
                <a:cs typeface="Crimson Pro Bold"/>
                <a:sym typeface="Crimson Pro Bold"/>
              </a:rPr>
              <a:t>Add a main point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9C8B537-30B5-B24C-584D-92C7430E9455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9226607" y="2319266"/>
            <a:ext cx="8302626" cy="485774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1A33"/>
                </a:solidFill>
                <a:ea typeface="Inter Medium" panose="02000503000000020004" pitchFamily="2" charset="0"/>
                <a:cs typeface="Inter"/>
                <a:sym typeface="Inter"/>
              </a:rPr>
              <a:t>Briefly elaborate on what you want to discuss. </a:t>
            </a:r>
          </a:p>
          <a:p>
            <a:pPr marL="0" indent="0">
              <a:buNone/>
            </a:pPr>
            <a:endParaRPr lang="en-MY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8EB0DF9-A821-C828-EED7-672AF59FBB6E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226607" y="4392543"/>
            <a:ext cx="8302626" cy="485773"/>
          </a:xfrm>
        </p:spPr>
        <p:txBody>
          <a:bodyPr/>
          <a:lstStyle/>
          <a:p>
            <a:r>
              <a:rPr lang="en-US" dirty="0">
                <a:solidFill>
                  <a:srgbClr val="001A33"/>
                </a:solidFill>
                <a:ea typeface="Crimson Pro Bold"/>
                <a:cs typeface="Crimson Pro Bold"/>
                <a:sym typeface="Crimson Pro Bold"/>
              </a:rPr>
              <a:t>Add a main point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571CA738-4792-DB2B-2861-FF0CBAE5AA53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9226607" y="5091040"/>
            <a:ext cx="8302626" cy="549110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1A33"/>
                </a:solidFill>
                <a:ea typeface="Inter Medium" panose="02000503000000020004" pitchFamily="2" charset="0"/>
                <a:cs typeface="Inter"/>
                <a:sym typeface="Inter"/>
              </a:rPr>
              <a:t>Briefly elaborate on what you want to discuss. </a:t>
            </a:r>
          </a:p>
          <a:p>
            <a:pPr marL="0" indent="0">
              <a:buNone/>
            </a:pPr>
            <a:endParaRPr lang="en-US" dirty="0">
              <a:solidFill>
                <a:srgbClr val="001A33"/>
              </a:solidFill>
              <a:ea typeface="Inter Medium" panose="02000503000000020004" pitchFamily="2" charset="0"/>
              <a:cs typeface="Inter"/>
              <a:sym typeface="Inter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7CF9327-0F0B-4C69-AEB3-3F3D180BCB46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9226607" y="7197659"/>
            <a:ext cx="8302626" cy="485773"/>
          </a:xfrm>
        </p:spPr>
        <p:txBody>
          <a:bodyPr/>
          <a:lstStyle/>
          <a:p>
            <a:r>
              <a:rPr lang="en-US" dirty="0">
                <a:solidFill>
                  <a:srgbClr val="001A33"/>
                </a:solidFill>
                <a:ea typeface="Crimson Pro Bold"/>
                <a:cs typeface="Crimson Pro Bold"/>
                <a:sym typeface="Crimson Pro Bold"/>
              </a:rPr>
              <a:t>Add a main point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F6160B7B-169A-C429-1CEF-08A19CBEF24D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26607" y="7896155"/>
            <a:ext cx="8302626" cy="544513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1A33"/>
                </a:solidFill>
                <a:ea typeface="Inter Medium" panose="02000503000000020004" pitchFamily="2" charset="0"/>
                <a:cs typeface="Inter"/>
                <a:sym typeface="Inter"/>
              </a:rPr>
              <a:t>Briefly elaborate on what you want to discuss. </a:t>
            </a:r>
          </a:p>
          <a:p>
            <a:endParaRPr lang="en-MY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FA547B8-E2C5-C40B-EF2A-9E0F341BEA6D}"/>
              </a:ext>
            </a:extLst>
          </p:cNvPr>
          <p:cNvGrpSpPr>
            <a:grpSpLocks noChangeAspect="1"/>
          </p:cNvGrpSpPr>
          <p:nvPr/>
        </p:nvGrpSpPr>
        <p:grpSpPr>
          <a:xfrm>
            <a:off x="7769918" y="1578772"/>
            <a:ext cx="1147756" cy="1147756"/>
            <a:chOff x="0" y="0"/>
            <a:chExt cx="6355080" cy="6355080"/>
          </a:xfrm>
        </p:grpSpPr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7DB9EBE0-EEE9-27ED-1556-A3B39FC419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01A33"/>
            </a:solidFill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45947B81-690D-0657-A3EF-319D44D4E7C4}"/>
              </a:ext>
            </a:extLst>
          </p:cNvPr>
          <p:cNvSpPr txBox="1"/>
          <p:nvPr/>
        </p:nvSpPr>
        <p:spPr>
          <a:xfrm>
            <a:off x="8119145" y="1743074"/>
            <a:ext cx="449302" cy="7729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59"/>
              </a:lnSpc>
            </a:pPr>
            <a:r>
              <a:rPr lang="en-US" sz="5299" b="1">
                <a:solidFill>
                  <a:srgbClr val="001A33"/>
                </a:solidFill>
                <a:latin typeface="+mj-lt"/>
                <a:ea typeface="Crimson Pro Bold"/>
                <a:cs typeface="Crimson Pro Bold"/>
                <a:sym typeface="Crimson Pro Bold"/>
              </a:rPr>
              <a:t>1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3D72062-0FDC-A2DC-C068-D617E894C613}"/>
              </a:ext>
            </a:extLst>
          </p:cNvPr>
          <p:cNvGrpSpPr>
            <a:grpSpLocks noChangeAspect="1"/>
          </p:cNvGrpSpPr>
          <p:nvPr/>
        </p:nvGrpSpPr>
        <p:grpSpPr>
          <a:xfrm>
            <a:off x="7769918" y="4392543"/>
            <a:ext cx="1147756" cy="1147756"/>
            <a:chOff x="0" y="0"/>
            <a:chExt cx="6355080" cy="6355080"/>
          </a:xfrm>
        </p:grpSpPr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3E638850-BE17-8D4F-98D1-AF62298FD9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01A33"/>
            </a:solidFill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BAE23C02-D6EC-8BA2-E091-B110C6BE385B}"/>
              </a:ext>
            </a:extLst>
          </p:cNvPr>
          <p:cNvSpPr txBox="1"/>
          <p:nvPr/>
        </p:nvSpPr>
        <p:spPr>
          <a:xfrm>
            <a:off x="8119145" y="4556845"/>
            <a:ext cx="449302" cy="7729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59"/>
              </a:lnSpc>
            </a:pPr>
            <a:r>
              <a:rPr lang="en-US" sz="5299" b="1" dirty="0">
                <a:solidFill>
                  <a:srgbClr val="001A33"/>
                </a:solidFill>
                <a:latin typeface="+mj-lt"/>
                <a:ea typeface="Crimson Pro Bold"/>
                <a:cs typeface="Crimson Pro Bold"/>
                <a:sym typeface="Crimson Pro Bold"/>
              </a:rPr>
              <a:t>2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8DC997F-D224-6C5B-3E6B-E941ECE68116}"/>
              </a:ext>
            </a:extLst>
          </p:cNvPr>
          <p:cNvGrpSpPr>
            <a:grpSpLocks noChangeAspect="1"/>
          </p:cNvGrpSpPr>
          <p:nvPr/>
        </p:nvGrpSpPr>
        <p:grpSpPr>
          <a:xfrm>
            <a:off x="7770169" y="7235374"/>
            <a:ext cx="1147756" cy="1147756"/>
            <a:chOff x="0" y="0"/>
            <a:chExt cx="6355080" cy="6355080"/>
          </a:xfrm>
        </p:grpSpPr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2EED712F-8397-5ED6-C20C-414CC6F35B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01A33"/>
            </a:solidFill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A21C1D11-DCF2-E398-8557-183B05E21174}"/>
              </a:ext>
            </a:extLst>
          </p:cNvPr>
          <p:cNvSpPr txBox="1"/>
          <p:nvPr/>
        </p:nvSpPr>
        <p:spPr>
          <a:xfrm>
            <a:off x="8119396" y="7399676"/>
            <a:ext cx="449302" cy="7729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59"/>
              </a:lnSpc>
            </a:pPr>
            <a:r>
              <a:rPr lang="en-US" sz="5299" b="1" dirty="0">
                <a:solidFill>
                  <a:srgbClr val="001A33"/>
                </a:solidFill>
                <a:latin typeface="+mj-lt"/>
                <a:ea typeface="Crimson Pro Bold"/>
                <a:cs typeface="Crimson Pro Bold"/>
                <a:sym typeface="Crimson Pro Bold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1156407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366BB2-B57A-24F5-E41E-B62A5A5E42E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 sz="2000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683E700-3845-8FED-6A9F-8398A1AF3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/>
              <a:t>Title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CE72DC47-E9E3-D10F-DC47-62216593C61A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spc="-37" dirty="0">
                <a:solidFill>
                  <a:schemeClr val="tx2"/>
                </a:solidFill>
                <a:ea typeface="Inter Medium" panose="02000503000000020004" pitchFamily="2" charset="0"/>
                <a:cs typeface="Inter"/>
                <a:sym typeface="Inter"/>
              </a:rPr>
              <a:t>Paragraph that explains the data sources, outlines what the chart illustrates, and provides guidance  on interpreting the visualizations to inform decision-making.</a:t>
            </a:r>
          </a:p>
          <a:p>
            <a:pPr marL="0" indent="0">
              <a:buNone/>
            </a:pPr>
            <a:endParaRPr lang="en-MY" sz="2000" dirty="0"/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id="{D74EBA56-3980-1393-8DEE-3CFE1BCF896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>
              <a:lnSpc>
                <a:spcPts val="3150"/>
              </a:lnSpc>
              <a:spcBef>
                <a:spcPct val="0"/>
              </a:spcBef>
            </a:pPr>
            <a:r>
              <a:rPr lang="en-US" spc="-21" dirty="0">
                <a:solidFill>
                  <a:schemeClr val="tx2"/>
                </a:solidFill>
                <a:ea typeface="Crimson Pro"/>
                <a:cs typeface="Crimson Pro"/>
                <a:sym typeface="Crimson Pro"/>
              </a:rPr>
              <a:t>Subheading that highlights</a:t>
            </a:r>
          </a:p>
          <a:p>
            <a:pPr lvl="0">
              <a:lnSpc>
                <a:spcPts val="3150"/>
              </a:lnSpc>
              <a:spcBef>
                <a:spcPct val="0"/>
              </a:spcBef>
            </a:pPr>
            <a:r>
              <a:rPr lang="en-US" spc="-21" dirty="0">
                <a:solidFill>
                  <a:schemeClr val="tx2"/>
                </a:solidFill>
                <a:ea typeface="Crimson Pro"/>
                <a:cs typeface="Crimson Pro"/>
                <a:sym typeface="Crimson Pro"/>
              </a:rPr>
              <a:t>the focus of the charts and sets context for the data presented. </a:t>
            </a:r>
          </a:p>
        </p:txBody>
      </p:sp>
      <p:graphicFrame>
        <p:nvGraphicFramePr>
          <p:cNvPr id="16" name="Content Placeholder 15">
            <a:extLst>
              <a:ext uri="{FF2B5EF4-FFF2-40B4-BE49-F238E27FC236}">
                <a16:creationId xmlns:a16="http://schemas.microsoft.com/office/drawing/2014/main" id="{55690173-81F5-AF7A-6338-9488324EFC2F}"/>
              </a:ext>
            </a:extLst>
          </p:cNvPr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2924078015"/>
              </p:ext>
            </p:extLst>
          </p:nvPr>
        </p:nvGraphicFramePr>
        <p:xfrm>
          <a:off x="9201665" y="2635293"/>
          <a:ext cx="7829035" cy="6362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814854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BE2512-CE7E-0F23-AED1-C5CAFB1EAF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 sz="2000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DA07D74-1D29-2942-1C5A-E4B8BBACA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43886" y="2280477"/>
            <a:ext cx="6986814" cy="1166730"/>
          </a:xfrm>
        </p:spPr>
        <p:txBody>
          <a:bodyPr/>
          <a:lstStyle/>
          <a:p>
            <a:r>
              <a:rPr lang="en-MY" dirty="0"/>
              <a:t>Chart page heading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CF028CE-88B6-B69C-B299-069D19F8246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0043887" y="7557093"/>
            <a:ext cx="6986814" cy="14127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spc="-37" dirty="0">
                <a:solidFill>
                  <a:schemeClr val="tx2"/>
                </a:solidFill>
                <a:ea typeface="Inter Medium" panose="02000503000000020004" pitchFamily="2" charset="0"/>
                <a:cs typeface="Inter"/>
                <a:sym typeface="Inter"/>
              </a:rPr>
              <a:t>Paragraph that explains the data sources, outlines what the chart illustrates, and provides guidance  on interpreting the visualizations to inform decision-making.</a:t>
            </a:r>
          </a:p>
          <a:p>
            <a:pPr marL="0" indent="0">
              <a:buNone/>
            </a:pPr>
            <a:endParaRPr lang="en-MY" sz="2000" dirty="0"/>
          </a:p>
          <a:p>
            <a:pPr marL="0" indent="0">
              <a:buNone/>
            </a:pPr>
            <a:endParaRPr lang="en-MY" sz="2000" dirty="0"/>
          </a:p>
        </p:txBody>
      </p:sp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9257238D-7917-39BF-4877-A51895CD228E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295486729"/>
              </p:ext>
            </p:extLst>
          </p:nvPr>
        </p:nvGraphicFramePr>
        <p:xfrm>
          <a:off x="1257300" y="1712913"/>
          <a:ext cx="7886700" cy="7256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Subtitle 12">
            <a:extLst>
              <a:ext uri="{FF2B5EF4-FFF2-40B4-BE49-F238E27FC236}">
                <a16:creationId xmlns:a16="http://schemas.microsoft.com/office/drawing/2014/main" id="{6F93BFE8-BB5B-F718-371F-665507D35630}"/>
              </a:ext>
            </a:extLst>
          </p:cNvPr>
          <p:cNvSpPr txBox="1">
            <a:spLocks/>
          </p:cNvSpPr>
          <p:nvPr/>
        </p:nvSpPr>
        <p:spPr>
          <a:xfrm>
            <a:off x="10043886" y="3415723"/>
            <a:ext cx="6986814" cy="141273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Inter" panose="020B05020300000000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Inter" panose="020B05020300000000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Inter" panose="020B05020300000000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Inter" panose="020B05020300000000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Inter" panose="020B05020300000000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150"/>
              </a:lnSpc>
              <a:spcBef>
                <a:spcPct val="0"/>
              </a:spcBef>
              <a:buNone/>
            </a:pPr>
            <a:r>
              <a:rPr lang="en-US" sz="2400" spc="-21" dirty="0">
                <a:solidFill>
                  <a:schemeClr val="tx2"/>
                </a:solidFill>
                <a:ea typeface="Crimson Pro"/>
                <a:cs typeface="Crimson Pro"/>
                <a:sym typeface="Crimson Pro"/>
              </a:rPr>
              <a:t>Subheading that highlights</a:t>
            </a:r>
          </a:p>
          <a:p>
            <a:pPr marL="0" indent="0">
              <a:lnSpc>
                <a:spcPts val="3150"/>
              </a:lnSpc>
              <a:spcBef>
                <a:spcPct val="0"/>
              </a:spcBef>
              <a:buNone/>
            </a:pPr>
            <a:r>
              <a:rPr lang="en-US" sz="2400" spc="-21" dirty="0">
                <a:solidFill>
                  <a:schemeClr val="tx2"/>
                </a:solidFill>
                <a:ea typeface="Crimson Pro"/>
                <a:cs typeface="Crimson Pro"/>
                <a:sym typeface="Crimson Pro"/>
              </a:rPr>
              <a:t>the focus of the charts and sets context for the data presented. </a:t>
            </a:r>
          </a:p>
        </p:txBody>
      </p:sp>
    </p:spTree>
    <p:extLst>
      <p:ext uri="{BB962C8B-B14F-4D97-AF65-F5344CB8AC3E}">
        <p14:creationId xmlns:p14="http://schemas.microsoft.com/office/powerpoint/2010/main" val="20245736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4E2075-B93E-810F-4418-86CC28A1BE4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 sz="2000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144E687-5957-8E59-39CB-8040F0C40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1706" y="1348798"/>
            <a:ext cx="15773400" cy="1989137"/>
          </a:xfrm>
        </p:spPr>
        <p:txBody>
          <a:bodyPr/>
          <a:lstStyle/>
          <a:p>
            <a:r>
              <a:rPr lang="en-MY" dirty="0"/>
              <a:t>57</a:t>
            </a:r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8E542D96-CDE7-9B57-C8C2-6CDB5F10CBCC}"/>
              </a:ext>
            </a:extLst>
          </p:cNvPr>
          <p:cNvSpPr txBox="1"/>
          <p:nvPr/>
        </p:nvSpPr>
        <p:spPr>
          <a:xfrm>
            <a:off x="1441706" y="3158327"/>
            <a:ext cx="10855069" cy="5159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2400" dirty="0">
                <a:solidFill>
                  <a:srgbClr val="342D47"/>
                </a:solidFill>
                <a:latin typeface="+mj-lt"/>
                <a:ea typeface="Crimson Pro"/>
                <a:cs typeface="Crimson Pro"/>
                <a:sym typeface="Crimson Pro"/>
              </a:rPr>
              <a:t>NEW HIRES LAST YEAR</a:t>
            </a:r>
          </a:p>
        </p:txBody>
      </p:sp>
      <p:sp>
        <p:nvSpPr>
          <p:cNvPr id="8" name="Title 5">
            <a:extLst>
              <a:ext uri="{FF2B5EF4-FFF2-40B4-BE49-F238E27FC236}">
                <a16:creationId xmlns:a16="http://schemas.microsoft.com/office/drawing/2014/main" id="{F9E3507B-15BE-B319-E499-08EF8BB077A2}"/>
              </a:ext>
            </a:extLst>
          </p:cNvPr>
          <p:cNvSpPr txBox="1">
            <a:spLocks/>
          </p:cNvSpPr>
          <p:nvPr/>
        </p:nvSpPr>
        <p:spPr>
          <a:xfrm>
            <a:off x="1441706" y="4545280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MY" dirty="0"/>
              <a:t>96%</a:t>
            </a: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1E8FE433-2DA4-12FB-B019-B62D4C2C25DE}"/>
              </a:ext>
            </a:extLst>
          </p:cNvPr>
          <p:cNvSpPr txBox="1"/>
          <p:nvPr/>
        </p:nvSpPr>
        <p:spPr>
          <a:xfrm>
            <a:off x="1441706" y="6354809"/>
            <a:ext cx="10855069" cy="5052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2400" dirty="0">
                <a:solidFill>
                  <a:srgbClr val="342D47"/>
                </a:solidFill>
                <a:latin typeface="+mj-lt"/>
                <a:ea typeface="Crimson Pro"/>
                <a:cs typeface="Crimson Pro"/>
                <a:sym typeface="Crimson Pro"/>
              </a:rPr>
              <a:t>AVERAGE EMPLOYEE SATISFACTION RATE</a:t>
            </a:r>
          </a:p>
        </p:txBody>
      </p:sp>
      <p:sp>
        <p:nvSpPr>
          <p:cNvPr id="10" name="AutoShape 2">
            <a:extLst>
              <a:ext uri="{FF2B5EF4-FFF2-40B4-BE49-F238E27FC236}">
                <a16:creationId xmlns:a16="http://schemas.microsoft.com/office/drawing/2014/main" id="{FC329DDD-ED45-D13A-A038-7625EBAA3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28700" y="4386179"/>
            <a:ext cx="15255485" cy="0"/>
          </a:xfrm>
          <a:prstGeom prst="line">
            <a:avLst/>
          </a:prstGeom>
          <a:ln w="9525" cap="flat">
            <a:solidFill>
              <a:srgbClr val="342D47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06076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3">
            <a:extLst>
              <a:ext uri="{FF2B5EF4-FFF2-40B4-BE49-F238E27FC236}">
                <a16:creationId xmlns:a16="http://schemas.microsoft.com/office/drawing/2014/main" id="{DE0DFEF8-74FC-FACA-2156-D3713B19FA9E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461602" h="822151">
                <a:moveTo>
                  <a:pt x="0" y="0"/>
                </a:moveTo>
                <a:lnTo>
                  <a:pt x="1461602" y="0"/>
                </a:lnTo>
                <a:lnTo>
                  <a:pt x="1461602" y="822151"/>
                </a:lnTo>
                <a:lnTo>
                  <a:pt x="0" y="822151"/>
                </a:lnTo>
                <a:close/>
              </a:path>
            </a:pathLst>
          </a:custGeom>
          <a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2C4DD181-AA1D-F7D7-E7CB-9E92DF4AAB08}"/>
              </a:ext>
            </a:extLst>
          </p:cNvPr>
          <p:cNvSpPr/>
          <p:nvPr/>
        </p:nvSpPr>
        <p:spPr>
          <a:xfrm>
            <a:off x="-60207" y="0"/>
            <a:ext cx="18348204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close/>
              </a:path>
            </a:pathLst>
          </a:custGeom>
          <a:solidFill>
            <a:srgbClr val="031139">
              <a:alpha val="70980"/>
            </a:srgbClr>
          </a:solid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8E5F0283-D347-49FA-7960-86DC9B8350AC}"/>
              </a:ext>
            </a:extLst>
          </p:cNvPr>
          <p:cNvSpPr/>
          <p:nvPr/>
        </p:nvSpPr>
        <p:spPr>
          <a:xfrm>
            <a:off x="60207" y="4781698"/>
            <a:ext cx="5193070" cy="1293837"/>
          </a:xfrm>
          <a:custGeom>
            <a:avLst/>
            <a:gdLst/>
            <a:ahLst/>
            <a:cxnLst/>
            <a:rect l="l" t="t" r="r" b="b"/>
            <a:pathLst>
              <a:path w="1367722" h="340764">
                <a:moveTo>
                  <a:pt x="0" y="0"/>
                </a:moveTo>
                <a:lnTo>
                  <a:pt x="1367722" y="0"/>
                </a:lnTo>
                <a:lnTo>
                  <a:pt x="1367722" y="340764"/>
                </a:lnTo>
                <a:lnTo>
                  <a:pt x="0" y="340764"/>
                </a:lnTo>
                <a:close/>
              </a:path>
            </a:pathLst>
          </a:custGeom>
          <a:solidFill>
            <a:srgbClr val="001A33"/>
          </a:solid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8" name="TextBox 10">
            <a:extLst>
              <a:ext uri="{FF2B5EF4-FFF2-40B4-BE49-F238E27FC236}">
                <a16:creationId xmlns:a16="http://schemas.microsoft.com/office/drawing/2014/main" id="{C7E1BF01-1C40-F7D0-9E27-7CC1F08FCA5D}"/>
              </a:ext>
            </a:extLst>
          </p:cNvPr>
          <p:cNvSpPr txBox="1"/>
          <p:nvPr/>
        </p:nvSpPr>
        <p:spPr>
          <a:xfrm>
            <a:off x="1603257" y="3164011"/>
            <a:ext cx="9597511" cy="27947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3797"/>
              </a:lnSpc>
            </a:pPr>
            <a:r>
              <a:rPr lang="en-US" sz="16998" dirty="0">
                <a:solidFill>
                  <a:srgbClr val="FFFFFF"/>
                </a:solidFill>
                <a:latin typeface="Georgia" panose="02040502050405020303" pitchFamily="18" charset="0"/>
                <a:ea typeface="Crimson Pro"/>
                <a:cs typeface="Crimson Pro"/>
                <a:sym typeface="Crimson Pro"/>
              </a:rPr>
              <a:t>Title</a:t>
            </a: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id="{C1CA77E2-A02C-5C22-879B-DD44C875AE9A}"/>
              </a:ext>
            </a:extLst>
          </p:cNvPr>
          <p:cNvSpPr txBox="1"/>
          <p:nvPr/>
        </p:nvSpPr>
        <p:spPr>
          <a:xfrm>
            <a:off x="1603257" y="7891971"/>
            <a:ext cx="10407701" cy="7734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80"/>
              </a:lnSpc>
            </a:pPr>
            <a:r>
              <a:rPr lang="en-US" sz="2200" dirty="0">
                <a:solidFill>
                  <a:srgbClr val="FFFFFF"/>
                </a:solidFill>
                <a:latin typeface="Inter" panose="020B0502030000000004" pitchFamily="34" charset="0"/>
                <a:ea typeface="Open Sans"/>
                <a:cs typeface="Open Sans"/>
                <a:sym typeface="Open Sans"/>
              </a:rPr>
              <a:t>Lorem ipsum dolor sit </a:t>
            </a:r>
            <a:r>
              <a:rPr lang="en-US" sz="2200" dirty="0" err="1">
                <a:solidFill>
                  <a:srgbClr val="FFFFFF"/>
                </a:solidFill>
                <a:latin typeface="Inter" panose="020B0502030000000004" pitchFamily="34" charset="0"/>
                <a:ea typeface="Open Sans"/>
                <a:cs typeface="Open Sans"/>
                <a:sym typeface="Open Sans"/>
              </a:rPr>
              <a:t>amet</a:t>
            </a:r>
            <a:r>
              <a:rPr lang="en-US" sz="2200" dirty="0">
                <a:solidFill>
                  <a:srgbClr val="FFFFFF"/>
                </a:solidFill>
                <a:latin typeface="Inter" panose="020B0502030000000004" pitchFamily="34" charset="0"/>
                <a:ea typeface="Open Sans"/>
                <a:cs typeface="Open Sans"/>
                <a:sym typeface="Open Sans"/>
              </a:rPr>
              <a:t>, </a:t>
            </a:r>
            <a:r>
              <a:rPr lang="en-US" sz="2200" dirty="0" err="1">
                <a:solidFill>
                  <a:srgbClr val="FFFFFF"/>
                </a:solidFill>
                <a:latin typeface="Inter" panose="020B0502030000000004" pitchFamily="34" charset="0"/>
                <a:ea typeface="Open Sans"/>
                <a:cs typeface="Open Sans"/>
                <a:sym typeface="Open Sans"/>
              </a:rPr>
              <a:t>consectetur</a:t>
            </a:r>
            <a:r>
              <a:rPr lang="en-US" sz="2200" dirty="0">
                <a:solidFill>
                  <a:srgbClr val="FFFFFF"/>
                </a:solidFill>
                <a:latin typeface="Inter" panose="020B05020300000000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rgbClr val="FFFFFF"/>
                </a:solidFill>
                <a:latin typeface="Inter" panose="020B0502030000000004" pitchFamily="34" charset="0"/>
                <a:ea typeface="Open Sans"/>
                <a:cs typeface="Open Sans"/>
                <a:sym typeface="Open Sans"/>
              </a:rPr>
              <a:t>adipiscing</a:t>
            </a:r>
            <a:r>
              <a:rPr lang="en-US" sz="2200" dirty="0">
                <a:solidFill>
                  <a:srgbClr val="FFFFFF"/>
                </a:solidFill>
                <a:latin typeface="Inter" panose="020B05020300000000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rgbClr val="FFFFFF"/>
                </a:solidFill>
                <a:latin typeface="Inter" panose="020B0502030000000004" pitchFamily="34" charset="0"/>
                <a:ea typeface="Open Sans"/>
                <a:cs typeface="Open Sans"/>
                <a:sym typeface="Open Sans"/>
              </a:rPr>
              <a:t>elit</a:t>
            </a:r>
            <a:r>
              <a:rPr lang="en-US" sz="2200" dirty="0">
                <a:solidFill>
                  <a:srgbClr val="FFFFFF"/>
                </a:solidFill>
                <a:latin typeface="Inter" panose="020B0502030000000004" pitchFamily="34" charset="0"/>
                <a:ea typeface="Open Sans"/>
                <a:cs typeface="Open Sans"/>
                <a:sym typeface="Open Sans"/>
              </a:rPr>
              <a:t>, sed do </a:t>
            </a:r>
            <a:r>
              <a:rPr lang="en-US" sz="2200" dirty="0" err="1">
                <a:solidFill>
                  <a:srgbClr val="FFFFFF"/>
                </a:solidFill>
                <a:latin typeface="Inter" panose="020B0502030000000004" pitchFamily="34" charset="0"/>
                <a:ea typeface="Open Sans"/>
                <a:cs typeface="Open Sans"/>
                <a:sym typeface="Open Sans"/>
              </a:rPr>
              <a:t>eiusmod</a:t>
            </a:r>
            <a:r>
              <a:rPr lang="en-US" sz="2200" dirty="0">
                <a:solidFill>
                  <a:srgbClr val="FFFFFF"/>
                </a:solidFill>
                <a:latin typeface="Inter" panose="020B05020300000000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rgbClr val="FFFFFF"/>
                </a:solidFill>
                <a:latin typeface="Inter" panose="020B0502030000000004" pitchFamily="34" charset="0"/>
                <a:ea typeface="Open Sans"/>
                <a:cs typeface="Open Sans"/>
                <a:sym typeface="Open Sans"/>
              </a:rPr>
              <a:t>tempor</a:t>
            </a:r>
            <a:r>
              <a:rPr lang="en-US" sz="2200" dirty="0">
                <a:solidFill>
                  <a:srgbClr val="FFFFFF"/>
                </a:solidFill>
                <a:latin typeface="Inter" panose="020B05020300000000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rgbClr val="FFFFFF"/>
                </a:solidFill>
                <a:latin typeface="Inter" panose="020B0502030000000004" pitchFamily="34" charset="0"/>
                <a:ea typeface="Open Sans"/>
                <a:cs typeface="Open Sans"/>
                <a:sym typeface="Open Sans"/>
              </a:rPr>
              <a:t>incididunt</a:t>
            </a:r>
            <a:r>
              <a:rPr lang="en-US" sz="2200" dirty="0">
                <a:solidFill>
                  <a:srgbClr val="FFFFFF"/>
                </a:solidFill>
                <a:latin typeface="Inter" panose="020B05020300000000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rgbClr val="FFFFFF"/>
                </a:solidFill>
                <a:latin typeface="Inter" panose="020B0502030000000004" pitchFamily="34" charset="0"/>
                <a:ea typeface="Open Sans"/>
                <a:cs typeface="Open Sans"/>
                <a:sym typeface="Open Sans"/>
              </a:rPr>
              <a:t>ut</a:t>
            </a:r>
            <a:r>
              <a:rPr lang="en-US" sz="2200" dirty="0">
                <a:solidFill>
                  <a:srgbClr val="FFFFFF"/>
                </a:solidFill>
                <a:latin typeface="Inter" panose="020B0502030000000004" pitchFamily="34" charset="0"/>
                <a:ea typeface="Open Sans"/>
                <a:cs typeface="Open Sans"/>
                <a:sym typeface="Open Sans"/>
              </a:rPr>
              <a:t> labore et dolore magna </a:t>
            </a:r>
            <a:r>
              <a:rPr lang="en-US" sz="2200" dirty="0" err="1">
                <a:solidFill>
                  <a:srgbClr val="FFFFFF"/>
                </a:solidFill>
                <a:latin typeface="Inter" panose="020B0502030000000004" pitchFamily="34" charset="0"/>
                <a:ea typeface="Open Sans"/>
                <a:cs typeface="Open Sans"/>
                <a:sym typeface="Open Sans"/>
              </a:rPr>
              <a:t>aliqua</a:t>
            </a:r>
            <a:r>
              <a:rPr lang="en-US" sz="2200" dirty="0">
                <a:solidFill>
                  <a:srgbClr val="FFFFFF"/>
                </a:solidFill>
                <a:latin typeface="Inter" panose="020B0502030000000004" pitchFamily="34" charset="0"/>
                <a:ea typeface="Open Sans"/>
                <a:cs typeface="Open Sans"/>
                <a:sym typeface="Open Sans"/>
              </a:rPr>
              <a:t>. Ut </a:t>
            </a:r>
            <a:r>
              <a:rPr lang="en-US" sz="2200" dirty="0" err="1">
                <a:solidFill>
                  <a:srgbClr val="FFFFFF"/>
                </a:solidFill>
                <a:latin typeface="Inter" panose="020B0502030000000004" pitchFamily="34" charset="0"/>
                <a:ea typeface="Open Sans"/>
                <a:cs typeface="Open Sans"/>
                <a:sym typeface="Open Sans"/>
              </a:rPr>
              <a:t>enim</a:t>
            </a:r>
            <a:r>
              <a:rPr lang="en-US" sz="2200" dirty="0">
                <a:solidFill>
                  <a:srgbClr val="FFFFFF"/>
                </a:solidFill>
                <a:latin typeface="Inter" panose="020B0502030000000004" pitchFamily="34" charset="0"/>
                <a:ea typeface="Open Sans"/>
                <a:cs typeface="Open Sans"/>
                <a:sym typeface="Open Sans"/>
              </a:rPr>
              <a:t> ad minim </a:t>
            </a:r>
            <a:r>
              <a:rPr lang="en-US" sz="2200" dirty="0" err="1">
                <a:solidFill>
                  <a:srgbClr val="FFFFFF"/>
                </a:solidFill>
                <a:latin typeface="Inter" panose="020B0502030000000004" pitchFamily="34" charset="0"/>
                <a:ea typeface="Open Sans"/>
                <a:cs typeface="Open Sans"/>
                <a:sym typeface="Open Sans"/>
              </a:rPr>
              <a:t>veniam</a:t>
            </a:r>
            <a:r>
              <a:rPr lang="en-US" sz="2200" dirty="0">
                <a:solidFill>
                  <a:srgbClr val="FFFFFF"/>
                </a:solidFill>
                <a:latin typeface="Inter" panose="020B0502030000000004" pitchFamily="34" charset="0"/>
                <a:ea typeface="Open Sans"/>
                <a:cs typeface="Open Sans"/>
                <a:sym typeface="Open Sans"/>
              </a:rPr>
              <a:t>, 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4BF9DE9B-B566-266C-B107-D2DA27C140C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414500" y="846269"/>
            <a:ext cx="2567360" cy="898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1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C23283C-FC74-5256-E95D-8978718C770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 sz="20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3ECDD4F-C7C4-F6CC-CF4F-BC576D596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/>
              <a:t>Title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825412-EB61-0909-0E6F-843C557F07C5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tx2"/>
                </a:solidFill>
                <a:ea typeface="Arimo"/>
                <a:cs typeface="Arimo"/>
                <a:sym typeface="Arimo"/>
              </a:rPr>
              <a:t>Lorem ipsum dolor sit </a:t>
            </a:r>
            <a:r>
              <a:rPr lang="en-US" dirty="0" err="1">
                <a:solidFill>
                  <a:schemeClr val="tx2"/>
                </a:solidFill>
                <a:ea typeface="Arimo"/>
                <a:cs typeface="Arimo"/>
                <a:sym typeface="Arimo"/>
              </a:rPr>
              <a:t>amet</a:t>
            </a:r>
            <a:r>
              <a:rPr lang="en-US" dirty="0">
                <a:solidFill>
                  <a:schemeClr val="tx2"/>
                </a:solidFill>
                <a:ea typeface="Arimo"/>
                <a:cs typeface="Arimo"/>
                <a:sym typeface="Arimo"/>
              </a:rPr>
              <a:t>, </a:t>
            </a:r>
            <a:r>
              <a:rPr lang="en-US" dirty="0" err="1">
                <a:solidFill>
                  <a:schemeClr val="tx2"/>
                </a:solidFill>
                <a:ea typeface="Arimo"/>
                <a:cs typeface="Arimo"/>
                <a:sym typeface="Arimo"/>
              </a:rPr>
              <a:t>consectetur</a:t>
            </a:r>
            <a:r>
              <a:rPr lang="en-US" dirty="0">
                <a:solidFill>
                  <a:schemeClr val="tx2"/>
                </a:solidFill>
                <a:ea typeface="Arimo"/>
                <a:cs typeface="Arimo"/>
                <a:sym typeface="Arim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Arimo"/>
                <a:cs typeface="Arimo"/>
                <a:sym typeface="Arimo"/>
              </a:rPr>
              <a:t>adipiscing</a:t>
            </a:r>
            <a:r>
              <a:rPr lang="en-US" dirty="0">
                <a:solidFill>
                  <a:schemeClr val="tx2"/>
                </a:solidFill>
                <a:ea typeface="Arimo"/>
                <a:cs typeface="Arimo"/>
                <a:sym typeface="Arim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Arimo"/>
                <a:cs typeface="Arimo"/>
                <a:sym typeface="Arimo"/>
              </a:rPr>
              <a:t>elit</a:t>
            </a:r>
            <a:r>
              <a:rPr lang="en-US" dirty="0">
                <a:solidFill>
                  <a:schemeClr val="tx2"/>
                </a:solidFill>
                <a:ea typeface="Arimo"/>
                <a:cs typeface="Arimo"/>
                <a:sym typeface="Arimo"/>
              </a:rPr>
              <a:t>, sed do </a:t>
            </a:r>
            <a:r>
              <a:rPr lang="en-US" dirty="0" err="1">
                <a:solidFill>
                  <a:schemeClr val="tx2"/>
                </a:solidFill>
                <a:ea typeface="Arimo"/>
                <a:cs typeface="Arimo"/>
                <a:sym typeface="Arimo"/>
              </a:rPr>
              <a:t>eiusmod</a:t>
            </a:r>
            <a:r>
              <a:rPr lang="en-US" dirty="0">
                <a:solidFill>
                  <a:schemeClr val="tx2"/>
                </a:solidFill>
                <a:ea typeface="Arimo"/>
                <a:cs typeface="Arimo"/>
                <a:sym typeface="Arim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Arimo"/>
                <a:cs typeface="Arimo"/>
                <a:sym typeface="Arimo"/>
              </a:rPr>
              <a:t>tempor</a:t>
            </a:r>
            <a:r>
              <a:rPr lang="en-US" dirty="0">
                <a:solidFill>
                  <a:schemeClr val="tx2"/>
                </a:solidFill>
                <a:ea typeface="Arimo"/>
                <a:cs typeface="Arimo"/>
                <a:sym typeface="Arim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Arimo"/>
                <a:cs typeface="Arimo"/>
                <a:sym typeface="Arimo"/>
              </a:rPr>
              <a:t>incididunt</a:t>
            </a:r>
            <a:r>
              <a:rPr lang="en-US" dirty="0">
                <a:solidFill>
                  <a:schemeClr val="tx2"/>
                </a:solidFill>
                <a:ea typeface="Arimo"/>
                <a:cs typeface="Arimo"/>
                <a:sym typeface="Arim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Arimo"/>
                <a:cs typeface="Arimo"/>
                <a:sym typeface="Arimo"/>
              </a:rPr>
              <a:t>ut</a:t>
            </a:r>
            <a:r>
              <a:rPr lang="en-US" dirty="0">
                <a:solidFill>
                  <a:schemeClr val="tx2"/>
                </a:solidFill>
                <a:ea typeface="Arimo"/>
                <a:cs typeface="Arimo"/>
                <a:sym typeface="Arimo"/>
              </a:rPr>
              <a:t> labore et dolore magna </a:t>
            </a:r>
            <a:r>
              <a:rPr lang="en-US" dirty="0" err="1">
                <a:solidFill>
                  <a:schemeClr val="tx2"/>
                </a:solidFill>
                <a:ea typeface="Arimo"/>
                <a:cs typeface="Arimo"/>
                <a:sym typeface="Arimo"/>
              </a:rPr>
              <a:t>aliqua</a:t>
            </a:r>
            <a:r>
              <a:rPr lang="en-US" dirty="0">
                <a:solidFill>
                  <a:schemeClr val="tx2"/>
                </a:solidFill>
                <a:ea typeface="Arimo"/>
                <a:cs typeface="Arimo"/>
                <a:sym typeface="Arimo"/>
              </a:rPr>
              <a:t>. Ut </a:t>
            </a:r>
            <a:r>
              <a:rPr lang="en-US" dirty="0" err="1">
                <a:solidFill>
                  <a:schemeClr val="tx2"/>
                </a:solidFill>
                <a:ea typeface="Arimo"/>
                <a:cs typeface="Arimo"/>
                <a:sym typeface="Arimo"/>
              </a:rPr>
              <a:t>enim</a:t>
            </a:r>
            <a:r>
              <a:rPr lang="en-US" dirty="0">
                <a:solidFill>
                  <a:schemeClr val="tx2"/>
                </a:solidFill>
                <a:ea typeface="Arimo"/>
                <a:cs typeface="Arimo"/>
                <a:sym typeface="Arimo"/>
              </a:rPr>
              <a:t> ad minim </a:t>
            </a:r>
            <a:r>
              <a:rPr lang="en-US" dirty="0" err="1">
                <a:solidFill>
                  <a:schemeClr val="tx2"/>
                </a:solidFill>
                <a:ea typeface="Arimo"/>
                <a:cs typeface="Arimo"/>
                <a:sym typeface="Arimo"/>
              </a:rPr>
              <a:t>veniam</a:t>
            </a:r>
            <a:r>
              <a:rPr lang="en-US" dirty="0">
                <a:solidFill>
                  <a:schemeClr val="tx2"/>
                </a:solidFill>
                <a:ea typeface="Arimo"/>
                <a:cs typeface="Arimo"/>
                <a:sym typeface="Arimo"/>
              </a:rPr>
              <a:t>, </a:t>
            </a:r>
            <a:r>
              <a:rPr lang="en-US" dirty="0" err="1">
                <a:solidFill>
                  <a:schemeClr val="tx2"/>
                </a:solidFill>
                <a:ea typeface="Arimo"/>
                <a:cs typeface="Arimo"/>
                <a:sym typeface="Arimo"/>
              </a:rPr>
              <a:t>quis</a:t>
            </a:r>
            <a:r>
              <a:rPr lang="en-US" dirty="0">
                <a:solidFill>
                  <a:schemeClr val="tx2"/>
                </a:solidFill>
                <a:ea typeface="Arimo"/>
                <a:cs typeface="Arimo"/>
                <a:sym typeface="Arim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Arimo"/>
                <a:cs typeface="Arimo"/>
                <a:sym typeface="Arimo"/>
              </a:rPr>
              <a:t>nostrud</a:t>
            </a:r>
            <a:r>
              <a:rPr lang="en-US" dirty="0">
                <a:solidFill>
                  <a:schemeClr val="tx2"/>
                </a:solidFill>
                <a:ea typeface="Arimo"/>
                <a:cs typeface="Arimo"/>
                <a:sym typeface="Arimo"/>
              </a:rPr>
              <a:t> exercitation </a:t>
            </a:r>
            <a:r>
              <a:rPr lang="en-US" dirty="0" err="1">
                <a:solidFill>
                  <a:schemeClr val="tx2"/>
                </a:solidFill>
                <a:ea typeface="Arimo"/>
                <a:cs typeface="Arimo"/>
                <a:sym typeface="Arimo"/>
              </a:rPr>
              <a:t>ullamco</a:t>
            </a:r>
            <a:r>
              <a:rPr lang="en-US" dirty="0">
                <a:solidFill>
                  <a:schemeClr val="tx2"/>
                </a:solidFill>
                <a:ea typeface="Arimo"/>
                <a:cs typeface="Arimo"/>
                <a:sym typeface="Arim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Arimo"/>
                <a:cs typeface="Arimo"/>
                <a:sym typeface="Arimo"/>
              </a:rPr>
              <a:t>laboris</a:t>
            </a:r>
            <a:r>
              <a:rPr lang="en-US" dirty="0">
                <a:solidFill>
                  <a:schemeClr val="tx2"/>
                </a:solidFill>
                <a:ea typeface="Arimo"/>
                <a:cs typeface="Arimo"/>
                <a:sym typeface="Arimo"/>
              </a:rPr>
              <a:t> nisi </a:t>
            </a:r>
            <a:r>
              <a:rPr lang="en-US" dirty="0" err="1">
                <a:solidFill>
                  <a:schemeClr val="tx2"/>
                </a:solidFill>
                <a:ea typeface="Arimo"/>
                <a:cs typeface="Arimo"/>
                <a:sym typeface="Arimo"/>
              </a:rPr>
              <a:t>ut</a:t>
            </a:r>
            <a:r>
              <a:rPr lang="en-US" dirty="0">
                <a:solidFill>
                  <a:schemeClr val="tx2"/>
                </a:solidFill>
                <a:ea typeface="Arimo"/>
                <a:cs typeface="Arimo"/>
                <a:sym typeface="Arim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Arimo"/>
                <a:cs typeface="Arimo"/>
                <a:sym typeface="Arimo"/>
              </a:rPr>
              <a:t>aliquip</a:t>
            </a:r>
            <a:r>
              <a:rPr lang="en-US" dirty="0">
                <a:solidFill>
                  <a:schemeClr val="tx2"/>
                </a:solidFill>
                <a:ea typeface="Arimo"/>
                <a:cs typeface="Arimo"/>
                <a:sym typeface="Arimo"/>
              </a:rPr>
              <a:t> ex </a:t>
            </a:r>
            <a:r>
              <a:rPr lang="en-US" dirty="0" err="1">
                <a:solidFill>
                  <a:schemeClr val="tx2"/>
                </a:solidFill>
                <a:ea typeface="Arimo"/>
                <a:cs typeface="Arimo"/>
                <a:sym typeface="Arimo"/>
              </a:rPr>
              <a:t>ea</a:t>
            </a:r>
            <a:r>
              <a:rPr lang="en-US" dirty="0">
                <a:solidFill>
                  <a:schemeClr val="tx2"/>
                </a:solidFill>
                <a:ea typeface="Arimo"/>
                <a:cs typeface="Arimo"/>
                <a:sym typeface="Arim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Arimo"/>
                <a:cs typeface="Arimo"/>
                <a:sym typeface="Arimo"/>
              </a:rPr>
              <a:t>commodo</a:t>
            </a:r>
            <a:r>
              <a:rPr lang="en-US" dirty="0">
                <a:solidFill>
                  <a:schemeClr val="tx2"/>
                </a:solidFill>
                <a:ea typeface="Arimo"/>
                <a:cs typeface="Arimo"/>
                <a:sym typeface="Arim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Arimo"/>
                <a:cs typeface="Arimo"/>
                <a:sym typeface="Arimo"/>
              </a:rPr>
              <a:t>consequat</a:t>
            </a:r>
            <a:r>
              <a:rPr lang="en-US" dirty="0">
                <a:solidFill>
                  <a:schemeClr val="tx2"/>
                </a:solidFill>
                <a:ea typeface="Arimo"/>
                <a:cs typeface="Arimo"/>
                <a:sym typeface="Arimo"/>
              </a:rPr>
              <a:t>. </a:t>
            </a:r>
          </a:p>
          <a:p>
            <a:pPr marL="0" indent="0">
              <a:buNone/>
            </a:pPr>
            <a:endParaRPr lang="en-MY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344344-6DA7-0E38-FB72-7C5680CD496D}"/>
              </a:ext>
            </a:extLst>
          </p:cNvPr>
          <p:cNvSpPr txBox="1"/>
          <p:nvPr/>
        </p:nvSpPr>
        <p:spPr>
          <a:xfrm>
            <a:off x="3961594" y="2134175"/>
            <a:ext cx="5261397" cy="7196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6048"/>
              </a:lnSpc>
              <a:spcBef>
                <a:spcPct val="0"/>
              </a:spcBef>
            </a:pPr>
            <a:r>
              <a:rPr lang="en-US" sz="4000" b="1" u="none" dirty="0">
                <a:solidFill>
                  <a:schemeClr val="tx2"/>
                </a:solidFill>
                <a:latin typeface="+mj-lt"/>
                <a:ea typeface="Crimson Pro Bold"/>
                <a:cs typeface="Crimson Pro Bold"/>
                <a:sym typeface="Crimson Pro Bold"/>
              </a:rPr>
              <a:t>1.9 Billion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ECB3AE0-FA69-74CF-9C10-74D134F9BA04}"/>
              </a:ext>
            </a:extLst>
          </p:cNvPr>
          <p:cNvSpPr txBox="1"/>
          <p:nvPr/>
        </p:nvSpPr>
        <p:spPr>
          <a:xfrm>
            <a:off x="3961594" y="2944303"/>
            <a:ext cx="5261397" cy="3392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940"/>
              </a:lnSpc>
            </a:pPr>
            <a:r>
              <a:rPr lang="en-US" sz="2000" dirty="0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Lorem ipsum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8FDAF5-3290-6BE5-A28F-CC21216885D2}"/>
              </a:ext>
            </a:extLst>
          </p:cNvPr>
          <p:cNvSpPr txBox="1"/>
          <p:nvPr/>
        </p:nvSpPr>
        <p:spPr>
          <a:xfrm>
            <a:off x="3961594" y="4590888"/>
            <a:ext cx="5261397" cy="7196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6048"/>
              </a:lnSpc>
              <a:spcBef>
                <a:spcPct val="0"/>
              </a:spcBef>
            </a:pPr>
            <a:r>
              <a:rPr lang="en-US" sz="4000" b="1" u="none" dirty="0">
                <a:solidFill>
                  <a:schemeClr val="tx2"/>
                </a:solidFill>
                <a:latin typeface="+mj-lt"/>
                <a:ea typeface="Crimson Pro Bold"/>
                <a:cs typeface="Crimson Pro Bold"/>
                <a:sym typeface="Crimson Pro Bold"/>
              </a:rPr>
              <a:t>53 Million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A2E50EA-D3BC-FA2D-DEBF-63E2C4FE9C99}"/>
              </a:ext>
            </a:extLst>
          </p:cNvPr>
          <p:cNvSpPr txBox="1"/>
          <p:nvPr/>
        </p:nvSpPr>
        <p:spPr>
          <a:xfrm>
            <a:off x="4006428" y="5401016"/>
            <a:ext cx="5261397" cy="3392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940"/>
              </a:lnSpc>
            </a:pPr>
            <a:r>
              <a:rPr lang="en-US" sz="2000" dirty="0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Lo</a:t>
            </a:r>
            <a:r>
              <a:rPr lang="en-US" sz="2000" u="none" dirty="0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rem ipsum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23052E9-9DA9-5DFA-3BC5-BF6EA6B21C32}"/>
              </a:ext>
            </a:extLst>
          </p:cNvPr>
          <p:cNvSpPr txBox="1"/>
          <p:nvPr/>
        </p:nvSpPr>
        <p:spPr>
          <a:xfrm>
            <a:off x="4006428" y="7026533"/>
            <a:ext cx="5261397" cy="7196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6048"/>
              </a:lnSpc>
              <a:spcBef>
                <a:spcPct val="0"/>
              </a:spcBef>
            </a:pPr>
            <a:r>
              <a:rPr lang="en-US" sz="4000" b="1" u="none">
                <a:solidFill>
                  <a:schemeClr val="tx2"/>
                </a:solidFill>
                <a:latin typeface="+mj-lt"/>
                <a:ea typeface="Crimson Pro Bold"/>
                <a:cs typeface="Crimson Pro Bold"/>
                <a:sym typeface="Crimson Pro Bold"/>
              </a:rPr>
              <a:t>10.6 Million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D109318-F081-C85C-D211-A0D5B92933BA}"/>
              </a:ext>
            </a:extLst>
          </p:cNvPr>
          <p:cNvSpPr txBox="1"/>
          <p:nvPr/>
        </p:nvSpPr>
        <p:spPr>
          <a:xfrm>
            <a:off x="4006428" y="7841342"/>
            <a:ext cx="5261397" cy="3392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940"/>
              </a:lnSpc>
            </a:pPr>
            <a:r>
              <a:rPr lang="en-US" sz="2000" dirty="0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Lo</a:t>
            </a:r>
            <a:r>
              <a:rPr lang="en-US" sz="2000" u="none" dirty="0">
                <a:solidFill>
                  <a:schemeClr val="tx2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rem ipsum</a:t>
            </a: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6B331ADE-FBC7-3D6E-22A8-4B7DAB6715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27608652"/>
              </p:ext>
            </p:extLst>
          </p:nvPr>
        </p:nvGraphicFramePr>
        <p:xfrm>
          <a:off x="1519518" y="1485901"/>
          <a:ext cx="2286000" cy="2150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4B65D2A0-6FFD-3901-A6C8-62F0484E00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1521106"/>
              </p:ext>
            </p:extLst>
          </p:nvPr>
        </p:nvGraphicFramePr>
        <p:xfrm>
          <a:off x="1519518" y="6591300"/>
          <a:ext cx="2286000" cy="2150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CEDE4325-54D9-CD57-DF87-7D2EFF5D01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2917407"/>
              </p:ext>
            </p:extLst>
          </p:nvPr>
        </p:nvGraphicFramePr>
        <p:xfrm>
          <a:off x="1519518" y="4038600"/>
          <a:ext cx="2286000" cy="2150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5935910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21AEBC9-E20F-64D2-5847-B3B1B3168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/>
              <a:t>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2F709A1-D0BA-442B-510A-4D2AC29D20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31</a:t>
            </a:fld>
            <a:endParaRPr lang="en-US" sz="2000" dirty="0"/>
          </a:p>
        </p:txBody>
      </p:sp>
      <p:grpSp>
        <p:nvGrpSpPr>
          <p:cNvPr id="13" name="Group 3">
            <a:extLst>
              <a:ext uri="{FF2B5EF4-FFF2-40B4-BE49-F238E27FC236}">
                <a16:creationId xmlns:a16="http://schemas.microsoft.com/office/drawing/2014/main" id="{5435A760-0FB5-7058-78E5-E19228803639}"/>
              </a:ext>
            </a:extLst>
          </p:cNvPr>
          <p:cNvGrpSpPr/>
          <p:nvPr/>
        </p:nvGrpSpPr>
        <p:grpSpPr>
          <a:xfrm>
            <a:off x="6603167" y="833812"/>
            <a:ext cx="5219121" cy="3792558"/>
            <a:chOff x="0" y="0"/>
            <a:chExt cx="1745271" cy="1360798"/>
          </a:xfrm>
        </p:grpSpPr>
        <p:sp>
          <p:nvSpPr>
            <p:cNvPr id="14" name="Freeform 4">
              <a:extLst>
                <a:ext uri="{FF2B5EF4-FFF2-40B4-BE49-F238E27FC236}">
                  <a16:creationId xmlns:a16="http://schemas.microsoft.com/office/drawing/2014/main" id="{4B120170-F40A-001A-BCA2-C21C4C37E489}"/>
                </a:ext>
              </a:extLst>
            </p:cNvPr>
            <p:cNvSpPr/>
            <p:nvPr/>
          </p:nvSpPr>
          <p:spPr>
            <a:xfrm>
              <a:off x="0" y="0"/>
              <a:ext cx="1745271" cy="1360798"/>
            </a:xfrm>
            <a:custGeom>
              <a:avLst/>
              <a:gdLst/>
              <a:ahLst/>
              <a:cxnLst/>
              <a:rect l="l" t="t" r="r" b="b"/>
              <a:pathLst>
                <a:path w="1745271" h="1360798">
                  <a:moveTo>
                    <a:pt x="1620811" y="1360798"/>
                  </a:moveTo>
                  <a:lnTo>
                    <a:pt x="124460" y="1360798"/>
                  </a:lnTo>
                  <a:cubicBezTo>
                    <a:pt x="55880" y="1360798"/>
                    <a:pt x="0" y="1304918"/>
                    <a:pt x="0" y="123633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620811" y="0"/>
                  </a:lnTo>
                  <a:cubicBezTo>
                    <a:pt x="1689391" y="0"/>
                    <a:pt x="1745271" y="55880"/>
                    <a:pt x="1745271" y="124460"/>
                  </a:cubicBezTo>
                  <a:lnTo>
                    <a:pt x="1745271" y="1236338"/>
                  </a:lnTo>
                  <a:cubicBezTo>
                    <a:pt x="1745271" y="1304918"/>
                    <a:pt x="1689391" y="1360798"/>
                    <a:pt x="1620811" y="1360798"/>
                  </a:cubicBezTo>
                  <a:close/>
                </a:path>
              </a:pathLst>
            </a:custGeom>
            <a:solidFill>
              <a:srgbClr val="001A33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" name="TextBox 6">
            <a:extLst>
              <a:ext uri="{FF2B5EF4-FFF2-40B4-BE49-F238E27FC236}">
                <a16:creationId xmlns:a16="http://schemas.microsoft.com/office/drawing/2014/main" id="{A8F3E689-B10E-8B59-6A7A-C8FB68134902}"/>
              </a:ext>
            </a:extLst>
          </p:cNvPr>
          <p:cNvSpPr txBox="1"/>
          <p:nvPr/>
        </p:nvSpPr>
        <p:spPr>
          <a:xfrm>
            <a:off x="7413834" y="2555646"/>
            <a:ext cx="3597786" cy="1461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2940"/>
              </a:lnSpc>
            </a:pP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Lorem ipsum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dolor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sit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amet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,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consectetur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adipiscing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elit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.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Nulla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facilisi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.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Vivamus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quis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consequat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justo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.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Aliquam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erat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volutpat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. </a:t>
            </a:r>
            <a:endParaRPr lang="en-US" dirty="0">
              <a:solidFill>
                <a:srgbClr val="DCEAFE"/>
              </a:solidFill>
              <a:ea typeface="Inter Medium" panose="02000503000000020004" pitchFamily="2" charset="0"/>
              <a:cs typeface="Crimson Pro"/>
              <a:sym typeface="Crimson Pro"/>
            </a:endParaRPr>
          </a:p>
        </p:txBody>
      </p:sp>
      <p:grpSp>
        <p:nvGrpSpPr>
          <p:cNvPr id="16" name="Group 7">
            <a:extLst>
              <a:ext uri="{FF2B5EF4-FFF2-40B4-BE49-F238E27FC236}">
                <a16:creationId xmlns:a16="http://schemas.microsoft.com/office/drawing/2014/main" id="{8DF11103-9EA3-134F-4718-855C1344C1BC}"/>
              </a:ext>
            </a:extLst>
          </p:cNvPr>
          <p:cNvGrpSpPr/>
          <p:nvPr/>
        </p:nvGrpSpPr>
        <p:grpSpPr>
          <a:xfrm>
            <a:off x="6603167" y="4882821"/>
            <a:ext cx="5219121" cy="3792558"/>
            <a:chOff x="0" y="0"/>
            <a:chExt cx="1745271" cy="1360798"/>
          </a:xfrm>
        </p:grpSpPr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20FFE1F8-29D3-9AF2-5BA6-41083460315E}"/>
                </a:ext>
              </a:extLst>
            </p:cNvPr>
            <p:cNvSpPr/>
            <p:nvPr/>
          </p:nvSpPr>
          <p:spPr>
            <a:xfrm>
              <a:off x="0" y="0"/>
              <a:ext cx="1745271" cy="1360798"/>
            </a:xfrm>
            <a:custGeom>
              <a:avLst/>
              <a:gdLst/>
              <a:ahLst/>
              <a:cxnLst/>
              <a:rect l="l" t="t" r="r" b="b"/>
              <a:pathLst>
                <a:path w="1745271" h="1360798">
                  <a:moveTo>
                    <a:pt x="1620811" y="1360798"/>
                  </a:moveTo>
                  <a:lnTo>
                    <a:pt x="124460" y="1360798"/>
                  </a:lnTo>
                  <a:cubicBezTo>
                    <a:pt x="55880" y="1360798"/>
                    <a:pt x="0" y="1304918"/>
                    <a:pt x="0" y="123633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620811" y="0"/>
                  </a:lnTo>
                  <a:cubicBezTo>
                    <a:pt x="1689391" y="0"/>
                    <a:pt x="1745271" y="55880"/>
                    <a:pt x="1745271" y="124460"/>
                  </a:cubicBezTo>
                  <a:lnTo>
                    <a:pt x="1745271" y="1236338"/>
                  </a:lnTo>
                  <a:cubicBezTo>
                    <a:pt x="1745271" y="1304918"/>
                    <a:pt x="1689391" y="1360798"/>
                    <a:pt x="1620811" y="1360798"/>
                  </a:cubicBezTo>
                  <a:close/>
                </a:path>
              </a:pathLst>
            </a:custGeom>
            <a:solidFill>
              <a:srgbClr val="001A33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" name="TextBox 10">
            <a:extLst>
              <a:ext uri="{FF2B5EF4-FFF2-40B4-BE49-F238E27FC236}">
                <a16:creationId xmlns:a16="http://schemas.microsoft.com/office/drawing/2014/main" id="{08424197-B318-103F-CD5B-A441862E19FA}"/>
              </a:ext>
            </a:extLst>
          </p:cNvPr>
          <p:cNvSpPr txBox="1"/>
          <p:nvPr/>
        </p:nvSpPr>
        <p:spPr>
          <a:xfrm>
            <a:off x="7413834" y="6456844"/>
            <a:ext cx="3597786" cy="1461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2940"/>
              </a:lnSpc>
            </a:pP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Lorem ipsum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dolor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sit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amet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,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consectetur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adipiscing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elit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.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Nulla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facilisi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.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Vivamus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quis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consequat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justo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.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Aliquam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erat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volutpat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. </a:t>
            </a:r>
            <a:endParaRPr lang="en-US" dirty="0">
              <a:solidFill>
                <a:srgbClr val="DCEAFE"/>
              </a:solidFill>
              <a:ea typeface="Inter Medium" panose="02000503000000020004" pitchFamily="2" charset="0"/>
              <a:cs typeface="Crimson Pro"/>
              <a:sym typeface="Crimson Pro"/>
            </a:endParaRPr>
          </a:p>
        </p:txBody>
      </p:sp>
      <p:grpSp>
        <p:nvGrpSpPr>
          <p:cNvPr id="19" name="Group 11">
            <a:extLst>
              <a:ext uri="{FF2B5EF4-FFF2-40B4-BE49-F238E27FC236}">
                <a16:creationId xmlns:a16="http://schemas.microsoft.com/office/drawing/2014/main" id="{2BD6E627-3F6B-EF68-818A-0667A3B20463}"/>
              </a:ext>
            </a:extLst>
          </p:cNvPr>
          <p:cNvGrpSpPr/>
          <p:nvPr/>
        </p:nvGrpSpPr>
        <p:grpSpPr>
          <a:xfrm>
            <a:off x="12309600" y="833812"/>
            <a:ext cx="5219121" cy="3792558"/>
            <a:chOff x="0" y="0"/>
            <a:chExt cx="1745271" cy="1360798"/>
          </a:xfrm>
        </p:grpSpPr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B2E3F5E1-DB00-33F1-5147-5D58C0CFE198}"/>
                </a:ext>
              </a:extLst>
            </p:cNvPr>
            <p:cNvSpPr/>
            <p:nvPr/>
          </p:nvSpPr>
          <p:spPr>
            <a:xfrm>
              <a:off x="0" y="0"/>
              <a:ext cx="1745271" cy="1360798"/>
            </a:xfrm>
            <a:custGeom>
              <a:avLst/>
              <a:gdLst/>
              <a:ahLst/>
              <a:cxnLst/>
              <a:rect l="l" t="t" r="r" b="b"/>
              <a:pathLst>
                <a:path w="1745271" h="1360798">
                  <a:moveTo>
                    <a:pt x="1620811" y="1360798"/>
                  </a:moveTo>
                  <a:lnTo>
                    <a:pt x="124460" y="1360798"/>
                  </a:lnTo>
                  <a:cubicBezTo>
                    <a:pt x="55880" y="1360798"/>
                    <a:pt x="0" y="1304918"/>
                    <a:pt x="0" y="123633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620811" y="0"/>
                  </a:lnTo>
                  <a:cubicBezTo>
                    <a:pt x="1689391" y="0"/>
                    <a:pt x="1745271" y="55880"/>
                    <a:pt x="1745271" y="124460"/>
                  </a:cubicBezTo>
                  <a:lnTo>
                    <a:pt x="1745271" y="1236338"/>
                  </a:lnTo>
                  <a:cubicBezTo>
                    <a:pt x="1745271" y="1304918"/>
                    <a:pt x="1689391" y="1360798"/>
                    <a:pt x="1620811" y="1360798"/>
                  </a:cubicBezTo>
                  <a:close/>
                </a:path>
              </a:pathLst>
            </a:custGeom>
            <a:solidFill>
              <a:srgbClr val="001A33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" name="TextBox 14">
            <a:extLst>
              <a:ext uri="{FF2B5EF4-FFF2-40B4-BE49-F238E27FC236}">
                <a16:creationId xmlns:a16="http://schemas.microsoft.com/office/drawing/2014/main" id="{E95ADDBF-1DE9-30ED-F683-562BC944554A}"/>
              </a:ext>
            </a:extLst>
          </p:cNvPr>
          <p:cNvSpPr txBox="1"/>
          <p:nvPr/>
        </p:nvSpPr>
        <p:spPr>
          <a:xfrm>
            <a:off x="13120268" y="2555646"/>
            <a:ext cx="3597786" cy="1461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2940"/>
              </a:lnSpc>
            </a:pP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Lorem ipsum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dolor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sit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amet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,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consectetur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adipiscing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elit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.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Nulla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facilisi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.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Vivamus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quis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consequat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justo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.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Aliquam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erat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volutpat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. </a:t>
            </a:r>
            <a:endParaRPr lang="en-US" dirty="0">
              <a:solidFill>
                <a:srgbClr val="DCEAFE"/>
              </a:solidFill>
              <a:ea typeface="Inter Medium" panose="02000503000000020004" pitchFamily="2" charset="0"/>
              <a:cs typeface="Crimson Pro"/>
              <a:sym typeface="Crimson Pro"/>
            </a:endParaRPr>
          </a:p>
        </p:txBody>
      </p:sp>
      <p:grpSp>
        <p:nvGrpSpPr>
          <p:cNvPr id="22" name="Group 15">
            <a:extLst>
              <a:ext uri="{FF2B5EF4-FFF2-40B4-BE49-F238E27FC236}">
                <a16:creationId xmlns:a16="http://schemas.microsoft.com/office/drawing/2014/main" id="{2527F077-AAFD-8688-4D42-87812356A4EA}"/>
              </a:ext>
            </a:extLst>
          </p:cNvPr>
          <p:cNvGrpSpPr/>
          <p:nvPr/>
        </p:nvGrpSpPr>
        <p:grpSpPr>
          <a:xfrm>
            <a:off x="12309600" y="4882821"/>
            <a:ext cx="5219121" cy="3792558"/>
            <a:chOff x="0" y="0"/>
            <a:chExt cx="1745271" cy="1360798"/>
          </a:xfrm>
        </p:grpSpPr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id="{4ED459BE-CBE2-DDF8-B673-96C26455A98D}"/>
                </a:ext>
              </a:extLst>
            </p:cNvPr>
            <p:cNvSpPr/>
            <p:nvPr/>
          </p:nvSpPr>
          <p:spPr>
            <a:xfrm>
              <a:off x="0" y="0"/>
              <a:ext cx="1745271" cy="1360798"/>
            </a:xfrm>
            <a:custGeom>
              <a:avLst/>
              <a:gdLst/>
              <a:ahLst/>
              <a:cxnLst/>
              <a:rect l="l" t="t" r="r" b="b"/>
              <a:pathLst>
                <a:path w="1745271" h="1360798">
                  <a:moveTo>
                    <a:pt x="1620811" y="1360798"/>
                  </a:moveTo>
                  <a:lnTo>
                    <a:pt x="124460" y="1360798"/>
                  </a:lnTo>
                  <a:cubicBezTo>
                    <a:pt x="55880" y="1360798"/>
                    <a:pt x="0" y="1304918"/>
                    <a:pt x="0" y="123633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620811" y="0"/>
                  </a:lnTo>
                  <a:cubicBezTo>
                    <a:pt x="1689391" y="0"/>
                    <a:pt x="1745271" y="55880"/>
                    <a:pt x="1745271" y="124460"/>
                  </a:cubicBezTo>
                  <a:lnTo>
                    <a:pt x="1745271" y="1236338"/>
                  </a:lnTo>
                  <a:cubicBezTo>
                    <a:pt x="1745271" y="1304918"/>
                    <a:pt x="1689391" y="1360798"/>
                    <a:pt x="1620811" y="1360798"/>
                  </a:cubicBezTo>
                  <a:close/>
                </a:path>
              </a:pathLst>
            </a:custGeom>
            <a:solidFill>
              <a:srgbClr val="001A33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" name="TextBox 18">
            <a:extLst>
              <a:ext uri="{FF2B5EF4-FFF2-40B4-BE49-F238E27FC236}">
                <a16:creationId xmlns:a16="http://schemas.microsoft.com/office/drawing/2014/main" id="{EEBB81C7-8FC3-4AE6-5A86-73B56CEEC97E}"/>
              </a:ext>
            </a:extLst>
          </p:cNvPr>
          <p:cNvSpPr txBox="1"/>
          <p:nvPr/>
        </p:nvSpPr>
        <p:spPr>
          <a:xfrm>
            <a:off x="13120268" y="6456844"/>
            <a:ext cx="3597786" cy="1461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2940"/>
              </a:lnSpc>
            </a:pP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Lorem ipsum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dolor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sit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amet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,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consectetur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adipiscing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elit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.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Nulla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facilisi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.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Vivamus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quis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consequat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justo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.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Aliquam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erat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 </a:t>
            </a:r>
            <a:r>
              <a:rPr lang="en-MY" dirty="0" err="1">
                <a:solidFill>
                  <a:srgbClr val="DCEAFE"/>
                </a:solidFill>
                <a:ea typeface="Inter Medium" panose="02000503000000020004" pitchFamily="2" charset="0"/>
              </a:rPr>
              <a:t>volutpat</a:t>
            </a:r>
            <a:r>
              <a:rPr lang="en-MY" dirty="0">
                <a:solidFill>
                  <a:srgbClr val="DCEAFE"/>
                </a:solidFill>
                <a:ea typeface="Inter Medium" panose="02000503000000020004" pitchFamily="2" charset="0"/>
              </a:rPr>
              <a:t>. </a:t>
            </a:r>
            <a:endParaRPr lang="en-US" dirty="0">
              <a:solidFill>
                <a:srgbClr val="DCEAFE"/>
              </a:solidFill>
              <a:ea typeface="Inter Medium" panose="02000503000000020004" pitchFamily="2" charset="0"/>
              <a:cs typeface="Crimson Pro"/>
              <a:sym typeface="Crimson Pro"/>
            </a:endParaRPr>
          </a:p>
        </p:txBody>
      </p:sp>
      <p:sp>
        <p:nvSpPr>
          <p:cNvPr id="25" name="TextBox 12">
            <a:extLst>
              <a:ext uri="{FF2B5EF4-FFF2-40B4-BE49-F238E27FC236}">
                <a16:creationId xmlns:a16="http://schemas.microsoft.com/office/drawing/2014/main" id="{129CC27D-AD8D-37C6-2637-2311B57007F0}"/>
              </a:ext>
            </a:extLst>
          </p:cNvPr>
          <p:cNvSpPr txBox="1"/>
          <p:nvPr/>
        </p:nvSpPr>
        <p:spPr>
          <a:xfrm>
            <a:off x="7162800" y="1446076"/>
            <a:ext cx="4114800" cy="8531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200"/>
              </a:lnSpc>
            </a:pPr>
            <a:r>
              <a:rPr lang="en-US" sz="4400" dirty="0">
                <a:solidFill>
                  <a:srgbClr val="FC923C"/>
                </a:solidFill>
                <a:latin typeface="+mj-lt"/>
                <a:ea typeface="Crimson Pro"/>
                <a:cs typeface="Crimson Pro"/>
                <a:sym typeface="Crimson Pro"/>
              </a:rPr>
              <a:t>Subtitle</a:t>
            </a:r>
          </a:p>
        </p:txBody>
      </p:sp>
      <p:sp>
        <p:nvSpPr>
          <p:cNvPr id="26" name="TextBox 12">
            <a:extLst>
              <a:ext uri="{FF2B5EF4-FFF2-40B4-BE49-F238E27FC236}">
                <a16:creationId xmlns:a16="http://schemas.microsoft.com/office/drawing/2014/main" id="{D37CB00D-3625-DBC0-AE6A-A0FC384C932D}"/>
              </a:ext>
            </a:extLst>
          </p:cNvPr>
          <p:cNvSpPr txBox="1"/>
          <p:nvPr/>
        </p:nvSpPr>
        <p:spPr>
          <a:xfrm>
            <a:off x="7234990" y="5345211"/>
            <a:ext cx="4114800" cy="8531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200"/>
              </a:lnSpc>
            </a:pPr>
            <a:r>
              <a:rPr lang="en-US" sz="4400" dirty="0">
                <a:solidFill>
                  <a:srgbClr val="FC923C"/>
                </a:solidFill>
                <a:latin typeface="+mj-lt"/>
                <a:ea typeface="Crimson Pro"/>
                <a:cs typeface="Crimson Pro"/>
                <a:sym typeface="Crimson Pro"/>
              </a:rPr>
              <a:t>Subtitle</a:t>
            </a:r>
          </a:p>
        </p:txBody>
      </p:sp>
      <p:sp>
        <p:nvSpPr>
          <p:cNvPr id="27" name="TextBox 12">
            <a:extLst>
              <a:ext uri="{FF2B5EF4-FFF2-40B4-BE49-F238E27FC236}">
                <a16:creationId xmlns:a16="http://schemas.microsoft.com/office/drawing/2014/main" id="{69736091-733C-1E8A-4DB2-0D859C7C897A}"/>
              </a:ext>
            </a:extLst>
          </p:cNvPr>
          <p:cNvSpPr txBox="1"/>
          <p:nvPr/>
        </p:nvSpPr>
        <p:spPr>
          <a:xfrm>
            <a:off x="12865768" y="1446076"/>
            <a:ext cx="4114800" cy="8531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200"/>
              </a:lnSpc>
            </a:pPr>
            <a:r>
              <a:rPr lang="en-US" sz="4400" dirty="0">
                <a:solidFill>
                  <a:srgbClr val="FC923C"/>
                </a:solidFill>
                <a:latin typeface="+mj-lt"/>
                <a:ea typeface="Crimson Pro"/>
                <a:cs typeface="Crimson Pro"/>
                <a:sym typeface="Crimson Pro"/>
              </a:rPr>
              <a:t>Subtitle</a:t>
            </a:r>
          </a:p>
        </p:txBody>
      </p:sp>
      <p:sp>
        <p:nvSpPr>
          <p:cNvPr id="28" name="TextBox 12">
            <a:extLst>
              <a:ext uri="{FF2B5EF4-FFF2-40B4-BE49-F238E27FC236}">
                <a16:creationId xmlns:a16="http://schemas.microsoft.com/office/drawing/2014/main" id="{BA68DFC0-9C10-EE98-D4A5-6045B85E093B}"/>
              </a:ext>
            </a:extLst>
          </p:cNvPr>
          <p:cNvSpPr txBox="1"/>
          <p:nvPr/>
        </p:nvSpPr>
        <p:spPr>
          <a:xfrm>
            <a:off x="12937958" y="5345211"/>
            <a:ext cx="4114800" cy="8531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200"/>
              </a:lnSpc>
            </a:pPr>
            <a:r>
              <a:rPr lang="en-US" sz="4400" dirty="0">
                <a:solidFill>
                  <a:srgbClr val="FC923C"/>
                </a:solidFill>
                <a:latin typeface="+mj-lt"/>
                <a:ea typeface="Crimson Pro"/>
                <a:cs typeface="Crimson Pro"/>
                <a:sym typeface="Crimson Pro"/>
              </a:rPr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23582989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F8B66A-1B71-F74B-EDC6-B089DD5DDA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32</a:t>
            </a:fld>
            <a:endParaRPr lang="en-US" sz="2000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9A8CE3BC-C848-8B05-54EF-1B58E9C9D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/>
              <a:t>Title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A9624CD1-DB58-D04E-DCB6-007BC28C19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57301" y="4669105"/>
            <a:ext cx="6986814" cy="3252836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Lorem ipsum dolor sit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amet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,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consectetur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adipiscing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elit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, sed do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eiusmod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tempor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incididunt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ut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 labore et dolore magna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aliqua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. Ut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enim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 ad minim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veniam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,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quis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nostrud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 exercitation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ullamco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laboris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 nisi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ut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aliquip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 ex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ea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commodo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 </a:t>
            </a:r>
            <a:r>
              <a:rPr lang="en-US" dirty="0" err="1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consequat</a:t>
            </a:r>
            <a:r>
              <a:rPr lang="en-US" dirty="0">
                <a:solidFill>
                  <a:schemeClr val="tx2"/>
                </a:solidFill>
                <a:ea typeface="Inter Medium" panose="02000503000000020004" pitchFamily="2" charset="0"/>
                <a:cs typeface="Arimo"/>
                <a:sym typeface="Arimo"/>
              </a:rPr>
              <a:t>. </a:t>
            </a:r>
          </a:p>
          <a:p>
            <a:pPr marL="0" indent="0">
              <a:buNone/>
            </a:pPr>
            <a:endParaRPr lang="en-MY" dirty="0"/>
          </a:p>
        </p:txBody>
      </p:sp>
      <p:graphicFrame>
        <p:nvGraphicFramePr>
          <p:cNvPr id="14" name="Content Placeholder 13">
            <a:extLst>
              <a:ext uri="{FF2B5EF4-FFF2-40B4-BE49-F238E27FC236}">
                <a16:creationId xmlns:a16="http://schemas.microsoft.com/office/drawing/2014/main" id="{8D186410-E144-F67B-EFBE-0A4642B9DB52}"/>
              </a:ext>
            </a:extLst>
          </p:cNvPr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1957786095"/>
              </p:ext>
            </p:extLst>
          </p:nvPr>
        </p:nvGraphicFramePr>
        <p:xfrm>
          <a:off x="8844595" y="2281954"/>
          <a:ext cx="8186105" cy="67159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669022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A1AD583-F9C1-1172-0EDE-65748CA56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MY" dirty="0"/>
              <a:t>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8054214-4105-019E-9682-A4072216F0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 sz="2000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3F4756F-6199-E303-7B32-F1006982EA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676983"/>
              </p:ext>
            </p:extLst>
          </p:nvPr>
        </p:nvGraphicFramePr>
        <p:xfrm>
          <a:off x="1787160" y="2322413"/>
          <a:ext cx="14713680" cy="653887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452280">
                  <a:extLst>
                    <a:ext uri="{9D8B030D-6E8A-4147-A177-3AD203B41FA5}">
                      <a16:colId xmlns:a16="http://schemas.microsoft.com/office/drawing/2014/main" val="3810296031"/>
                    </a:ext>
                  </a:extLst>
                </a:gridCol>
                <a:gridCol w="2452280">
                  <a:extLst>
                    <a:ext uri="{9D8B030D-6E8A-4147-A177-3AD203B41FA5}">
                      <a16:colId xmlns:a16="http://schemas.microsoft.com/office/drawing/2014/main" val="2842285254"/>
                    </a:ext>
                  </a:extLst>
                </a:gridCol>
                <a:gridCol w="2452280">
                  <a:extLst>
                    <a:ext uri="{9D8B030D-6E8A-4147-A177-3AD203B41FA5}">
                      <a16:colId xmlns:a16="http://schemas.microsoft.com/office/drawing/2014/main" val="3622034656"/>
                    </a:ext>
                  </a:extLst>
                </a:gridCol>
                <a:gridCol w="2452280">
                  <a:extLst>
                    <a:ext uri="{9D8B030D-6E8A-4147-A177-3AD203B41FA5}">
                      <a16:colId xmlns:a16="http://schemas.microsoft.com/office/drawing/2014/main" val="1249381651"/>
                    </a:ext>
                  </a:extLst>
                </a:gridCol>
                <a:gridCol w="2452280">
                  <a:extLst>
                    <a:ext uri="{9D8B030D-6E8A-4147-A177-3AD203B41FA5}">
                      <a16:colId xmlns:a16="http://schemas.microsoft.com/office/drawing/2014/main" val="1450117597"/>
                    </a:ext>
                  </a:extLst>
                </a:gridCol>
                <a:gridCol w="2452280">
                  <a:extLst>
                    <a:ext uri="{9D8B030D-6E8A-4147-A177-3AD203B41FA5}">
                      <a16:colId xmlns:a16="http://schemas.microsoft.com/office/drawing/2014/main" val="3953928665"/>
                    </a:ext>
                  </a:extLst>
                </a:gridCol>
              </a:tblGrid>
              <a:tr h="108981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rgbClr val="001933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Data 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A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rgbClr val="001933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Data 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A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rgbClr val="001933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Data 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A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rgbClr val="001933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Data 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A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rgbClr val="001933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Data 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A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rgbClr val="001933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Data 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A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702539"/>
                  </a:ext>
                </a:extLst>
              </a:tr>
              <a:tr h="108981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2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2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2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100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2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1000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2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10000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2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100000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6981403"/>
                  </a:ext>
                </a:extLst>
              </a:tr>
              <a:tr h="108981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2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2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2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200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2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2000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2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20000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2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200000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4728570"/>
                  </a:ext>
                </a:extLst>
              </a:tr>
              <a:tr h="108981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2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2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30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2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300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2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3000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2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30000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2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300000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2176280"/>
                  </a:ext>
                </a:extLst>
              </a:tr>
              <a:tr h="108981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2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2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40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2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400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2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4000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2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40000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2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400000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442733"/>
                  </a:ext>
                </a:extLst>
              </a:tr>
              <a:tr h="108981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2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2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50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2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2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5000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2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50000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2"/>
                          </a:solidFill>
                          <a:latin typeface="Inter" panose="020B0502030000000004" pitchFamily="34" charset="0"/>
                          <a:ea typeface="Inter" panose="02000503000000020004" pitchFamily="2" charset="0"/>
                        </a:rPr>
                        <a:t>500000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74630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37286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1C56756-A7C2-2653-CB9B-165285F087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/>
              <a:t>Name of Section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A24510EC-BD4C-E3A4-22FE-5347351936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MY" dirty="0">
                <a:solidFill>
                  <a:srgbClr val="FF671B"/>
                </a:solidFill>
                <a:latin typeface="+mj-lt"/>
              </a:rPr>
              <a:t>1. Description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E9A532-5AAD-6D9E-ADC7-20102A9B6D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34</a:t>
            </a:fld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138474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CDA3392-3DF6-EE15-1683-7BC70249D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/>
              <a:t>Name of Section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866FB76-0CA3-6A5A-8F66-79BC08F7FD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MY" dirty="0">
                <a:solidFill>
                  <a:srgbClr val="FF671B"/>
                </a:solidFill>
                <a:latin typeface="+mj-lt"/>
              </a:rPr>
              <a:t>1. Description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874F71-8835-BE61-633B-E4F20304CDD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2296775" y="9467852"/>
            <a:ext cx="4733925" cy="544512"/>
          </a:xfrm>
        </p:spPr>
        <p:txBody>
          <a:bodyPr/>
          <a:lstStyle/>
          <a:p>
            <a:pPr algn="r"/>
            <a:fld id="{B6F15528-21DE-4FAA-801E-634DDDAF4B2B}" type="slidenum">
              <a:rPr lang="en-US" smtClean="0"/>
              <a:pPr algn="r"/>
              <a:t>35</a:t>
            </a:fld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975731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32365E2-075D-036B-0FCE-B845004B207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D0276C-C1E1-A1C4-B4BE-9750F14E0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/>
              <a:t>Resources</a:t>
            </a:r>
          </a:p>
        </p:txBody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0E04014C-31E1-67B3-3928-314BD1E426AD}"/>
              </a:ext>
            </a:extLst>
          </p:cNvPr>
          <p:cNvSpPr/>
          <p:nvPr/>
        </p:nvSpPr>
        <p:spPr>
          <a:xfrm>
            <a:off x="1639019" y="7955798"/>
            <a:ext cx="587713" cy="748246"/>
          </a:xfrm>
          <a:custGeom>
            <a:avLst/>
            <a:gdLst/>
            <a:ahLst/>
            <a:cxnLst/>
            <a:rect l="l" t="t" r="r" b="b"/>
            <a:pathLst>
              <a:path w="587713" h="748246">
                <a:moveTo>
                  <a:pt x="0" y="0"/>
                </a:moveTo>
                <a:lnTo>
                  <a:pt x="587714" y="0"/>
                </a:lnTo>
                <a:lnTo>
                  <a:pt x="587714" y="748245"/>
                </a:lnTo>
                <a:lnTo>
                  <a:pt x="0" y="74824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6" name="Freeform 3">
            <a:extLst>
              <a:ext uri="{FF2B5EF4-FFF2-40B4-BE49-F238E27FC236}">
                <a16:creationId xmlns:a16="http://schemas.microsoft.com/office/drawing/2014/main" id="{4B18DF89-312F-0536-7E39-EC672E1C0270}"/>
              </a:ext>
            </a:extLst>
          </p:cNvPr>
          <p:cNvSpPr/>
          <p:nvPr/>
        </p:nvSpPr>
        <p:spPr>
          <a:xfrm>
            <a:off x="2528074" y="7938848"/>
            <a:ext cx="849110" cy="827496"/>
          </a:xfrm>
          <a:custGeom>
            <a:avLst/>
            <a:gdLst/>
            <a:ahLst/>
            <a:cxnLst/>
            <a:rect l="l" t="t" r="r" b="b"/>
            <a:pathLst>
              <a:path w="849110" h="827496">
                <a:moveTo>
                  <a:pt x="0" y="0"/>
                </a:moveTo>
                <a:lnTo>
                  <a:pt x="849110" y="0"/>
                </a:lnTo>
                <a:lnTo>
                  <a:pt x="849110" y="827497"/>
                </a:lnTo>
                <a:lnTo>
                  <a:pt x="0" y="82749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7" name="Freeform 4">
            <a:extLst>
              <a:ext uri="{FF2B5EF4-FFF2-40B4-BE49-F238E27FC236}">
                <a16:creationId xmlns:a16="http://schemas.microsoft.com/office/drawing/2014/main" id="{46D96CF0-2A0B-193C-890C-0489058145F0}"/>
              </a:ext>
            </a:extLst>
          </p:cNvPr>
          <p:cNvSpPr/>
          <p:nvPr/>
        </p:nvSpPr>
        <p:spPr>
          <a:xfrm>
            <a:off x="3857670" y="7891138"/>
            <a:ext cx="825844" cy="895886"/>
          </a:xfrm>
          <a:custGeom>
            <a:avLst/>
            <a:gdLst/>
            <a:ahLst/>
            <a:cxnLst/>
            <a:rect l="l" t="t" r="r" b="b"/>
            <a:pathLst>
              <a:path w="825844" h="895886">
                <a:moveTo>
                  <a:pt x="0" y="0"/>
                </a:moveTo>
                <a:lnTo>
                  <a:pt x="825844" y="0"/>
                </a:lnTo>
                <a:lnTo>
                  <a:pt x="825844" y="895886"/>
                </a:lnTo>
                <a:lnTo>
                  <a:pt x="0" y="8958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5B6F182A-621C-E5AA-2FE6-7AFFF0A84A3C}"/>
              </a:ext>
            </a:extLst>
          </p:cNvPr>
          <p:cNvSpPr/>
          <p:nvPr/>
        </p:nvSpPr>
        <p:spPr>
          <a:xfrm>
            <a:off x="5182312" y="7823408"/>
            <a:ext cx="959108" cy="880636"/>
          </a:xfrm>
          <a:custGeom>
            <a:avLst/>
            <a:gdLst/>
            <a:ahLst/>
            <a:cxnLst/>
            <a:rect l="l" t="t" r="r" b="b"/>
            <a:pathLst>
              <a:path w="959108" h="880636">
                <a:moveTo>
                  <a:pt x="0" y="0"/>
                </a:moveTo>
                <a:lnTo>
                  <a:pt x="959108" y="0"/>
                </a:lnTo>
                <a:lnTo>
                  <a:pt x="959108" y="880635"/>
                </a:lnTo>
                <a:lnTo>
                  <a:pt x="0" y="88063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41F81EC0-41EF-2907-4E2A-E4D5C3EFC5C5}"/>
              </a:ext>
            </a:extLst>
          </p:cNvPr>
          <p:cNvSpPr/>
          <p:nvPr/>
        </p:nvSpPr>
        <p:spPr>
          <a:xfrm>
            <a:off x="5156756" y="5473619"/>
            <a:ext cx="660740" cy="798697"/>
          </a:xfrm>
          <a:custGeom>
            <a:avLst/>
            <a:gdLst/>
            <a:ahLst/>
            <a:cxnLst/>
            <a:rect l="l" t="t" r="r" b="b"/>
            <a:pathLst>
              <a:path w="660740" h="798697">
                <a:moveTo>
                  <a:pt x="0" y="0"/>
                </a:moveTo>
                <a:lnTo>
                  <a:pt x="660740" y="0"/>
                </a:lnTo>
                <a:lnTo>
                  <a:pt x="660740" y="798696"/>
                </a:lnTo>
                <a:lnTo>
                  <a:pt x="0" y="79869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306A7427-CF5E-54E4-80B7-0D0EED862B25}"/>
              </a:ext>
            </a:extLst>
          </p:cNvPr>
          <p:cNvSpPr/>
          <p:nvPr/>
        </p:nvSpPr>
        <p:spPr>
          <a:xfrm>
            <a:off x="6528078" y="4165820"/>
            <a:ext cx="733943" cy="839228"/>
          </a:xfrm>
          <a:custGeom>
            <a:avLst/>
            <a:gdLst/>
            <a:ahLst/>
            <a:cxnLst/>
            <a:rect l="l" t="t" r="r" b="b"/>
            <a:pathLst>
              <a:path w="733943" h="839228">
                <a:moveTo>
                  <a:pt x="0" y="0"/>
                </a:moveTo>
                <a:lnTo>
                  <a:pt x="733943" y="0"/>
                </a:lnTo>
                <a:lnTo>
                  <a:pt x="733943" y="839228"/>
                </a:lnTo>
                <a:lnTo>
                  <a:pt x="0" y="839228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DB23335F-DD33-B1C5-83DC-5D0F187D2E98}"/>
              </a:ext>
            </a:extLst>
          </p:cNvPr>
          <p:cNvSpPr/>
          <p:nvPr/>
        </p:nvSpPr>
        <p:spPr>
          <a:xfrm>
            <a:off x="7483813" y="4147823"/>
            <a:ext cx="810032" cy="779103"/>
          </a:xfrm>
          <a:custGeom>
            <a:avLst/>
            <a:gdLst/>
            <a:ahLst/>
            <a:cxnLst/>
            <a:rect l="l" t="t" r="r" b="b"/>
            <a:pathLst>
              <a:path w="810032" h="779103">
                <a:moveTo>
                  <a:pt x="0" y="0"/>
                </a:moveTo>
                <a:lnTo>
                  <a:pt x="810031" y="0"/>
                </a:lnTo>
                <a:lnTo>
                  <a:pt x="810031" y="779103"/>
                </a:lnTo>
                <a:lnTo>
                  <a:pt x="0" y="779103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2F96E360-C535-3452-0A2F-3444D405B180}"/>
              </a:ext>
            </a:extLst>
          </p:cNvPr>
          <p:cNvSpPr/>
          <p:nvPr/>
        </p:nvSpPr>
        <p:spPr>
          <a:xfrm>
            <a:off x="8750656" y="4033862"/>
            <a:ext cx="682965" cy="813054"/>
          </a:xfrm>
          <a:custGeom>
            <a:avLst/>
            <a:gdLst/>
            <a:ahLst/>
            <a:cxnLst/>
            <a:rect l="l" t="t" r="r" b="b"/>
            <a:pathLst>
              <a:path w="682965" h="813054">
                <a:moveTo>
                  <a:pt x="0" y="0"/>
                </a:moveTo>
                <a:lnTo>
                  <a:pt x="682966" y="0"/>
                </a:lnTo>
                <a:lnTo>
                  <a:pt x="682966" y="813054"/>
                </a:lnTo>
                <a:lnTo>
                  <a:pt x="0" y="813054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13" name="Freeform 10">
            <a:extLst>
              <a:ext uri="{FF2B5EF4-FFF2-40B4-BE49-F238E27FC236}">
                <a16:creationId xmlns:a16="http://schemas.microsoft.com/office/drawing/2014/main" id="{7894C115-5A12-5E19-342E-DC39D683C175}"/>
              </a:ext>
            </a:extLst>
          </p:cNvPr>
          <p:cNvSpPr/>
          <p:nvPr/>
        </p:nvSpPr>
        <p:spPr>
          <a:xfrm>
            <a:off x="10062134" y="4114845"/>
            <a:ext cx="795968" cy="706241"/>
          </a:xfrm>
          <a:custGeom>
            <a:avLst/>
            <a:gdLst/>
            <a:ahLst/>
            <a:cxnLst/>
            <a:rect l="l" t="t" r="r" b="b"/>
            <a:pathLst>
              <a:path w="795968" h="706241">
                <a:moveTo>
                  <a:pt x="0" y="0"/>
                </a:moveTo>
                <a:lnTo>
                  <a:pt x="795968" y="0"/>
                </a:lnTo>
                <a:lnTo>
                  <a:pt x="795968" y="706240"/>
                </a:lnTo>
                <a:lnTo>
                  <a:pt x="0" y="70624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14" name="Freeform 11">
            <a:extLst>
              <a:ext uri="{FF2B5EF4-FFF2-40B4-BE49-F238E27FC236}">
                <a16:creationId xmlns:a16="http://schemas.microsoft.com/office/drawing/2014/main" id="{5DC436BE-6AA9-81C7-220C-0208CC7D914D}"/>
              </a:ext>
            </a:extLst>
          </p:cNvPr>
          <p:cNvSpPr/>
          <p:nvPr/>
        </p:nvSpPr>
        <p:spPr>
          <a:xfrm>
            <a:off x="11331143" y="4089014"/>
            <a:ext cx="698242" cy="672851"/>
          </a:xfrm>
          <a:custGeom>
            <a:avLst/>
            <a:gdLst/>
            <a:ahLst/>
            <a:cxnLst/>
            <a:rect l="l" t="t" r="r" b="b"/>
            <a:pathLst>
              <a:path w="698242" h="672851">
                <a:moveTo>
                  <a:pt x="0" y="0"/>
                </a:moveTo>
                <a:lnTo>
                  <a:pt x="698241" y="0"/>
                </a:lnTo>
                <a:lnTo>
                  <a:pt x="698241" y="672851"/>
                </a:lnTo>
                <a:lnTo>
                  <a:pt x="0" y="672851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15" name="Freeform 12">
            <a:extLst>
              <a:ext uri="{FF2B5EF4-FFF2-40B4-BE49-F238E27FC236}">
                <a16:creationId xmlns:a16="http://schemas.microsoft.com/office/drawing/2014/main" id="{C03103F0-4C1A-E4DD-1E62-890208BFD148}"/>
              </a:ext>
            </a:extLst>
          </p:cNvPr>
          <p:cNvSpPr/>
          <p:nvPr/>
        </p:nvSpPr>
        <p:spPr>
          <a:xfrm>
            <a:off x="6446146" y="5438880"/>
            <a:ext cx="775043" cy="868174"/>
          </a:xfrm>
          <a:custGeom>
            <a:avLst/>
            <a:gdLst/>
            <a:ahLst/>
            <a:cxnLst/>
            <a:rect l="l" t="t" r="r" b="b"/>
            <a:pathLst>
              <a:path w="775043" h="868174">
                <a:moveTo>
                  <a:pt x="0" y="0"/>
                </a:moveTo>
                <a:lnTo>
                  <a:pt x="775043" y="0"/>
                </a:lnTo>
                <a:lnTo>
                  <a:pt x="775043" y="868174"/>
                </a:lnTo>
                <a:lnTo>
                  <a:pt x="0" y="868174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16" name="Freeform 13">
            <a:extLst>
              <a:ext uri="{FF2B5EF4-FFF2-40B4-BE49-F238E27FC236}">
                <a16:creationId xmlns:a16="http://schemas.microsoft.com/office/drawing/2014/main" id="{1F7A4A3F-A1FB-C32B-8C90-A1F04C7A2594}"/>
              </a:ext>
            </a:extLst>
          </p:cNvPr>
          <p:cNvSpPr/>
          <p:nvPr/>
        </p:nvSpPr>
        <p:spPr>
          <a:xfrm>
            <a:off x="7659537" y="5300958"/>
            <a:ext cx="833753" cy="868492"/>
          </a:xfrm>
          <a:custGeom>
            <a:avLst/>
            <a:gdLst/>
            <a:ahLst/>
            <a:cxnLst/>
            <a:rect l="l" t="t" r="r" b="b"/>
            <a:pathLst>
              <a:path w="833753" h="868492">
                <a:moveTo>
                  <a:pt x="0" y="0"/>
                </a:moveTo>
                <a:lnTo>
                  <a:pt x="833753" y="0"/>
                </a:lnTo>
                <a:lnTo>
                  <a:pt x="833753" y="868493"/>
                </a:lnTo>
                <a:lnTo>
                  <a:pt x="0" y="868493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17" name="Freeform 14">
            <a:extLst>
              <a:ext uri="{FF2B5EF4-FFF2-40B4-BE49-F238E27FC236}">
                <a16:creationId xmlns:a16="http://schemas.microsoft.com/office/drawing/2014/main" id="{EB4AD244-C99F-5DF2-05D2-57F80AA2306C}"/>
              </a:ext>
            </a:extLst>
          </p:cNvPr>
          <p:cNvSpPr/>
          <p:nvPr/>
        </p:nvSpPr>
        <p:spPr>
          <a:xfrm>
            <a:off x="8763048" y="5179234"/>
            <a:ext cx="727593" cy="835440"/>
          </a:xfrm>
          <a:custGeom>
            <a:avLst/>
            <a:gdLst/>
            <a:ahLst/>
            <a:cxnLst/>
            <a:rect l="l" t="t" r="r" b="b"/>
            <a:pathLst>
              <a:path w="727593" h="835440">
                <a:moveTo>
                  <a:pt x="0" y="0"/>
                </a:moveTo>
                <a:lnTo>
                  <a:pt x="727593" y="0"/>
                </a:lnTo>
                <a:lnTo>
                  <a:pt x="727593" y="835441"/>
                </a:lnTo>
                <a:lnTo>
                  <a:pt x="0" y="835441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18" name="Freeform 15">
            <a:extLst>
              <a:ext uri="{FF2B5EF4-FFF2-40B4-BE49-F238E27FC236}">
                <a16:creationId xmlns:a16="http://schemas.microsoft.com/office/drawing/2014/main" id="{FF0340AF-C393-4CDF-EA1E-BADF40A0970D}"/>
              </a:ext>
            </a:extLst>
          </p:cNvPr>
          <p:cNvSpPr/>
          <p:nvPr/>
        </p:nvSpPr>
        <p:spPr>
          <a:xfrm>
            <a:off x="9987323" y="5217120"/>
            <a:ext cx="868174" cy="868174"/>
          </a:xfrm>
          <a:custGeom>
            <a:avLst/>
            <a:gdLst/>
            <a:ahLst/>
            <a:cxnLst/>
            <a:rect l="l" t="t" r="r" b="b"/>
            <a:pathLst>
              <a:path w="868174" h="868174">
                <a:moveTo>
                  <a:pt x="0" y="0"/>
                </a:moveTo>
                <a:lnTo>
                  <a:pt x="868174" y="0"/>
                </a:lnTo>
                <a:lnTo>
                  <a:pt x="868174" y="868174"/>
                </a:lnTo>
                <a:lnTo>
                  <a:pt x="0" y="868174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19" name="Freeform 16">
            <a:extLst>
              <a:ext uri="{FF2B5EF4-FFF2-40B4-BE49-F238E27FC236}">
                <a16:creationId xmlns:a16="http://schemas.microsoft.com/office/drawing/2014/main" id="{7FDD8082-62DA-67F5-2BAF-006538FD3C81}"/>
              </a:ext>
            </a:extLst>
          </p:cNvPr>
          <p:cNvSpPr/>
          <p:nvPr/>
        </p:nvSpPr>
        <p:spPr>
          <a:xfrm>
            <a:off x="1410161" y="6646908"/>
            <a:ext cx="866645" cy="897655"/>
          </a:xfrm>
          <a:custGeom>
            <a:avLst/>
            <a:gdLst/>
            <a:ahLst/>
            <a:cxnLst/>
            <a:rect l="l" t="t" r="r" b="b"/>
            <a:pathLst>
              <a:path w="866645" h="897655">
                <a:moveTo>
                  <a:pt x="0" y="0"/>
                </a:moveTo>
                <a:lnTo>
                  <a:pt x="866645" y="0"/>
                </a:lnTo>
                <a:lnTo>
                  <a:pt x="866645" y="897654"/>
                </a:lnTo>
                <a:lnTo>
                  <a:pt x="0" y="897654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20" name="Freeform 17">
            <a:extLst>
              <a:ext uri="{FF2B5EF4-FFF2-40B4-BE49-F238E27FC236}">
                <a16:creationId xmlns:a16="http://schemas.microsoft.com/office/drawing/2014/main" id="{F368306D-8C18-6D31-CAAF-E93F1AED0C90}"/>
              </a:ext>
            </a:extLst>
          </p:cNvPr>
          <p:cNvSpPr/>
          <p:nvPr/>
        </p:nvSpPr>
        <p:spPr>
          <a:xfrm>
            <a:off x="3892001" y="6576806"/>
            <a:ext cx="1023588" cy="967756"/>
          </a:xfrm>
          <a:custGeom>
            <a:avLst/>
            <a:gdLst/>
            <a:ahLst/>
            <a:cxnLst/>
            <a:rect l="l" t="t" r="r" b="b"/>
            <a:pathLst>
              <a:path w="1023588" h="967756">
                <a:moveTo>
                  <a:pt x="0" y="0"/>
                </a:moveTo>
                <a:lnTo>
                  <a:pt x="1023588" y="0"/>
                </a:lnTo>
                <a:lnTo>
                  <a:pt x="1023588" y="967756"/>
                </a:lnTo>
                <a:lnTo>
                  <a:pt x="0" y="967756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21" name="Freeform 18">
            <a:extLst>
              <a:ext uri="{FF2B5EF4-FFF2-40B4-BE49-F238E27FC236}">
                <a16:creationId xmlns:a16="http://schemas.microsoft.com/office/drawing/2014/main" id="{9230D03C-CE93-42CC-7CF5-785DA57FD472}"/>
              </a:ext>
            </a:extLst>
          </p:cNvPr>
          <p:cNvSpPr/>
          <p:nvPr/>
        </p:nvSpPr>
        <p:spPr>
          <a:xfrm>
            <a:off x="2675670" y="6716518"/>
            <a:ext cx="784095" cy="758434"/>
          </a:xfrm>
          <a:custGeom>
            <a:avLst/>
            <a:gdLst/>
            <a:ahLst/>
            <a:cxnLst/>
            <a:rect l="l" t="t" r="r" b="b"/>
            <a:pathLst>
              <a:path w="784095" h="758434">
                <a:moveTo>
                  <a:pt x="0" y="0"/>
                </a:moveTo>
                <a:lnTo>
                  <a:pt x="784095" y="0"/>
                </a:lnTo>
                <a:lnTo>
                  <a:pt x="784095" y="758434"/>
                </a:lnTo>
                <a:lnTo>
                  <a:pt x="0" y="758434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22" name="Freeform 19">
            <a:extLst>
              <a:ext uri="{FF2B5EF4-FFF2-40B4-BE49-F238E27FC236}">
                <a16:creationId xmlns:a16="http://schemas.microsoft.com/office/drawing/2014/main" id="{671DF4B9-DE07-E944-520A-F15B2A2E17A7}"/>
              </a:ext>
            </a:extLst>
          </p:cNvPr>
          <p:cNvSpPr/>
          <p:nvPr/>
        </p:nvSpPr>
        <p:spPr>
          <a:xfrm>
            <a:off x="7765228" y="7932345"/>
            <a:ext cx="899568" cy="868492"/>
          </a:xfrm>
          <a:custGeom>
            <a:avLst/>
            <a:gdLst/>
            <a:ahLst/>
            <a:cxnLst/>
            <a:rect l="l" t="t" r="r" b="b"/>
            <a:pathLst>
              <a:path w="899568" h="868492">
                <a:moveTo>
                  <a:pt x="0" y="0"/>
                </a:moveTo>
                <a:lnTo>
                  <a:pt x="899569" y="0"/>
                </a:lnTo>
                <a:lnTo>
                  <a:pt x="899569" y="868493"/>
                </a:lnTo>
                <a:lnTo>
                  <a:pt x="0" y="868493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23" name="Freeform 20">
            <a:extLst>
              <a:ext uri="{FF2B5EF4-FFF2-40B4-BE49-F238E27FC236}">
                <a16:creationId xmlns:a16="http://schemas.microsoft.com/office/drawing/2014/main" id="{C56174EE-110C-89DC-5765-596B4C1A49B6}"/>
              </a:ext>
            </a:extLst>
          </p:cNvPr>
          <p:cNvSpPr/>
          <p:nvPr/>
        </p:nvSpPr>
        <p:spPr>
          <a:xfrm>
            <a:off x="5212615" y="6696387"/>
            <a:ext cx="928806" cy="896720"/>
          </a:xfrm>
          <a:custGeom>
            <a:avLst/>
            <a:gdLst/>
            <a:ahLst/>
            <a:cxnLst/>
            <a:rect l="l" t="t" r="r" b="b"/>
            <a:pathLst>
              <a:path w="928806" h="896720">
                <a:moveTo>
                  <a:pt x="0" y="0"/>
                </a:moveTo>
                <a:lnTo>
                  <a:pt x="928805" y="0"/>
                </a:lnTo>
                <a:lnTo>
                  <a:pt x="928805" y="896719"/>
                </a:lnTo>
                <a:lnTo>
                  <a:pt x="0" y="896719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24" name="Freeform 21">
            <a:extLst>
              <a:ext uri="{FF2B5EF4-FFF2-40B4-BE49-F238E27FC236}">
                <a16:creationId xmlns:a16="http://schemas.microsoft.com/office/drawing/2014/main" id="{DC9D3BAD-5B2A-8CAE-2825-79034933D593}"/>
              </a:ext>
            </a:extLst>
          </p:cNvPr>
          <p:cNvSpPr/>
          <p:nvPr/>
        </p:nvSpPr>
        <p:spPr>
          <a:xfrm>
            <a:off x="12484570" y="3950196"/>
            <a:ext cx="928806" cy="896720"/>
          </a:xfrm>
          <a:custGeom>
            <a:avLst/>
            <a:gdLst/>
            <a:ahLst/>
            <a:cxnLst/>
            <a:rect l="l" t="t" r="r" b="b"/>
            <a:pathLst>
              <a:path w="928806" h="896720">
                <a:moveTo>
                  <a:pt x="0" y="0"/>
                </a:moveTo>
                <a:lnTo>
                  <a:pt x="928806" y="0"/>
                </a:lnTo>
                <a:lnTo>
                  <a:pt x="928806" y="896720"/>
                </a:lnTo>
                <a:lnTo>
                  <a:pt x="0" y="896720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25" name="Freeform 22">
            <a:extLst>
              <a:ext uri="{FF2B5EF4-FFF2-40B4-BE49-F238E27FC236}">
                <a16:creationId xmlns:a16="http://schemas.microsoft.com/office/drawing/2014/main" id="{2B3681C6-6756-8EE4-CAD2-A49BCA67294B}"/>
              </a:ext>
            </a:extLst>
          </p:cNvPr>
          <p:cNvSpPr/>
          <p:nvPr/>
        </p:nvSpPr>
        <p:spPr>
          <a:xfrm>
            <a:off x="13684524" y="4089014"/>
            <a:ext cx="785020" cy="757901"/>
          </a:xfrm>
          <a:custGeom>
            <a:avLst/>
            <a:gdLst/>
            <a:ahLst/>
            <a:cxnLst/>
            <a:rect l="l" t="t" r="r" b="b"/>
            <a:pathLst>
              <a:path w="785020" h="757901">
                <a:moveTo>
                  <a:pt x="0" y="0"/>
                </a:moveTo>
                <a:lnTo>
                  <a:pt x="785021" y="0"/>
                </a:lnTo>
                <a:lnTo>
                  <a:pt x="785021" y="757902"/>
                </a:lnTo>
                <a:lnTo>
                  <a:pt x="0" y="757902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26" name="Freeform 23">
            <a:extLst>
              <a:ext uri="{FF2B5EF4-FFF2-40B4-BE49-F238E27FC236}">
                <a16:creationId xmlns:a16="http://schemas.microsoft.com/office/drawing/2014/main" id="{6CFD89DF-4527-4F13-BB27-8FB4559F48BB}"/>
              </a:ext>
            </a:extLst>
          </p:cNvPr>
          <p:cNvSpPr/>
          <p:nvPr/>
        </p:nvSpPr>
        <p:spPr>
          <a:xfrm>
            <a:off x="14942586" y="4089014"/>
            <a:ext cx="927060" cy="896720"/>
          </a:xfrm>
          <a:custGeom>
            <a:avLst/>
            <a:gdLst/>
            <a:ahLst/>
            <a:cxnLst/>
            <a:rect l="l" t="t" r="r" b="b"/>
            <a:pathLst>
              <a:path w="927060" h="896720">
                <a:moveTo>
                  <a:pt x="0" y="0"/>
                </a:moveTo>
                <a:lnTo>
                  <a:pt x="927060" y="0"/>
                </a:lnTo>
                <a:lnTo>
                  <a:pt x="927060" y="896720"/>
                </a:lnTo>
                <a:lnTo>
                  <a:pt x="0" y="896720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27" name="Freeform 24">
            <a:extLst>
              <a:ext uri="{FF2B5EF4-FFF2-40B4-BE49-F238E27FC236}">
                <a16:creationId xmlns:a16="http://schemas.microsoft.com/office/drawing/2014/main" id="{AA61F6E9-8A89-D20B-5E6B-32F2AD585D2A}"/>
              </a:ext>
            </a:extLst>
          </p:cNvPr>
          <p:cNvSpPr/>
          <p:nvPr/>
        </p:nvSpPr>
        <p:spPr>
          <a:xfrm>
            <a:off x="16461108" y="3936035"/>
            <a:ext cx="830833" cy="756813"/>
          </a:xfrm>
          <a:custGeom>
            <a:avLst/>
            <a:gdLst/>
            <a:ahLst/>
            <a:cxnLst/>
            <a:rect l="l" t="t" r="r" b="b"/>
            <a:pathLst>
              <a:path w="830833" h="756813">
                <a:moveTo>
                  <a:pt x="0" y="0"/>
                </a:moveTo>
                <a:lnTo>
                  <a:pt x="830833" y="0"/>
                </a:lnTo>
                <a:lnTo>
                  <a:pt x="830833" y="756813"/>
                </a:lnTo>
                <a:lnTo>
                  <a:pt x="0" y="756813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28" name="Freeform 25">
            <a:extLst>
              <a:ext uri="{FF2B5EF4-FFF2-40B4-BE49-F238E27FC236}">
                <a16:creationId xmlns:a16="http://schemas.microsoft.com/office/drawing/2014/main" id="{90E1C5DE-F9CA-9037-8AA8-28B8A879376A}"/>
              </a:ext>
            </a:extLst>
          </p:cNvPr>
          <p:cNvSpPr/>
          <p:nvPr/>
        </p:nvSpPr>
        <p:spPr>
          <a:xfrm>
            <a:off x="16448210" y="6483592"/>
            <a:ext cx="793013" cy="794458"/>
          </a:xfrm>
          <a:custGeom>
            <a:avLst/>
            <a:gdLst/>
            <a:ahLst/>
            <a:cxnLst/>
            <a:rect l="l" t="t" r="r" b="b"/>
            <a:pathLst>
              <a:path w="793013" h="794458">
                <a:moveTo>
                  <a:pt x="0" y="0"/>
                </a:moveTo>
                <a:lnTo>
                  <a:pt x="793013" y="0"/>
                </a:lnTo>
                <a:lnTo>
                  <a:pt x="793013" y="794457"/>
                </a:lnTo>
                <a:lnTo>
                  <a:pt x="0" y="794457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29" name="Freeform 26">
            <a:extLst>
              <a:ext uri="{FF2B5EF4-FFF2-40B4-BE49-F238E27FC236}">
                <a16:creationId xmlns:a16="http://schemas.microsoft.com/office/drawing/2014/main" id="{12791E01-1FC3-AC72-A361-7C5BED5B5359}"/>
              </a:ext>
            </a:extLst>
          </p:cNvPr>
          <p:cNvSpPr/>
          <p:nvPr/>
        </p:nvSpPr>
        <p:spPr>
          <a:xfrm>
            <a:off x="11187460" y="5162708"/>
            <a:ext cx="870074" cy="868492"/>
          </a:xfrm>
          <a:custGeom>
            <a:avLst/>
            <a:gdLst/>
            <a:ahLst/>
            <a:cxnLst/>
            <a:rect l="l" t="t" r="r" b="b"/>
            <a:pathLst>
              <a:path w="870074" h="868492">
                <a:moveTo>
                  <a:pt x="0" y="0"/>
                </a:moveTo>
                <a:lnTo>
                  <a:pt x="870074" y="0"/>
                </a:lnTo>
                <a:lnTo>
                  <a:pt x="870074" y="868493"/>
                </a:lnTo>
                <a:lnTo>
                  <a:pt x="0" y="868493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30" name="Freeform 27">
            <a:extLst>
              <a:ext uri="{FF2B5EF4-FFF2-40B4-BE49-F238E27FC236}">
                <a16:creationId xmlns:a16="http://schemas.microsoft.com/office/drawing/2014/main" id="{9AD34E3C-6AE7-1367-8B46-23BAC2BA673C}"/>
              </a:ext>
            </a:extLst>
          </p:cNvPr>
          <p:cNvSpPr/>
          <p:nvPr/>
        </p:nvSpPr>
        <p:spPr>
          <a:xfrm>
            <a:off x="12552578" y="5257051"/>
            <a:ext cx="806406" cy="774149"/>
          </a:xfrm>
          <a:custGeom>
            <a:avLst/>
            <a:gdLst/>
            <a:ahLst/>
            <a:cxnLst/>
            <a:rect l="l" t="t" r="r" b="b"/>
            <a:pathLst>
              <a:path w="806406" h="774149">
                <a:moveTo>
                  <a:pt x="0" y="0"/>
                </a:moveTo>
                <a:lnTo>
                  <a:pt x="806405" y="0"/>
                </a:lnTo>
                <a:lnTo>
                  <a:pt x="806405" y="774150"/>
                </a:lnTo>
                <a:lnTo>
                  <a:pt x="0" y="774150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31" name="Freeform 28">
            <a:extLst>
              <a:ext uri="{FF2B5EF4-FFF2-40B4-BE49-F238E27FC236}">
                <a16:creationId xmlns:a16="http://schemas.microsoft.com/office/drawing/2014/main" id="{75C991EA-9D9E-A98D-7B75-34FC864A1952}"/>
              </a:ext>
            </a:extLst>
          </p:cNvPr>
          <p:cNvSpPr/>
          <p:nvPr/>
        </p:nvSpPr>
        <p:spPr>
          <a:xfrm>
            <a:off x="8763048" y="6736091"/>
            <a:ext cx="778541" cy="767216"/>
          </a:xfrm>
          <a:custGeom>
            <a:avLst/>
            <a:gdLst/>
            <a:ahLst/>
            <a:cxnLst/>
            <a:rect l="l" t="t" r="r" b="b"/>
            <a:pathLst>
              <a:path w="778541" h="767216">
                <a:moveTo>
                  <a:pt x="0" y="0"/>
                </a:moveTo>
                <a:lnTo>
                  <a:pt x="778541" y="0"/>
                </a:lnTo>
                <a:lnTo>
                  <a:pt x="778541" y="767217"/>
                </a:lnTo>
                <a:lnTo>
                  <a:pt x="0" y="767217"/>
                </a:lnTo>
                <a:lnTo>
                  <a:pt x="0" y="0"/>
                </a:lnTo>
                <a:close/>
              </a:path>
            </a:pathLst>
          </a:custGeom>
          <a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32" name="Freeform 29">
            <a:extLst>
              <a:ext uri="{FF2B5EF4-FFF2-40B4-BE49-F238E27FC236}">
                <a16:creationId xmlns:a16="http://schemas.microsoft.com/office/drawing/2014/main" id="{11505D91-40E1-A05B-FAB5-8FFC19DDB926}"/>
              </a:ext>
            </a:extLst>
          </p:cNvPr>
          <p:cNvSpPr/>
          <p:nvPr/>
        </p:nvSpPr>
        <p:spPr>
          <a:xfrm>
            <a:off x="1410161" y="4115596"/>
            <a:ext cx="889451" cy="889451"/>
          </a:xfrm>
          <a:custGeom>
            <a:avLst/>
            <a:gdLst/>
            <a:ahLst/>
            <a:cxnLst/>
            <a:rect l="l" t="t" r="r" b="b"/>
            <a:pathLst>
              <a:path w="889451" h="889451">
                <a:moveTo>
                  <a:pt x="0" y="0"/>
                </a:moveTo>
                <a:lnTo>
                  <a:pt x="889451" y="0"/>
                </a:lnTo>
                <a:lnTo>
                  <a:pt x="889451" y="889452"/>
                </a:lnTo>
                <a:lnTo>
                  <a:pt x="0" y="889452"/>
                </a:lnTo>
                <a:lnTo>
                  <a:pt x="0" y="0"/>
                </a:lnTo>
                <a:close/>
              </a:path>
            </a:pathLst>
          </a:custGeom>
          <a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33" name="Freeform 30">
            <a:extLst>
              <a:ext uri="{FF2B5EF4-FFF2-40B4-BE49-F238E27FC236}">
                <a16:creationId xmlns:a16="http://schemas.microsoft.com/office/drawing/2014/main" id="{7EEF8091-4D11-026F-B2A8-FD21BFEF8134}"/>
              </a:ext>
            </a:extLst>
          </p:cNvPr>
          <p:cNvSpPr/>
          <p:nvPr/>
        </p:nvSpPr>
        <p:spPr>
          <a:xfrm>
            <a:off x="13661841" y="6625253"/>
            <a:ext cx="767216" cy="767216"/>
          </a:xfrm>
          <a:custGeom>
            <a:avLst/>
            <a:gdLst/>
            <a:ahLst/>
            <a:cxnLst/>
            <a:rect l="l" t="t" r="r" b="b"/>
            <a:pathLst>
              <a:path w="767216" h="767216">
                <a:moveTo>
                  <a:pt x="0" y="0"/>
                </a:moveTo>
                <a:lnTo>
                  <a:pt x="767216" y="0"/>
                </a:lnTo>
                <a:lnTo>
                  <a:pt x="767216" y="767216"/>
                </a:lnTo>
                <a:lnTo>
                  <a:pt x="0" y="767216"/>
                </a:lnTo>
                <a:lnTo>
                  <a:pt x="0" y="0"/>
                </a:lnTo>
                <a:close/>
              </a:path>
            </a:pathLst>
          </a:custGeom>
          <a:blipFill>
            <a:blip r:embed="rId58"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34" name="Freeform 31">
            <a:extLst>
              <a:ext uri="{FF2B5EF4-FFF2-40B4-BE49-F238E27FC236}">
                <a16:creationId xmlns:a16="http://schemas.microsoft.com/office/drawing/2014/main" id="{7346D7BD-FC98-E4E3-A6EC-F692D33BF98E}"/>
              </a:ext>
            </a:extLst>
          </p:cNvPr>
          <p:cNvSpPr/>
          <p:nvPr/>
        </p:nvSpPr>
        <p:spPr>
          <a:xfrm>
            <a:off x="4010670" y="5473619"/>
            <a:ext cx="787256" cy="767216"/>
          </a:xfrm>
          <a:custGeom>
            <a:avLst/>
            <a:gdLst/>
            <a:ahLst/>
            <a:cxnLst/>
            <a:rect l="l" t="t" r="r" b="b"/>
            <a:pathLst>
              <a:path w="787256" h="767216">
                <a:moveTo>
                  <a:pt x="0" y="0"/>
                </a:moveTo>
                <a:lnTo>
                  <a:pt x="787256" y="0"/>
                </a:lnTo>
                <a:lnTo>
                  <a:pt x="787256" y="767216"/>
                </a:lnTo>
                <a:lnTo>
                  <a:pt x="0" y="767216"/>
                </a:lnTo>
                <a:lnTo>
                  <a:pt x="0" y="0"/>
                </a:lnTo>
                <a:close/>
              </a:path>
            </a:pathLst>
          </a:custGeom>
          <a:blipFill>
            <a:blip r:embed="rId60">
              <a:extLst>
                <a:ext uri="{96DAC541-7B7A-43D3-8B79-37D633B846F1}">
                  <asvg:svgBlip xmlns:asvg="http://schemas.microsoft.com/office/drawing/2016/SVG/main" r:embed="rId6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35" name="Freeform 32">
            <a:extLst>
              <a:ext uri="{FF2B5EF4-FFF2-40B4-BE49-F238E27FC236}">
                <a16:creationId xmlns:a16="http://schemas.microsoft.com/office/drawing/2014/main" id="{26E3B6A3-0BE7-2974-4C43-F63F26F7A79B}"/>
              </a:ext>
            </a:extLst>
          </p:cNvPr>
          <p:cNvSpPr/>
          <p:nvPr/>
        </p:nvSpPr>
        <p:spPr>
          <a:xfrm>
            <a:off x="11298676" y="6625253"/>
            <a:ext cx="897806" cy="767216"/>
          </a:xfrm>
          <a:custGeom>
            <a:avLst/>
            <a:gdLst/>
            <a:ahLst/>
            <a:cxnLst/>
            <a:rect l="l" t="t" r="r" b="b"/>
            <a:pathLst>
              <a:path w="897806" h="767216">
                <a:moveTo>
                  <a:pt x="0" y="0"/>
                </a:moveTo>
                <a:lnTo>
                  <a:pt x="897806" y="0"/>
                </a:lnTo>
                <a:lnTo>
                  <a:pt x="897806" y="767216"/>
                </a:lnTo>
                <a:lnTo>
                  <a:pt x="0" y="767216"/>
                </a:lnTo>
                <a:lnTo>
                  <a:pt x="0" y="0"/>
                </a:lnTo>
                <a:close/>
              </a:path>
            </a:pathLst>
          </a:custGeom>
          <a:blipFill>
            <a:blip r:embed="rId62">
              <a:extLst>
                <a:ext uri="{96DAC541-7B7A-43D3-8B79-37D633B846F1}">
                  <asvg:svgBlip xmlns:asvg="http://schemas.microsoft.com/office/drawing/2016/SVG/main" r:embed="rId6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36" name="Freeform 33">
            <a:extLst>
              <a:ext uri="{FF2B5EF4-FFF2-40B4-BE49-F238E27FC236}">
                <a16:creationId xmlns:a16="http://schemas.microsoft.com/office/drawing/2014/main" id="{C18B0757-24A0-354C-08D1-95C4D61AE3FF}"/>
              </a:ext>
            </a:extLst>
          </p:cNvPr>
          <p:cNvSpPr/>
          <p:nvPr/>
        </p:nvSpPr>
        <p:spPr>
          <a:xfrm>
            <a:off x="2678105" y="5531708"/>
            <a:ext cx="708629" cy="767216"/>
          </a:xfrm>
          <a:custGeom>
            <a:avLst/>
            <a:gdLst/>
            <a:ahLst/>
            <a:cxnLst/>
            <a:rect l="l" t="t" r="r" b="b"/>
            <a:pathLst>
              <a:path w="708629" h="767216">
                <a:moveTo>
                  <a:pt x="0" y="0"/>
                </a:moveTo>
                <a:lnTo>
                  <a:pt x="708629" y="0"/>
                </a:lnTo>
                <a:lnTo>
                  <a:pt x="708629" y="767216"/>
                </a:lnTo>
                <a:lnTo>
                  <a:pt x="0" y="767216"/>
                </a:lnTo>
                <a:lnTo>
                  <a:pt x="0" y="0"/>
                </a:lnTo>
                <a:close/>
              </a:path>
            </a:pathLst>
          </a:custGeom>
          <a:blipFill>
            <a:blip r:embed="rId64">
              <a:extLst>
                <a:ext uri="{96DAC541-7B7A-43D3-8B79-37D633B846F1}">
                  <asvg:svgBlip xmlns:asvg="http://schemas.microsoft.com/office/drawing/2016/SVG/main" r:embed="rId6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37" name="Freeform 34">
            <a:extLst>
              <a:ext uri="{FF2B5EF4-FFF2-40B4-BE49-F238E27FC236}">
                <a16:creationId xmlns:a16="http://schemas.microsoft.com/office/drawing/2014/main" id="{8227E456-BF67-F53A-2058-2CA34E08E504}"/>
              </a:ext>
            </a:extLst>
          </p:cNvPr>
          <p:cNvSpPr/>
          <p:nvPr/>
        </p:nvSpPr>
        <p:spPr>
          <a:xfrm>
            <a:off x="1466701" y="5531708"/>
            <a:ext cx="669571" cy="767216"/>
          </a:xfrm>
          <a:custGeom>
            <a:avLst/>
            <a:gdLst/>
            <a:ahLst/>
            <a:cxnLst/>
            <a:rect l="l" t="t" r="r" b="b"/>
            <a:pathLst>
              <a:path w="669571" h="767216">
                <a:moveTo>
                  <a:pt x="0" y="0"/>
                </a:moveTo>
                <a:lnTo>
                  <a:pt x="669570" y="0"/>
                </a:lnTo>
                <a:lnTo>
                  <a:pt x="669570" y="767216"/>
                </a:lnTo>
                <a:lnTo>
                  <a:pt x="0" y="767216"/>
                </a:lnTo>
                <a:lnTo>
                  <a:pt x="0" y="0"/>
                </a:lnTo>
                <a:close/>
              </a:path>
            </a:pathLst>
          </a:custGeom>
          <a:blipFill>
            <a:blip r:embed="rId66">
              <a:extLst>
                <a:ext uri="{96DAC541-7B7A-43D3-8B79-37D633B846F1}">
                  <asvg:svgBlip xmlns:asvg="http://schemas.microsoft.com/office/drawing/2016/SVG/main" r:embed="rId6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38" name="Freeform 35">
            <a:extLst>
              <a:ext uri="{FF2B5EF4-FFF2-40B4-BE49-F238E27FC236}">
                <a16:creationId xmlns:a16="http://schemas.microsoft.com/office/drawing/2014/main" id="{0B1F31DD-6BB2-E262-596C-18CAC7329821}"/>
              </a:ext>
            </a:extLst>
          </p:cNvPr>
          <p:cNvSpPr/>
          <p:nvPr/>
        </p:nvSpPr>
        <p:spPr>
          <a:xfrm>
            <a:off x="10148388" y="6701348"/>
            <a:ext cx="787256" cy="767216"/>
          </a:xfrm>
          <a:custGeom>
            <a:avLst/>
            <a:gdLst/>
            <a:ahLst/>
            <a:cxnLst/>
            <a:rect l="l" t="t" r="r" b="b"/>
            <a:pathLst>
              <a:path w="787256" h="767216">
                <a:moveTo>
                  <a:pt x="0" y="0"/>
                </a:moveTo>
                <a:lnTo>
                  <a:pt x="787256" y="0"/>
                </a:lnTo>
                <a:lnTo>
                  <a:pt x="787256" y="767216"/>
                </a:lnTo>
                <a:lnTo>
                  <a:pt x="0" y="767216"/>
                </a:lnTo>
                <a:lnTo>
                  <a:pt x="0" y="0"/>
                </a:lnTo>
                <a:close/>
              </a:path>
            </a:pathLst>
          </a:custGeom>
          <a:blipFill>
            <a:blip r:embed="rId68">
              <a:extLst>
                <a:ext uri="{96DAC541-7B7A-43D3-8B79-37D633B846F1}">
                  <asvg:svgBlip xmlns:asvg="http://schemas.microsoft.com/office/drawing/2016/SVG/main" r:embed="rId6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39" name="Freeform 36">
            <a:extLst>
              <a:ext uri="{FF2B5EF4-FFF2-40B4-BE49-F238E27FC236}">
                <a16:creationId xmlns:a16="http://schemas.microsoft.com/office/drawing/2014/main" id="{C4758C45-7463-B0D9-0D55-E9FF338B665F}"/>
              </a:ext>
            </a:extLst>
          </p:cNvPr>
          <p:cNvSpPr/>
          <p:nvPr/>
        </p:nvSpPr>
        <p:spPr>
          <a:xfrm>
            <a:off x="7888829" y="6736091"/>
            <a:ext cx="514732" cy="767216"/>
          </a:xfrm>
          <a:custGeom>
            <a:avLst/>
            <a:gdLst/>
            <a:ahLst/>
            <a:cxnLst/>
            <a:rect l="l" t="t" r="r" b="b"/>
            <a:pathLst>
              <a:path w="514732" h="767216">
                <a:moveTo>
                  <a:pt x="0" y="0"/>
                </a:moveTo>
                <a:lnTo>
                  <a:pt x="514732" y="0"/>
                </a:lnTo>
                <a:lnTo>
                  <a:pt x="514732" y="767217"/>
                </a:lnTo>
                <a:lnTo>
                  <a:pt x="0" y="767217"/>
                </a:lnTo>
                <a:lnTo>
                  <a:pt x="0" y="0"/>
                </a:lnTo>
                <a:close/>
              </a:path>
            </a:pathLst>
          </a:custGeom>
          <a:blipFill>
            <a:blip r:embed="rId70">
              <a:extLst>
                <a:ext uri="{96DAC541-7B7A-43D3-8B79-37D633B846F1}">
                  <asvg:svgBlip xmlns:asvg="http://schemas.microsoft.com/office/drawing/2016/SVG/main" r:embed="rId7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40" name="Freeform 37">
            <a:extLst>
              <a:ext uri="{FF2B5EF4-FFF2-40B4-BE49-F238E27FC236}">
                <a16:creationId xmlns:a16="http://schemas.microsoft.com/office/drawing/2014/main" id="{341B059B-2153-34ED-7519-9B03BE45321E}"/>
              </a:ext>
            </a:extLst>
          </p:cNvPr>
          <p:cNvSpPr/>
          <p:nvPr/>
        </p:nvSpPr>
        <p:spPr>
          <a:xfrm>
            <a:off x="6547945" y="7932345"/>
            <a:ext cx="796168" cy="767216"/>
          </a:xfrm>
          <a:custGeom>
            <a:avLst/>
            <a:gdLst/>
            <a:ahLst/>
            <a:cxnLst/>
            <a:rect l="l" t="t" r="r" b="b"/>
            <a:pathLst>
              <a:path w="796168" h="767216">
                <a:moveTo>
                  <a:pt x="0" y="0"/>
                </a:moveTo>
                <a:lnTo>
                  <a:pt x="796168" y="0"/>
                </a:lnTo>
                <a:lnTo>
                  <a:pt x="796168" y="767217"/>
                </a:lnTo>
                <a:lnTo>
                  <a:pt x="0" y="767217"/>
                </a:lnTo>
                <a:lnTo>
                  <a:pt x="0" y="0"/>
                </a:lnTo>
                <a:close/>
              </a:path>
            </a:pathLst>
          </a:custGeom>
          <a:blipFill>
            <a:blip r:embed="rId72">
              <a:extLst>
                <a:ext uri="{96DAC541-7B7A-43D3-8B79-37D633B846F1}">
                  <asvg:svgBlip xmlns:asvg="http://schemas.microsoft.com/office/drawing/2016/SVG/main" r:embed="rId7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41" name="Freeform 38">
            <a:extLst>
              <a:ext uri="{FF2B5EF4-FFF2-40B4-BE49-F238E27FC236}">
                <a16:creationId xmlns:a16="http://schemas.microsoft.com/office/drawing/2014/main" id="{0E18650B-00E7-E800-6170-5B2BA41B4FC9}"/>
              </a:ext>
            </a:extLst>
          </p:cNvPr>
          <p:cNvSpPr/>
          <p:nvPr/>
        </p:nvSpPr>
        <p:spPr>
          <a:xfrm>
            <a:off x="15103248" y="5300958"/>
            <a:ext cx="698864" cy="767216"/>
          </a:xfrm>
          <a:custGeom>
            <a:avLst/>
            <a:gdLst/>
            <a:ahLst/>
            <a:cxnLst/>
            <a:rect l="l" t="t" r="r" b="b"/>
            <a:pathLst>
              <a:path w="698864" h="767216">
                <a:moveTo>
                  <a:pt x="0" y="0"/>
                </a:moveTo>
                <a:lnTo>
                  <a:pt x="698864" y="0"/>
                </a:lnTo>
                <a:lnTo>
                  <a:pt x="698864" y="767217"/>
                </a:lnTo>
                <a:lnTo>
                  <a:pt x="0" y="767217"/>
                </a:lnTo>
                <a:lnTo>
                  <a:pt x="0" y="0"/>
                </a:lnTo>
                <a:close/>
              </a:path>
            </a:pathLst>
          </a:custGeom>
          <a:blipFill>
            <a:blip r:embed="rId74">
              <a:extLst>
                <a:ext uri="{96DAC541-7B7A-43D3-8B79-37D633B846F1}">
                  <asvg:svgBlip xmlns:asvg="http://schemas.microsoft.com/office/drawing/2016/SVG/main" r:embed="rId7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42" name="Freeform 39">
            <a:extLst>
              <a:ext uri="{FF2B5EF4-FFF2-40B4-BE49-F238E27FC236}">
                <a16:creationId xmlns:a16="http://schemas.microsoft.com/office/drawing/2014/main" id="{ACB6847A-8195-3881-E46E-BB4770BF3640}"/>
              </a:ext>
            </a:extLst>
          </p:cNvPr>
          <p:cNvSpPr/>
          <p:nvPr/>
        </p:nvSpPr>
        <p:spPr>
          <a:xfrm>
            <a:off x="5346335" y="4159709"/>
            <a:ext cx="661201" cy="767216"/>
          </a:xfrm>
          <a:custGeom>
            <a:avLst/>
            <a:gdLst/>
            <a:ahLst/>
            <a:cxnLst/>
            <a:rect l="l" t="t" r="r" b="b"/>
            <a:pathLst>
              <a:path w="661201" h="767216">
                <a:moveTo>
                  <a:pt x="0" y="0"/>
                </a:moveTo>
                <a:lnTo>
                  <a:pt x="661201" y="0"/>
                </a:lnTo>
                <a:lnTo>
                  <a:pt x="661201" y="767217"/>
                </a:lnTo>
                <a:lnTo>
                  <a:pt x="0" y="767217"/>
                </a:lnTo>
                <a:lnTo>
                  <a:pt x="0" y="0"/>
                </a:lnTo>
                <a:close/>
              </a:path>
            </a:pathLst>
          </a:custGeom>
          <a:blipFill>
            <a:blip r:embed="rId76">
              <a:extLst>
                <a:ext uri="{96DAC541-7B7A-43D3-8B79-37D633B846F1}">
                  <asvg:svgBlip xmlns:asvg="http://schemas.microsoft.com/office/drawing/2016/SVG/main" r:embed="rId7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43" name="Freeform 40">
            <a:extLst>
              <a:ext uri="{FF2B5EF4-FFF2-40B4-BE49-F238E27FC236}">
                <a16:creationId xmlns:a16="http://schemas.microsoft.com/office/drawing/2014/main" id="{5A34B96D-CD82-5256-0E69-0DCF31A1133B}"/>
              </a:ext>
            </a:extLst>
          </p:cNvPr>
          <p:cNvSpPr/>
          <p:nvPr/>
        </p:nvSpPr>
        <p:spPr>
          <a:xfrm>
            <a:off x="2678105" y="4275888"/>
            <a:ext cx="1085063" cy="651038"/>
          </a:xfrm>
          <a:custGeom>
            <a:avLst/>
            <a:gdLst/>
            <a:ahLst/>
            <a:cxnLst/>
            <a:rect l="l" t="t" r="r" b="b"/>
            <a:pathLst>
              <a:path w="1085063" h="651038">
                <a:moveTo>
                  <a:pt x="0" y="0"/>
                </a:moveTo>
                <a:lnTo>
                  <a:pt x="1085064" y="0"/>
                </a:lnTo>
                <a:lnTo>
                  <a:pt x="1085064" y="651038"/>
                </a:lnTo>
                <a:lnTo>
                  <a:pt x="0" y="651038"/>
                </a:lnTo>
                <a:lnTo>
                  <a:pt x="0" y="0"/>
                </a:lnTo>
                <a:close/>
              </a:path>
            </a:pathLst>
          </a:custGeom>
          <a:blipFill>
            <a:blip r:embed="rId78">
              <a:extLst>
                <a:ext uri="{96DAC541-7B7A-43D3-8B79-37D633B846F1}">
                  <asvg:svgBlip xmlns:asvg="http://schemas.microsoft.com/office/drawing/2016/SVG/main" r:embed="rId7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44" name="Freeform 41">
            <a:extLst>
              <a:ext uri="{FF2B5EF4-FFF2-40B4-BE49-F238E27FC236}">
                <a16:creationId xmlns:a16="http://schemas.microsoft.com/office/drawing/2014/main" id="{598C3507-DF74-3E31-54C5-48A8C9F85FA9}"/>
              </a:ext>
            </a:extLst>
          </p:cNvPr>
          <p:cNvSpPr/>
          <p:nvPr/>
        </p:nvSpPr>
        <p:spPr>
          <a:xfrm>
            <a:off x="4164697" y="4159709"/>
            <a:ext cx="609588" cy="767216"/>
          </a:xfrm>
          <a:custGeom>
            <a:avLst/>
            <a:gdLst/>
            <a:ahLst/>
            <a:cxnLst/>
            <a:rect l="l" t="t" r="r" b="b"/>
            <a:pathLst>
              <a:path w="609588" h="767216">
                <a:moveTo>
                  <a:pt x="0" y="0"/>
                </a:moveTo>
                <a:lnTo>
                  <a:pt x="609589" y="0"/>
                </a:lnTo>
                <a:lnTo>
                  <a:pt x="609589" y="767217"/>
                </a:lnTo>
                <a:lnTo>
                  <a:pt x="0" y="767217"/>
                </a:lnTo>
                <a:lnTo>
                  <a:pt x="0" y="0"/>
                </a:lnTo>
                <a:close/>
              </a:path>
            </a:pathLst>
          </a:custGeom>
          <a:blipFill>
            <a:blip r:embed="rId80">
              <a:extLst>
                <a:ext uri="{96DAC541-7B7A-43D3-8B79-37D633B846F1}">
                  <asvg:svgBlip xmlns:asvg="http://schemas.microsoft.com/office/drawing/2016/SVG/main" r:embed="rId8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45" name="Freeform 42">
            <a:extLst>
              <a:ext uri="{FF2B5EF4-FFF2-40B4-BE49-F238E27FC236}">
                <a16:creationId xmlns:a16="http://schemas.microsoft.com/office/drawing/2014/main" id="{5E954475-F19B-6B79-F3AE-E008ABF8B61F}"/>
              </a:ext>
            </a:extLst>
          </p:cNvPr>
          <p:cNvSpPr/>
          <p:nvPr/>
        </p:nvSpPr>
        <p:spPr>
          <a:xfrm>
            <a:off x="13772240" y="5213346"/>
            <a:ext cx="609588" cy="767216"/>
          </a:xfrm>
          <a:custGeom>
            <a:avLst/>
            <a:gdLst/>
            <a:ahLst/>
            <a:cxnLst/>
            <a:rect l="l" t="t" r="r" b="b"/>
            <a:pathLst>
              <a:path w="609588" h="767216">
                <a:moveTo>
                  <a:pt x="0" y="0"/>
                </a:moveTo>
                <a:lnTo>
                  <a:pt x="609589" y="0"/>
                </a:lnTo>
                <a:lnTo>
                  <a:pt x="609589" y="767217"/>
                </a:lnTo>
                <a:lnTo>
                  <a:pt x="0" y="767217"/>
                </a:lnTo>
                <a:lnTo>
                  <a:pt x="0" y="0"/>
                </a:lnTo>
                <a:close/>
              </a:path>
            </a:pathLst>
          </a:custGeom>
          <a:blipFill>
            <a:blip r:embed="rId82">
              <a:extLst>
                <a:ext uri="{96DAC541-7B7A-43D3-8B79-37D633B846F1}">
                  <asvg:svgBlip xmlns:asvg="http://schemas.microsoft.com/office/drawing/2016/SVG/main" r:embed="rId8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46" name="Freeform 43">
            <a:extLst>
              <a:ext uri="{FF2B5EF4-FFF2-40B4-BE49-F238E27FC236}">
                <a16:creationId xmlns:a16="http://schemas.microsoft.com/office/drawing/2014/main" id="{7E8FD9FA-193C-6FC6-5543-8298C637BDC1}"/>
              </a:ext>
            </a:extLst>
          </p:cNvPr>
          <p:cNvSpPr/>
          <p:nvPr/>
        </p:nvSpPr>
        <p:spPr>
          <a:xfrm>
            <a:off x="16432157" y="5213346"/>
            <a:ext cx="796168" cy="767216"/>
          </a:xfrm>
          <a:custGeom>
            <a:avLst/>
            <a:gdLst/>
            <a:ahLst/>
            <a:cxnLst/>
            <a:rect l="l" t="t" r="r" b="b"/>
            <a:pathLst>
              <a:path w="796168" h="767216">
                <a:moveTo>
                  <a:pt x="0" y="0"/>
                </a:moveTo>
                <a:lnTo>
                  <a:pt x="796168" y="0"/>
                </a:lnTo>
                <a:lnTo>
                  <a:pt x="796168" y="767217"/>
                </a:lnTo>
                <a:lnTo>
                  <a:pt x="0" y="767217"/>
                </a:lnTo>
                <a:lnTo>
                  <a:pt x="0" y="0"/>
                </a:lnTo>
                <a:close/>
              </a:path>
            </a:pathLst>
          </a:custGeom>
          <a:blipFill>
            <a:blip r:embed="rId84">
              <a:extLst>
                <a:ext uri="{96DAC541-7B7A-43D3-8B79-37D633B846F1}">
                  <asvg:svgBlip xmlns:asvg="http://schemas.microsoft.com/office/drawing/2016/SVG/main" r:embed="rId8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47" name="Freeform 44">
            <a:extLst>
              <a:ext uri="{FF2B5EF4-FFF2-40B4-BE49-F238E27FC236}">
                <a16:creationId xmlns:a16="http://schemas.microsoft.com/office/drawing/2014/main" id="{9EA158DF-FD1F-5B5C-3C67-CAA8A6ABA413}"/>
              </a:ext>
            </a:extLst>
          </p:cNvPr>
          <p:cNvSpPr/>
          <p:nvPr/>
        </p:nvSpPr>
        <p:spPr>
          <a:xfrm>
            <a:off x="6547945" y="6736091"/>
            <a:ext cx="787256" cy="767216"/>
          </a:xfrm>
          <a:custGeom>
            <a:avLst/>
            <a:gdLst/>
            <a:ahLst/>
            <a:cxnLst/>
            <a:rect l="l" t="t" r="r" b="b"/>
            <a:pathLst>
              <a:path w="787256" h="767216">
                <a:moveTo>
                  <a:pt x="0" y="0"/>
                </a:moveTo>
                <a:lnTo>
                  <a:pt x="787255" y="0"/>
                </a:lnTo>
                <a:lnTo>
                  <a:pt x="787255" y="767217"/>
                </a:lnTo>
                <a:lnTo>
                  <a:pt x="0" y="767217"/>
                </a:lnTo>
                <a:lnTo>
                  <a:pt x="0" y="0"/>
                </a:lnTo>
                <a:close/>
              </a:path>
            </a:pathLst>
          </a:custGeom>
          <a:blipFill>
            <a:blip r:embed="rId86">
              <a:extLst>
                <a:ext uri="{96DAC541-7B7A-43D3-8B79-37D633B846F1}">
                  <asvg:svgBlip xmlns:asvg="http://schemas.microsoft.com/office/drawing/2016/SVG/main" r:embed="rId8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48" name="Freeform 45">
            <a:extLst>
              <a:ext uri="{FF2B5EF4-FFF2-40B4-BE49-F238E27FC236}">
                <a16:creationId xmlns:a16="http://schemas.microsoft.com/office/drawing/2014/main" id="{655F0EC2-2AF6-7FF5-CF84-AB0DAF433DAC}"/>
              </a:ext>
            </a:extLst>
          </p:cNvPr>
          <p:cNvSpPr/>
          <p:nvPr/>
        </p:nvSpPr>
        <p:spPr>
          <a:xfrm>
            <a:off x="15133937" y="6497212"/>
            <a:ext cx="637487" cy="767216"/>
          </a:xfrm>
          <a:custGeom>
            <a:avLst/>
            <a:gdLst/>
            <a:ahLst/>
            <a:cxnLst/>
            <a:rect l="l" t="t" r="r" b="b"/>
            <a:pathLst>
              <a:path w="637487" h="767216">
                <a:moveTo>
                  <a:pt x="0" y="0"/>
                </a:moveTo>
                <a:lnTo>
                  <a:pt x="637487" y="0"/>
                </a:lnTo>
                <a:lnTo>
                  <a:pt x="637487" y="767217"/>
                </a:lnTo>
                <a:lnTo>
                  <a:pt x="0" y="767217"/>
                </a:lnTo>
                <a:lnTo>
                  <a:pt x="0" y="0"/>
                </a:lnTo>
                <a:close/>
              </a:path>
            </a:pathLst>
          </a:custGeom>
          <a:blipFill>
            <a:blip r:embed="rId88">
              <a:extLst>
                <a:ext uri="{96DAC541-7B7A-43D3-8B79-37D633B846F1}">
                  <asvg:svgBlip xmlns:asvg="http://schemas.microsoft.com/office/drawing/2016/SVG/main" r:embed="rId8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49" name="Freeform 46">
            <a:extLst>
              <a:ext uri="{FF2B5EF4-FFF2-40B4-BE49-F238E27FC236}">
                <a16:creationId xmlns:a16="http://schemas.microsoft.com/office/drawing/2014/main" id="{0557C766-4D3D-4991-0998-DABEEB30890A}"/>
              </a:ext>
            </a:extLst>
          </p:cNvPr>
          <p:cNvSpPr/>
          <p:nvPr/>
        </p:nvSpPr>
        <p:spPr>
          <a:xfrm>
            <a:off x="12515423" y="6625253"/>
            <a:ext cx="827390" cy="767216"/>
          </a:xfrm>
          <a:custGeom>
            <a:avLst/>
            <a:gdLst/>
            <a:ahLst/>
            <a:cxnLst/>
            <a:rect l="l" t="t" r="r" b="b"/>
            <a:pathLst>
              <a:path w="827390" h="767216">
                <a:moveTo>
                  <a:pt x="0" y="0"/>
                </a:moveTo>
                <a:lnTo>
                  <a:pt x="827390" y="0"/>
                </a:lnTo>
                <a:lnTo>
                  <a:pt x="827390" y="767216"/>
                </a:lnTo>
                <a:lnTo>
                  <a:pt x="0" y="767216"/>
                </a:lnTo>
                <a:lnTo>
                  <a:pt x="0" y="0"/>
                </a:lnTo>
                <a:close/>
              </a:path>
            </a:pathLst>
          </a:custGeom>
          <a:blipFill>
            <a:blip r:embed="rId90">
              <a:extLst>
                <a:ext uri="{96DAC541-7B7A-43D3-8B79-37D633B846F1}">
                  <asvg:svgBlip xmlns:asvg="http://schemas.microsoft.com/office/drawing/2016/SVG/main" r:embed="rId9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50" name="Freeform 47">
            <a:extLst>
              <a:ext uri="{FF2B5EF4-FFF2-40B4-BE49-F238E27FC236}">
                <a16:creationId xmlns:a16="http://schemas.microsoft.com/office/drawing/2014/main" id="{10336EE9-9004-151F-469C-A81FA616D250}"/>
              </a:ext>
            </a:extLst>
          </p:cNvPr>
          <p:cNvSpPr/>
          <p:nvPr/>
        </p:nvSpPr>
        <p:spPr>
          <a:xfrm>
            <a:off x="8884822" y="7833337"/>
            <a:ext cx="1038048" cy="998413"/>
          </a:xfrm>
          <a:custGeom>
            <a:avLst/>
            <a:gdLst/>
            <a:ahLst/>
            <a:cxnLst/>
            <a:rect l="l" t="t" r="r" b="b"/>
            <a:pathLst>
              <a:path w="1038048" h="998413">
                <a:moveTo>
                  <a:pt x="0" y="0"/>
                </a:moveTo>
                <a:lnTo>
                  <a:pt x="1038048" y="0"/>
                </a:lnTo>
                <a:lnTo>
                  <a:pt x="1038048" y="998413"/>
                </a:lnTo>
                <a:lnTo>
                  <a:pt x="0" y="998413"/>
                </a:lnTo>
                <a:lnTo>
                  <a:pt x="0" y="0"/>
                </a:lnTo>
                <a:close/>
              </a:path>
            </a:pathLst>
          </a:custGeom>
          <a:blipFill>
            <a:blip r:embed="rId92">
              <a:extLst>
                <a:ext uri="{96DAC541-7B7A-43D3-8B79-37D633B846F1}">
                  <asvg:svgBlip xmlns:asvg="http://schemas.microsoft.com/office/drawing/2016/SVG/main" r:embed="rId9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51" name="Freeform 48">
            <a:extLst>
              <a:ext uri="{FF2B5EF4-FFF2-40B4-BE49-F238E27FC236}">
                <a16:creationId xmlns:a16="http://schemas.microsoft.com/office/drawing/2014/main" id="{1936F8D4-96AB-539A-7536-BA3D5810B883}"/>
              </a:ext>
            </a:extLst>
          </p:cNvPr>
          <p:cNvSpPr/>
          <p:nvPr/>
        </p:nvSpPr>
        <p:spPr>
          <a:xfrm>
            <a:off x="10193458" y="7809594"/>
            <a:ext cx="978628" cy="991244"/>
          </a:xfrm>
          <a:custGeom>
            <a:avLst/>
            <a:gdLst/>
            <a:ahLst/>
            <a:cxnLst/>
            <a:rect l="l" t="t" r="r" b="b"/>
            <a:pathLst>
              <a:path w="978628" h="991244">
                <a:moveTo>
                  <a:pt x="0" y="0"/>
                </a:moveTo>
                <a:lnTo>
                  <a:pt x="978628" y="0"/>
                </a:lnTo>
                <a:lnTo>
                  <a:pt x="978628" y="991244"/>
                </a:lnTo>
                <a:lnTo>
                  <a:pt x="0" y="991244"/>
                </a:lnTo>
                <a:lnTo>
                  <a:pt x="0" y="0"/>
                </a:lnTo>
                <a:close/>
              </a:path>
            </a:pathLst>
          </a:custGeom>
          <a:blipFill>
            <a:blip r:embed="rId94">
              <a:extLst>
                <a:ext uri="{96DAC541-7B7A-43D3-8B79-37D633B846F1}">
                  <asvg:svgBlip xmlns:asvg="http://schemas.microsoft.com/office/drawing/2016/SVG/main" r:embed="rId9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52" name="Freeform 49">
            <a:extLst>
              <a:ext uri="{FF2B5EF4-FFF2-40B4-BE49-F238E27FC236}">
                <a16:creationId xmlns:a16="http://schemas.microsoft.com/office/drawing/2014/main" id="{ECE2E890-0B9F-7534-6F17-E58F8D0DE667}"/>
              </a:ext>
            </a:extLst>
          </p:cNvPr>
          <p:cNvSpPr/>
          <p:nvPr/>
        </p:nvSpPr>
        <p:spPr>
          <a:xfrm>
            <a:off x="11503359" y="7872166"/>
            <a:ext cx="899016" cy="887574"/>
          </a:xfrm>
          <a:custGeom>
            <a:avLst/>
            <a:gdLst/>
            <a:ahLst/>
            <a:cxnLst/>
            <a:rect l="l" t="t" r="r" b="b"/>
            <a:pathLst>
              <a:path w="899016" h="887574">
                <a:moveTo>
                  <a:pt x="0" y="0"/>
                </a:moveTo>
                <a:lnTo>
                  <a:pt x="899016" y="0"/>
                </a:lnTo>
                <a:lnTo>
                  <a:pt x="899016" y="887575"/>
                </a:lnTo>
                <a:lnTo>
                  <a:pt x="0" y="887575"/>
                </a:lnTo>
                <a:lnTo>
                  <a:pt x="0" y="0"/>
                </a:lnTo>
                <a:close/>
              </a:path>
            </a:pathLst>
          </a:custGeom>
          <a:blipFill>
            <a:blip r:embed="rId96">
              <a:extLst>
                <a:ext uri="{96DAC541-7B7A-43D3-8B79-37D633B846F1}">
                  <asvg:svgBlip xmlns:asvg="http://schemas.microsoft.com/office/drawing/2016/SVG/main" r:embed="rId9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53" name="Freeform 50">
            <a:extLst>
              <a:ext uri="{FF2B5EF4-FFF2-40B4-BE49-F238E27FC236}">
                <a16:creationId xmlns:a16="http://schemas.microsoft.com/office/drawing/2014/main" id="{19AC2BF7-73BD-DD8D-8828-F9281BA100D0}"/>
              </a:ext>
            </a:extLst>
          </p:cNvPr>
          <p:cNvSpPr/>
          <p:nvPr/>
        </p:nvSpPr>
        <p:spPr>
          <a:xfrm>
            <a:off x="12570821" y="7777244"/>
            <a:ext cx="788162" cy="922318"/>
          </a:xfrm>
          <a:custGeom>
            <a:avLst/>
            <a:gdLst/>
            <a:ahLst/>
            <a:cxnLst/>
            <a:rect l="l" t="t" r="r" b="b"/>
            <a:pathLst>
              <a:path w="788162" h="922318">
                <a:moveTo>
                  <a:pt x="0" y="0"/>
                </a:moveTo>
                <a:lnTo>
                  <a:pt x="788162" y="0"/>
                </a:lnTo>
                <a:lnTo>
                  <a:pt x="788162" y="922318"/>
                </a:lnTo>
                <a:lnTo>
                  <a:pt x="0" y="922318"/>
                </a:lnTo>
                <a:lnTo>
                  <a:pt x="0" y="0"/>
                </a:lnTo>
                <a:close/>
              </a:path>
            </a:pathLst>
          </a:custGeom>
          <a:blipFill>
            <a:blip r:embed="rId98">
              <a:extLst>
                <a:ext uri="{96DAC541-7B7A-43D3-8B79-37D633B846F1}">
                  <asvg:svgBlip xmlns:asvg="http://schemas.microsoft.com/office/drawing/2016/SVG/main" r:embed="rId9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54" name="Freeform 51">
            <a:extLst>
              <a:ext uri="{FF2B5EF4-FFF2-40B4-BE49-F238E27FC236}">
                <a16:creationId xmlns:a16="http://schemas.microsoft.com/office/drawing/2014/main" id="{0B9FC9CA-379B-ABE9-9535-6A85DFBB4F43}"/>
              </a:ext>
            </a:extLst>
          </p:cNvPr>
          <p:cNvSpPr/>
          <p:nvPr/>
        </p:nvSpPr>
        <p:spPr>
          <a:xfrm>
            <a:off x="16461108" y="7652082"/>
            <a:ext cx="958932" cy="922318"/>
          </a:xfrm>
          <a:custGeom>
            <a:avLst/>
            <a:gdLst/>
            <a:ahLst/>
            <a:cxnLst/>
            <a:rect l="l" t="t" r="r" b="b"/>
            <a:pathLst>
              <a:path w="958932" h="922318">
                <a:moveTo>
                  <a:pt x="0" y="0"/>
                </a:moveTo>
                <a:lnTo>
                  <a:pt x="958932" y="0"/>
                </a:lnTo>
                <a:lnTo>
                  <a:pt x="958932" y="922318"/>
                </a:lnTo>
                <a:lnTo>
                  <a:pt x="0" y="922318"/>
                </a:lnTo>
                <a:lnTo>
                  <a:pt x="0" y="0"/>
                </a:lnTo>
                <a:close/>
              </a:path>
            </a:pathLst>
          </a:custGeom>
          <a:blipFill>
            <a:blip r:embed="rId100">
              <a:extLst>
                <a:ext uri="{96DAC541-7B7A-43D3-8B79-37D633B846F1}">
                  <asvg:svgBlip xmlns:asvg="http://schemas.microsoft.com/office/drawing/2016/SVG/main" r:embed="rId10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55" name="Freeform 52">
            <a:extLst>
              <a:ext uri="{FF2B5EF4-FFF2-40B4-BE49-F238E27FC236}">
                <a16:creationId xmlns:a16="http://schemas.microsoft.com/office/drawing/2014/main" id="{33DC36D3-125F-3A17-3FD9-6C36AE035D5E}"/>
              </a:ext>
            </a:extLst>
          </p:cNvPr>
          <p:cNvSpPr/>
          <p:nvPr/>
        </p:nvSpPr>
        <p:spPr>
          <a:xfrm>
            <a:off x="15035715" y="7748837"/>
            <a:ext cx="926524" cy="950724"/>
          </a:xfrm>
          <a:custGeom>
            <a:avLst/>
            <a:gdLst/>
            <a:ahLst/>
            <a:cxnLst/>
            <a:rect l="l" t="t" r="r" b="b"/>
            <a:pathLst>
              <a:path w="926524" h="950724">
                <a:moveTo>
                  <a:pt x="0" y="0"/>
                </a:moveTo>
                <a:lnTo>
                  <a:pt x="926524" y="0"/>
                </a:lnTo>
                <a:lnTo>
                  <a:pt x="926524" y="950725"/>
                </a:lnTo>
                <a:lnTo>
                  <a:pt x="0" y="950725"/>
                </a:lnTo>
                <a:lnTo>
                  <a:pt x="0" y="0"/>
                </a:lnTo>
                <a:close/>
              </a:path>
            </a:pathLst>
          </a:custGeom>
          <a:blipFill>
            <a:blip r:embed="rId102">
              <a:extLst>
                <a:ext uri="{96DAC541-7B7A-43D3-8B79-37D633B846F1}">
                  <asvg:svgBlip xmlns:asvg="http://schemas.microsoft.com/office/drawing/2016/SVG/main" r:embed="rId10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56" name="Freeform 53">
            <a:extLst>
              <a:ext uri="{FF2B5EF4-FFF2-40B4-BE49-F238E27FC236}">
                <a16:creationId xmlns:a16="http://schemas.microsoft.com/office/drawing/2014/main" id="{D3192330-9009-72B8-9F25-282497C87A2B}"/>
              </a:ext>
            </a:extLst>
          </p:cNvPr>
          <p:cNvSpPr/>
          <p:nvPr/>
        </p:nvSpPr>
        <p:spPr>
          <a:xfrm>
            <a:off x="13562898" y="7872166"/>
            <a:ext cx="877197" cy="877197"/>
          </a:xfrm>
          <a:custGeom>
            <a:avLst/>
            <a:gdLst/>
            <a:ahLst/>
            <a:cxnLst/>
            <a:rect l="l" t="t" r="r" b="b"/>
            <a:pathLst>
              <a:path w="877197" h="877197">
                <a:moveTo>
                  <a:pt x="0" y="0"/>
                </a:moveTo>
                <a:lnTo>
                  <a:pt x="877197" y="0"/>
                </a:lnTo>
                <a:lnTo>
                  <a:pt x="877197" y="877197"/>
                </a:lnTo>
                <a:lnTo>
                  <a:pt x="0" y="877197"/>
                </a:lnTo>
                <a:lnTo>
                  <a:pt x="0" y="0"/>
                </a:lnTo>
                <a:close/>
              </a:path>
            </a:pathLst>
          </a:custGeom>
          <a:blipFill>
            <a:blip r:embed="rId104">
              <a:extLst>
                <a:ext uri="{96DAC541-7B7A-43D3-8B79-37D633B846F1}">
                  <asvg:svgBlip xmlns:asvg="http://schemas.microsoft.com/office/drawing/2016/SVG/main" r:embed="rId10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54998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latin typeface="Inter" panose="020B0502030000000004" pitchFamily="34" charset="0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454333" y="3967466"/>
            <a:ext cx="11379335" cy="18478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400"/>
              </a:lnSpc>
            </a:pPr>
            <a:r>
              <a:rPr lang="en-US" sz="12000" dirty="0">
                <a:solidFill>
                  <a:srgbClr val="FFFFFF"/>
                </a:solidFill>
                <a:latin typeface="+mj-lt"/>
                <a:ea typeface="Crimson Pro"/>
                <a:cs typeface="Crimson Pro"/>
                <a:sym typeface="Crimson Pro"/>
              </a:rPr>
              <a:t>Thank You</a:t>
            </a:r>
          </a:p>
        </p:txBody>
      </p:sp>
      <p:pic>
        <p:nvPicPr>
          <p:cNvPr id="4" name="Graphic 3" hidden="1">
            <a:extLst>
              <a:ext uri="{FF2B5EF4-FFF2-40B4-BE49-F238E27FC236}">
                <a16:creationId xmlns:a16="http://schemas.microsoft.com/office/drawing/2014/main" id="{1E7C711E-879B-0C31-4641-A7F83E7C59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087600" y="905997"/>
            <a:ext cx="2237160" cy="783006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8B9BD5-F571-9CB9-5D29-A5A5F24D344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5697200" y="9647238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212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67D1AE7-51EB-098E-97ED-406C8AB94F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2031475"/>
            <a:ext cx="15773400" cy="1450975"/>
          </a:xfrm>
        </p:spPr>
        <p:txBody>
          <a:bodyPr>
            <a:normAutofit/>
          </a:bodyPr>
          <a:lstStyle/>
          <a:p>
            <a:r>
              <a:rPr lang="en-MY" sz="7200" dirty="0"/>
              <a:t>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1E5E7D-147C-B5C7-A4D0-EB76F031536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 sz="2000" dirty="0"/>
          </a:p>
        </p:txBody>
      </p:sp>
      <p:grpSp>
        <p:nvGrpSpPr>
          <p:cNvPr id="10" name="Group 2">
            <a:extLst>
              <a:ext uri="{FF2B5EF4-FFF2-40B4-BE49-F238E27FC236}">
                <a16:creationId xmlns:a16="http://schemas.microsoft.com/office/drawing/2014/main" id="{3A148315-AEA8-314B-87DD-9576BE5DC1E5}"/>
              </a:ext>
            </a:extLst>
          </p:cNvPr>
          <p:cNvGrpSpPr/>
          <p:nvPr/>
        </p:nvGrpSpPr>
        <p:grpSpPr>
          <a:xfrm>
            <a:off x="1163690" y="3873131"/>
            <a:ext cx="1788619" cy="1788619"/>
            <a:chOff x="0" y="0"/>
            <a:chExt cx="812800" cy="812800"/>
          </a:xfrm>
        </p:grpSpPr>
        <p:sp>
          <p:nvSpPr>
            <p:cNvPr id="11" name="Freeform 3">
              <a:extLst>
                <a:ext uri="{FF2B5EF4-FFF2-40B4-BE49-F238E27FC236}">
                  <a16:creationId xmlns:a16="http://schemas.microsoft.com/office/drawing/2014/main" id="{D8DDA6F3-1EAE-F7E3-C62A-D7E759F09661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1A33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4">
              <a:extLst>
                <a:ext uri="{FF2B5EF4-FFF2-40B4-BE49-F238E27FC236}">
                  <a16:creationId xmlns:a16="http://schemas.microsoft.com/office/drawing/2014/main" id="{15C727B6-F70E-5A2A-2500-58A4554BFC6A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3" name="Group 5">
            <a:extLst>
              <a:ext uri="{FF2B5EF4-FFF2-40B4-BE49-F238E27FC236}">
                <a16:creationId xmlns:a16="http://schemas.microsoft.com/office/drawing/2014/main" id="{A1C55A33-A7AB-8B0D-A269-A057E37F8190}"/>
              </a:ext>
            </a:extLst>
          </p:cNvPr>
          <p:cNvGrpSpPr/>
          <p:nvPr/>
        </p:nvGrpSpPr>
        <p:grpSpPr>
          <a:xfrm>
            <a:off x="1163690" y="6623555"/>
            <a:ext cx="1788619" cy="1788619"/>
            <a:chOff x="0" y="0"/>
            <a:chExt cx="812800" cy="812800"/>
          </a:xfrm>
        </p:grpSpPr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3A89471C-CAF1-22CC-B1D2-9A480929DAB3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1A33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TextBox 7">
              <a:extLst>
                <a:ext uri="{FF2B5EF4-FFF2-40B4-BE49-F238E27FC236}">
                  <a16:creationId xmlns:a16="http://schemas.microsoft.com/office/drawing/2014/main" id="{3CDA28B6-E53C-52D6-66CA-C9B9B1501E3B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6" name="Group 8">
            <a:extLst>
              <a:ext uri="{FF2B5EF4-FFF2-40B4-BE49-F238E27FC236}">
                <a16:creationId xmlns:a16="http://schemas.microsoft.com/office/drawing/2014/main" id="{9F50430C-CC4D-D5DB-18B9-F827833C1032}"/>
              </a:ext>
            </a:extLst>
          </p:cNvPr>
          <p:cNvGrpSpPr/>
          <p:nvPr/>
        </p:nvGrpSpPr>
        <p:grpSpPr>
          <a:xfrm>
            <a:off x="9448710" y="3873131"/>
            <a:ext cx="1788619" cy="1788619"/>
            <a:chOff x="0" y="0"/>
            <a:chExt cx="812800" cy="812800"/>
          </a:xfrm>
        </p:grpSpPr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25C6F2E6-FBB3-2E67-6066-653CDC04EEBB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1A33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TextBox 10">
              <a:extLst>
                <a:ext uri="{FF2B5EF4-FFF2-40B4-BE49-F238E27FC236}">
                  <a16:creationId xmlns:a16="http://schemas.microsoft.com/office/drawing/2014/main" id="{B8529401-90CA-B13A-BA5D-7A67D6538099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9" name="Group 11">
            <a:extLst>
              <a:ext uri="{FF2B5EF4-FFF2-40B4-BE49-F238E27FC236}">
                <a16:creationId xmlns:a16="http://schemas.microsoft.com/office/drawing/2014/main" id="{0B9C8CD9-B974-C91B-8306-9FD577C40772}"/>
              </a:ext>
            </a:extLst>
          </p:cNvPr>
          <p:cNvGrpSpPr/>
          <p:nvPr/>
        </p:nvGrpSpPr>
        <p:grpSpPr>
          <a:xfrm>
            <a:off x="9448710" y="6623555"/>
            <a:ext cx="1788619" cy="1788619"/>
            <a:chOff x="0" y="0"/>
            <a:chExt cx="812800" cy="812800"/>
          </a:xfrm>
        </p:grpSpPr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D118C29E-F068-D744-E763-82ED80473D95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1A33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TextBox 13">
              <a:extLst>
                <a:ext uri="{FF2B5EF4-FFF2-40B4-BE49-F238E27FC236}">
                  <a16:creationId xmlns:a16="http://schemas.microsoft.com/office/drawing/2014/main" id="{6F38819F-1706-4352-5644-14C342C67445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2" name="TextBox 19">
            <a:extLst>
              <a:ext uri="{FF2B5EF4-FFF2-40B4-BE49-F238E27FC236}">
                <a16:creationId xmlns:a16="http://schemas.microsoft.com/office/drawing/2014/main" id="{698817D9-7AA3-8C23-E3D6-29FAA91E44E5}"/>
              </a:ext>
            </a:extLst>
          </p:cNvPr>
          <p:cNvSpPr txBox="1"/>
          <p:nvPr/>
        </p:nvSpPr>
        <p:spPr>
          <a:xfrm>
            <a:off x="3476044" y="4547553"/>
            <a:ext cx="5330481" cy="11710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80"/>
              </a:lnSpc>
            </a:pPr>
            <a:r>
              <a:rPr lang="en-US" sz="2200" dirty="0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Lorem ipsum dolor sit </a:t>
            </a:r>
            <a:r>
              <a:rPr lang="en-US" sz="2200" dirty="0" err="1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amet</a:t>
            </a:r>
            <a:r>
              <a:rPr lang="en-US" sz="2200" dirty="0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, </a:t>
            </a:r>
            <a:r>
              <a:rPr lang="en-US" sz="2200" dirty="0" err="1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consectetur</a:t>
            </a:r>
            <a:r>
              <a:rPr lang="en-US" sz="2200" dirty="0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adipiscing</a:t>
            </a:r>
            <a:r>
              <a:rPr lang="en-US" sz="2200" dirty="0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elit</a:t>
            </a:r>
            <a:r>
              <a:rPr lang="en-US" sz="2200" dirty="0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, sed do </a:t>
            </a:r>
            <a:r>
              <a:rPr lang="en-US" sz="2200" dirty="0" err="1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eiusmod</a:t>
            </a:r>
            <a:r>
              <a:rPr lang="en-US" sz="2200" dirty="0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tempor</a:t>
            </a:r>
            <a:r>
              <a:rPr lang="en-US" sz="2200" dirty="0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  </a:t>
            </a:r>
            <a:r>
              <a:rPr lang="en-US" sz="2200" dirty="0" err="1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ut</a:t>
            </a:r>
            <a:r>
              <a:rPr lang="en-US" sz="2200" dirty="0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 labore et dolore magna </a:t>
            </a:r>
            <a:r>
              <a:rPr lang="en-US" sz="2200" dirty="0" err="1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aliqua</a:t>
            </a:r>
            <a:r>
              <a:rPr lang="en-US" sz="2200" dirty="0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. </a:t>
            </a:r>
          </a:p>
        </p:txBody>
      </p:sp>
      <p:sp>
        <p:nvSpPr>
          <p:cNvPr id="23" name="TextBox 20">
            <a:extLst>
              <a:ext uri="{FF2B5EF4-FFF2-40B4-BE49-F238E27FC236}">
                <a16:creationId xmlns:a16="http://schemas.microsoft.com/office/drawing/2014/main" id="{9E2077D4-C9D5-D7BE-1274-3F52B12A3C7B}"/>
              </a:ext>
            </a:extLst>
          </p:cNvPr>
          <p:cNvSpPr txBox="1"/>
          <p:nvPr/>
        </p:nvSpPr>
        <p:spPr>
          <a:xfrm>
            <a:off x="3476044" y="7297977"/>
            <a:ext cx="5330481" cy="11710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80"/>
              </a:lnSpc>
            </a:pPr>
            <a:r>
              <a:rPr lang="en-US" sz="2200" dirty="0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Lorem ipsum dolor sit </a:t>
            </a:r>
            <a:r>
              <a:rPr lang="en-US" sz="2200" dirty="0" err="1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amet</a:t>
            </a:r>
            <a:r>
              <a:rPr lang="en-US" sz="2200" dirty="0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, </a:t>
            </a:r>
            <a:r>
              <a:rPr lang="en-US" sz="2200" dirty="0" err="1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consectetur</a:t>
            </a:r>
            <a:r>
              <a:rPr lang="en-US" sz="2200" dirty="0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adipiscing</a:t>
            </a:r>
            <a:r>
              <a:rPr lang="en-US" sz="2200" dirty="0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elit</a:t>
            </a:r>
            <a:r>
              <a:rPr lang="en-US" sz="2200" dirty="0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, sed do </a:t>
            </a:r>
            <a:r>
              <a:rPr lang="en-US" sz="2200" dirty="0" err="1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eiusmod</a:t>
            </a:r>
            <a:r>
              <a:rPr lang="en-US" sz="2200" dirty="0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 </a:t>
            </a:r>
            <a:r>
              <a:rPr lang="en-US" sz="2200" dirty="0" err="1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tempor</a:t>
            </a:r>
            <a:r>
              <a:rPr lang="en-US" sz="2200" dirty="0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  </a:t>
            </a:r>
            <a:r>
              <a:rPr lang="en-US" sz="2200" dirty="0" err="1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ut</a:t>
            </a:r>
            <a:r>
              <a:rPr lang="en-US" sz="2200" dirty="0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 labore et dolore magna </a:t>
            </a:r>
            <a:r>
              <a:rPr lang="en-US" sz="2200" dirty="0" err="1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aliqua</a:t>
            </a:r>
            <a:r>
              <a:rPr lang="en-US" sz="2200" dirty="0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. </a:t>
            </a:r>
          </a:p>
        </p:txBody>
      </p:sp>
      <p:sp>
        <p:nvSpPr>
          <p:cNvPr id="24" name="TextBox 21">
            <a:extLst>
              <a:ext uri="{FF2B5EF4-FFF2-40B4-BE49-F238E27FC236}">
                <a16:creationId xmlns:a16="http://schemas.microsoft.com/office/drawing/2014/main" id="{33FEB22F-D3D3-8861-6687-B2BB522FB9C7}"/>
              </a:ext>
            </a:extLst>
          </p:cNvPr>
          <p:cNvSpPr txBox="1"/>
          <p:nvPr/>
        </p:nvSpPr>
        <p:spPr>
          <a:xfrm>
            <a:off x="11761063" y="4547553"/>
            <a:ext cx="5330481" cy="11710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80"/>
              </a:lnSpc>
            </a:pPr>
            <a:r>
              <a:rPr lang="en-US" sz="2200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Lorem ipsum dolor sit amet, consectetur adipiscing elit, sed do eiusmod tempor  ut labore et dolore magna aliqua. </a:t>
            </a:r>
          </a:p>
        </p:txBody>
      </p:sp>
      <p:sp>
        <p:nvSpPr>
          <p:cNvPr id="25" name="TextBox 22">
            <a:extLst>
              <a:ext uri="{FF2B5EF4-FFF2-40B4-BE49-F238E27FC236}">
                <a16:creationId xmlns:a16="http://schemas.microsoft.com/office/drawing/2014/main" id="{9CD48858-E1E5-0C53-4EE0-11470A2B2BE8}"/>
              </a:ext>
            </a:extLst>
          </p:cNvPr>
          <p:cNvSpPr txBox="1"/>
          <p:nvPr/>
        </p:nvSpPr>
        <p:spPr>
          <a:xfrm>
            <a:off x="11761063" y="7297977"/>
            <a:ext cx="5330481" cy="11710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80"/>
              </a:lnSpc>
            </a:pPr>
            <a:r>
              <a:rPr lang="en-US" sz="2200">
                <a:solidFill>
                  <a:srgbClr val="737373"/>
                </a:solidFill>
                <a:ea typeface="Inter Medium" panose="02000503000000020004" pitchFamily="2" charset="0"/>
                <a:cs typeface="Open Sans"/>
                <a:sym typeface="Open Sans"/>
              </a:rPr>
              <a:t>Lorem ipsum dolor sit amet, consectetur adipiscing elit, sed do eiusmod tempor  ut labore et dolore magna aliqua. </a:t>
            </a:r>
          </a:p>
        </p:txBody>
      </p:sp>
      <p:sp>
        <p:nvSpPr>
          <p:cNvPr id="26" name="TextBox 23">
            <a:extLst>
              <a:ext uri="{FF2B5EF4-FFF2-40B4-BE49-F238E27FC236}">
                <a16:creationId xmlns:a16="http://schemas.microsoft.com/office/drawing/2014/main" id="{30631C53-A2D7-23E1-30AF-395576291399}"/>
              </a:ext>
            </a:extLst>
          </p:cNvPr>
          <p:cNvSpPr txBox="1"/>
          <p:nvPr/>
        </p:nvSpPr>
        <p:spPr>
          <a:xfrm>
            <a:off x="3476044" y="3963353"/>
            <a:ext cx="3896925" cy="4120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00"/>
              </a:lnSpc>
            </a:pPr>
            <a:r>
              <a:rPr lang="en-US" sz="2500" b="1" dirty="0">
                <a:solidFill>
                  <a:srgbClr val="031139"/>
                </a:solidFill>
                <a:latin typeface="Inter" panose="020B0502030000000004" pitchFamily="34" charset="0"/>
                <a:ea typeface="Open Sans Bold"/>
                <a:cs typeface="Open Sans Bold"/>
                <a:sym typeface="Open Sans Bold"/>
              </a:rPr>
              <a:t>Lorem Ipsum</a:t>
            </a:r>
          </a:p>
        </p:txBody>
      </p:sp>
      <p:sp>
        <p:nvSpPr>
          <p:cNvPr id="27" name="TextBox 24">
            <a:extLst>
              <a:ext uri="{FF2B5EF4-FFF2-40B4-BE49-F238E27FC236}">
                <a16:creationId xmlns:a16="http://schemas.microsoft.com/office/drawing/2014/main" id="{A76D2AD6-5BE6-2802-B152-517B1F6FBE34}"/>
              </a:ext>
            </a:extLst>
          </p:cNvPr>
          <p:cNvSpPr txBox="1"/>
          <p:nvPr/>
        </p:nvSpPr>
        <p:spPr>
          <a:xfrm>
            <a:off x="3476044" y="6713777"/>
            <a:ext cx="3896925" cy="4120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500"/>
              </a:lnSpc>
            </a:pPr>
            <a:r>
              <a:rPr lang="en-US" sz="2500" b="1" dirty="0">
                <a:solidFill>
                  <a:srgbClr val="031139"/>
                </a:solidFill>
                <a:latin typeface="Inter" panose="020B0502030000000004" pitchFamily="34" charset="0"/>
                <a:ea typeface="Open Sans Bold"/>
                <a:cs typeface="Open Sans Bold"/>
                <a:sym typeface="Open Sans Bold"/>
              </a:rPr>
              <a:t>Lorem Ipsum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9D66AD78-397D-A2C6-4DE0-2E927714E0AB}"/>
              </a:ext>
            </a:extLst>
          </p:cNvPr>
          <p:cNvSpPr txBox="1"/>
          <p:nvPr/>
        </p:nvSpPr>
        <p:spPr>
          <a:xfrm>
            <a:off x="11761063" y="3963353"/>
            <a:ext cx="3896925" cy="4120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500"/>
              </a:lnSpc>
            </a:pPr>
            <a:r>
              <a:rPr lang="en-US" sz="2500" b="1" dirty="0">
                <a:solidFill>
                  <a:srgbClr val="031139"/>
                </a:solidFill>
                <a:latin typeface="Inter" panose="020B0502030000000004" pitchFamily="34" charset="0"/>
                <a:ea typeface="Open Sans Bold"/>
                <a:cs typeface="Open Sans Bold"/>
                <a:sym typeface="Open Sans Bold"/>
              </a:rPr>
              <a:t>Lorem Ipsum</a:t>
            </a:r>
          </a:p>
        </p:txBody>
      </p:sp>
      <p:sp>
        <p:nvSpPr>
          <p:cNvPr id="29" name="TextBox 26">
            <a:extLst>
              <a:ext uri="{FF2B5EF4-FFF2-40B4-BE49-F238E27FC236}">
                <a16:creationId xmlns:a16="http://schemas.microsoft.com/office/drawing/2014/main" id="{D474B24A-C4EF-D0C5-B235-4E12D126F23B}"/>
              </a:ext>
            </a:extLst>
          </p:cNvPr>
          <p:cNvSpPr txBox="1"/>
          <p:nvPr/>
        </p:nvSpPr>
        <p:spPr>
          <a:xfrm>
            <a:off x="11761063" y="6713777"/>
            <a:ext cx="3896925" cy="4120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500"/>
              </a:lnSpc>
            </a:pPr>
            <a:r>
              <a:rPr lang="en-US" sz="2500" b="1" dirty="0">
                <a:solidFill>
                  <a:srgbClr val="031139"/>
                </a:solidFill>
                <a:latin typeface="Inter" panose="020B0502030000000004" pitchFamily="34" charset="0"/>
                <a:ea typeface="Open Sans Bold"/>
                <a:cs typeface="Open Sans Bold"/>
                <a:sym typeface="Open Sans Bold"/>
              </a:rPr>
              <a:t>Lorem Ipsum</a:t>
            </a:r>
          </a:p>
        </p:txBody>
      </p:sp>
      <p:sp>
        <p:nvSpPr>
          <p:cNvPr id="30" name="Freeform 14">
            <a:extLst>
              <a:ext uri="{FF2B5EF4-FFF2-40B4-BE49-F238E27FC236}">
                <a16:creationId xmlns:a16="http://schemas.microsoft.com/office/drawing/2014/main" id="{DC08488B-E611-1FCA-139E-BD49070CAB90}"/>
              </a:ext>
            </a:extLst>
          </p:cNvPr>
          <p:cNvSpPr/>
          <p:nvPr/>
        </p:nvSpPr>
        <p:spPr>
          <a:xfrm>
            <a:off x="9934181" y="7099012"/>
            <a:ext cx="834660" cy="837706"/>
          </a:xfrm>
          <a:custGeom>
            <a:avLst/>
            <a:gdLst/>
            <a:ahLst/>
            <a:cxnLst/>
            <a:rect l="l" t="t" r="r" b="b"/>
            <a:pathLst>
              <a:path w="834660" h="837706">
                <a:moveTo>
                  <a:pt x="0" y="0"/>
                </a:moveTo>
                <a:lnTo>
                  <a:pt x="834660" y="0"/>
                </a:lnTo>
                <a:lnTo>
                  <a:pt x="834660" y="837706"/>
                </a:lnTo>
                <a:lnTo>
                  <a:pt x="0" y="83770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1" name="Freeform 15">
            <a:extLst>
              <a:ext uri="{FF2B5EF4-FFF2-40B4-BE49-F238E27FC236}">
                <a16:creationId xmlns:a16="http://schemas.microsoft.com/office/drawing/2014/main" id="{3AADA7F3-A87D-E160-B6BF-ACFA191AD2B9}"/>
              </a:ext>
            </a:extLst>
          </p:cNvPr>
          <p:cNvSpPr/>
          <p:nvPr/>
        </p:nvSpPr>
        <p:spPr>
          <a:xfrm>
            <a:off x="9917199" y="4348588"/>
            <a:ext cx="851642" cy="837706"/>
          </a:xfrm>
          <a:custGeom>
            <a:avLst/>
            <a:gdLst/>
            <a:ahLst/>
            <a:cxnLst/>
            <a:rect l="l" t="t" r="r" b="b"/>
            <a:pathLst>
              <a:path w="851642" h="837706">
                <a:moveTo>
                  <a:pt x="0" y="0"/>
                </a:moveTo>
                <a:lnTo>
                  <a:pt x="851642" y="0"/>
                </a:lnTo>
                <a:lnTo>
                  <a:pt x="851642" y="837705"/>
                </a:lnTo>
                <a:lnTo>
                  <a:pt x="0" y="83770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2" name="Freeform 16">
            <a:extLst>
              <a:ext uri="{FF2B5EF4-FFF2-40B4-BE49-F238E27FC236}">
                <a16:creationId xmlns:a16="http://schemas.microsoft.com/office/drawing/2014/main" id="{FE0BAF06-B9AD-F153-4B23-A99E4A3328B1}"/>
              </a:ext>
            </a:extLst>
          </p:cNvPr>
          <p:cNvSpPr/>
          <p:nvPr/>
        </p:nvSpPr>
        <p:spPr>
          <a:xfrm>
            <a:off x="1590752" y="7099012"/>
            <a:ext cx="891534" cy="837706"/>
          </a:xfrm>
          <a:custGeom>
            <a:avLst/>
            <a:gdLst/>
            <a:ahLst/>
            <a:cxnLst/>
            <a:rect l="l" t="t" r="r" b="b"/>
            <a:pathLst>
              <a:path w="891534" h="837706">
                <a:moveTo>
                  <a:pt x="0" y="0"/>
                </a:moveTo>
                <a:lnTo>
                  <a:pt x="891535" y="0"/>
                </a:lnTo>
                <a:lnTo>
                  <a:pt x="891535" y="837706"/>
                </a:lnTo>
                <a:lnTo>
                  <a:pt x="0" y="83770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3" name="Freeform 17">
            <a:extLst>
              <a:ext uri="{FF2B5EF4-FFF2-40B4-BE49-F238E27FC236}">
                <a16:creationId xmlns:a16="http://schemas.microsoft.com/office/drawing/2014/main" id="{692FA5E0-7965-C9BB-8DC5-75FAA5FC91BC}"/>
              </a:ext>
            </a:extLst>
          </p:cNvPr>
          <p:cNvSpPr/>
          <p:nvPr/>
        </p:nvSpPr>
        <p:spPr>
          <a:xfrm>
            <a:off x="1590752" y="4348588"/>
            <a:ext cx="986592" cy="837706"/>
          </a:xfrm>
          <a:custGeom>
            <a:avLst/>
            <a:gdLst/>
            <a:ahLst/>
            <a:cxnLst/>
            <a:rect l="l" t="t" r="r" b="b"/>
            <a:pathLst>
              <a:path w="986592" h="837706">
                <a:moveTo>
                  <a:pt x="0" y="0"/>
                </a:moveTo>
                <a:lnTo>
                  <a:pt x="986592" y="0"/>
                </a:lnTo>
                <a:lnTo>
                  <a:pt x="986592" y="837705"/>
                </a:lnTo>
                <a:lnTo>
                  <a:pt x="0" y="83770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268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 descr="A tall building in a city&#10;&#10;AI-generated content may be incorrect.">
            <a:extLst>
              <a:ext uri="{FF2B5EF4-FFF2-40B4-BE49-F238E27FC236}">
                <a16:creationId xmlns:a16="http://schemas.microsoft.com/office/drawing/2014/main" id="{1A0276A9-9D3C-6880-D551-80F304770FA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647572D-812A-2562-6BF2-915B495966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 sz="2000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E2A5B3B-912B-EB31-C0E7-16B360680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1128" y="5440127"/>
            <a:ext cx="5738585" cy="1434950"/>
          </a:xfrm>
        </p:spPr>
        <p:txBody>
          <a:bodyPr>
            <a:normAutofit/>
          </a:bodyPr>
          <a:lstStyle/>
          <a:p>
            <a:r>
              <a:rPr lang="en-MY" sz="7200" dirty="0"/>
              <a:t>Title</a:t>
            </a:r>
          </a:p>
        </p:txBody>
      </p:sp>
      <p:sp>
        <p:nvSpPr>
          <p:cNvPr id="13" name="TextBox 8">
            <a:extLst>
              <a:ext uri="{FF2B5EF4-FFF2-40B4-BE49-F238E27FC236}">
                <a16:creationId xmlns:a16="http://schemas.microsoft.com/office/drawing/2014/main" id="{20596682-3A56-E790-8044-A8535B7630FF}"/>
              </a:ext>
            </a:extLst>
          </p:cNvPr>
          <p:cNvSpPr txBox="1"/>
          <p:nvPr/>
        </p:nvSpPr>
        <p:spPr>
          <a:xfrm>
            <a:off x="8824248" y="6637586"/>
            <a:ext cx="7793849" cy="20557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59"/>
              </a:lnSpc>
            </a:pPr>
            <a:r>
              <a:rPr lang="en-US" sz="2200" dirty="0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Lorem ipsum dolor sit </a:t>
            </a:r>
            <a:r>
              <a:rPr lang="en-US" sz="2200" dirty="0" err="1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amet</a:t>
            </a:r>
            <a:r>
              <a:rPr lang="en-US" sz="2200" dirty="0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, </a:t>
            </a:r>
            <a:r>
              <a:rPr lang="en-US" sz="2200" dirty="0" err="1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consectetur</a:t>
            </a:r>
            <a:r>
              <a:rPr lang="en-US" sz="2200" dirty="0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2200" dirty="0" err="1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adipiscing</a:t>
            </a:r>
            <a:r>
              <a:rPr lang="en-US" sz="2200" dirty="0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2200" dirty="0" err="1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elit</a:t>
            </a:r>
            <a:r>
              <a:rPr lang="en-US" sz="2200" dirty="0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, sed do </a:t>
            </a:r>
            <a:r>
              <a:rPr lang="en-US" sz="2200" dirty="0" err="1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eiusmod</a:t>
            </a:r>
            <a:r>
              <a:rPr lang="en-US" sz="2200" dirty="0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2200" dirty="0" err="1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tempor</a:t>
            </a:r>
            <a:r>
              <a:rPr lang="en-US" sz="2200" dirty="0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2200" dirty="0" err="1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incididunt</a:t>
            </a:r>
            <a:r>
              <a:rPr lang="en-US" sz="2200" dirty="0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2200" dirty="0" err="1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ut</a:t>
            </a:r>
            <a:r>
              <a:rPr lang="en-US" sz="2200" dirty="0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labore et dolore magna </a:t>
            </a:r>
            <a:r>
              <a:rPr lang="en-US" sz="2200" dirty="0" err="1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aliqua</a:t>
            </a:r>
            <a:r>
              <a:rPr lang="en-US" sz="2200" dirty="0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. Ut </a:t>
            </a:r>
            <a:r>
              <a:rPr lang="en-US" sz="2200" dirty="0" err="1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enim</a:t>
            </a:r>
            <a:r>
              <a:rPr lang="en-US" sz="2200" dirty="0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ad minim </a:t>
            </a:r>
            <a:r>
              <a:rPr lang="en-US" sz="2200" dirty="0" err="1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veniam</a:t>
            </a:r>
            <a:r>
              <a:rPr lang="en-US" sz="2200" dirty="0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, </a:t>
            </a:r>
            <a:r>
              <a:rPr lang="en-US" sz="2200" dirty="0" err="1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quis</a:t>
            </a:r>
            <a:r>
              <a:rPr lang="en-US" sz="2200" dirty="0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2200" dirty="0" err="1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nostrud</a:t>
            </a:r>
            <a:r>
              <a:rPr lang="en-US" sz="2200" dirty="0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exercitation </a:t>
            </a:r>
            <a:r>
              <a:rPr lang="en-US" sz="2200" dirty="0" err="1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ullamco</a:t>
            </a:r>
            <a:r>
              <a:rPr lang="en-US" sz="2200" dirty="0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labor </a:t>
            </a:r>
            <a:r>
              <a:rPr lang="en-US" sz="2200" dirty="0" err="1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ut</a:t>
            </a:r>
            <a:r>
              <a:rPr lang="en-US" sz="2200" dirty="0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labore et dolore magna labore et dolore magna </a:t>
            </a:r>
            <a:r>
              <a:rPr lang="en-US" sz="2200" dirty="0" err="1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eiusmod</a:t>
            </a:r>
            <a:r>
              <a:rPr lang="en-US" sz="2200" dirty="0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2200" dirty="0" err="1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tempor</a:t>
            </a:r>
            <a:r>
              <a:rPr lang="en-US" sz="2200" dirty="0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2200" dirty="0" err="1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incididunt</a:t>
            </a:r>
            <a:r>
              <a:rPr lang="en-US" sz="2200" dirty="0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</a:t>
            </a:r>
            <a:r>
              <a:rPr lang="en-US" sz="2200" dirty="0" err="1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ut</a:t>
            </a:r>
            <a:r>
              <a:rPr lang="en-US" sz="2200" dirty="0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"/>
                <a:sym typeface="Inter"/>
              </a:rPr>
              <a:t> labore et dolore</a:t>
            </a:r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B2FF1DF2-09A7-2CC9-9776-0FE7977E3142}"/>
              </a:ext>
            </a:extLst>
          </p:cNvPr>
          <p:cNvSpPr txBox="1"/>
          <p:nvPr/>
        </p:nvSpPr>
        <p:spPr>
          <a:xfrm>
            <a:off x="8824248" y="5850151"/>
            <a:ext cx="3896925" cy="538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4000" dirty="0">
                <a:solidFill>
                  <a:srgbClr val="031139"/>
                </a:solidFill>
                <a:latin typeface="+mj-lt"/>
                <a:ea typeface="Crimson Pro"/>
                <a:cs typeface="Crimson Pro"/>
                <a:sym typeface="Crimson Pro"/>
              </a:rPr>
              <a:t>Special Service</a:t>
            </a:r>
          </a:p>
        </p:txBody>
      </p:sp>
    </p:spTree>
    <p:extLst>
      <p:ext uri="{BB962C8B-B14F-4D97-AF65-F5344CB8AC3E}">
        <p14:creationId xmlns:p14="http://schemas.microsoft.com/office/powerpoint/2010/main" val="4019031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 descr="A group of people posing for a photo&#10;&#10;AI-generated content may be incorrect.">
            <a:extLst>
              <a:ext uri="{FF2B5EF4-FFF2-40B4-BE49-F238E27FC236}">
                <a16:creationId xmlns:a16="http://schemas.microsoft.com/office/drawing/2014/main" id="{7138ECD3-2DA1-843C-3045-EB155583A6C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3BCEDAD-9D12-47E6-9B0B-0B7545B78C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3026991"/>
            <a:ext cx="6986814" cy="1389145"/>
          </a:xfrm>
        </p:spPr>
        <p:txBody>
          <a:bodyPr/>
          <a:lstStyle/>
          <a:p>
            <a:r>
              <a:rPr lang="en-MY" dirty="0"/>
              <a:t>About Us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2D1701B-A24F-E444-3C1A-5F431852C6F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 sz="2000" dirty="0"/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id="{982AEEFE-5CB7-17E9-C20A-8A1971611F77}"/>
              </a:ext>
            </a:extLst>
          </p:cNvPr>
          <p:cNvSpPr txBox="1"/>
          <p:nvPr/>
        </p:nvSpPr>
        <p:spPr>
          <a:xfrm>
            <a:off x="1257300" y="5917492"/>
            <a:ext cx="4874100" cy="1712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59"/>
              </a:lnSpc>
              <a:spcBef>
                <a:spcPct val="0"/>
              </a:spcBef>
            </a:pPr>
            <a:r>
              <a:rPr lang="en-US" sz="2200" dirty="0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Light"/>
                <a:sym typeface="Inter Light"/>
              </a:rPr>
              <a:t>Lorem ipsum dolor sit </a:t>
            </a:r>
            <a:r>
              <a:rPr lang="en-US" sz="2200" dirty="0" err="1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Light"/>
                <a:sym typeface="Inter Light"/>
              </a:rPr>
              <a:t>amet</a:t>
            </a:r>
            <a:r>
              <a:rPr lang="en-US" sz="2200" dirty="0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Light"/>
                <a:sym typeface="Inter Light"/>
              </a:rPr>
              <a:t>, </a:t>
            </a:r>
            <a:r>
              <a:rPr lang="en-US" sz="2200" dirty="0" err="1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Light"/>
                <a:sym typeface="Inter Light"/>
              </a:rPr>
              <a:t>consectetur</a:t>
            </a:r>
            <a:r>
              <a:rPr lang="en-US" sz="2200" dirty="0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Light"/>
                <a:sym typeface="Inter Light"/>
              </a:rPr>
              <a:t> </a:t>
            </a:r>
            <a:r>
              <a:rPr lang="en-US" sz="2200" dirty="0" err="1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Light"/>
                <a:sym typeface="Inter Light"/>
              </a:rPr>
              <a:t>adipiscing</a:t>
            </a:r>
            <a:r>
              <a:rPr lang="en-US" sz="2200" dirty="0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Light"/>
                <a:sym typeface="Inter Light"/>
              </a:rPr>
              <a:t> </a:t>
            </a:r>
            <a:r>
              <a:rPr lang="en-US" sz="2200" dirty="0" err="1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Light"/>
                <a:sym typeface="Inter Light"/>
              </a:rPr>
              <a:t>elit</a:t>
            </a:r>
            <a:r>
              <a:rPr lang="en-US" sz="2200" dirty="0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Light"/>
                <a:sym typeface="Inter Light"/>
              </a:rPr>
              <a:t>, sed do </a:t>
            </a:r>
            <a:r>
              <a:rPr lang="en-US" sz="2200" dirty="0" err="1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Light"/>
                <a:sym typeface="Inter Light"/>
              </a:rPr>
              <a:t>eiusmod</a:t>
            </a:r>
            <a:r>
              <a:rPr lang="en-US" sz="2200" dirty="0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Light"/>
                <a:sym typeface="Inter Light"/>
              </a:rPr>
              <a:t> </a:t>
            </a:r>
            <a:r>
              <a:rPr lang="en-US" sz="2200" dirty="0" err="1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Light"/>
                <a:sym typeface="Inter Light"/>
              </a:rPr>
              <a:t>tempor</a:t>
            </a:r>
            <a:r>
              <a:rPr lang="en-US" sz="2200" dirty="0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Light"/>
                <a:sym typeface="Inter Light"/>
              </a:rPr>
              <a:t> </a:t>
            </a:r>
            <a:r>
              <a:rPr lang="en-US" sz="2200" dirty="0" err="1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Light"/>
                <a:sym typeface="Inter Light"/>
              </a:rPr>
              <a:t>incididunt</a:t>
            </a:r>
            <a:r>
              <a:rPr lang="en-US" sz="2200" dirty="0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Light"/>
                <a:sym typeface="Inter Light"/>
              </a:rPr>
              <a:t> </a:t>
            </a:r>
            <a:r>
              <a:rPr lang="en-US" sz="2200" dirty="0" err="1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Light"/>
                <a:sym typeface="Inter Light"/>
              </a:rPr>
              <a:t>ut</a:t>
            </a:r>
            <a:r>
              <a:rPr lang="en-US" sz="2200" dirty="0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Light"/>
                <a:sym typeface="Inter Light"/>
              </a:rPr>
              <a:t> labore et dolore magna </a:t>
            </a:r>
            <a:r>
              <a:rPr lang="en-US" sz="2200" dirty="0" err="1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Light"/>
                <a:sym typeface="Inter Light"/>
              </a:rPr>
              <a:t>aliqua</a:t>
            </a:r>
            <a:r>
              <a:rPr lang="en-US" sz="2200" dirty="0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Light"/>
                <a:sym typeface="Inter Light"/>
              </a:rPr>
              <a:t>. Ut </a:t>
            </a:r>
            <a:r>
              <a:rPr lang="en-US" sz="2200" dirty="0" err="1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Light"/>
                <a:sym typeface="Inter Light"/>
              </a:rPr>
              <a:t>enim</a:t>
            </a:r>
            <a:r>
              <a:rPr lang="en-US" sz="2200" dirty="0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Light"/>
                <a:sym typeface="Inter Light"/>
              </a:rPr>
              <a:t> ad minim </a:t>
            </a:r>
            <a:r>
              <a:rPr lang="en-US" sz="2200" dirty="0" err="1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Light"/>
                <a:sym typeface="Inter Light"/>
              </a:rPr>
              <a:t>veniam</a:t>
            </a:r>
            <a:r>
              <a:rPr lang="en-US" sz="2200" dirty="0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Light"/>
                <a:sym typeface="Inter Light"/>
              </a:rPr>
              <a:t>, </a:t>
            </a:r>
            <a:r>
              <a:rPr lang="en-US" sz="2200" dirty="0" err="1">
                <a:solidFill>
                  <a:srgbClr val="001A33"/>
                </a:solidFill>
                <a:latin typeface="Inter" panose="020B0502030000000004" pitchFamily="34" charset="0"/>
                <a:ea typeface="Inter Medium" panose="02000503000000020004" pitchFamily="2" charset="0"/>
                <a:cs typeface="Inter Light"/>
                <a:sym typeface="Inter Light"/>
              </a:rPr>
              <a:t>quis</a:t>
            </a:r>
            <a:endParaRPr lang="en-US" sz="2200" dirty="0">
              <a:solidFill>
                <a:srgbClr val="001A33"/>
              </a:solidFill>
              <a:latin typeface="Inter" panose="020B0502030000000004" pitchFamily="34" charset="0"/>
              <a:ea typeface="Inter Medium" panose="02000503000000020004" pitchFamily="2" charset="0"/>
              <a:cs typeface="Inter Light"/>
              <a:sym typeface="Inter Light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CD6F7835-ED37-5C55-4E08-BC55D8C72B05}"/>
              </a:ext>
            </a:extLst>
          </p:cNvPr>
          <p:cNvSpPr txBox="1"/>
          <p:nvPr/>
        </p:nvSpPr>
        <p:spPr>
          <a:xfrm>
            <a:off x="1257300" y="4976462"/>
            <a:ext cx="6274004" cy="5493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619"/>
              </a:lnSpc>
              <a:spcBef>
                <a:spcPct val="0"/>
              </a:spcBef>
            </a:pPr>
            <a:r>
              <a:rPr lang="en-US" sz="3200" b="1" dirty="0">
                <a:solidFill>
                  <a:srgbClr val="F39D5B"/>
                </a:solidFill>
                <a:latin typeface="+mj-lt"/>
                <a:ea typeface="Crimson Pro"/>
                <a:cs typeface="Crimson Pro"/>
                <a:sym typeface="Crimson Pro"/>
              </a:rPr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39580503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 descr="A person in a head scarf looking at a book shelf&#10;&#10;AI-generated content may be incorrect.">
            <a:extLst>
              <a:ext uri="{FF2B5EF4-FFF2-40B4-BE49-F238E27FC236}">
                <a16:creationId xmlns:a16="http://schemas.microsoft.com/office/drawing/2014/main" id="{CF47F174-04E9-D5AD-6561-78D23A9F4CDF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7" name="Picture Placeholder 16" descr="A group of people sitting in chairs&#10;&#10;AI-generated content may be incorrect.">
            <a:extLst>
              <a:ext uri="{FF2B5EF4-FFF2-40B4-BE49-F238E27FC236}">
                <a16:creationId xmlns:a16="http://schemas.microsoft.com/office/drawing/2014/main" id="{5BCAA8E2-A984-9CB8-6CF1-5B25EF5C2B00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75135" y="6444340"/>
            <a:ext cx="6137732" cy="3842657"/>
          </a:xfrm>
        </p:spPr>
      </p:pic>
      <p:pic>
        <p:nvPicPr>
          <p:cNvPr id="19" name="Picture Placeholder 18" descr="A person and person in an office&#10;&#10;AI-generated content may be incorrect.">
            <a:extLst>
              <a:ext uri="{FF2B5EF4-FFF2-40B4-BE49-F238E27FC236}">
                <a16:creationId xmlns:a16="http://schemas.microsoft.com/office/drawing/2014/main" id="{8F9CE41F-71F8-BA13-C3CD-514FC60FACE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191506" y="6444343"/>
            <a:ext cx="6075135" cy="3842657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FD2B4C-E403-0776-A8FD-7445D45AED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 sz="2000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726F985-E66B-AA5A-3E7B-52603BF31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2563998"/>
            <a:ext cx="6986814" cy="1994618"/>
          </a:xfrm>
        </p:spPr>
        <p:txBody>
          <a:bodyPr>
            <a:normAutofit/>
          </a:bodyPr>
          <a:lstStyle/>
          <a:p>
            <a:pPr>
              <a:lnSpc>
                <a:spcPts val="7680"/>
              </a:lnSpc>
            </a:pPr>
            <a:r>
              <a:rPr lang="en-US" sz="6000" dirty="0">
                <a:solidFill>
                  <a:srgbClr val="001A33"/>
                </a:solidFill>
                <a:ea typeface="Crimson Pro"/>
                <a:cs typeface="Crimson Pro"/>
                <a:sym typeface="Crimson Pro"/>
              </a:rPr>
              <a:t>Percentage of passing</a:t>
            </a:r>
          </a:p>
        </p:txBody>
      </p:sp>
      <p:pic>
        <p:nvPicPr>
          <p:cNvPr id="11" name="Picture 8">
            <a:extLst>
              <a:ext uri="{FF2B5EF4-FFF2-40B4-BE49-F238E27FC236}">
                <a16:creationId xmlns:a16="http://schemas.microsoft.com/office/drawing/2014/main" id="{5D7577E4-7D92-5099-DC1E-4A7728A60313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088" y="2354815"/>
            <a:ext cx="2301303" cy="2301303"/>
          </a:xfrm>
          <a:prstGeom prst="rect">
            <a:avLst/>
          </a:prstGeom>
        </p:spPr>
      </p:pic>
      <p:sp>
        <p:nvSpPr>
          <p:cNvPr id="12" name="TextBox 10">
            <a:extLst>
              <a:ext uri="{FF2B5EF4-FFF2-40B4-BE49-F238E27FC236}">
                <a16:creationId xmlns:a16="http://schemas.microsoft.com/office/drawing/2014/main" id="{F85654D4-200A-8EF2-C43B-383CBF020A21}"/>
              </a:ext>
            </a:extLst>
          </p:cNvPr>
          <p:cNvSpPr txBox="1"/>
          <p:nvPr/>
        </p:nvSpPr>
        <p:spPr>
          <a:xfrm>
            <a:off x="10916608" y="2702223"/>
            <a:ext cx="5850555" cy="19538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79"/>
              </a:lnSpc>
              <a:spcBef>
                <a:spcPct val="0"/>
              </a:spcBef>
            </a:pPr>
            <a:r>
              <a:rPr lang="en-US" sz="2199" dirty="0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Lorem ipsum dolor sit </a:t>
            </a:r>
            <a:r>
              <a:rPr lang="en-US" sz="2199" dirty="0" err="1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amet</a:t>
            </a:r>
            <a:r>
              <a:rPr lang="en-US" sz="2199" dirty="0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, </a:t>
            </a:r>
            <a:r>
              <a:rPr lang="en-US" sz="2199" dirty="0" err="1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consectetur</a:t>
            </a:r>
            <a:r>
              <a:rPr lang="en-US" sz="2199" dirty="0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 </a:t>
            </a:r>
            <a:r>
              <a:rPr lang="en-US" sz="2199" dirty="0" err="1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adipi</a:t>
            </a:r>
            <a:r>
              <a:rPr lang="en-US" sz="2199" dirty="0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 </a:t>
            </a:r>
            <a:r>
              <a:rPr lang="en-US" sz="2199" dirty="0" err="1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scing</a:t>
            </a:r>
            <a:r>
              <a:rPr lang="en-US" sz="2199" dirty="0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 </a:t>
            </a:r>
            <a:r>
              <a:rPr lang="en-US" sz="2199" dirty="0" err="1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elit</a:t>
            </a:r>
            <a:r>
              <a:rPr lang="en-US" sz="2199" dirty="0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, sed do eius mod </a:t>
            </a:r>
            <a:r>
              <a:rPr lang="en-US" sz="2199" dirty="0" err="1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tempor</a:t>
            </a:r>
            <a:r>
              <a:rPr lang="en-US" sz="2199" dirty="0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 </a:t>
            </a:r>
            <a:r>
              <a:rPr lang="en-US" sz="2199" dirty="0" err="1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incididunt</a:t>
            </a:r>
            <a:r>
              <a:rPr lang="en-US" sz="2199" dirty="0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 </a:t>
            </a:r>
            <a:r>
              <a:rPr lang="en-US" sz="2199" dirty="0" err="1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ut</a:t>
            </a:r>
            <a:r>
              <a:rPr lang="en-US" sz="2199" dirty="0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 labore et dolore magna  </a:t>
            </a:r>
            <a:r>
              <a:rPr lang="en-US" sz="2199" dirty="0" err="1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incididunt</a:t>
            </a:r>
            <a:r>
              <a:rPr lang="en-US" sz="2199" dirty="0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 </a:t>
            </a:r>
            <a:r>
              <a:rPr lang="en-US" sz="2199" dirty="0" err="1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ut</a:t>
            </a:r>
            <a:r>
              <a:rPr lang="en-US" sz="2199" dirty="0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 d do eius mod </a:t>
            </a:r>
            <a:r>
              <a:rPr lang="en-US" sz="2199" dirty="0" err="1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tempor</a:t>
            </a:r>
            <a:r>
              <a:rPr lang="en-US" sz="2199" dirty="0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 </a:t>
            </a:r>
            <a:r>
              <a:rPr lang="en-US" sz="2199" dirty="0" err="1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incididunt</a:t>
            </a:r>
            <a:r>
              <a:rPr lang="en-US" sz="2199" dirty="0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 </a:t>
            </a:r>
            <a:r>
              <a:rPr lang="en-US" sz="2199" dirty="0" err="1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ut</a:t>
            </a:r>
            <a:r>
              <a:rPr lang="en-US" sz="2199" dirty="0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 labore et dol ore magna </a:t>
            </a:r>
            <a:r>
              <a:rPr lang="en-US" sz="2199" dirty="0" err="1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incididunt</a:t>
            </a:r>
            <a:r>
              <a:rPr lang="en-US" sz="2199" dirty="0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 </a:t>
            </a:r>
            <a:r>
              <a:rPr lang="en-US" sz="2199" dirty="0" err="1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ut</a:t>
            </a:r>
            <a:r>
              <a:rPr lang="en-US" sz="2199" dirty="0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 </a:t>
            </a:r>
            <a:r>
              <a:rPr lang="en-US" sz="2199" dirty="0" err="1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labo</a:t>
            </a:r>
            <a:r>
              <a:rPr lang="en-US" sz="2199" dirty="0">
                <a:solidFill>
                  <a:srgbClr val="001A33"/>
                </a:solidFill>
                <a:latin typeface="+mj-lt"/>
                <a:ea typeface="Inter" panose="02000503000000020004" pitchFamily="2" charset="0"/>
                <a:cs typeface="Crimson Pro"/>
                <a:sym typeface="Crimson Pro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624033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 descr="A person looking at a computer screen&#10;&#10;AI-generated content may be incorrect.">
            <a:extLst>
              <a:ext uri="{FF2B5EF4-FFF2-40B4-BE49-F238E27FC236}">
                <a16:creationId xmlns:a16="http://schemas.microsoft.com/office/drawing/2014/main" id="{B6E1330F-55BA-0D9B-51A1-7220AD645FE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0DF448-C20A-3F5D-BB2E-7C2C88FBF0C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 sz="2000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76650A5-DF66-6C20-1BE3-A5FCA6D3A8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57301" y="2574122"/>
            <a:ext cx="6986814" cy="5138756"/>
          </a:xfrm>
        </p:spPr>
        <p:txBody>
          <a:bodyPr>
            <a:normAutofit/>
          </a:bodyPr>
          <a:lstStyle/>
          <a:p>
            <a:pPr marL="0" indent="0">
              <a:lnSpc>
                <a:spcPts val="2415"/>
              </a:lnSpc>
              <a:buNone/>
            </a:pPr>
            <a:r>
              <a:rPr lang="en-US" spc="102" dirty="0">
                <a:solidFill>
                  <a:schemeClr val="tx2"/>
                </a:solidFill>
                <a:ea typeface="Inter Medium" panose="02000503000000020004" pitchFamily="2" charset="0"/>
                <a:cs typeface="Inter"/>
                <a:sym typeface="Inter"/>
              </a:rPr>
              <a:t>Presentations are tools that </a:t>
            </a:r>
          </a:p>
          <a:p>
            <a:pPr marL="0" indent="0">
              <a:lnSpc>
                <a:spcPts val="2415"/>
              </a:lnSpc>
              <a:buNone/>
            </a:pPr>
            <a:r>
              <a:rPr lang="en-US" spc="102" dirty="0">
                <a:solidFill>
                  <a:schemeClr val="tx2"/>
                </a:solidFill>
                <a:ea typeface="Inter Medium" panose="02000503000000020004" pitchFamily="2" charset="0"/>
                <a:cs typeface="Inter"/>
                <a:sym typeface="Inter"/>
              </a:rPr>
              <a:t>can be used as speeches, </a:t>
            </a:r>
          </a:p>
          <a:p>
            <a:pPr marL="0" indent="0">
              <a:lnSpc>
                <a:spcPts val="2416"/>
              </a:lnSpc>
              <a:buNone/>
            </a:pPr>
            <a:r>
              <a:rPr lang="en-US" spc="102" dirty="0">
                <a:solidFill>
                  <a:schemeClr val="tx2"/>
                </a:solidFill>
                <a:ea typeface="Inter Medium" panose="02000503000000020004" pitchFamily="2" charset="0"/>
                <a:cs typeface="Inter"/>
                <a:sym typeface="Inter"/>
              </a:rPr>
              <a:t>reports, and more.</a:t>
            </a:r>
          </a:p>
          <a:p>
            <a:pPr marL="0" indent="0">
              <a:buNone/>
            </a:pPr>
            <a:endParaRPr lang="en-MY" dirty="0"/>
          </a:p>
          <a:p>
            <a:pPr marL="0" indent="0">
              <a:buNone/>
            </a:pPr>
            <a:endParaRPr lang="en-MY" dirty="0"/>
          </a:p>
          <a:p>
            <a:pPr marL="0" indent="0">
              <a:lnSpc>
                <a:spcPts val="2415"/>
              </a:lnSpc>
              <a:buNone/>
            </a:pPr>
            <a:r>
              <a:rPr lang="en-US" spc="102" dirty="0">
                <a:solidFill>
                  <a:schemeClr val="tx2"/>
                </a:solidFill>
                <a:ea typeface="Inter Medium" panose="02000503000000020004" pitchFamily="2" charset="0"/>
                <a:cs typeface="Inter"/>
                <a:sym typeface="Inter"/>
              </a:rPr>
              <a:t>Presentations are tools that </a:t>
            </a:r>
          </a:p>
          <a:p>
            <a:pPr marL="0" indent="0">
              <a:lnSpc>
                <a:spcPts val="2415"/>
              </a:lnSpc>
              <a:buNone/>
            </a:pPr>
            <a:r>
              <a:rPr lang="en-US" spc="102" dirty="0">
                <a:solidFill>
                  <a:schemeClr val="tx2"/>
                </a:solidFill>
                <a:ea typeface="Inter Medium" panose="02000503000000020004" pitchFamily="2" charset="0"/>
                <a:cs typeface="Inter"/>
                <a:sym typeface="Inter"/>
              </a:rPr>
              <a:t>can be used as speeches, </a:t>
            </a:r>
          </a:p>
          <a:p>
            <a:pPr marL="0" indent="0">
              <a:lnSpc>
                <a:spcPts val="2416"/>
              </a:lnSpc>
              <a:buNone/>
            </a:pPr>
            <a:r>
              <a:rPr lang="en-US" spc="102" dirty="0">
                <a:solidFill>
                  <a:schemeClr val="tx2"/>
                </a:solidFill>
                <a:ea typeface="Inter Medium" panose="02000503000000020004" pitchFamily="2" charset="0"/>
                <a:cs typeface="Inter"/>
                <a:sym typeface="Inter"/>
              </a:rPr>
              <a:t>reports, and more.</a:t>
            </a:r>
          </a:p>
          <a:p>
            <a:pPr marL="0" indent="0">
              <a:buNone/>
            </a:pPr>
            <a:endParaRPr lang="en-MY" dirty="0"/>
          </a:p>
          <a:p>
            <a:pPr marL="0" indent="0">
              <a:buNone/>
            </a:pPr>
            <a:endParaRPr lang="en-MY" dirty="0"/>
          </a:p>
          <a:p>
            <a:pPr marL="0" indent="0">
              <a:lnSpc>
                <a:spcPts val="2415"/>
              </a:lnSpc>
              <a:buNone/>
            </a:pPr>
            <a:r>
              <a:rPr lang="en-US" spc="102" dirty="0">
                <a:solidFill>
                  <a:schemeClr val="tx2"/>
                </a:solidFill>
                <a:ea typeface="Inter Medium" panose="02000503000000020004" pitchFamily="2" charset="0"/>
                <a:cs typeface="Inter"/>
                <a:sym typeface="Inter"/>
              </a:rPr>
              <a:t>Presentations are tools that </a:t>
            </a:r>
          </a:p>
          <a:p>
            <a:pPr marL="0" indent="0">
              <a:lnSpc>
                <a:spcPts val="2415"/>
              </a:lnSpc>
              <a:buNone/>
            </a:pPr>
            <a:r>
              <a:rPr lang="en-US" spc="102" dirty="0">
                <a:solidFill>
                  <a:schemeClr val="tx2"/>
                </a:solidFill>
                <a:ea typeface="Inter Medium" panose="02000503000000020004" pitchFamily="2" charset="0"/>
                <a:cs typeface="Inter"/>
                <a:sym typeface="Inter"/>
              </a:rPr>
              <a:t>can be used as speeches, </a:t>
            </a:r>
          </a:p>
          <a:p>
            <a:pPr marL="0" indent="0">
              <a:lnSpc>
                <a:spcPts val="2416"/>
              </a:lnSpc>
              <a:buNone/>
            </a:pPr>
            <a:r>
              <a:rPr lang="en-US" spc="102" dirty="0">
                <a:solidFill>
                  <a:schemeClr val="tx2"/>
                </a:solidFill>
                <a:ea typeface="Inter Medium" panose="02000503000000020004" pitchFamily="2" charset="0"/>
                <a:cs typeface="Inter"/>
                <a:sym typeface="Inter"/>
              </a:rPr>
              <a:t>reports, and more.</a:t>
            </a:r>
          </a:p>
          <a:p>
            <a:pPr marL="0" indent="0">
              <a:buNone/>
            </a:pP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13452192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Placeholder 64" descr="A city skyline at night&#10;&#10;AI-generated content may be incorrect.">
            <a:extLst>
              <a:ext uri="{FF2B5EF4-FFF2-40B4-BE49-F238E27FC236}">
                <a16:creationId xmlns:a16="http://schemas.microsoft.com/office/drawing/2014/main" id="{9F7C9ECA-B5CE-9366-AC87-70359E6E12F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8288000" cy="3506942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25198F1-5A0E-05E7-AFD4-6CED3161E45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5DE55C16-7B90-6D84-A650-A09E1B32BC9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414500" y="846269"/>
            <a:ext cx="2567360" cy="898576"/>
          </a:xfrm>
          <a:prstGeom prst="rect">
            <a:avLst/>
          </a:prstGeom>
        </p:spPr>
      </p:pic>
      <p:sp>
        <p:nvSpPr>
          <p:cNvPr id="22" name="Title 21">
            <a:extLst>
              <a:ext uri="{FF2B5EF4-FFF2-40B4-BE49-F238E27FC236}">
                <a16:creationId xmlns:a16="http://schemas.microsoft.com/office/drawing/2014/main" id="{7BF3F526-A918-9A30-4670-42B8550A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MY" sz="4800" dirty="0">
                <a:solidFill>
                  <a:schemeClr val="bg1"/>
                </a:solidFill>
              </a:rPr>
              <a:t>Table of Content</a:t>
            </a:r>
          </a:p>
        </p:txBody>
      </p:sp>
      <p:sp>
        <p:nvSpPr>
          <p:cNvPr id="46" name="TextBox 4">
            <a:extLst>
              <a:ext uri="{FF2B5EF4-FFF2-40B4-BE49-F238E27FC236}">
                <a16:creationId xmlns:a16="http://schemas.microsoft.com/office/drawing/2014/main" id="{8757F88E-0199-A953-47D6-E7AA03914649}"/>
              </a:ext>
            </a:extLst>
          </p:cNvPr>
          <p:cNvSpPr txBox="1"/>
          <p:nvPr/>
        </p:nvSpPr>
        <p:spPr>
          <a:xfrm>
            <a:off x="2691800" y="5688481"/>
            <a:ext cx="2877444" cy="342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50"/>
              </a:lnSpc>
            </a:pPr>
            <a:r>
              <a:rPr lang="en-US" sz="2292" dirty="0">
                <a:solidFill>
                  <a:srgbClr val="001933"/>
                </a:solidFill>
                <a:latin typeface="+mj-lt"/>
                <a:ea typeface="Montserrat"/>
                <a:cs typeface="Montserrat"/>
                <a:sym typeface="Montserrat"/>
              </a:rPr>
              <a:t>About Us</a:t>
            </a:r>
          </a:p>
        </p:txBody>
      </p:sp>
      <p:sp>
        <p:nvSpPr>
          <p:cNvPr id="47" name="TextBox 5">
            <a:extLst>
              <a:ext uri="{FF2B5EF4-FFF2-40B4-BE49-F238E27FC236}">
                <a16:creationId xmlns:a16="http://schemas.microsoft.com/office/drawing/2014/main" id="{E7075AD7-09FD-2683-FA4F-B1E324B25A15}"/>
              </a:ext>
            </a:extLst>
          </p:cNvPr>
          <p:cNvSpPr txBox="1"/>
          <p:nvPr/>
        </p:nvSpPr>
        <p:spPr>
          <a:xfrm>
            <a:off x="3289042" y="4175478"/>
            <a:ext cx="1682960" cy="13774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359"/>
              </a:lnSpc>
            </a:pPr>
            <a:r>
              <a:rPr lang="en-US" sz="9466" dirty="0">
                <a:solidFill>
                  <a:srgbClr val="001A33"/>
                </a:solidFill>
                <a:latin typeface="+mj-lt"/>
                <a:ea typeface="Crimson Pro"/>
                <a:cs typeface="Crimson Pro"/>
                <a:sym typeface="Crimson Pro"/>
              </a:rPr>
              <a:t>01</a:t>
            </a:r>
          </a:p>
        </p:txBody>
      </p:sp>
      <p:sp>
        <p:nvSpPr>
          <p:cNvPr id="48" name="TextBox 6">
            <a:extLst>
              <a:ext uri="{FF2B5EF4-FFF2-40B4-BE49-F238E27FC236}">
                <a16:creationId xmlns:a16="http://schemas.microsoft.com/office/drawing/2014/main" id="{483BD348-E658-2477-C72E-57AD55E3A7B7}"/>
              </a:ext>
            </a:extLst>
          </p:cNvPr>
          <p:cNvSpPr txBox="1"/>
          <p:nvPr/>
        </p:nvSpPr>
        <p:spPr>
          <a:xfrm>
            <a:off x="6032269" y="5688481"/>
            <a:ext cx="2877444" cy="342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50"/>
              </a:lnSpc>
            </a:pPr>
            <a:r>
              <a:rPr lang="en-US" sz="2292">
                <a:solidFill>
                  <a:srgbClr val="001933"/>
                </a:solidFill>
                <a:latin typeface="+mj-lt"/>
                <a:ea typeface="Montserrat"/>
                <a:cs typeface="Montserrat"/>
                <a:sym typeface="Montserrat"/>
              </a:rPr>
              <a:t>Our Team</a:t>
            </a:r>
          </a:p>
        </p:txBody>
      </p:sp>
      <p:sp>
        <p:nvSpPr>
          <p:cNvPr id="49" name="TextBox 7">
            <a:extLst>
              <a:ext uri="{FF2B5EF4-FFF2-40B4-BE49-F238E27FC236}">
                <a16:creationId xmlns:a16="http://schemas.microsoft.com/office/drawing/2014/main" id="{F5A3E372-98DB-44A7-590D-190F4C2F3E31}"/>
              </a:ext>
            </a:extLst>
          </p:cNvPr>
          <p:cNvSpPr txBox="1"/>
          <p:nvPr/>
        </p:nvSpPr>
        <p:spPr>
          <a:xfrm>
            <a:off x="6629511" y="4175478"/>
            <a:ext cx="1682960" cy="13774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359"/>
              </a:lnSpc>
            </a:pPr>
            <a:r>
              <a:rPr lang="en-US" sz="9466" dirty="0">
                <a:solidFill>
                  <a:srgbClr val="001A33"/>
                </a:solidFill>
                <a:latin typeface="+mj-lt"/>
                <a:ea typeface="Crimson Pro"/>
                <a:cs typeface="Crimson Pro"/>
                <a:sym typeface="Crimson Pro"/>
              </a:rPr>
              <a:t>02</a:t>
            </a:r>
          </a:p>
        </p:txBody>
      </p:sp>
      <p:sp>
        <p:nvSpPr>
          <p:cNvPr id="50" name="TextBox 8">
            <a:extLst>
              <a:ext uri="{FF2B5EF4-FFF2-40B4-BE49-F238E27FC236}">
                <a16:creationId xmlns:a16="http://schemas.microsoft.com/office/drawing/2014/main" id="{4C80D63A-CBBB-0030-B174-5C28811FB1F6}"/>
              </a:ext>
            </a:extLst>
          </p:cNvPr>
          <p:cNvSpPr txBox="1"/>
          <p:nvPr/>
        </p:nvSpPr>
        <p:spPr>
          <a:xfrm>
            <a:off x="9376438" y="5688481"/>
            <a:ext cx="2877444" cy="342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50"/>
              </a:lnSpc>
            </a:pPr>
            <a:r>
              <a:rPr lang="en-US" sz="2292">
                <a:solidFill>
                  <a:srgbClr val="001933"/>
                </a:solidFill>
                <a:latin typeface="+mj-lt"/>
                <a:ea typeface="Montserrat"/>
                <a:cs typeface="Montserrat"/>
                <a:sym typeface="Montserrat"/>
              </a:rPr>
              <a:t>Strategy</a:t>
            </a:r>
          </a:p>
        </p:txBody>
      </p:sp>
      <p:sp>
        <p:nvSpPr>
          <p:cNvPr id="51" name="TextBox 9">
            <a:extLst>
              <a:ext uri="{FF2B5EF4-FFF2-40B4-BE49-F238E27FC236}">
                <a16:creationId xmlns:a16="http://schemas.microsoft.com/office/drawing/2014/main" id="{B4FAD13C-9F1C-EFEB-AC67-2BBE1482586B}"/>
              </a:ext>
            </a:extLst>
          </p:cNvPr>
          <p:cNvSpPr txBox="1"/>
          <p:nvPr/>
        </p:nvSpPr>
        <p:spPr>
          <a:xfrm>
            <a:off x="9973679" y="4175478"/>
            <a:ext cx="1682960" cy="13774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359"/>
              </a:lnSpc>
            </a:pPr>
            <a:r>
              <a:rPr lang="en-US" sz="9466" dirty="0">
                <a:solidFill>
                  <a:srgbClr val="001A33"/>
                </a:solidFill>
                <a:latin typeface="+mj-lt"/>
                <a:ea typeface="Crimson Pro"/>
                <a:cs typeface="Crimson Pro"/>
                <a:sym typeface="Crimson Pro"/>
              </a:rPr>
              <a:t>03</a:t>
            </a:r>
          </a:p>
        </p:txBody>
      </p:sp>
      <p:sp>
        <p:nvSpPr>
          <p:cNvPr id="52" name="TextBox 10">
            <a:extLst>
              <a:ext uri="{FF2B5EF4-FFF2-40B4-BE49-F238E27FC236}">
                <a16:creationId xmlns:a16="http://schemas.microsoft.com/office/drawing/2014/main" id="{DE387AF7-F920-476B-B6DB-383A1776000A}"/>
              </a:ext>
            </a:extLst>
          </p:cNvPr>
          <p:cNvSpPr txBox="1"/>
          <p:nvPr/>
        </p:nvSpPr>
        <p:spPr>
          <a:xfrm>
            <a:off x="12716906" y="5688481"/>
            <a:ext cx="2877444" cy="342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50"/>
              </a:lnSpc>
            </a:pPr>
            <a:r>
              <a:rPr lang="en-US" sz="2292">
                <a:solidFill>
                  <a:srgbClr val="001933"/>
                </a:solidFill>
                <a:latin typeface="+mj-lt"/>
                <a:ea typeface="Montserrat"/>
                <a:cs typeface="Montserrat"/>
                <a:sym typeface="Montserrat"/>
              </a:rPr>
              <a:t>Our Services</a:t>
            </a:r>
          </a:p>
        </p:txBody>
      </p:sp>
      <p:sp>
        <p:nvSpPr>
          <p:cNvPr id="53" name="TextBox 11">
            <a:extLst>
              <a:ext uri="{FF2B5EF4-FFF2-40B4-BE49-F238E27FC236}">
                <a16:creationId xmlns:a16="http://schemas.microsoft.com/office/drawing/2014/main" id="{9140C691-F117-B433-FA3F-542347DC8F7F}"/>
              </a:ext>
            </a:extLst>
          </p:cNvPr>
          <p:cNvSpPr txBox="1"/>
          <p:nvPr/>
        </p:nvSpPr>
        <p:spPr>
          <a:xfrm>
            <a:off x="13314148" y="4175478"/>
            <a:ext cx="1682960" cy="13774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359"/>
              </a:lnSpc>
            </a:pPr>
            <a:r>
              <a:rPr lang="en-US" sz="9466" dirty="0">
                <a:solidFill>
                  <a:srgbClr val="001A33"/>
                </a:solidFill>
                <a:latin typeface="+mj-lt"/>
                <a:ea typeface="Crimson Pro"/>
                <a:cs typeface="Crimson Pro"/>
                <a:sym typeface="Crimson Pro"/>
              </a:rPr>
              <a:t>04</a:t>
            </a:r>
          </a:p>
        </p:txBody>
      </p:sp>
      <p:sp>
        <p:nvSpPr>
          <p:cNvPr id="54" name="TextBox 12">
            <a:extLst>
              <a:ext uri="{FF2B5EF4-FFF2-40B4-BE49-F238E27FC236}">
                <a16:creationId xmlns:a16="http://schemas.microsoft.com/office/drawing/2014/main" id="{1B393223-C9E0-6C43-3C1C-20DB4C8B5F59}"/>
              </a:ext>
            </a:extLst>
          </p:cNvPr>
          <p:cNvSpPr txBox="1"/>
          <p:nvPr/>
        </p:nvSpPr>
        <p:spPr>
          <a:xfrm>
            <a:off x="2691800" y="8613037"/>
            <a:ext cx="2877444" cy="342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50"/>
              </a:lnSpc>
            </a:pPr>
            <a:r>
              <a:rPr lang="en-US" sz="2292">
                <a:solidFill>
                  <a:srgbClr val="001933"/>
                </a:solidFill>
                <a:latin typeface="+mj-lt"/>
                <a:ea typeface="Montserrat"/>
                <a:cs typeface="Montserrat"/>
                <a:sym typeface="Montserrat"/>
              </a:rPr>
              <a:t>Quarter</a:t>
            </a:r>
          </a:p>
        </p:txBody>
      </p:sp>
      <p:sp>
        <p:nvSpPr>
          <p:cNvPr id="55" name="TextBox 13">
            <a:extLst>
              <a:ext uri="{FF2B5EF4-FFF2-40B4-BE49-F238E27FC236}">
                <a16:creationId xmlns:a16="http://schemas.microsoft.com/office/drawing/2014/main" id="{85E0D83F-0226-91E4-823C-2774BD0C3786}"/>
              </a:ext>
            </a:extLst>
          </p:cNvPr>
          <p:cNvSpPr txBox="1"/>
          <p:nvPr/>
        </p:nvSpPr>
        <p:spPr>
          <a:xfrm>
            <a:off x="3289042" y="7100034"/>
            <a:ext cx="1682960" cy="13780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359"/>
              </a:lnSpc>
            </a:pPr>
            <a:r>
              <a:rPr lang="en-US" sz="9466" dirty="0">
                <a:solidFill>
                  <a:srgbClr val="001933"/>
                </a:solidFill>
                <a:latin typeface="+mj-lt"/>
                <a:ea typeface="Crimson Pro"/>
                <a:cs typeface="Crimson Pro"/>
                <a:sym typeface="Crimson Pro"/>
              </a:rPr>
              <a:t>05</a:t>
            </a:r>
          </a:p>
        </p:txBody>
      </p:sp>
      <p:sp>
        <p:nvSpPr>
          <p:cNvPr id="56" name="TextBox 14">
            <a:extLst>
              <a:ext uri="{FF2B5EF4-FFF2-40B4-BE49-F238E27FC236}">
                <a16:creationId xmlns:a16="http://schemas.microsoft.com/office/drawing/2014/main" id="{990F34E0-6C18-3741-8706-C3A8EF1EE020}"/>
              </a:ext>
            </a:extLst>
          </p:cNvPr>
          <p:cNvSpPr txBox="1"/>
          <p:nvPr/>
        </p:nvSpPr>
        <p:spPr>
          <a:xfrm>
            <a:off x="6034119" y="8613037"/>
            <a:ext cx="2877444" cy="342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50"/>
              </a:lnSpc>
            </a:pPr>
            <a:r>
              <a:rPr lang="en-US" sz="2292">
                <a:solidFill>
                  <a:srgbClr val="001933"/>
                </a:solidFill>
                <a:latin typeface="+mj-lt"/>
                <a:ea typeface="Montserrat"/>
                <a:cs typeface="Montserrat"/>
                <a:sym typeface="Montserrat"/>
              </a:rPr>
              <a:t>Experience</a:t>
            </a:r>
          </a:p>
        </p:txBody>
      </p:sp>
      <p:sp>
        <p:nvSpPr>
          <p:cNvPr id="57" name="TextBox 15">
            <a:extLst>
              <a:ext uri="{FF2B5EF4-FFF2-40B4-BE49-F238E27FC236}">
                <a16:creationId xmlns:a16="http://schemas.microsoft.com/office/drawing/2014/main" id="{AC0286D7-BB6B-F8FF-1147-66CFF736EA2A}"/>
              </a:ext>
            </a:extLst>
          </p:cNvPr>
          <p:cNvSpPr txBox="1"/>
          <p:nvPr/>
        </p:nvSpPr>
        <p:spPr>
          <a:xfrm>
            <a:off x="6631361" y="7100034"/>
            <a:ext cx="1682960" cy="13780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359"/>
              </a:lnSpc>
            </a:pPr>
            <a:r>
              <a:rPr lang="en-US" sz="9466" dirty="0">
                <a:solidFill>
                  <a:srgbClr val="001933"/>
                </a:solidFill>
                <a:latin typeface="+mj-lt"/>
                <a:ea typeface="Crimson Pro"/>
                <a:cs typeface="Crimson Pro"/>
                <a:sym typeface="Crimson Pro"/>
              </a:rPr>
              <a:t>06</a:t>
            </a:r>
          </a:p>
        </p:txBody>
      </p:sp>
      <p:sp>
        <p:nvSpPr>
          <p:cNvPr id="58" name="TextBox 16">
            <a:extLst>
              <a:ext uri="{FF2B5EF4-FFF2-40B4-BE49-F238E27FC236}">
                <a16:creationId xmlns:a16="http://schemas.microsoft.com/office/drawing/2014/main" id="{CA6C0760-E347-CED4-99E8-BD9DDAF685CC}"/>
              </a:ext>
            </a:extLst>
          </p:cNvPr>
          <p:cNvSpPr txBox="1"/>
          <p:nvPr/>
        </p:nvSpPr>
        <p:spPr>
          <a:xfrm>
            <a:off x="9378287" y="8613037"/>
            <a:ext cx="2877444" cy="342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50"/>
              </a:lnSpc>
            </a:pPr>
            <a:r>
              <a:rPr lang="en-US" sz="2292">
                <a:solidFill>
                  <a:srgbClr val="001933"/>
                </a:solidFill>
                <a:latin typeface="+mj-lt"/>
                <a:ea typeface="Montserrat"/>
                <a:cs typeface="Montserrat"/>
                <a:sym typeface="Montserrat"/>
              </a:rPr>
              <a:t>Concept</a:t>
            </a:r>
          </a:p>
        </p:txBody>
      </p:sp>
      <p:sp>
        <p:nvSpPr>
          <p:cNvPr id="59" name="TextBox 17">
            <a:extLst>
              <a:ext uri="{FF2B5EF4-FFF2-40B4-BE49-F238E27FC236}">
                <a16:creationId xmlns:a16="http://schemas.microsoft.com/office/drawing/2014/main" id="{842C5AEC-0FE8-42B6-E41D-8D4C9DB80C4A}"/>
              </a:ext>
            </a:extLst>
          </p:cNvPr>
          <p:cNvSpPr txBox="1"/>
          <p:nvPr/>
        </p:nvSpPr>
        <p:spPr>
          <a:xfrm>
            <a:off x="9975529" y="7100034"/>
            <a:ext cx="1682960" cy="13780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359"/>
              </a:lnSpc>
            </a:pPr>
            <a:r>
              <a:rPr lang="en-US" sz="9466" dirty="0">
                <a:solidFill>
                  <a:srgbClr val="001933"/>
                </a:solidFill>
                <a:latin typeface="+mj-lt"/>
                <a:ea typeface="Crimson Pro"/>
                <a:cs typeface="Crimson Pro"/>
                <a:sym typeface="Crimson Pro"/>
              </a:rPr>
              <a:t>07</a:t>
            </a:r>
          </a:p>
        </p:txBody>
      </p:sp>
      <p:sp>
        <p:nvSpPr>
          <p:cNvPr id="60" name="TextBox 18">
            <a:extLst>
              <a:ext uri="{FF2B5EF4-FFF2-40B4-BE49-F238E27FC236}">
                <a16:creationId xmlns:a16="http://schemas.microsoft.com/office/drawing/2014/main" id="{2943F5AC-079B-8A59-A698-C6AE6695EB34}"/>
              </a:ext>
            </a:extLst>
          </p:cNvPr>
          <p:cNvSpPr txBox="1"/>
          <p:nvPr/>
        </p:nvSpPr>
        <p:spPr>
          <a:xfrm>
            <a:off x="12718756" y="8613037"/>
            <a:ext cx="2877444" cy="342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50"/>
              </a:lnSpc>
            </a:pPr>
            <a:r>
              <a:rPr lang="en-US" sz="2292">
                <a:solidFill>
                  <a:srgbClr val="001933"/>
                </a:solidFill>
                <a:latin typeface="+mj-lt"/>
                <a:ea typeface="Montserrat"/>
                <a:cs typeface="Montserrat"/>
                <a:sym typeface="Montserrat"/>
              </a:rPr>
              <a:t>Next Project</a:t>
            </a:r>
          </a:p>
        </p:txBody>
      </p:sp>
      <p:sp>
        <p:nvSpPr>
          <p:cNvPr id="61" name="TextBox 19">
            <a:extLst>
              <a:ext uri="{FF2B5EF4-FFF2-40B4-BE49-F238E27FC236}">
                <a16:creationId xmlns:a16="http://schemas.microsoft.com/office/drawing/2014/main" id="{493852C3-195B-2D6B-5594-65586947B2A1}"/>
              </a:ext>
            </a:extLst>
          </p:cNvPr>
          <p:cNvSpPr txBox="1"/>
          <p:nvPr/>
        </p:nvSpPr>
        <p:spPr>
          <a:xfrm>
            <a:off x="13315998" y="7100034"/>
            <a:ext cx="1682960" cy="13780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359"/>
              </a:lnSpc>
            </a:pPr>
            <a:r>
              <a:rPr lang="en-US" sz="9466" dirty="0">
                <a:solidFill>
                  <a:srgbClr val="001933"/>
                </a:solidFill>
                <a:latin typeface="+mj-lt"/>
                <a:ea typeface="Crimson Pro"/>
                <a:cs typeface="Crimson Pro"/>
                <a:sym typeface="Crimson Pro"/>
              </a:rPr>
              <a:t>08</a:t>
            </a:r>
          </a:p>
        </p:txBody>
      </p:sp>
    </p:spTree>
    <p:extLst>
      <p:ext uri="{BB962C8B-B14F-4D97-AF65-F5344CB8AC3E}">
        <p14:creationId xmlns:p14="http://schemas.microsoft.com/office/powerpoint/2010/main" val="18699886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_White">
  <a:themeElements>
    <a:clrScheme name="KRI 2">
      <a:dk1>
        <a:srgbClr val="072039"/>
      </a:dk1>
      <a:lt1>
        <a:srgbClr val="FFFFFF"/>
      </a:lt1>
      <a:dk2>
        <a:srgbClr val="001932"/>
      </a:dk2>
      <a:lt2>
        <a:srgbClr val="FEFFFF"/>
      </a:lt2>
      <a:accent1>
        <a:srgbClr val="F16721"/>
      </a:accent1>
      <a:accent2>
        <a:srgbClr val="FB913B"/>
      </a:accent2>
      <a:accent3>
        <a:srgbClr val="7C3AEC"/>
      </a:accent3>
      <a:accent4>
        <a:srgbClr val="34D298"/>
      </a:accent4>
      <a:accent5>
        <a:srgbClr val="0991B1"/>
      </a:accent5>
      <a:accent6>
        <a:srgbClr val="23D3ED"/>
      </a:accent6>
      <a:hlink>
        <a:srgbClr val="DBE9FD"/>
      </a:hlink>
      <a:folHlink>
        <a:srgbClr val="0084C7"/>
      </a:folHlink>
    </a:clrScheme>
    <a:fontScheme name="Raleway">
      <a:majorFont>
        <a:latin typeface="Georgi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_Dark Blue">
  <a:themeElements>
    <a:clrScheme name="KRI 2">
      <a:dk1>
        <a:srgbClr val="072039"/>
      </a:dk1>
      <a:lt1>
        <a:srgbClr val="FFFFFF"/>
      </a:lt1>
      <a:dk2>
        <a:srgbClr val="001932"/>
      </a:dk2>
      <a:lt2>
        <a:srgbClr val="FEFFFF"/>
      </a:lt2>
      <a:accent1>
        <a:srgbClr val="F16721"/>
      </a:accent1>
      <a:accent2>
        <a:srgbClr val="FB913B"/>
      </a:accent2>
      <a:accent3>
        <a:srgbClr val="7C3AEC"/>
      </a:accent3>
      <a:accent4>
        <a:srgbClr val="34D298"/>
      </a:accent4>
      <a:accent5>
        <a:srgbClr val="0991B1"/>
      </a:accent5>
      <a:accent6>
        <a:srgbClr val="23D3ED"/>
      </a:accent6>
      <a:hlink>
        <a:srgbClr val="DBE9FD"/>
      </a:hlink>
      <a:folHlink>
        <a:srgbClr val="0084C7"/>
      </a:folHlink>
    </a:clrScheme>
    <a:fontScheme name="Raleway">
      <a:majorFont>
        <a:latin typeface="Georgi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Pattern Theme_Dark Blue">
  <a:themeElements>
    <a:clrScheme name="KRI 2">
      <a:dk1>
        <a:srgbClr val="072039"/>
      </a:dk1>
      <a:lt1>
        <a:srgbClr val="FFFFFF"/>
      </a:lt1>
      <a:dk2>
        <a:srgbClr val="001932"/>
      </a:dk2>
      <a:lt2>
        <a:srgbClr val="FEFFFF"/>
      </a:lt2>
      <a:accent1>
        <a:srgbClr val="F16721"/>
      </a:accent1>
      <a:accent2>
        <a:srgbClr val="FB913B"/>
      </a:accent2>
      <a:accent3>
        <a:srgbClr val="7C3AEC"/>
      </a:accent3>
      <a:accent4>
        <a:srgbClr val="34D298"/>
      </a:accent4>
      <a:accent5>
        <a:srgbClr val="0991B1"/>
      </a:accent5>
      <a:accent6>
        <a:srgbClr val="23D3ED"/>
      </a:accent6>
      <a:hlink>
        <a:srgbClr val="DBE9FD"/>
      </a:hlink>
      <a:folHlink>
        <a:srgbClr val="0084C7"/>
      </a:folHlink>
    </a:clrScheme>
    <a:fontScheme name="Raleway">
      <a:majorFont>
        <a:latin typeface="Georgi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Pattern Theme_Whit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KRI Font">
      <a:majorFont>
        <a:latin typeface="Georgia"/>
        <a:ea typeface=""/>
        <a:cs typeface=""/>
      </a:majorFont>
      <a:minorFont>
        <a:latin typeface="In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9887C9DA18D48B2B24F4A4B2DD540" ma:contentTypeVersion="21" ma:contentTypeDescription="Create a new document." ma:contentTypeScope="" ma:versionID="10e25069a69dbe57bf3b6985d32baba1">
  <xsd:schema xmlns:xsd="http://www.w3.org/2001/XMLSchema" xmlns:xs="http://www.w3.org/2001/XMLSchema" xmlns:p="http://schemas.microsoft.com/office/2006/metadata/properties" xmlns:ns2="ae58ed4f-3229-47a7-ad8b-034d2392b417" xmlns:ns3="01feaf78-ab7b-485a-accd-649d1fa6da23" xmlns:ns4="c160787a-cb7e-46d3-bbf2-8660d13b4043" targetNamespace="http://schemas.microsoft.com/office/2006/metadata/properties" ma:root="true" ma:fieldsID="248350451bee09ad74d94abb40ca89b1" ns2:_="" ns3:_="" ns4:_="">
    <xsd:import namespace="ae58ed4f-3229-47a7-ad8b-034d2392b417"/>
    <xsd:import namespace="01feaf78-ab7b-485a-accd-649d1fa6da23"/>
    <xsd:import namespace="c160787a-cb7e-46d3-bbf2-8660d13b4043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LengthInSeconds" minOccurs="0"/>
                <xsd:element ref="ns4:MediaServiceLocation" minOccurs="0"/>
                <xsd:element ref="ns4:lcf76f155ced4ddcb4097134ff3c332f" minOccurs="0"/>
                <xsd:element ref="ns2:TaxCatchAll" minOccurs="0"/>
                <xsd:element ref="ns4:MediaServiceSearchProperties" minOccurs="0"/>
                <xsd:element ref="ns4:MediaServiceObjectDetectorVersions" minOccurs="0"/>
                <xsd:element ref="ns4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58ed4f-3229-47a7-ad8b-034d2392b41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1d5e76f7-bb11-40b8-9a2a-670014de1070}" ma:internalName="TaxCatchAll" ma:showField="CatchAllData" ma:web="ae58ed4f-3229-47a7-ad8b-034d2392b4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feaf78-ab7b-485a-accd-649d1fa6da23" elementFormDefault="qualified">
    <xsd:import namespace="http://schemas.microsoft.com/office/2006/documentManagement/types"/>
    <xsd:import namespace="http://schemas.microsoft.com/office/infopath/2007/PartnerControls"/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60787a-cb7e-46d3-bbf2-8660d13b40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5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3b7a420a-4544-4575-8917-4ab8dc0b649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e58ed4f-3229-47a7-ad8b-034d2392b417" xsi:nil="true"/>
    <lcf76f155ced4ddcb4097134ff3c332f xmlns="c160787a-cb7e-46d3-bbf2-8660d13b404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DD20CDF-489A-43BB-9149-0D0AD739D97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BFA47AA-71B4-4D85-8D97-C307B7793D9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e58ed4f-3229-47a7-ad8b-034d2392b417"/>
    <ds:schemaRef ds:uri="01feaf78-ab7b-485a-accd-649d1fa6da23"/>
    <ds:schemaRef ds:uri="c160787a-cb7e-46d3-bbf2-8660d13b404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A2FFC8F-BC8B-4D3F-82A0-2675CB14BDB0}">
  <ds:schemaRefs>
    <ds:schemaRef ds:uri="http://schemas.microsoft.com/office/2006/documentManagement/types"/>
    <ds:schemaRef ds:uri="http://purl.org/dc/elements/1.1/"/>
    <ds:schemaRef ds:uri="c160787a-cb7e-46d3-bbf2-8660d13b4043"/>
    <ds:schemaRef ds:uri="http://www.w3.org/XML/1998/namespace"/>
    <ds:schemaRef ds:uri="01feaf78-ab7b-485a-accd-649d1fa6da23"/>
    <ds:schemaRef ds:uri="http://schemas.microsoft.com/office/infopath/2007/PartnerControls"/>
    <ds:schemaRef ds:uri="http://schemas.microsoft.com/office/2006/metadata/properties"/>
    <ds:schemaRef ds:uri="http://purl.org/dc/terms/"/>
    <ds:schemaRef ds:uri="http://schemas.openxmlformats.org/package/2006/metadata/core-properties"/>
    <ds:schemaRef ds:uri="ae58ed4f-3229-47a7-ad8b-034d2392b417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1610</Words>
  <Application>Microsoft Office PowerPoint</Application>
  <PresentationFormat>Custom</PresentationFormat>
  <Paragraphs>292</Paragraphs>
  <Slides>37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37</vt:i4>
      </vt:variant>
    </vt:vector>
  </HeadingPairs>
  <TitlesOfParts>
    <vt:vector size="50" baseType="lpstr">
      <vt:lpstr>Crimson Pro Bold</vt:lpstr>
      <vt:lpstr>Georgia</vt:lpstr>
      <vt:lpstr>Arimo</vt:lpstr>
      <vt:lpstr>Inter Medium</vt:lpstr>
      <vt:lpstr>Crimson Pro</vt:lpstr>
      <vt:lpstr>Inter</vt:lpstr>
      <vt:lpstr>Arial</vt:lpstr>
      <vt:lpstr>Aptos</vt:lpstr>
      <vt:lpstr>Georgia Pro</vt:lpstr>
      <vt:lpstr>Office Theme_White</vt:lpstr>
      <vt:lpstr>Office Theme_Dark Blue</vt:lpstr>
      <vt:lpstr>Pattern Theme_Dark Blue</vt:lpstr>
      <vt:lpstr>Pattern Theme_White</vt:lpstr>
      <vt:lpstr>PowerPoint Presentation</vt:lpstr>
      <vt:lpstr>Title</vt:lpstr>
      <vt:lpstr>PowerPoint Presentation</vt:lpstr>
      <vt:lpstr>Title</vt:lpstr>
      <vt:lpstr>Title</vt:lpstr>
      <vt:lpstr>About Us</vt:lpstr>
      <vt:lpstr>Percentage of passing</vt:lpstr>
      <vt:lpstr>PowerPoint Presentation</vt:lpstr>
      <vt:lpstr>Table of Content</vt:lpstr>
      <vt:lpstr>Table of Content</vt:lpstr>
      <vt:lpstr>Title</vt:lpstr>
      <vt:lpstr>Title</vt:lpstr>
      <vt:lpstr>Title</vt:lpstr>
      <vt:lpstr>Analysis</vt:lpstr>
      <vt:lpstr>Timeline</vt:lpstr>
      <vt:lpstr>PowerPoint Presentation</vt:lpstr>
      <vt:lpstr>Apply the two ways to size the market - top down or bottom up.</vt:lpstr>
      <vt:lpstr>Traction</vt:lpstr>
      <vt:lpstr>Title</vt:lpstr>
      <vt:lpstr>PowerPoint Presentation</vt:lpstr>
      <vt:lpstr>Title</vt:lpstr>
      <vt:lpstr>Title</vt:lpstr>
      <vt:lpstr>Title</vt:lpstr>
      <vt:lpstr>Title</vt:lpstr>
      <vt:lpstr>Title</vt:lpstr>
      <vt:lpstr>Title</vt:lpstr>
      <vt:lpstr>Title</vt:lpstr>
      <vt:lpstr>Chart page heading</vt:lpstr>
      <vt:lpstr>57</vt:lpstr>
      <vt:lpstr>Title</vt:lpstr>
      <vt:lpstr>Title</vt:lpstr>
      <vt:lpstr>Title</vt:lpstr>
      <vt:lpstr>Title</vt:lpstr>
      <vt:lpstr>Name of Section</vt:lpstr>
      <vt:lpstr>Name of Section</vt:lpstr>
      <vt:lpstr>Resources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 &amp; white company profile presentation</dc:title>
  <cp:lastModifiedBy>Nurrdinan Serena Amer Shariffudin</cp:lastModifiedBy>
  <cp:revision>1</cp:revision>
  <dcterms:created xsi:type="dcterms:W3CDTF">2006-08-16T00:00:00Z</dcterms:created>
  <dcterms:modified xsi:type="dcterms:W3CDTF">2026-01-14T03:54:42Z</dcterms:modified>
  <dc:identifier>DAG1HmknElg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0x010100C179887C9DA18D48B2B24F4A4B2DD540</vt:lpwstr>
  </property>
  <property fmtid="{D5CDD505-2E9C-101B-9397-08002B2CF9AE}" pid="3" name="MediaServiceImageTags">
    <vt:lpwstr/>
  </property>
</Properties>
</file>